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51" r:id="rId1"/>
  </p:sldMasterIdLst>
  <p:notesMasterIdLst>
    <p:notesMasterId r:id="rId28"/>
  </p:notesMasterIdLst>
  <p:sldIdLst>
    <p:sldId id="485" r:id="rId2"/>
    <p:sldId id="462" r:id="rId3"/>
    <p:sldId id="430" r:id="rId4"/>
    <p:sldId id="431" r:id="rId5"/>
    <p:sldId id="432" r:id="rId6"/>
    <p:sldId id="466" r:id="rId7"/>
    <p:sldId id="433" r:id="rId8"/>
    <p:sldId id="434" r:id="rId9"/>
    <p:sldId id="435" r:id="rId10"/>
    <p:sldId id="436" r:id="rId11"/>
    <p:sldId id="438" r:id="rId12"/>
    <p:sldId id="437" r:id="rId13"/>
    <p:sldId id="439" r:id="rId14"/>
    <p:sldId id="440" r:id="rId15"/>
    <p:sldId id="447" r:id="rId16"/>
    <p:sldId id="484" r:id="rId17"/>
    <p:sldId id="470" r:id="rId18"/>
    <p:sldId id="472" r:id="rId19"/>
    <p:sldId id="482" r:id="rId20"/>
    <p:sldId id="474" r:id="rId21"/>
    <p:sldId id="476" r:id="rId22"/>
    <p:sldId id="478" r:id="rId23"/>
    <p:sldId id="448" r:id="rId24"/>
    <p:sldId id="480" r:id="rId25"/>
    <p:sldId id="443" r:id="rId26"/>
    <p:sldId id="4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66"/>
    <a:srgbClr val="000099"/>
    <a:srgbClr val="28D82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982C5-D61B-45DC-8ECB-704FFCF76AB7}"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39B9-D355-49FA-9308-DF684E938E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fontScale="25000" lnSpcReduction="20000"/>
          </a:bodyPr>
          <a:lstStyle/>
          <a:p>
            <a:pPr>
              <a:spcBef>
                <a:spcPct val="0"/>
              </a:spcBef>
            </a:pPr>
            <a:r>
              <a:rPr lang="en-US" altLang="en-US" sz="1400" b="1"/>
              <a:t>Custom animation effects: object spins on end</a:t>
            </a:r>
          </a:p>
          <a:p>
            <a:pPr>
              <a:spcBef>
                <a:spcPct val="0"/>
              </a:spcBef>
            </a:pPr>
            <a:r>
              <a:rPr lang="en-US" altLang="en-US" sz="1400"/>
              <a:t>(Advanced)</a:t>
            </a:r>
          </a:p>
          <a:p>
            <a:pPr>
              <a:spcBef>
                <a:spcPct val="0"/>
              </a:spcBef>
            </a:pPr>
            <a:endParaRPr lang="en-US" altLang="en-US"/>
          </a:p>
          <a:p>
            <a:pPr>
              <a:spcBef>
                <a:spcPct val="0"/>
              </a:spcBef>
            </a:pPr>
            <a:endParaRPr lang="en-US" altLang="en-US"/>
          </a:p>
          <a:p>
            <a:pPr>
              <a:spcBef>
                <a:spcPct val="0"/>
              </a:spcBef>
            </a:pPr>
            <a:r>
              <a:rPr lang="en-US" altLang="en-US"/>
              <a:t>To reproduce the background effects on this slide, do the following:</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Slides</a:t>
            </a:r>
            <a:r>
              <a:rPr lang="en-US" altLang="en-US"/>
              <a:t> group, click </a:t>
            </a:r>
            <a:r>
              <a:rPr lang="en-US" altLang="en-US" b="1"/>
              <a:t>Layout</a:t>
            </a:r>
            <a:r>
              <a:rPr lang="en-US" altLang="en-US"/>
              <a:t>, and then click </a:t>
            </a:r>
            <a:r>
              <a:rPr lang="en-US" altLang="en-US" b="1"/>
              <a:t>Blank</a:t>
            </a:r>
            <a:r>
              <a:rPr lang="en-US" altLang="en-US"/>
              <a:t>.</a:t>
            </a:r>
          </a:p>
          <a:p>
            <a:pPr>
              <a:spcBef>
                <a:spcPct val="0"/>
              </a:spcBef>
              <a:buFont typeface="Calibri" panose="020F0502020204030204" pitchFamily="34" charset="0"/>
              <a:buAutoNum type="arabicPeriod"/>
            </a:pPr>
            <a:r>
              <a:rPr lang="en-US" altLang="en-US"/>
              <a:t>Right-click the slide background area, and then click </a:t>
            </a:r>
            <a:r>
              <a:rPr lang="en-US" altLang="en-US" b="1"/>
              <a:t>Format Background</a:t>
            </a:r>
            <a:r>
              <a:rPr lang="en-US" altLang="en-US"/>
              <a:t>. In the </a:t>
            </a:r>
            <a:r>
              <a:rPr lang="en-US" altLang="en-US" b="1"/>
              <a:t>Format Background </a:t>
            </a:r>
            <a:r>
              <a:rPr lang="en-US" altLang="en-US"/>
              <a:t>dialog box, click </a:t>
            </a:r>
            <a:r>
              <a:rPr lang="en-US" altLang="en-US" b="1"/>
              <a:t>Fill</a:t>
            </a:r>
            <a:r>
              <a:rPr lang="en-US" altLang="en-US"/>
              <a:t> in the left pane, and then select </a:t>
            </a:r>
            <a:r>
              <a:rPr lang="en-US" altLang="en-US" b="1"/>
              <a:t>Solid fill</a:t>
            </a:r>
            <a:r>
              <a:rPr lang="en-US" altLang="en-US"/>
              <a:t> in the </a:t>
            </a:r>
            <a:r>
              <a:rPr lang="en-US" altLang="en-US" b="1"/>
              <a:t>Fill</a:t>
            </a:r>
            <a:r>
              <a:rPr lang="en-US" altLang="en-US"/>
              <a:t> pane. Click the button next to </a:t>
            </a:r>
            <a:r>
              <a:rPr lang="en-US" altLang="en-US" b="1"/>
              <a:t>Color</a:t>
            </a:r>
            <a:r>
              <a:rPr lang="en-US" altLang="en-US"/>
              <a:t>, and then under </a:t>
            </a:r>
            <a:r>
              <a:rPr lang="en-US" altLang="en-US" b="1"/>
              <a:t>Theme Colors </a:t>
            </a:r>
            <a:r>
              <a:rPr lang="en-US" altLang="en-US"/>
              <a:t>click </a:t>
            </a:r>
            <a:r>
              <a:rPr lang="en-US" altLang="en-US" b="1"/>
              <a:t>White, Background 1 </a:t>
            </a:r>
            <a:r>
              <a:rPr lang="en-US" altLang="en-US"/>
              <a:t>(first row, first option from the left).</a:t>
            </a:r>
          </a:p>
          <a:p>
            <a:pPr>
              <a:spcBef>
                <a:spcPct val="0"/>
              </a:spcBef>
            </a:pPr>
            <a:endParaRPr lang="en-US" altLang="en-US"/>
          </a:p>
          <a:p>
            <a:pPr>
              <a:spcBef>
                <a:spcPct val="0"/>
              </a:spcBef>
            </a:pPr>
            <a:endParaRPr lang="en-US" altLang="en-US"/>
          </a:p>
          <a:p>
            <a:pPr>
              <a:spcBef>
                <a:spcPct val="0"/>
              </a:spcBef>
            </a:pPr>
            <a:r>
              <a:rPr lang="en-US" altLang="en-US"/>
              <a:t>To reproduce the rectangle on this slide, do the following:</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Drawing</a:t>
            </a:r>
            <a:r>
              <a:rPr lang="en-US" altLang="en-US"/>
              <a:t> group, click </a:t>
            </a:r>
            <a:r>
              <a:rPr lang="en-US" altLang="en-US" b="1"/>
              <a:t>Shapes</a:t>
            </a:r>
            <a:r>
              <a:rPr lang="en-US" altLang="en-US"/>
              <a:t>, and then under </a:t>
            </a:r>
            <a:r>
              <a:rPr lang="en-US" altLang="en-US" b="1"/>
              <a:t>Rectangles</a:t>
            </a:r>
            <a:r>
              <a:rPr lang="en-US" altLang="en-US"/>
              <a:t> click </a:t>
            </a:r>
            <a:r>
              <a:rPr lang="en-US" altLang="en-US" b="1"/>
              <a:t>Rounded Rectangle </a:t>
            </a:r>
            <a:r>
              <a:rPr lang="en-US" altLang="en-US"/>
              <a:t>(second option from the left). On the slide, drag to draw a rounded rectangle.</a:t>
            </a:r>
          </a:p>
          <a:p>
            <a:pPr>
              <a:spcBef>
                <a:spcPct val="0"/>
              </a:spcBef>
              <a:buFont typeface="Calibri" panose="020F0502020204030204" pitchFamily="34" charset="0"/>
              <a:buAutoNum type="arabicPeriod"/>
            </a:pPr>
            <a:r>
              <a:rPr lang="en-US" altLang="en-US"/>
              <a:t>Select the rectangle. Drag the yellow diamond adjustment handle to the left to decrease the amount of rounding on the corners. </a:t>
            </a:r>
          </a:p>
          <a:p>
            <a:pPr>
              <a:spcBef>
                <a:spcPct val="0"/>
              </a:spcBef>
              <a:buFont typeface="Calibri" panose="020F0502020204030204" pitchFamily="34" charset="0"/>
              <a:buAutoNum type="arabicPeriod"/>
            </a:pPr>
            <a:r>
              <a:rPr lang="en-US" altLang="en-US"/>
              <a:t>With the rounded rectangle still selected, under </a:t>
            </a:r>
            <a:r>
              <a:rPr lang="en-US" altLang="en-US" b="1"/>
              <a:t>Drawing Tools</a:t>
            </a:r>
            <a:r>
              <a:rPr lang="en-US" altLang="en-US"/>
              <a:t>, on the </a:t>
            </a:r>
            <a:r>
              <a:rPr lang="en-US" altLang="en-US" b="1"/>
              <a:t>Format</a:t>
            </a:r>
            <a:r>
              <a:rPr lang="en-US" altLang="en-US"/>
              <a:t> tab, in the </a:t>
            </a:r>
            <a:r>
              <a:rPr lang="en-US" altLang="en-US" b="1"/>
              <a:t>Size</a:t>
            </a:r>
            <a:r>
              <a:rPr lang="en-US" altLang="en-US"/>
              <a:t> group, do the following:</a:t>
            </a:r>
          </a:p>
          <a:p>
            <a:pPr marL="685800" lvl="1" indent="-228600">
              <a:spcBef>
                <a:spcPct val="0"/>
              </a:spcBef>
              <a:buFontTx/>
              <a:buChar char="•"/>
            </a:pPr>
            <a:r>
              <a:rPr lang="en-US" altLang="en-US"/>
              <a:t>In the </a:t>
            </a:r>
            <a:r>
              <a:rPr lang="en-US" altLang="en-US" b="1"/>
              <a:t>Shape Height</a:t>
            </a:r>
            <a:r>
              <a:rPr lang="en-US" altLang="en-US"/>
              <a:t> box, enter </a:t>
            </a:r>
            <a:r>
              <a:rPr lang="en-US" altLang="en-US" b="1"/>
              <a:t>3.5”</a:t>
            </a:r>
            <a:r>
              <a:rPr lang="en-US" altLang="en-US"/>
              <a:t>.</a:t>
            </a:r>
          </a:p>
          <a:p>
            <a:pPr marL="685800" lvl="1" indent="-228600">
              <a:spcBef>
                <a:spcPct val="0"/>
              </a:spcBef>
              <a:buFontTx/>
              <a:buChar char="•"/>
            </a:pPr>
            <a:r>
              <a:rPr lang="en-US" altLang="en-US"/>
              <a:t>In the </a:t>
            </a:r>
            <a:r>
              <a:rPr lang="en-US" altLang="en-US" b="1"/>
              <a:t>Shape Width</a:t>
            </a:r>
            <a:r>
              <a:rPr lang="en-US" altLang="en-US"/>
              <a:t> box, enter </a:t>
            </a:r>
            <a:r>
              <a:rPr lang="en-US" altLang="en-US" b="1"/>
              <a:t>0.25”</a:t>
            </a:r>
            <a:r>
              <a:rPr lang="en-US" altLang="en-US"/>
              <a:t>.</a:t>
            </a:r>
          </a:p>
          <a:p>
            <a:pPr>
              <a:spcBef>
                <a:spcPct val="0"/>
              </a:spcBef>
              <a:buFont typeface="Calibri" panose="020F0502020204030204" pitchFamily="34" charset="0"/>
              <a:buAutoNum type="arabicPeriod"/>
            </a:pPr>
            <a:r>
              <a:rPr lang="en-US" altLang="en-US"/>
              <a:t>Under </a:t>
            </a:r>
            <a:r>
              <a:rPr lang="en-US" altLang="en-US" b="1"/>
              <a:t>Drawing Tools</a:t>
            </a:r>
            <a:r>
              <a:rPr lang="en-US" altLang="en-US"/>
              <a:t>, on the </a:t>
            </a:r>
            <a:r>
              <a:rPr lang="en-US" altLang="en-US" b="1"/>
              <a:t>Format</a:t>
            </a:r>
            <a:r>
              <a:rPr lang="en-US" altLang="en-US"/>
              <a:t> tab, in the bottom right corner of the </a:t>
            </a:r>
            <a:r>
              <a:rPr lang="en-US" altLang="en-US" b="1"/>
              <a:t>Shape Styles</a:t>
            </a:r>
            <a:r>
              <a:rPr lang="en-US" altLang="en-US"/>
              <a:t> group, click the </a:t>
            </a:r>
            <a:r>
              <a:rPr lang="en-US" altLang="en-US" b="1"/>
              <a:t>Format Shape</a:t>
            </a:r>
            <a:r>
              <a:rPr lang="en-US" altLang="en-US"/>
              <a:t> dialog box launcher. In the </a:t>
            </a:r>
            <a:r>
              <a:rPr lang="en-US" altLang="en-US" b="1"/>
              <a:t>Format Shape </a:t>
            </a:r>
            <a:r>
              <a:rPr lang="en-US" altLang="en-US"/>
              <a:t>dialog box, click </a:t>
            </a:r>
            <a:r>
              <a:rPr lang="en-US" altLang="en-US" b="1"/>
              <a:t>Fill </a:t>
            </a:r>
            <a:r>
              <a:rPr lang="en-US" altLang="en-US"/>
              <a:t>in the left pane. In the </a:t>
            </a:r>
            <a:r>
              <a:rPr lang="en-US" altLang="en-US" b="1"/>
              <a:t>Fill</a:t>
            </a:r>
            <a:r>
              <a:rPr lang="en-US" altLang="en-US"/>
              <a:t> pane, select </a:t>
            </a:r>
            <a:r>
              <a:rPr lang="en-US" altLang="en-US" b="1"/>
              <a:t>Solid fill</a:t>
            </a:r>
            <a:r>
              <a:rPr lang="en-US" altLang="en-US"/>
              <a:t>, click the button next to </a:t>
            </a:r>
            <a:r>
              <a:rPr lang="en-US" altLang="en-US" b="1"/>
              <a:t>Color</a:t>
            </a:r>
            <a:r>
              <a:rPr lang="en-US" altLang="en-US"/>
              <a:t>, and then under </a:t>
            </a:r>
            <a:r>
              <a:rPr lang="en-US" altLang="en-US" b="1"/>
              <a:t>Theme Colors</a:t>
            </a:r>
            <a:r>
              <a:rPr lang="en-US" altLang="en-US"/>
              <a:t> click </a:t>
            </a:r>
            <a:r>
              <a:rPr lang="en-US" altLang="en-US" b="1"/>
              <a:t>White, Background 1, Darker 15% </a:t>
            </a:r>
            <a:r>
              <a:rPr lang="en-US" altLang="en-US"/>
              <a:t>(third row, first option from the left).</a:t>
            </a:r>
          </a:p>
          <a:p>
            <a:pPr>
              <a:spcBef>
                <a:spcPct val="0"/>
              </a:spcBef>
              <a:buFont typeface="Calibri" panose="020F0502020204030204" pitchFamily="34" charset="0"/>
              <a:buAutoNum type="arabicPeriod"/>
            </a:pPr>
            <a:r>
              <a:rPr lang="en-US" altLang="en-US"/>
              <a:t>Also in the </a:t>
            </a:r>
            <a:r>
              <a:rPr lang="en-US" altLang="en-US" b="1"/>
              <a:t>Format Shape </a:t>
            </a:r>
            <a:r>
              <a:rPr lang="en-US" altLang="en-US"/>
              <a:t>dialog box, click </a:t>
            </a:r>
            <a:r>
              <a:rPr lang="en-US" altLang="en-US" b="1"/>
              <a:t>Line Color </a:t>
            </a:r>
            <a:r>
              <a:rPr lang="en-US" altLang="en-US"/>
              <a:t>in the left pane. In the </a:t>
            </a:r>
            <a:r>
              <a:rPr lang="en-US" altLang="en-US" b="1"/>
              <a:t>Line Color</a:t>
            </a:r>
            <a:r>
              <a:rPr lang="en-US" altLang="en-US"/>
              <a:t> pane, select </a:t>
            </a:r>
            <a:r>
              <a:rPr lang="en-US" altLang="en-US" b="1"/>
              <a:t>No line</a:t>
            </a:r>
            <a:r>
              <a:rPr lang="en-US" altLang="en-US"/>
              <a:t>. </a:t>
            </a:r>
          </a:p>
          <a:p>
            <a:pPr>
              <a:spcBef>
                <a:spcPct val="0"/>
              </a:spcBef>
              <a:buFont typeface="Calibri" panose="020F0502020204030204" pitchFamily="34" charset="0"/>
              <a:buAutoNum type="arabicPeriod"/>
            </a:pPr>
            <a:r>
              <a:rPr lang="en-US" altLang="en-US"/>
              <a:t>Also in the </a:t>
            </a:r>
            <a:r>
              <a:rPr lang="en-US" altLang="en-US" b="1"/>
              <a:t>Format Shape </a:t>
            </a:r>
            <a:r>
              <a:rPr lang="en-US" altLang="en-US"/>
              <a:t>dialog box, click</a:t>
            </a:r>
            <a:r>
              <a:rPr lang="en-US" altLang="en-US" b="1"/>
              <a:t> Shadow </a:t>
            </a:r>
            <a:r>
              <a:rPr lang="en-US" altLang="en-US"/>
              <a:t>in the left pane. In the </a:t>
            </a:r>
            <a:r>
              <a:rPr lang="en-US" altLang="en-US" b="1"/>
              <a:t>Shadow</a:t>
            </a:r>
            <a:r>
              <a:rPr lang="en-US" altLang="en-US"/>
              <a:t> pane, click the button next to </a:t>
            </a:r>
            <a:r>
              <a:rPr lang="en-US" altLang="en-US" b="1"/>
              <a:t>Presets</a:t>
            </a:r>
            <a:r>
              <a:rPr lang="en-US" altLang="en-US"/>
              <a:t>, under </a:t>
            </a:r>
            <a:r>
              <a:rPr lang="en-US" altLang="en-US" b="1"/>
              <a:t>Outer</a:t>
            </a:r>
            <a:r>
              <a:rPr lang="en-US" altLang="en-US"/>
              <a:t> select </a:t>
            </a:r>
            <a:r>
              <a:rPr lang="en-US" altLang="en-US" b="1"/>
              <a:t>Offset Bottom</a:t>
            </a:r>
            <a:r>
              <a:rPr lang="en-US" altLang="en-US"/>
              <a:t> (first row, second option from the left), and then do the following:</a:t>
            </a:r>
          </a:p>
          <a:p>
            <a:pPr marL="685800" lvl="1" indent="-228600">
              <a:spcBef>
                <a:spcPct val="0"/>
              </a:spcBef>
              <a:buFontTx/>
              <a:buChar char="•"/>
            </a:pPr>
            <a:r>
              <a:rPr lang="en-US" altLang="en-US"/>
              <a:t>In the </a:t>
            </a:r>
            <a:r>
              <a:rPr lang="en-US" altLang="en-US" b="1"/>
              <a:t>Transparency</a:t>
            </a:r>
            <a:r>
              <a:rPr lang="en-US" altLang="en-US"/>
              <a:t> box, enter </a:t>
            </a:r>
            <a:r>
              <a:rPr lang="en-US" altLang="en-US" b="1"/>
              <a:t>0%</a:t>
            </a:r>
            <a:r>
              <a:rPr lang="en-US" altLang="en-US"/>
              <a:t>.</a:t>
            </a:r>
          </a:p>
          <a:p>
            <a:pPr marL="685800" lvl="1" indent="-228600">
              <a:spcBef>
                <a:spcPct val="0"/>
              </a:spcBef>
              <a:buFontTx/>
              <a:buChar char="•"/>
            </a:pPr>
            <a:r>
              <a:rPr lang="en-US" altLang="en-US"/>
              <a:t>In the </a:t>
            </a:r>
            <a:r>
              <a:rPr lang="en-US" altLang="en-US" b="1"/>
              <a:t>Size </a:t>
            </a:r>
            <a:r>
              <a:rPr lang="en-US" altLang="en-US"/>
              <a:t>box, enter </a:t>
            </a:r>
            <a:r>
              <a:rPr lang="en-US" altLang="en-US" b="1"/>
              <a:t>100%</a:t>
            </a:r>
            <a:r>
              <a:rPr lang="en-US" altLang="en-US"/>
              <a:t>. </a:t>
            </a:r>
          </a:p>
          <a:p>
            <a:pPr marL="685800" lvl="1" indent="-228600">
              <a:spcBef>
                <a:spcPct val="0"/>
              </a:spcBef>
              <a:buFontTx/>
              <a:buChar char="•"/>
            </a:pPr>
            <a:r>
              <a:rPr lang="en-US" altLang="en-US"/>
              <a:t>In the </a:t>
            </a:r>
            <a:r>
              <a:rPr lang="en-US" altLang="en-US" b="1"/>
              <a:t>Blur </a:t>
            </a:r>
            <a:r>
              <a:rPr lang="en-US" altLang="en-US"/>
              <a:t>box, enter </a:t>
            </a:r>
            <a:r>
              <a:rPr lang="en-US" altLang="en-US" b="1"/>
              <a:t>8.5 pt</a:t>
            </a:r>
            <a:r>
              <a:rPr lang="en-US" altLang="en-US"/>
              <a:t>.</a:t>
            </a:r>
          </a:p>
          <a:p>
            <a:pPr marL="685800" lvl="1" indent="-228600">
              <a:spcBef>
                <a:spcPct val="0"/>
              </a:spcBef>
              <a:buFontTx/>
              <a:buChar char="•"/>
            </a:pPr>
            <a:r>
              <a:rPr lang="en-US" altLang="en-US"/>
              <a:t>In the </a:t>
            </a:r>
            <a:r>
              <a:rPr lang="en-US" altLang="en-US" b="1"/>
              <a:t>Angle </a:t>
            </a:r>
            <a:r>
              <a:rPr lang="en-US" altLang="en-US"/>
              <a:t>box, enter </a:t>
            </a:r>
            <a:r>
              <a:rPr lang="en-US" altLang="en-US" b="1"/>
              <a:t>90</a:t>
            </a:r>
            <a:r>
              <a:rPr lang="en-US" altLang="en-US" b="1">
                <a:ea typeface="Verdana" panose="020B0604030504040204" pitchFamily="34" charset="0"/>
                <a:cs typeface="Verdana" panose="020B0604030504040204" pitchFamily="34" charset="0"/>
              </a:rPr>
              <a:t>°</a:t>
            </a:r>
            <a:r>
              <a:rPr lang="en-US" altLang="en-US"/>
              <a:t>.</a:t>
            </a:r>
          </a:p>
          <a:p>
            <a:pPr marL="685800" lvl="1" indent="-228600">
              <a:spcBef>
                <a:spcPct val="0"/>
              </a:spcBef>
              <a:buFontTx/>
              <a:buChar char="•"/>
            </a:pPr>
            <a:r>
              <a:rPr lang="en-US" altLang="en-US"/>
              <a:t>In the </a:t>
            </a:r>
            <a:r>
              <a:rPr lang="en-US" altLang="en-US" b="1"/>
              <a:t>Distance </a:t>
            </a:r>
            <a:r>
              <a:rPr lang="en-US" altLang="en-US"/>
              <a:t>box, enter </a:t>
            </a:r>
            <a:r>
              <a:rPr lang="en-US" altLang="en-US" b="1"/>
              <a:t>1 pt</a:t>
            </a:r>
            <a:r>
              <a:rPr lang="en-US" altLang="en-US"/>
              <a:t>.</a:t>
            </a:r>
          </a:p>
          <a:p>
            <a:pPr>
              <a:spcBef>
                <a:spcPct val="0"/>
              </a:spcBef>
              <a:buFont typeface="Calibri" panose="020F0502020204030204" pitchFamily="34" charset="0"/>
              <a:buAutoNum type="arabicPeriod"/>
            </a:pPr>
            <a:r>
              <a:rPr lang="en-US" altLang="en-US"/>
              <a:t>Also in the </a:t>
            </a:r>
            <a:r>
              <a:rPr lang="en-US" altLang="en-US" b="1"/>
              <a:t>Format Shape </a:t>
            </a:r>
            <a:r>
              <a:rPr lang="en-US" altLang="en-US"/>
              <a:t>dialog box, click </a:t>
            </a:r>
            <a:r>
              <a:rPr lang="en-US" altLang="en-US" b="1"/>
              <a:t>3-D Format </a:t>
            </a:r>
            <a:r>
              <a:rPr lang="en-US" altLang="en-US"/>
              <a:t>in the left pane. In the </a:t>
            </a:r>
            <a:r>
              <a:rPr lang="en-US" altLang="en-US" b="1"/>
              <a:t>3-D Format</a:t>
            </a:r>
            <a:r>
              <a:rPr lang="en-US" altLang="en-US"/>
              <a:t> pane, do the following:</a:t>
            </a:r>
          </a:p>
          <a:p>
            <a:pPr marL="685800" lvl="1" indent="-228600">
              <a:spcBef>
                <a:spcPct val="0"/>
              </a:spcBef>
              <a:buFontTx/>
              <a:buChar char="•"/>
            </a:pPr>
            <a:r>
              <a:rPr lang="en-US" altLang="en-US"/>
              <a:t>Under </a:t>
            </a:r>
            <a:r>
              <a:rPr lang="en-US" altLang="en-US" b="1"/>
              <a:t>Bevel</a:t>
            </a:r>
            <a:r>
              <a:rPr lang="en-US" altLang="en-US"/>
              <a:t>, click the button next to </a:t>
            </a:r>
            <a:r>
              <a:rPr lang="en-US" altLang="en-US" b="1"/>
              <a:t>Top</a:t>
            </a:r>
            <a:r>
              <a:rPr lang="en-US" altLang="en-US"/>
              <a:t>, and then under </a:t>
            </a:r>
            <a:r>
              <a:rPr lang="en-US" altLang="en-US" b="1"/>
              <a:t>Bevel</a:t>
            </a:r>
            <a:r>
              <a:rPr lang="en-US" altLang="en-US"/>
              <a:t> click </a:t>
            </a:r>
            <a:r>
              <a:rPr lang="en-US" altLang="en-US" b="1"/>
              <a:t>Circle</a:t>
            </a:r>
            <a:r>
              <a:rPr lang="en-US" altLang="en-US"/>
              <a:t> (first row, first option from the left). Next to </a:t>
            </a:r>
            <a:r>
              <a:rPr lang="en-US" altLang="en-US" b="1"/>
              <a:t>Top</a:t>
            </a:r>
            <a:r>
              <a:rPr lang="en-US" altLang="en-US"/>
              <a:t>, in the </a:t>
            </a:r>
            <a:r>
              <a:rPr lang="en-US" altLang="en-US" b="1"/>
              <a:t>Width</a:t>
            </a:r>
            <a:r>
              <a:rPr lang="en-US" altLang="en-US"/>
              <a:t> box, enter </a:t>
            </a:r>
            <a:r>
              <a:rPr lang="en-US" altLang="en-US" b="1"/>
              <a:t>5 pt</a:t>
            </a:r>
            <a:r>
              <a:rPr lang="en-US" altLang="en-US"/>
              <a:t>, and in the </a:t>
            </a:r>
            <a:r>
              <a:rPr lang="en-US" altLang="en-US" b="1"/>
              <a:t>Height</a:t>
            </a:r>
            <a:r>
              <a:rPr lang="en-US" altLang="en-US"/>
              <a:t> box, enter </a:t>
            </a:r>
            <a:r>
              <a:rPr lang="en-US" altLang="en-US" b="1"/>
              <a:t>5 pt</a:t>
            </a:r>
            <a:r>
              <a:rPr lang="en-US" altLang="en-US"/>
              <a:t>.</a:t>
            </a:r>
          </a:p>
          <a:p>
            <a:pPr marL="685800" lvl="1" indent="-228600">
              <a:spcBef>
                <a:spcPct val="0"/>
              </a:spcBef>
              <a:buFontTx/>
              <a:buChar char="•"/>
            </a:pPr>
            <a:r>
              <a:rPr lang="en-US" altLang="en-US"/>
              <a:t>Under </a:t>
            </a:r>
            <a:r>
              <a:rPr lang="en-US" altLang="en-US" b="1"/>
              <a:t>Surface</a:t>
            </a:r>
            <a:r>
              <a:rPr lang="en-US" altLang="en-US"/>
              <a:t>, click the button next to </a:t>
            </a:r>
            <a:r>
              <a:rPr lang="en-US" altLang="en-US" b="1"/>
              <a:t>Material</a:t>
            </a:r>
            <a:r>
              <a:rPr lang="en-US" altLang="en-US"/>
              <a:t>, and then under </a:t>
            </a:r>
            <a:r>
              <a:rPr lang="en-US" altLang="en-US" b="1"/>
              <a:t>Standard</a:t>
            </a:r>
            <a:r>
              <a:rPr lang="en-US" altLang="en-US"/>
              <a:t> click </a:t>
            </a:r>
            <a:r>
              <a:rPr lang="en-US" altLang="en-US" b="1"/>
              <a:t>Matte</a:t>
            </a:r>
            <a:r>
              <a:rPr lang="en-US" altLang="en-US"/>
              <a:t> (first row, first option from the left). Click the button next to </a:t>
            </a:r>
            <a:r>
              <a:rPr lang="en-US" altLang="en-US" b="1"/>
              <a:t>Lighting</a:t>
            </a:r>
            <a:r>
              <a:rPr lang="en-US" altLang="en-US"/>
              <a:t>, and then under </a:t>
            </a:r>
            <a:r>
              <a:rPr lang="en-US" altLang="en-US" b="1"/>
              <a:t>Neutral</a:t>
            </a:r>
            <a:r>
              <a:rPr lang="en-US" altLang="en-US"/>
              <a:t> click </a:t>
            </a:r>
            <a:r>
              <a:rPr lang="en-US" altLang="en-US" b="1"/>
              <a:t>Soft</a:t>
            </a:r>
            <a:r>
              <a:rPr lang="en-US" altLang="en-US"/>
              <a:t> (first row, third option from the left).</a:t>
            </a:r>
          </a:p>
          <a:p>
            <a:pPr>
              <a:spcBef>
                <a:spcPct val="0"/>
              </a:spcBef>
              <a:buFont typeface="Calibri" panose="020F0502020204030204" pitchFamily="34" charset="0"/>
              <a:buAutoNum type="arabicPeriod"/>
            </a:pPr>
            <a:r>
              <a:rPr lang="en-US" altLang="en-US"/>
              <a:t>On the slide, select the rounded rectangle. On the </a:t>
            </a:r>
            <a:r>
              <a:rPr lang="en-US" altLang="en-US" b="1"/>
              <a:t>Home</a:t>
            </a:r>
            <a:r>
              <a:rPr lang="en-US" altLang="en-US"/>
              <a:t> tab, in the </a:t>
            </a:r>
            <a:r>
              <a:rPr lang="en-US" altLang="en-US" b="1"/>
              <a:t>Clipboard</a:t>
            </a:r>
            <a:r>
              <a:rPr lang="en-US" altLang="en-US"/>
              <a:t> group, click the arrow under </a:t>
            </a:r>
            <a:r>
              <a:rPr lang="en-US" altLang="en-US" b="1"/>
              <a:t>Paste</a:t>
            </a:r>
            <a:r>
              <a:rPr lang="en-US" altLang="en-US"/>
              <a:t>, and then click </a:t>
            </a:r>
            <a:r>
              <a:rPr lang="en-US" altLang="en-US" b="1"/>
              <a:t>Duplicate</a:t>
            </a:r>
            <a:r>
              <a:rPr lang="en-US" altLang="en-US"/>
              <a:t>.</a:t>
            </a:r>
          </a:p>
          <a:p>
            <a:pPr>
              <a:spcBef>
                <a:spcPct val="0"/>
              </a:spcBef>
              <a:buFont typeface="Calibri" panose="020F0502020204030204" pitchFamily="34" charset="0"/>
              <a:buAutoNum type="arabicPeriod"/>
            </a:pPr>
            <a:r>
              <a:rPr lang="en-US" altLang="en-US"/>
              <a:t>Select the duplicate rectangle. On the </a:t>
            </a:r>
            <a:r>
              <a:rPr lang="en-US" altLang="en-US" b="1"/>
              <a:t>Home</a:t>
            </a:r>
            <a:r>
              <a:rPr lang="en-US" altLang="en-US"/>
              <a:t> tab, in the </a:t>
            </a:r>
            <a:r>
              <a:rPr lang="en-US" altLang="en-US" b="1"/>
              <a:t>Drawing</a:t>
            </a:r>
            <a:r>
              <a:rPr lang="en-US" altLang="en-US"/>
              <a:t> group, do the following:</a:t>
            </a:r>
          </a:p>
          <a:p>
            <a:pPr marL="685800" lvl="1" indent="-228600">
              <a:spcBef>
                <a:spcPct val="0"/>
              </a:spcBef>
              <a:buFontTx/>
              <a:buChar char="•"/>
            </a:pPr>
            <a:r>
              <a:rPr lang="en-US" altLang="en-US"/>
              <a:t>Click the arrow next to </a:t>
            </a:r>
            <a:r>
              <a:rPr lang="en-US" altLang="en-US" b="1"/>
              <a:t>Shape Fill</a:t>
            </a:r>
            <a:r>
              <a:rPr lang="en-US" altLang="en-US"/>
              <a:t>, and then click </a:t>
            </a:r>
            <a:r>
              <a:rPr lang="en-US" altLang="en-US" b="1"/>
              <a:t>No Fill</a:t>
            </a:r>
            <a:r>
              <a:rPr lang="en-US" altLang="en-US"/>
              <a:t>.</a:t>
            </a:r>
          </a:p>
          <a:p>
            <a:pPr marL="685800" lvl="1" indent="-228600">
              <a:spcBef>
                <a:spcPct val="0"/>
              </a:spcBef>
              <a:buFontTx/>
              <a:buChar char="•"/>
            </a:pPr>
            <a:r>
              <a:rPr lang="en-US" altLang="en-US"/>
              <a:t>Click the arrow next to </a:t>
            </a:r>
            <a:r>
              <a:rPr lang="en-US" altLang="en-US" b="1"/>
              <a:t>Shape Outline</a:t>
            </a:r>
            <a:r>
              <a:rPr lang="en-US" altLang="en-US"/>
              <a:t>, and then click </a:t>
            </a:r>
            <a:r>
              <a:rPr lang="en-US" altLang="en-US" b="1"/>
              <a:t>No Outline</a:t>
            </a:r>
            <a:r>
              <a:rPr lang="en-US" altLang="en-US"/>
              <a:t>.</a:t>
            </a:r>
          </a:p>
          <a:p>
            <a:pPr>
              <a:spcBef>
                <a:spcPct val="0"/>
              </a:spcBef>
              <a:buFont typeface="Calibri" panose="020F0502020204030204" pitchFamily="34" charset="0"/>
              <a:buAutoNum type="arabicPeriod"/>
            </a:pPr>
            <a:r>
              <a:rPr lang="en-US" altLang="en-US"/>
              <a:t>Drag the second rectangle above the first rectangle until the lower edge overlays the top edge of the first rectangle. (</a:t>
            </a:r>
            <a:r>
              <a:rPr lang="en-US" altLang="en-US" b="1"/>
              <a:t>Note: </a:t>
            </a:r>
            <a:r>
              <a:rPr lang="en-US" altLang="en-US"/>
              <a:t>When the spinning animation effect is created later for these rectangles, the spin will center where the edges of the rectangles meet.)</a:t>
            </a:r>
          </a:p>
          <a:p>
            <a:pPr>
              <a:spcBef>
                <a:spcPct val="0"/>
              </a:spcBef>
              <a:buFont typeface="Calibri" panose="020F0502020204030204" pitchFamily="34" charset="0"/>
              <a:buAutoNum type="arabicPeriod"/>
            </a:pPr>
            <a:r>
              <a:rPr lang="en-US" altLang="en-US"/>
              <a:t>Press and hold CTRL, and then select both rectangles. On the </a:t>
            </a:r>
            <a:r>
              <a:rPr lang="en-US" altLang="en-US" b="1"/>
              <a:t>Home</a:t>
            </a:r>
            <a:r>
              <a:rPr lang="en-US" altLang="en-US"/>
              <a:t> tab, in the </a:t>
            </a:r>
            <a:r>
              <a:rPr lang="en-US" altLang="en-US" b="1"/>
              <a:t>Drawing</a:t>
            </a:r>
            <a:r>
              <a:rPr lang="en-US" altLang="en-US"/>
              <a:t> group, click </a:t>
            </a:r>
            <a:r>
              <a:rPr lang="en-US" altLang="en-US" b="1"/>
              <a:t>Arrange</a:t>
            </a:r>
            <a:r>
              <a:rPr lang="en-US" altLang="en-US"/>
              <a:t>, and do the following:</a:t>
            </a:r>
          </a:p>
          <a:p>
            <a:pPr marL="685800" lvl="1" indent="-228600">
              <a:spcBef>
                <a:spcPct val="0"/>
              </a:spcBef>
              <a:buFont typeface="Calibri" panose="020F0502020204030204" pitchFamily="34" charset="0"/>
              <a:buAutoNum type="arabicPeriod"/>
            </a:pPr>
            <a:r>
              <a:rPr lang="en-US" altLang="en-US"/>
              <a:t>Point to </a:t>
            </a:r>
            <a:r>
              <a:rPr lang="en-US" altLang="en-US" b="1"/>
              <a:t>Align</a:t>
            </a:r>
            <a:r>
              <a:rPr lang="en-US" altLang="en-US"/>
              <a:t>, and then click </a:t>
            </a:r>
            <a:r>
              <a:rPr lang="en-US" altLang="en-US" b="1"/>
              <a:t>Align Selected Objects</a:t>
            </a:r>
            <a:r>
              <a:rPr lang="en-US" altLang="en-US"/>
              <a:t>.</a:t>
            </a:r>
          </a:p>
          <a:p>
            <a:pPr marL="685800" lvl="1" indent="-228600">
              <a:spcBef>
                <a:spcPct val="0"/>
              </a:spcBef>
              <a:buFont typeface="Calibri" panose="020F0502020204030204" pitchFamily="34" charset="0"/>
              <a:buAutoNum type="arabicPeriod"/>
            </a:pPr>
            <a:r>
              <a:rPr lang="en-US" altLang="en-US"/>
              <a:t>Point to </a:t>
            </a:r>
            <a:r>
              <a:rPr lang="en-US" altLang="en-US" b="1"/>
              <a:t>Align</a:t>
            </a:r>
            <a:r>
              <a:rPr lang="en-US" altLang="en-US"/>
              <a:t>, and then click </a:t>
            </a:r>
            <a:r>
              <a:rPr lang="en-US" altLang="en-US" b="1"/>
              <a:t>Align Center</a:t>
            </a:r>
            <a:r>
              <a:rPr lang="en-US" altLang="en-US"/>
              <a:t>.</a:t>
            </a:r>
          </a:p>
          <a:p>
            <a:pPr marL="685800" lvl="1" indent="-228600">
              <a:spcBef>
                <a:spcPct val="0"/>
              </a:spcBef>
              <a:buFont typeface="Calibri" panose="020F0502020204030204" pitchFamily="34" charset="0"/>
              <a:buAutoNum type="arabicPeriod"/>
            </a:pPr>
            <a:r>
              <a:rPr lang="en-US" altLang="en-US"/>
              <a:t>Click </a:t>
            </a:r>
            <a:r>
              <a:rPr lang="en-US" altLang="en-US" b="1"/>
              <a:t>Group</a:t>
            </a:r>
            <a:r>
              <a:rPr lang="en-US" altLang="en-US"/>
              <a:t>. </a:t>
            </a:r>
          </a:p>
          <a:p>
            <a:pPr>
              <a:spcBef>
                <a:spcPct val="0"/>
              </a:spcBef>
              <a:buFont typeface="Calibri" panose="020F0502020204030204" pitchFamily="34" charset="0"/>
              <a:buAutoNum type="arabicPeriod"/>
            </a:pPr>
            <a:r>
              <a:rPr lang="en-US" altLang="en-US"/>
              <a:t>On the slide, drag the group until it is centered horizontally on the left edge of the slide (straddling the edge).</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Drawing</a:t>
            </a:r>
            <a:r>
              <a:rPr lang="en-US" altLang="en-US"/>
              <a:t> group, click </a:t>
            </a:r>
            <a:r>
              <a:rPr lang="en-US" altLang="en-US" b="1"/>
              <a:t>Arrange</a:t>
            </a:r>
            <a:r>
              <a:rPr lang="en-US" altLang="en-US"/>
              <a:t>, point to </a:t>
            </a:r>
            <a:r>
              <a:rPr lang="en-US" altLang="en-US" b="1"/>
              <a:t>Align</a:t>
            </a:r>
            <a:r>
              <a:rPr lang="en-US" altLang="en-US"/>
              <a:t>, and then do the following:</a:t>
            </a:r>
          </a:p>
          <a:p>
            <a:pPr marL="685800" lvl="1" indent="-228600">
              <a:spcBef>
                <a:spcPct val="0"/>
              </a:spcBef>
              <a:buFont typeface="Calibri" panose="020F0502020204030204" pitchFamily="34" charset="0"/>
              <a:buAutoNum type="arabicPeriod"/>
            </a:pPr>
            <a:r>
              <a:rPr lang="en-US" altLang="en-US"/>
              <a:t>Click </a:t>
            </a:r>
            <a:r>
              <a:rPr lang="en-US" altLang="en-US" b="1"/>
              <a:t>Align to Slide</a:t>
            </a:r>
            <a:r>
              <a:rPr lang="en-US" altLang="en-US"/>
              <a:t>.</a:t>
            </a:r>
          </a:p>
          <a:p>
            <a:pPr marL="685800" lvl="1" indent="-228600">
              <a:spcBef>
                <a:spcPct val="0"/>
              </a:spcBef>
              <a:buFont typeface="Calibri" panose="020F0502020204030204" pitchFamily="34" charset="0"/>
              <a:buAutoNum type="arabicPeriod"/>
            </a:pPr>
            <a:r>
              <a:rPr lang="en-US" altLang="en-US"/>
              <a:t>Click </a:t>
            </a:r>
            <a:r>
              <a:rPr lang="en-US" altLang="en-US" b="1"/>
              <a:t>Align Middle</a:t>
            </a:r>
            <a:r>
              <a:rPr lang="en-US" altLang="en-US"/>
              <a:t>.</a:t>
            </a:r>
          </a:p>
          <a:p>
            <a:pPr marL="685800" lvl="1" indent="-228600">
              <a:spcBef>
                <a:spcPct val="0"/>
              </a:spcBef>
              <a:buFont typeface="Calibri" panose="020F0502020204030204" pitchFamily="34" charset="0"/>
              <a:buAutoNum type="arabicPeriod"/>
            </a:pPr>
            <a:endParaRPr lang="en-US" altLang="en-US"/>
          </a:p>
          <a:p>
            <a:pPr marL="685800" lvl="1" indent="-228600">
              <a:spcBef>
                <a:spcPct val="0"/>
              </a:spcBef>
              <a:buFont typeface="Calibri" panose="020F0502020204030204" pitchFamily="34" charset="0"/>
              <a:buAutoNum type="arabicPeriod"/>
            </a:pPr>
            <a:endParaRPr lang="en-US" altLang="en-US"/>
          </a:p>
          <a:p>
            <a:pPr>
              <a:spcBef>
                <a:spcPct val="0"/>
              </a:spcBef>
            </a:pPr>
            <a:r>
              <a:rPr lang="en-US" altLang="en-US"/>
              <a:t>To reproduce the dashed arc on this slide, do the following:</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Drawing</a:t>
            </a:r>
            <a:r>
              <a:rPr lang="en-US" altLang="en-US"/>
              <a:t> group, click </a:t>
            </a:r>
            <a:r>
              <a:rPr lang="en-US" altLang="en-US" b="1"/>
              <a:t>Shapes</a:t>
            </a:r>
            <a:r>
              <a:rPr lang="en-US" altLang="en-US"/>
              <a:t>, and then under </a:t>
            </a:r>
            <a:r>
              <a:rPr lang="en-US" altLang="en-US" b="1"/>
              <a:t>Basic Shapes</a:t>
            </a:r>
            <a:r>
              <a:rPr lang="en-US" altLang="en-US"/>
              <a:t> click </a:t>
            </a:r>
            <a:r>
              <a:rPr lang="en-US" altLang="en-US" b="1"/>
              <a:t>Arc</a:t>
            </a:r>
            <a:r>
              <a:rPr lang="en-US" altLang="en-US"/>
              <a:t> (third row, 12</a:t>
            </a:r>
            <a:r>
              <a:rPr lang="en-US" altLang="en-US" baseline="30000"/>
              <a:t>th</a:t>
            </a:r>
            <a:r>
              <a:rPr lang="en-US" altLang="en-US"/>
              <a:t> option from the left). On the slide, drag to draw an arc.</a:t>
            </a:r>
          </a:p>
          <a:p>
            <a:pPr>
              <a:spcBef>
                <a:spcPct val="0"/>
              </a:spcBef>
              <a:buFont typeface="Calibri" panose="020F0502020204030204" pitchFamily="34" charset="0"/>
              <a:buAutoNum type="arabicPeriod"/>
            </a:pPr>
            <a:r>
              <a:rPr lang="en-US" altLang="en-US"/>
              <a:t>Select the arc. Under </a:t>
            </a:r>
            <a:r>
              <a:rPr lang="en-US" altLang="en-US" b="1"/>
              <a:t>Drawing Tools</a:t>
            </a:r>
            <a:r>
              <a:rPr lang="en-US" altLang="en-US"/>
              <a:t>, on the </a:t>
            </a:r>
            <a:r>
              <a:rPr lang="en-US" altLang="en-US" b="1"/>
              <a:t>Format</a:t>
            </a:r>
            <a:r>
              <a:rPr lang="en-US" altLang="en-US"/>
              <a:t> tab, in the </a:t>
            </a:r>
            <a:r>
              <a:rPr lang="en-US" altLang="en-US" b="1"/>
              <a:t>Size</a:t>
            </a:r>
            <a:r>
              <a:rPr lang="en-US" altLang="en-US"/>
              <a:t> group, do the following:</a:t>
            </a:r>
          </a:p>
          <a:p>
            <a:pPr marL="685800" lvl="1" indent="-228600">
              <a:spcBef>
                <a:spcPct val="0"/>
              </a:spcBef>
              <a:buFontTx/>
              <a:buChar char="•"/>
            </a:pPr>
            <a:r>
              <a:rPr lang="en-US" altLang="en-US"/>
              <a:t>In the </a:t>
            </a:r>
            <a:r>
              <a:rPr lang="en-US" altLang="en-US" b="1"/>
              <a:t>Shape Height</a:t>
            </a:r>
            <a:r>
              <a:rPr lang="en-US" altLang="en-US"/>
              <a:t> box, enter </a:t>
            </a:r>
            <a:r>
              <a:rPr lang="en-US" altLang="en-US" b="1"/>
              <a:t>7.5”</a:t>
            </a:r>
            <a:r>
              <a:rPr lang="en-US" altLang="en-US"/>
              <a:t>.</a:t>
            </a:r>
          </a:p>
          <a:p>
            <a:pPr marL="685800" lvl="1" indent="-228600">
              <a:spcBef>
                <a:spcPct val="0"/>
              </a:spcBef>
              <a:buFontTx/>
              <a:buChar char="•"/>
            </a:pPr>
            <a:r>
              <a:rPr lang="en-US" altLang="en-US"/>
              <a:t>In the </a:t>
            </a:r>
            <a:r>
              <a:rPr lang="en-US" altLang="en-US" b="1"/>
              <a:t>Shape Width</a:t>
            </a:r>
            <a:r>
              <a:rPr lang="en-US" altLang="en-US"/>
              <a:t> box, enter </a:t>
            </a:r>
            <a:r>
              <a:rPr lang="en-US" altLang="en-US" b="1"/>
              <a:t>7.5”</a:t>
            </a:r>
            <a:r>
              <a:rPr lang="en-US" altLang="en-US"/>
              <a:t>.</a:t>
            </a:r>
          </a:p>
          <a:p>
            <a:pPr>
              <a:spcBef>
                <a:spcPct val="0"/>
              </a:spcBef>
              <a:buFont typeface="Calibri" panose="020F0502020204030204" pitchFamily="34" charset="0"/>
              <a:buAutoNum type="arabicPeriod"/>
            </a:pPr>
            <a:r>
              <a:rPr lang="en-US" altLang="en-US"/>
              <a:t>With the arc still selected, on the </a:t>
            </a:r>
            <a:r>
              <a:rPr lang="en-US" altLang="en-US" b="1"/>
              <a:t>Home</a:t>
            </a:r>
            <a:r>
              <a:rPr lang="en-US" altLang="en-US"/>
              <a:t> tab, in the </a:t>
            </a:r>
            <a:r>
              <a:rPr lang="en-US" altLang="en-US" b="1"/>
              <a:t>Drawing</a:t>
            </a:r>
            <a:r>
              <a:rPr lang="en-US" altLang="en-US"/>
              <a:t> group, click the arrow next to </a:t>
            </a:r>
            <a:r>
              <a:rPr lang="en-US" altLang="en-US" b="1"/>
              <a:t>Shape Outline</a:t>
            </a:r>
            <a:r>
              <a:rPr lang="en-US" altLang="en-US"/>
              <a:t>,</a:t>
            </a:r>
            <a:r>
              <a:rPr lang="en-US" altLang="en-US" b="1"/>
              <a:t> </a:t>
            </a:r>
            <a:r>
              <a:rPr lang="en-US" altLang="en-US"/>
              <a:t>and then do the following:</a:t>
            </a:r>
          </a:p>
          <a:p>
            <a:pPr marL="685800" lvl="1" indent="-228600">
              <a:spcBef>
                <a:spcPct val="0"/>
              </a:spcBef>
              <a:buFontTx/>
              <a:buChar char="•"/>
            </a:pPr>
            <a:r>
              <a:rPr lang="en-US" altLang="en-US"/>
              <a:t>Under </a:t>
            </a:r>
            <a:r>
              <a:rPr lang="en-US" altLang="en-US" b="1"/>
              <a:t>Theme Colors</a:t>
            </a:r>
            <a:r>
              <a:rPr lang="en-US" altLang="en-US"/>
              <a:t>, click </a:t>
            </a:r>
            <a:r>
              <a:rPr lang="en-US" altLang="en-US" b="1"/>
              <a:t>White, Background 1, Darker 15% </a:t>
            </a:r>
            <a:r>
              <a:rPr lang="en-US" altLang="en-US"/>
              <a:t>(third row, first option from the left).</a:t>
            </a:r>
          </a:p>
          <a:p>
            <a:pPr marL="685800" lvl="1" indent="-228600">
              <a:spcBef>
                <a:spcPct val="0"/>
              </a:spcBef>
              <a:buFontTx/>
              <a:buChar char="•"/>
            </a:pPr>
            <a:r>
              <a:rPr lang="en-US" altLang="en-US"/>
              <a:t>Point to </a:t>
            </a:r>
            <a:r>
              <a:rPr lang="en-US" altLang="en-US" b="1"/>
              <a:t>Dashes</a:t>
            </a:r>
            <a:r>
              <a:rPr lang="en-US" altLang="en-US"/>
              <a:t>, and then click </a:t>
            </a:r>
            <a:r>
              <a:rPr lang="en-US" altLang="en-US" b="1"/>
              <a:t>Dash </a:t>
            </a:r>
            <a:r>
              <a:rPr lang="en-US" altLang="en-US"/>
              <a:t>(fourth option from the top).</a:t>
            </a:r>
          </a:p>
          <a:p>
            <a:pPr>
              <a:spcBef>
                <a:spcPct val="0"/>
              </a:spcBef>
              <a:buFont typeface="Calibri" panose="020F0502020204030204" pitchFamily="34" charset="0"/>
              <a:buAutoNum type="arabicPeriod"/>
            </a:pPr>
            <a:r>
              <a:rPr lang="en-US" altLang="en-US"/>
              <a:t>On the slide, drag the yellow diamond adjustment handle on the right side of the arc to the bottom of the arc to create a half circle.</a:t>
            </a:r>
          </a:p>
          <a:p>
            <a:pPr>
              <a:spcBef>
                <a:spcPct val="0"/>
              </a:spcBef>
              <a:buFont typeface="Calibri" panose="020F0502020204030204" pitchFamily="34" charset="0"/>
              <a:buAutoNum type="arabicPeriod"/>
            </a:pPr>
            <a:r>
              <a:rPr lang="en-US" altLang="en-US"/>
              <a:t>Drag the arc until the yellow diamond adjustment handles are on the left edge of the slide.</a:t>
            </a:r>
          </a:p>
          <a:p>
            <a:pPr>
              <a:spcBef>
                <a:spcPct val="0"/>
              </a:spcBef>
              <a:buFont typeface="Calibri" panose="020F0502020204030204" pitchFamily="34" charset="0"/>
              <a:buAutoNum type="arabicPeriod"/>
            </a:pPr>
            <a:r>
              <a:rPr lang="en-US" altLang="en-US"/>
              <a:t>With the arc still selected, on the </a:t>
            </a:r>
            <a:r>
              <a:rPr lang="en-US" altLang="en-US" b="1"/>
              <a:t>Home</a:t>
            </a:r>
            <a:r>
              <a:rPr lang="en-US" altLang="en-US"/>
              <a:t> tab, in the </a:t>
            </a:r>
            <a:r>
              <a:rPr lang="en-US" altLang="en-US" b="1"/>
              <a:t>Drawing</a:t>
            </a:r>
            <a:r>
              <a:rPr lang="en-US" altLang="en-US"/>
              <a:t> group, click </a:t>
            </a:r>
            <a:r>
              <a:rPr lang="en-US" altLang="en-US" b="1"/>
              <a:t>Arrange</a:t>
            </a:r>
            <a:r>
              <a:rPr lang="en-US" altLang="en-US"/>
              <a:t>, point to </a:t>
            </a:r>
            <a:r>
              <a:rPr lang="en-US" altLang="en-US" b="1"/>
              <a:t>Align</a:t>
            </a:r>
            <a:r>
              <a:rPr lang="en-US" altLang="en-US"/>
              <a:t>, and then do the following:</a:t>
            </a:r>
          </a:p>
          <a:p>
            <a:pPr marL="685800" lvl="1" indent="-228600">
              <a:spcBef>
                <a:spcPct val="0"/>
              </a:spcBef>
              <a:buFont typeface="Calibri" panose="020F0502020204030204" pitchFamily="34" charset="0"/>
              <a:buAutoNum type="arabicPeriod"/>
            </a:pPr>
            <a:r>
              <a:rPr lang="en-US" altLang="en-US"/>
              <a:t>Click </a:t>
            </a:r>
            <a:r>
              <a:rPr lang="en-US" altLang="en-US" b="1"/>
              <a:t>Align to Slide</a:t>
            </a:r>
            <a:r>
              <a:rPr lang="en-US" altLang="en-US"/>
              <a:t>. </a:t>
            </a:r>
          </a:p>
          <a:p>
            <a:pPr marL="685800" lvl="1" indent="-228600">
              <a:spcBef>
                <a:spcPct val="0"/>
              </a:spcBef>
              <a:buFont typeface="Calibri" panose="020F0502020204030204" pitchFamily="34" charset="0"/>
              <a:buAutoNum type="arabicPeriod"/>
            </a:pPr>
            <a:r>
              <a:rPr lang="en-US" altLang="en-US"/>
              <a:t>Click </a:t>
            </a:r>
            <a:r>
              <a:rPr lang="en-US" altLang="en-US" b="1"/>
              <a:t>Align Middle</a:t>
            </a:r>
            <a:r>
              <a:rPr lang="en-US" altLang="en-US"/>
              <a:t>. </a:t>
            </a:r>
          </a:p>
          <a:p>
            <a:pPr>
              <a:spcBef>
                <a:spcPct val="0"/>
              </a:spcBef>
            </a:pPr>
            <a:endParaRPr lang="en-US" altLang="en-US"/>
          </a:p>
          <a:p>
            <a:pPr>
              <a:spcBef>
                <a:spcPct val="0"/>
              </a:spcBef>
            </a:pPr>
            <a:endParaRPr lang="en-US" altLang="en-US"/>
          </a:p>
          <a:p>
            <a:pPr>
              <a:spcBef>
                <a:spcPct val="0"/>
              </a:spcBef>
            </a:pPr>
            <a:r>
              <a:rPr lang="en-US" altLang="en-US"/>
              <a:t>To reproduce the half circle on this slide, do the following:</a:t>
            </a:r>
          </a:p>
          <a:p>
            <a:pPr>
              <a:spcBef>
                <a:spcPct val="0"/>
              </a:spcBef>
              <a:buFont typeface="Calibri" panose="020F0502020204030204" pitchFamily="34" charset="0"/>
              <a:buAutoNum type="arabicPeriod"/>
            </a:pPr>
            <a:r>
              <a:rPr lang="en-US" altLang="en-US"/>
              <a:t>On the slide, select the arc. On the </a:t>
            </a:r>
            <a:r>
              <a:rPr lang="en-US" altLang="en-US" b="1"/>
              <a:t>Home</a:t>
            </a:r>
            <a:r>
              <a:rPr lang="en-US" altLang="en-US"/>
              <a:t> tab, in the </a:t>
            </a:r>
            <a:r>
              <a:rPr lang="en-US" altLang="en-US" b="1"/>
              <a:t>Clipboard </a:t>
            </a:r>
            <a:r>
              <a:rPr lang="en-US" altLang="en-US"/>
              <a:t>group, click the arrow under </a:t>
            </a:r>
            <a:r>
              <a:rPr lang="en-US" altLang="en-US" b="1"/>
              <a:t>Paste</a:t>
            </a:r>
            <a:r>
              <a:rPr lang="en-US" altLang="en-US"/>
              <a:t>, and then click </a:t>
            </a:r>
            <a:r>
              <a:rPr lang="en-US" altLang="en-US" b="1"/>
              <a:t>Duplicate</a:t>
            </a:r>
            <a:r>
              <a:rPr lang="en-US" altLang="en-US"/>
              <a:t>.</a:t>
            </a:r>
          </a:p>
          <a:p>
            <a:pPr>
              <a:spcBef>
                <a:spcPct val="0"/>
              </a:spcBef>
              <a:buFont typeface="Calibri" panose="020F0502020204030204" pitchFamily="34" charset="0"/>
              <a:buAutoNum type="arabicPeriod"/>
            </a:pPr>
            <a:r>
              <a:rPr lang="en-US" altLang="en-US"/>
              <a:t>Select the duplicate arc. Under </a:t>
            </a:r>
            <a:r>
              <a:rPr lang="en-US" altLang="en-US" b="1"/>
              <a:t>Drawing Tools</a:t>
            </a:r>
            <a:r>
              <a:rPr lang="en-US" altLang="en-US"/>
              <a:t>, on the </a:t>
            </a:r>
            <a:r>
              <a:rPr lang="en-US" altLang="en-US" b="1"/>
              <a:t>Format</a:t>
            </a:r>
            <a:r>
              <a:rPr lang="en-US" altLang="en-US"/>
              <a:t> tab, in the </a:t>
            </a:r>
            <a:r>
              <a:rPr lang="en-US" altLang="en-US" b="1"/>
              <a:t>Size</a:t>
            </a:r>
            <a:r>
              <a:rPr lang="en-US" altLang="en-US"/>
              <a:t> group, do the following:</a:t>
            </a:r>
          </a:p>
          <a:p>
            <a:pPr marL="685800" lvl="1" indent="-228600">
              <a:spcBef>
                <a:spcPct val="0"/>
              </a:spcBef>
              <a:buFontTx/>
              <a:buChar char="•"/>
            </a:pPr>
            <a:r>
              <a:rPr lang="en-US" altLang="en-US"/>
              <a:t>In the </a:t>
            </a:r>
            <a:r>
              <a:rPr lang="en-US" altLang="en-US" b="1"/>
              <a:t>Shape Height</a:t>
            </a:r>
            <a:r>
              <a:rPr lang="en-US" altLang="en-US"/>
              <a:t> box, enter </a:t>
            </a:r>
            <a:r>
              <a:rPr lang="en-US" altLang="en-US" b="1"/>
              <a:t>3.33”</a:t>
            </a:r>
            <a:r>
              <a:rPr lang="en-US" altLang="en-US"/>
              <a:t>.</a:t>
            </a:r>
          </a:p>
          <a:p>
            <a:pPr marL="685800" lvl="1" indent="-228600">
              <a:spcBef>
                <a:spcPct val="0"/>
              </a:spcBef>
              <a:buFontTx/>
              <a:buChar char="•"/>
            </a:pPr>
            <a:r>
              <a:rPr lang="en-US" altLang="en-US"/>
              <a:t>In the </a:t>
            </a:r>
            <a:r>
              <a:rPr lang="en-US" altLang="en-US" b="1"/>
              <a:t>Shape Width</a:t>
            </a:r>
            <a:r>
              <a:rPr lang="en-US" altLang="en-US"/>
              <a:t> box, enter </a:t>
            </a:r>
            <a:r>
              <a:rPr lang="en-US" altLang="en-US" b="1"/>
              <a:t>3.33”</a:t>
            </a:r>
            <a:r>
              <a:rPr lang="en-US" altLang="en-US"/>
              <a:t>.</a:t>
            </a:r>
          </a:p>
          <a:p>
            <a:pPr>
              <a:spcBef>
                <a:spcPct val="0"/>
              </a:spcBef>
              <a:buFont typeface="Calibri" panose="020F0502020204030204" pitchFamily="34" charset="0"/>
              <a:buAutoNum type="arabicPeriod"/>
            </a:pPr>
            <a:r>
              <a:rPr lang="en-US" altLang="en-US"/>
              <a:t>With the second arc still selected, under </a:t>
            </a:r>
            <a:r>
              <a:rPr lang="en-US" altLang="en-US" b="1"/>
              <a:t>Drawing Tools</a:t>
            </a:r>
            <a:r>
              <a:rPr lang="en-US" altLang="en-US"/>
              <a:t>, on the </a:t>
            </a:r>
            <a:r>
              <a:rPr lang="en-US" altLang="en-US" b="1"/>
              <a:t>Format</a:t>
            </a:r>
            <a:r>
              <a:rPr lang="en-US" altLang="en-US"/>
              <a:t> tab, in the </a:t>
            </a:r>
            <a:r>
              <a:rPr lang="en-US" altLang="en-US" b="1"/>
              <a:t>Shape Styles </a:t>
            </a:r>
            <a:r>
              <a:rPr lang="en-US" altLang="en-US"/>
              <a:t>group, click the arrow next to </a:t>
            </a:r>
            <a:r>
              <a:rPr lang="en-US" altLang="en-US" b="1"/>
              <a:t>Shape Fill</a:t>
            </a:r>
            <a:r>
              <a:rPr lang="en-US" altLang="en-US"/>
              <a:t>, and then under </a:t>
            </a:r>
            <a:r>
              <a:rPr lang="en-US" altLang="en-US" b="1"/>
              <a:t>Theme Colors</a:t>
            </a:r>
            <a:r>
              <a:rPr lang="en-US" altLang="en-US"/>
              <a:t> click </a:t>
            </a:r>
            <a:r>
              <a:rPr lang="en-US" altLang="en-US" b="1"/>
              <a:t>White, Background 1, Darker 5% </a:t>
            </a:r>
            <a:r>
              <a:rPr lang="en-US" altLang="en-US"/>
              <a:t>(second row, first option from the left).</a:t>
            </a:r>
          </a:p>
          <a:p>
            <a:pPr>
              <a:spcBef>
                <a:spcPct val="0"/>
              </a:spcBef>
              <a:buFont typeface="Calibri" panose="020F0502020204030204" pitchFamily="34" charset="0"/>
              <a:buAutoNum type="arabicPeriod"/>
            </a:pPr>
            <a:r>
              <a:rPr lang="en-US" altLang="en-US"/>
              <a:t>Under </a:t>
            </a:r>
            <a:r>
              <a:rPr lang="en-US" altLang="en-US" b="1"/>
              <a:t>Drawing Tools</a:t>
            </a:r>
            <a:r>
              <a:rPr lang="en-US" altLang="en-US"/>
              <a:t>, on the </a:t>
            </a:r>
            <a:r>
              <a:rPr lang="en-US" altLang="en-US" b="1"/>
              <a:t>Format</a:t>
            </a:r>
            <a:r>
              <a:rPr lang="en-US" altLang="en-US"/>
              <a:t> tab, in the </a:t>
            </a:r>
            <a:r>
              <a:rPr lang="en-US" altLang="en-US" b="1"/>
              <a:t>Shape Styles </a:t>
            </a:r>
            <a:r>
              <a:rPr lang="en-US" altLang="en-US"/>
              <a:t>group, click the arrow next to </a:t>
            </a:r>
            <a:r>
              <a:rPr lang="en-US" altLang="en-US" b="1"/>
              <a:t>Shape Outline</a:t>
            </a:r>
            <a:r>
              <a:rPr lang="en-US" altLang="en-US"/>
              <a:t>,</a:t>
            </a:r>
            <a:r>
              <a:rPr lang="en-US" altLang="en-US" b="1"/>
              <a:t> </a:t>
            </a:r>
            <a:r>
              <a:rPr lang="en-US" altLang="en-US"/>
              <a:t>and then click </a:t>
            </a:r>
            <a:r>
              <a:rPr lang="en-US" altLang="en-US" b="1"/>
              <a:t>No Outline</a:t>
            </a:r>
            <a:r>
              <a:rPr lang="en-US" altLang="en-US"/>
              <a:t>.</a:t>
            </a:r>
          </a:p>
          <a:p>
            <a:pPr>
              <a:spcBef>
                <a:spcPct val="0"/>
              </a:spcBef>
              <a:buFont typeface="Calibri" panose="020F0502020204030204" pitchFamily="34" charset="0"/>
              <a:buAutoNum type="arabicPeriod"/>
            </a:pPr>
            <a:r>
              <a:rPr lang="en-US" altLang="en-US"/>
              <a:t>Under </a:t>
            </a:r>
            <a:r>
              <a:rPr lang="en-US" altLang="en-US" b="1"/>
              <a:t>Drawing Tools</a:t>
            </a:r>
            <a:r>
              <a:rPr lang="en-US" altLang="en-US"/>
              <a:t>, on the </a:t>
            </a:r>
            <a:r>
              <a:rPr lang="en-US" altLang="en-US" b="1"/>
              <a:t>Format</a:t>
            </a:r>
            <a:r>
              <a:rPr lang="en-US" altLang="en-US"/>
              <a:t> tab, in the </a:t>
            </a:r>
            <a:r>
              <a:rPr lang="en-US" altLang="en-US" b="1"/>
              <a:t>Shape Styles </a:t>
            </a:r>
            <a:r>
              <a:rPr lang="en-US" altLang="en-US"/>
              <a:t>group, click </a:t>
            </a:r>
            <a:r>
              <a:rPr lang="en-US" altLang="en-US" b="1"/>
              <a:t>Shape Effects</a:t>
            </a:r>
            <a:r>
              <a:rPr lang="en-US" altLang="en-US"/>
              <a:t>, point to </a:t>
            </a:r>
            <a:r>
              <a:rPr lang="en-US" altLang="en-US" b="1"/>
              <a:t>Shadow</a:t>
            </a:r>
            <a:r>
              <a:rPr lang="en-US" altLang="en-US"/>
              <a:t>, and then click </a:t>
            </a:r>
            <a:r>
              <a:rPr lang="en-US" altLang="en-US" b="1"/>
              <a:t>Shadow</a:t>
            </a:r>
            <a:r>
              <a:rPr lang="en-US" altLang="en-US"/>
              <a:t> </a:t>
            </a:r>
            <a:r>
              <a:rPr lang="en-US" altLang="en-US" b="1"/>
              <a:t>Options</a:t>
            </a:r>
            <a:r>
              <a:rPr lang="en-US" altLang="en-US"/>
              <a:t>. In the </a:t>
            </a:r>
            <a:r>
              <a:rPr lang="en-US" altLang="en-US" b="1"/>
              <a:t>Format Shape </a:t>
            </a:r>
            <a:r>
              <a:rPr lang="en-US" altLang="en-US"/>
              <a:t>dialog box, click </a:t>
            </a:r>
            <a:r>
              <a:rPr lang="en-US" altLang="en-US" b="1"/>
              <a:t>Shadow</a:t>
            </a:r>
            <a:r>
              <a:rPr lang="en-US" altLang="en-US"/>
              <a:t> in the left pane. In the </a:t>
            </a:r>
            <a:r>
              <a:rPr lang="en-US" altLang="en-US" b="1"/>
              <a:t>Shadow</a:t>
            </a:r>
            <a:r>
              <a:rPr lang="en-US" altLang="en-US"/>
              <a:t> pane, click the button next to </a:t>
            </a:r>
            <a:r>
              <a:rPr lang="en-US" altLang="en-US" b="1"/>
              <a:t>Presets</a:t>
            </a:r>
            <a:r>
              <a:rPr lang="en-US" altLang="en-US"/>
              <a:t>, under </a:t>
            </a:r>
            <a:r>
              <a:rPr lang="en-US" altLang="en-US" b="1"/>
              <a:t>Inner</a:t>
            </a:r>
            <a:r>
              <a:rPr lang="en-US" altLang="en-US"/>
              <a:t> click </a:t>
            </a:r>
            <a:r>
              <a:rPr lang="en-US" altLang="en-US" b="1"/>
              <a:t>Inside Right </a:t>
            </a:r>
            <a:r>
              <a:rPr lang="en-US" altLang="en-US"/>
              <a:t>(second row, third option from the left), and then do the following:</a:t>
            </a:r>
          </a:p>
          <a:p>
            <a:pPr marL="685800" lvl="1" indent="-228600">
              <a:spcBef>
                <a:spcPct val="0"/>
              </a:spcBef>
              <a:buFontTx/>
              <a:buChar char="•"/>
            </a:pPr>
            <a:r>
              <a:rPr lang="en-US" altLang="en-US"/>
              <a:t>In the </a:t>
            </a:r>
            <a:r>
              <a:rPr lang="en-US" altLang="en-US" b="1"/>
              <a:t>Transparency</a:t>
            </a:r>
            <a:r>
              <a:rPr lang="en-US" altLang="en-US"/>
              <a:t> box, enter </a:t>
            </a:r>
            <a:r>
              <a:rPr lang="en-US" altLang="en-US" b="1"/>
              <a:t>86%</a:t>
            </a:r>
            <a:r>
              <a:rPr lang="en-US" altLang="en-US"/>
              <a:t>.</a:t>
            </a:r>
          </a:p>
          <a:p>
            <a:pPr marL="685800" lvl="1" indent="-228600">
              <a:spcBef>
                <a:spcPct val="0"/>
              </a:spcBef>
              <a:buFontTx/>
              <a:buChar char="•"/>
            </a:pPr>
            <a:r>
              <a:rPr lang="en-US" altLang="en-US"/>
              <a:t>In the </a:t>
            </a:r>
            <a:r>
              <a:rPr lang="en-US" altLang="en-US" b="1"/>
              <a:t>Blur</a:t>
            </a:r>
            <a:r>
              <a:rPr lang="en-US" altLang="en-US"/>
              <a:t> box, enter </a:t>
            </a:r>
            <a:r>
              <a:rPr lang="en-US" altLang="en-US" b="1"/>
              <a:t>24 pt</a:t>
            </a:r>
            <a:r>
              <a:rPr lang="en-US" altLang="en-US"/>
              <a:t>.</a:t>
            </a:r>
          </a:p>
          <a:p>
            <a:pPr marL="685800" lvl="1" indent="-228600">
              <a:spcBef>
                <a:spcPct val="0"/>
              </a:spcBef>
              <a:buFontTx/>
              <a:buChar char="•"/>
            </a:pPr>
            <a:r>
              <a:rPr lang="en-US" altLang="en-US"/>
              <a:t>In the </a:t>
            </a:r>
            <a:r>
              <a:rPr lang="en-US" altLang="en-US" b="1"/>
              <a:t>Angle</a:t>
            </a:r>
            <a:r>
              <a:rPr lang="en-US" altLang="en-US"/>
              <a:t> box, enter </a:t>
            </a:r>
            <a:r>
              <a:rPr lang="en-US" altLang="en-US" b="1"/>
              <a:t>315</a:t>
            </a:r>
            <a:r>
              <a:rPr lang="en-US" altLang="en-US" b="1">
                <a:ea typeface="Verdana" panose="020B0604030504040204" pitchFamily="34" charset="0"/>
                <a:cs typeface="Verdana" panose="020B0604030504040204" pitchFamily="34" charset="0"/>
              </a:rPr>
              <a:t>°</a:t>
            </a:r>
            <a:r>
              <a:rPr lang="en-US" altLang="en-US"/>
              <a:t>.</a:t>
            </a:r>
          </a:p>
          <a:p>
            <a:pPr marL="685800" lvl="1" indent="-228600">
              <a:spcBef>
                <a:spcPct val="0"/>
              </a:spcBef>
              <a:buFontTx/>
              <a:buChar char="•"/>
            </a:pPr>
            <a:r>
              <a:rPr lang="en-US" altLang="en-US"/>
              <a:t>In the </a:t>
            </a:r>
            <a:r>
              <a:rPr lang="en-US" altLang="en-US" b="1"/>
              <a:t>Distance</a:t>
            </a:r>
            <a:r>
              <a:rPr lang="en-US" altLang="en-US"/>
              <a:t> box, enter </a:t>
            </a:r>
            <a:r>
              <a:rPr lang="en-US" altLang="en-US" b="1"/>
              <a:t>4 pt</a:t>
            </a:r>
            <a:r>
              <a:rPr lang="en-US" altLang="en-US"/>
              <a:t>.</a:t>
            </a:r>
          </a:p>
          <a:p>
            <a:pPr>
              <a:spcBef>
                <a:spcPct val="0"/>
              </a:spcBef>
              <a:buFont typeface="Calibri" panose="020F0502020204030204" pitchFamily="34" charset="0"/>
              <a:buAutoNum type="arabicPeriod"/>
            </a:pPr>
            <a:r>
              <a:rPr lang="en-US" altLang="en-US"/>
              <a:t>On the slide, drag the second arc until the yellow diamond adjustment handles are on the left edge of the slide. On the </a:t>
            </a:r>
            <a:r>
              <a:rPr lang="en-US" altLang="en-US" b="1"/>
              <a:t>Home</a:t>
            </a:r>
            <a:r>
              <a:rPr lang="en-US" altLang="en-US"/>
              <a:t> tab, in the </a:t>
            </a:r>
            <a:r>
              <a:rPr lang="en-US" altLang="en-US" b="1"/>
              <a:t>Drawing</a:t>
            </a:r>
            <a:r>
              <a:rPr lang="en-US" altLang="en-US"/>
              <a:t> group, click </a:t>
            </a:r>
            <a:r>
              <a:rPr lang="en-US" altLang="en-US" b="1"/>
              <a:t>Arrange</a:t>
            </a:r>
            <a:r>
              <a:rPr lang="en-US" altLang="en-US"/>
              <a:t>, and then do the following:</a:t>
            </a:r>
          </a:p>
          <a:p>
            <a:pPr marL="685800" lvl="1" indent="-228600">
              <a:spcBef>
                <a:spcPct val="0"/>
              </a:spcBef>
              <a:buFont typeface="Calibri" panose="020F0502020204030204" pitchFamily="34" charset="0"/>
              <a:buAutoNum type="arabicPeriod"/>
            </a:pPr>
            <a:r>
              <a:rPr lang="en-US" altLang="en-US"/>
              <a:t>Point to </a:t>
            </a:r>
            <a:r>
              <a:rPr lang="en-US" altLang="en-US" b="1"/>
              <a:t>Align</a:t>
            </a:r>
            <a:r>
              <a:rPr lang="en-US" altLang="en-US"/>
              <a:t>, and then click </a:t>
            </a:r>
            <a:r>
              <a:rPr lang="en-US" altLang="en-US" b="1"/>
              <a:t>Align to Slide</a:t>
            </a:r>
            <a:r>
              <a:rPr lang="en-US" altLang="en-US" i="1"/>
              <a:t>. </a:t>
            </a:r>
            <a:endParaRPr lang="en-US" altLang="en-US"/>
          </a:p>
          <a:p>
            <a:pPr marL="685800" lvl="1" indent="-228600">
              <a:spcBef>
                <a:spcPct val="0"/>
              </a:spcBef>
              <a:buFont typeface="Calibri" panose="020F0502020204030204" pitchFamily="34" charset="0"/>
              <a:buAutoNum type="arabicPeriod"/>
            </a:pPr>
            <a:r>
              <a:rPr lang="en-US" altLang="en-US"/>
              <a:t>Point to </a:t>
            </a:r>
            <a:r>
              <a:rPr lang="en-US" altLang="en-US" b="1"/>
              <a:t>Align</a:t>
            </a:r>
            <a:r>
              <a:rPr lang="en-US" altLang="en-US"/>
              <a:t>, and then click </a:t>
            </a:r>
            <a:r>
              <a:rPr lang="en-US" altLang="en-US" b="1"/>
              <a:t>Align Middle</a:t>
            </a:r>
            <a:r>
              <a:rPr lang="en-US" altLang="en-US"/>
              <a:t>. </a:t>
            </a:r>
          </a:p>
          <a:p>
            <a:pPr marL="685800" lvl="1" indent="-228600">
              <a:spcBef>
                <a:spcPct val="0"/>
              </a:spcBef>
              <a:buFont typeface="Calibri" panose="020F0502020204030204" pitchFamily="34" charset="0"/>
              <a:buAutoNum type="arabicPeriod"/>
            </a:pPr>
            <a:r>
              <a:rPr lang="en-US" altLang="en-US"/>
              <a:t>Click </a:t>
            </a:r>
            <a:r>
              <a:rPr lang="en-US" altLang="en-US" b="1"/>
              <a:t>Send to Back</a:t>
            </a:r>
            <a:r>
              <a:rPr lang="en-US" altLang="en-US"/>
              <a:t>.</a:t>
            </a:r>
          </a:p>
          <a:p>
            <a:pPr marL="685800" lvl="1" indent="-228600">
              <a:spcBef>
                <a:spcPct val="0"/>
              </a:spcBef>
              <a:buFontTx/>
              <a:buChar char="•"/>
            </a:pPr>
            <a:endParaRPr lang="en-US" altLang="en-US"/>
          </a:p>
          <a:p>
            <a:pPr marL="685800" lvl="1" indent="-228600">
              <a:spcBef>
                <a:spcPct val="0"/>
              </a:spcBef>
              <a:buFontTx/>
              <a:buChar char="•"/>
            </a:pPr>
            <a:endParaRPr lang="en-US" altLang="en-US"/>
          </a:p>
          <a:p>
            <a:pPr>
              <a:spcBef>
                <a:spcPct val="0"/>
              </a:spcBef>
            </a:pPr>
            <a:r>
              <a:rPr lang="en-US" altLang="en-US"/>
              <a:t>To reproduce the button shapes on this slide, do the following:</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Drawing</a:t>
            </a:r>
            <a:r>
              <a:rPr lang="en-US" altLang="en-US"/>
              <a:t> group, click </a:t>
            </a:r>
            <a:r>
              <a:rPr lang="en-US" altLang="en-US" b="1"/>
              <a:t>Shapes</a:t>
            </a:r>
            <a:r>
              <a:rPr lang="en-US" altLang="en-US"/>
              <a:t>, and then under </a:t>
            </a:r>
            <a:r>
              <a:rPr lang="en-US" altLang="en-US" b="1"/>
              <a:t>Basic Shapes</a:t>
            </a:r>
            <a:r>
              <a:rPr lang="en-US" altLang="en-US"/>
              <a:t> click </a:t>
            </a:r>
            <a:r>
              <a:rPr lang="en-US" altLang="en-US" b="1"/>
              <a:t>Oval </a:t>
            </a:r>
            <a:r>
              <a:rPr lang="en-US" altLang="en-US"/>
              <a:t>(first row, second option from the left). On the slide, drag to draw an oval.</a:t>
            </a:r>
          </a:p>
          <a:p>
            <a:pPr>
              <a:spcBef>
                <a:spcPct val="0"/>
              </a:spcBef>
              <a:buFont typeface="Calibri" panose="020F0502020204030204" pitchFamily="34" charset="0"/>
              <a:buAutoNum type="arabicPeriod"/>
            </a:pPr>
            <a:r>
              <a:rPr lang="en-US" altLang="en-US"/>
              <a:t>Select the oval. Under </a:t>
            </a:r>
            <a:r>
              <a:rPr lang="en-US" altLang="en-US" b="1"/>
              <a:t>Drawing Tools</a:t>
            </a:r>
            <a:r>
              <a:rPr lang="en-US" altLang="en-US"/>
              <a:t>, on the </a:t>
            </a:r>
            <a:r>
              <a:rPr lang="en-US" altLang="en-US" b="1"/>
              <a:t>Format</a:t>
            </a:r>
            <a:r>
              <a:rPr lang="en-US" altLang="en-US"/>
              <a:t> tab, in the </a:t>
            </a:r>
            <a:r>
              <a:rPr lang="en-US" altLang="en-US" b="1"/>
              <a:t>Size</a:t>
            </a:r>
            <a:r>
              <a:rPr lang="en-US" altLang="en-US"/>
              <a:t> group, do the following:</a:t>
            </a:r>
          </a:p>
          <a:p>
            <a:pPr marL="685800" lvl="1" indent="-228600">
              <a:spcBef>
                <a:spcPct val="0"/>
              </a:spcBef>
              <a:buFontTx/>
              <a:buChar char="•"/>
            </a:pPr>
            <a:r>
              <a:rPr lang="en-US" altLang="en-US"/>
              <a:t>In the </a:t>
            </a:r>
            <a:r>
              <a:rPr lang="en-US" altLang="en-US" b="1"/>
              <a:t>Shape Height</a:t>
            </a:r>
            <a:r>
              <a:rPr lang="en-US" altLang="en-US"/>
              <a:t> box, enter </a:t>
            </a:r>
            <a:r>
              <a:rPr lang="en-US" altLang="en-US" b="1"/>
              <a:t>0.34”</a:t>
            </a:r>
            <a:r>
              <a:rPr lang="en-US" altLang="en-US"/>
              <a:t>.</a:t>
            </a:r>
          </a:p>
          <a:p>
            <a:pPr marL="685800" lvl="1" indent="-228600">
              <a:spcBef>
                <a:spcPct val="0"/>
              </a:spcBef>
              <a:buFontTx/>
              <a:buChar char="•"/>
            </a:pPr>
            <a:r>
              <a:rPr lang="en-US" altLang="en-US"/>
              <a:t>In the </a:t>
            </a:r>
            <a:r>
              <a:rPr lang="en-US" altLang="en-US" b="1"/>
              <a:t>Shape Width</a:t>
            </a:r>
            <a:r>
              <a:rPr lang="en-US" altLang="en-US"/>
              <a:t> box, enter </a:t>
            </a:r>
            <a:r>
              <a:rPr lang="en-US" altLang="en-US" b="1"/>
              <a:t>0.34”</a:t>
            </a:r>
            <a:r>
              <a:rPr lang="en-US" altLang="en-US"/>
              <a:t>.</a:t>
            </a:r>
          </a:p>
          <a:p>
            <a:pPr>
              <a:spcBef>
                <a:spcPct val="0"/>
              </a:spcBef>
              <a:buFont typeface="Calibri" panose="020F0502020204030204" pitchFamily="34" charset="0"/>
              <a:buAutoNum type="arabicPeriod"/>
            </a:pPr>
            <a:r>
              <a:rPr lang="en-US" altLang="en-US"/>
              <a:t>Under </a:t>
            </a:r>
            <a:r>
              <a:rPr lang="en-US" altLang="en-US" b="1"/>
              <a:t>Drawing Tools</a:t>
            </a:r>
            <a:r>
              <a:rPr lang="en-US" altLang="en-US"/>
              <a:t>, on the </a:t>
            </a:r>
            <a:r>
              <a:rPr lang="en-US" altLang="en-US" b="1"/>
              <a:t>Format</a:t>
            </a:r>
            <a:r>
              <a:rPr lang="en-US" altLang="en-US"/>
              <a:t> tab, in the </a:t>
            </a:r>
            <a:r>
              <a:rPr lang="en-US" altLang="en-US" b="1"/>
              <a:t>Shape Styles </a:t>
            </a:r>
            <a:r>
              <a:rPr lang="en-US" altLang="en-US"/>
              <a:t>group, click </a:t>
            </a:r>
            <a:r>
              <a:rPr lang="en-US" altLang="en-US" b="1"/>
              <a:t>More</a:t>
            </a:r>
            <a:r>
              <a:rPr lang="en-US" altLang="en-US"/>
              <a:t>, and then click </a:t>
            </a:r>
            <a:r>
              <a:rPr lang="en-US" altLang="en-US" b="1"/>
              <a:t>Light 1 Outline, Colored Fill – Dark 1</a:t>
            </a:r>
            <a:r>
              <a:rPr lang="en-US" altLang="en-US"/>
              <a:t> (third row, first option from the left).</a:t>
            </a:r>
          </a:p>
          <a:p>
            <a:pPr>
              <a:spcBef>
                <a:spcPct val="0"/>
              </a:spcBef>
              <a:buFont typeface="Calibri" panose="020F0502020204030204" pitchFamily="34" charset="0"/>
              <a:buAutoNum type="arabicPeriod"/>
            </a:pPr>
            <a:r>
              <a:rPr lang="en-US" altLang="en-US"/>
              <a:t>Under </a:t>
            </a:r>
            <a:r>
              <a:rPr lang="en-US" altLang="en-US" b="1"/>
              <a:t>Drawing Tools</a:t>
            </a:r>
            <a:r>
              <a:rPr lang="en-US" altLang="en-US"/>
              <a:t>, on the </a:t>
            </a:r>
            <a:r>
              <a:rPr lang="en-US" altLang="en-US" b="1"/>
              <a:t>Format</a:t>
            </a:r>
            <a:r>
              <a:rPr lang="en-US" altLang="en-US"/>
              <a:t> tab, in the bottom right corner of the </a:t>
            </a:r>
            <a:r>
              <a:rPr lang="en-US" altLang="en-US" b="1"/>
              <a:t>Shape Styles </a:t>
            </a:r>
            <a:r>
              <a:rPr lang="en-US" altLang="en-US"/>
              <a:t>group, click the </a:t>
            </a:r>
            <a:r>
              <a:rPr lang="en-US" altLang="en-US" b="1"/>
              <a:t>Format Shape </a:t>
            </a:r>
            <a:r>
              <a:rPr lang="en-US" altLang="en-US"/>
              <a:t>dialog box launcher. In the </a:t>
            </a:r>
            <a:r>
              <a:rPr lang="en-US" altLang="en-US" b="1"/>
              <a:t>Format Shape </a:t>
            </a:r>
            <a:r>
              <a:rPr lang="en-US" altLang="en-US"/>
              <a:t>dialog box, click </a:t>
            </a:r>
            <a:r>
              <a:rPr lang="en-US" altLang="en-US" b="1"/>
              <a:t>Fill</a:t>
            </a:r>
            <a:r>
              <a:rPr lang="en-US" altLang="en-US"/>
              <a:t> in the left pane. In the </a:t>
            </a:r>
            <a:r>
              <a:rPr lang="en-US" altLang="en-US" b="1"/>
              <a:t>Fill</a:t>
            </a:r>
            <a:r>
              <a:rPr lang="en-US" altLang="en-US"/>
              <a:t> pane, select </a:t>
            </a:r>
            <a:r>
              <a:rPr lang="en-US" altLang="en-US" b="1"/>
              <a:t>Solid Fill</a:t>
            </a:r>
            <a:r>
              <a:rPr lang="en-US" altLang="en-US"/>
              <a:t>. Click the button next to </a:t>
            </a:r>
            <a:r>
              <a:rPr lang="en-US" altLang="en-US" b="1"/>
              <a:t>Color</a:t>
            </a:r>
            <a:r>
              <a:rPr lang="en-US" altLang="en-US"/>
              <a:t>, and then under </a:t>
            </a:r>
            <a:r>
              <a:rPr lang="en-US" altLang="en-US" b="1"/>
              <a:t>Theme Colors </a:t>
            </a:r>
            <a:r>
              <a:rPr lang="en-US" altLang="en-US"/>
              <a:t>click </a:t>
            </a:r>
            <a:r>
              <a:rPr lang="en-US" altLang="en-US" b="1"/>
              <a:t>Olive Green, Accent 3, Lighter 80</a:t>
            </a:r>
            <a:r>
              <a:rPr lang="en-US" altLang="en-US" b="1">
                <a:ea typeface="Verdana" panose="020B0604030504040204" pitchFamily="34" charset="0"/>
                <a:cs typeface="Verdana" panose="020B0604030504040204" pitchFamily="34" charset="0"/>
              </a:rPr>
              <a:t>°</a:t>
            </a:r>
            <a:r>
              <a:rPr lang="en-US" altLang="en-US" b="1"/>
              <a:t> </a:t>
            </a:r>
            <a:r>
              <a:rPr lang="en-US" altLang="en-US"/>
              <a:t>(second row, seventh option from the left).</a:t>
            </a:r>
          </a:p>
          <a:p>
            <a:pPr>
              <a:spcBef>
                <a:spcPct val="0"/>
              </a:spcBef>
              <a:buFont typeface="Calibri" panose="020F0502020204030204" pitchFamily="34" charset="0"/>
              <a:buAutoNum type="arabicPeriod"/>
            </a:pPr>
            <a:r>
              <a:rPr lang="en-US" altLang="en-US"/>
              <a:t>Also in the </a:t>
            </a:r>
            <a:r>
              <a:rPr lang="en-US" altLang="en-US" b="1"/>
              <a:t>Format Shape </a:t>
            </a:r>
            <a:r>
              <a:rPr lang="en-US" altLang="en-US"/>
              <a:t>dialog box, click </a:t>
            </a:r>
            <a:r>
              <a:rPr lang="en-US" altLang="en-US" b="1"/>
              <a:t>Line Color</a:t>
            </a:r>
            <a:r>
              <a:rPr lang="en-US" altLang="en-US"/>
              <a:t> in the left pane. In the </a:t>
            </a:r>
            <a:r>
              <a:rPr lang="en-US" altLang="en-US" b="1"/>
              <a:t>Line Color</a:t>
            </a:r>
            <a:r>
              <a:rPr lang="en-US" altLang="en-US"/>
              <a:t> pane, select </a:t>
            </a:r>
            <a:r>
              <a:rPr lang="en-US" altLang="en-US" b="1"/>
              <a:t>No line</a:t>
            </a:r>
            <a:r>
              <a:rPr lang="en-US" altLang="en-US"/>
              <a:t>. </a:t>
            </a:r>
          </a:p>
          <a:p>
            <a:pPr>
              <a:spcBef>
                <a:spcPct val="0"/>
              </a:spcBef>
              <a:buFont typeface="Calibri" panose="020F0502020204030204" pitchFamily="34" charset="0"/>
              <a:buAutoNum type="arabicPeriod"/>
            </a:pPr>
            <a:r>
              <a:rPr lang="en-US" altLang="en-US"/>
              <a:t>Also in the </a:t>
            </a:r>
            <a:r>
              <a:rPr lang="en-US" altLang="en-US" b="1"/>
              <a:t>Format Shape </a:t>
            </a:r>
            <a:r>
              <a:rPr lang="en-US" altLang="en-US"/>
              <a:t>dialog box, click </a:t>
            </a:r>
            <a:r>
              <a:rPr lang="en-US" altLang="en-US" b="1"/>
              <a:t>Shadow </a:t>
            </a:r>
            <a:r>
              <a:rPr lang="en-US" altLang="en-US"/>
              <a:t>in the left pane. In the </a:t>
            </a:r>
            <a:r>
              <a:rPr lang="en-US" altLang="en-US" b="1"/>
              <a:t>Shadow</a:t>
            </a:r>
            <a:r>
              <a:rPr lang="en-US" altLang="en-US"/>
              <a:t> pane, click the button next to </a:t>
            </a:r>
            <a:r>
              <a:rPr lang="en-US" altLang="en-US" b="1"/>
              <a:t>Presets</a:t>
            </a:r>
            <a:r>
              <a:rPr lang="en-US" altLang="en-US"/>
              <a:t>, under </a:t>
            </a:r>
            <a:r>
              <a:rPr lang="en-US" altLang="en-US" b="1"/>
              <a:t>Outer</a:t>
            </a:r>
            <a:r>
              <a:rPr lang="en-US" altLang="en-US"/>
              <a:t> click </a:t>
            </a:r>
            <a:r>
              <a:rPr lang="en-US" altLang="en-US" b="1"/>
              <a:t>Offset Bottom </a:t>
            </a:r>
            <a:r>
              <a:rPr lang="en-US" altLang="en-US"/>
              <a:t>(first row, second option from the left), and then do the following:</a:t>
            </a:r>
          </a:p>
          <a:p>
            <a:pPr marL="685800" lvl="1" indent="-228600">
              <a:spcBef>
                <a:spcPct val="0"/>
              </a:spcBef>
              <a:buFontTx/>
              <a:buChar char="•"/>
            </a:pPr>
            <a:r>
              <a:rPr lang="en-US" altLang="en-US"/>
              <a:t>In the </a:t>
            </a:r>
            <a:r>
              <a:rPr lang="en-US" altLang="en-US" b="1"/>
              <a:t>Transparency</a:t>
            </a:r>
            <a:r>
              <a:rPr lang="en-US" altLang="en-US"/>
              <a:t> box, enter </a:t>
            </a:r>
            <a:r>
              <a:rPr lang="en-US" altLang="en-US" b="1"/>
              <a:t>0%</a:t>
            </a:r>
            <a:r>
              <a:rPr lang="en-US" altLang="en-US"/>
              <a:t>.</a:t>
            </a:r>
          </a:p>
          <a:p>
            <a:pPr marL="685800" lvl="1" indent="-228600">
              <a:spcBef>
                <a:spcPct val="0"/>
              </a:spcBef>
              <a:buFontTx/>
              <a:buChar char="•"/>
            </a:pPr>
            <a:r>
              <a:rPr lang="en-US" altLang="en-US"/>
              <a:t>In the </a:t>
            </a:r>
            <a:r>
              <a:rPr lang="en-US" altLang="en-US" b="1"/>
              <a:t>Size</a:t>
            </a:r>
            <a:r>
              <a:rPr lang="en-US" altLang="en-US"/>
              <a:t> box, enter </a:t>
            </a:r>
            <a:r>
              <a:rPr lang="en-US" altLang="en-US" b="1"/>
              <a:t>100%</a:t>
            </a:r>
            <a:r>
              <a:rPr lang="en-US" altLang="en-US"/>
              <a:t>.</a:t>
            </a:r>
          </a:p>
          <a:p>
            <a:pPr marL="685800" lvl="1" indent="-228600">
              <a:spcBef>
                <a:spcPct val="0"/>
              </a:spcBef>
              <a:buFontTx/>
              <a:buChar char="•"/>
            </a:pPr>
            <a:r>
              <a:rPr lang="en-US" altLang="en-US"/>
              <a:t>In the </a:t>
            </a:r>
            <a:r>
              <a:rPr lang="en-US" altLang="en-US" b="1"/>
              <a:t>Blur </a:t>
            </a:r>
            <a:r>
              <a:rPr lang="en-US" altLang="en-US"/>
              <a:t>box, enter </a:t>
            </a:r>
            <a:r>
              <a:rPr lang="en-US" altLang="en-US" b="1"/>
              <a:t>8.5 pt</a:t>
            </a:r>
            <a:r>
              <a:rPr lang="en-US" altLang="en-US"/>
              <a:t>.</a:t>
            </a:r>
          </a:p>
          <a:p>
            <a:pPr marL="685800" lvl="1" indent="-228600">
              <a:spcBef>
                <a:spcPct val="0"/>
              </a:spcBef>
              <a:buFontTx/>
              <a:buChar char="•"/>
            </a:pPr>
            <a:r>
              <a:rPr lang="en-US" altLang="en-US"/>
              <a:t>In the </a:t>
            </a:r>
            <a:r>
              <a:rPr lang="en-US" altLang="en-US" b="1"/>
              <a:t>Angle </a:t>
            </a:r>
            <a:r>
              <a:rPr lang="en-US" altLang="en-US"/>
              <a:t>box, enter </a:t>
            </a:r>
            <a:r>
              <a:rPr lang="en-US" altLang="en-US" b="1"/>
              <a:t>90</a:t>
            </a:r>
            <a:r>
              <a:rPr lang="en-US" altLang="en-US" b="1">
                <a:ea typeface="Verdana" panose="020B0604030504040204" pitchFamily="34" charset="0"/>
                <a:cs typeface="Verdana" panose="020B0604030504040204" pitchFamily="34" charset="0"/>
              </a:rPr>
              <a:t>°</a:t>
            </a:r>
            <a:r>
              <a:rPr lang="en-US" altLang="en-US"/>
              <a:t>.</a:t>
            </a:r>
          </a:p>
          <a:p>
            <a:pPr marL="685800" lvl="1" indent="-228600">
              <a:spcBef>
                <a:spcPct val="0"/>
              </a:spcBef>
              <a:buFontTx/>
              <a:buChar char="•"/>
            </a:pPr>
            <a:r>
              <a:rPr lang="en-US" altLang="en-US"/>
              <a:t>In the </a:t>
            </a:r>
            <a:r>
              <a:rPr lang="en-US" altLang="en-US" b="1"/>
              <a:t>Distance </a:t>
            </a:r>
            <a:r>
              <a:rPr lang="en-US" altLang="en-US"/>
              <a:t>box, enter </a:t>
            </a:r>
            <a:r>
              <a:rPr lang="en-US" altLang="en-US" b="1"/>
              <a:t>1 pt</a:t>
            </a:r>
            <a:r>
              <a:rPr lang="en-US" altLang="en-US"/>
              <a:t>.</a:t>
            </a:r>
          </a:p>
          <a:p>
            <a:pPr>
              <a:spcBef>
                <a:spcPct val="0"/>
              </a:spcBef>
              <a:buFont typeface="Calibri" panose="020F0502020204030204" pitchFamily="34" charset="0"/>
              <a:buAutoNum type="arabicPeriod"/>
            </a:pPr>
            <a:r>
              <a:rPr lang="en-US" altLang="en-US"/>
              <a:t>Also in the </a:t>
            </a:r>
            <a:r>
              <a:rPr lang="en-US" altLang="en-US" b="1"/>
              <a:t>Format Shape </a:t>
            </a:r>
            <a:r>
              <a:rPr lang="en-US" altLang="en-US"/>
              <a:t>dialog box, click </a:t>
            </a:r>
            <a:r>
              <a:rPr lang="en-US" altLang="en-US" b="1"/>
              <a:t>3-D Format</a:t>
            </a:r>
            <a:r>
              <a:rPr lang="en-US" altLang="en-US"/>
              <a:t> in the left pane, and then do the following in the </a:t>
            </a:r>
            <a:r>
              <a:rPr lang="en-US" altLang="en-US" b="1"/>
              <a:t>3-D Format </a:t>
            </a:r>
            <a:r>
              <a:rPr lang="en-US" altLang="en-US"/>
              <a:t>pane:</a:t>
            </a:r>
          </a:p>
          <a:p>
            <a:pPr marL="685800" lvl="1" indent="-228600">
              <a:spcBef>
                <a:spcPct val="0"/>
              </a:spcBef>
              <a:buFontTx/>
              <a:buChar char="•"/>
            </a:pPr>
            <a:r>
              <a:rPr lang="en-US" altLang="en-US"/>
              <a:t>Under </a:t>
            </a:r>
            <a:r>
              <a:rPr lang="en-US" altLang="en-US" b="1"/>
              <a:t>Bevel</a:t>
            </a:r>
            <a:r>
              <a:rPr lang="en-US" altLang="en-US"/>
              <a:t>, click the button next to </a:t>
            </a:r>
            <a:r>
              <a:rPr lang="en-US" altLang="en-US" b="1"/>
              <a:t>Top</a:t>
            </a:r>
            <a:r>
              <a:rPr lang="en-US" altLang="en-US"/>
              <a:t>, and then under </a:t>
            </a:r>
            <a:r>
              <a:rPr lang="en-US" altLang="en-US" b="1"/>
              <a:t>Bevel</a:t>
            </a:r>
            <a:r>
              <a:rPr lang="en-US" altLang="en-US"/>
              <a:t> click </a:t>
            </a:r>
            <a:r>
              <a:rPr lang="en-US" altLang="en-US" b="1"/>
              <a:t>Art Deco</a:t>
            </a:r>
            <a:r>
              <a:rPr lang="en-US" altLang="en-US"/>
              <a:t> (third row, fourth option from the left). Next to </a:t>
            </a:r>
            <a:r>
              <a:rPr lang="en-US" altLang="en-US" b="1"/>
              <a:t>Top</a:t>
            </a:r>
            <a:r>
              <a:rPr lang="en-US" altLang="en-US"/>
              <a:t>, in the </a:t>
            </a:r>
            <a:r>
              <a:rPr lang="en-US" altLang="en-US" b="1"/>
              <a:t>Width</a:t>
            </a:r>
            <a:r>
              <a:rPr lang="en-US" altLang="en-US"/>
              <a:t> box, enter </a:t>
            </a:r>
            <a:r>
              <a:rPr lang="en-US" altLang="en-US" b="1"/>
              <a:t>5 pt</a:t>
            </a:r>
            <a:r>
              <a:rPr lang="en-US" altLang="en-US"/>
              <a:t>, and in the </a:t>
            </a:r>
            <a:r>
              <a:rPr lang="en-US" altLang="en-US" b="1"/>
              <a:t>Height</a:t>
            </a:r>
            <a:r>
              <a:rPr lang="en-US" altLang="en-US"/>
              <a:t> box, enter </a:t>
            </a:r>
            <a:r>
              <a:rPr lang="en-US" altLang="en-US" b="1"/>
              <a:t>5 pt</a:t>
            </a:r>
            <a:r>
              <a:rPr lang="en-US" altLang="en-US"/>
              <a:t>.</a:t>
            </a:r>
          </a:p>
          <a:p>
            <a:pPr marL="685800" lvl="1" indent="-228600">
              <a:spcBef>
                <a:spcPct val="0"/>
              </a:spcBef>
              <a:buFontTx/>
              <a:buChar char="•"/>
            </a:pPr>
            <a:r>
              <a:rPr lang="en-US" altLang="en-US"/>
              <a:t>Under </a:t>
            </a:r>
            <a:r>
              <a:rPr lang="en-US" altLang="en-US" b="1"/>
              <a:t>Contour</a:t>
            </a:r>
            <a:r>
              <a:rPr lang="en-US" altLang="en-US"/>
              <a:t>, click the button next to </a:t>
            </a:r>
            <a:r>
              <a:rPr lang="en-US" altLang="en-US" b="1"/>
              <a:t>Color</a:t>
            </a:r>
            <a:r>
              <a:rPr lang="en-US" altLang="en-US"/>
              <a:t>, and then under </a:t>
            </a:r>
            <a:r>
              <a:rPr lang="en-US" altLang="en-US" b="1"/>
              <a:t>Theme Colors </a:t>
            </a:r>
            <a:r>
              <a:rPr lang="en-US" altLang="en-US"/>
              <a:t>click </a:t>
            </a:r>
            <a:r>
              <a:rPr lang="en-US" altLang="en-US" b="1"/>
              <a:t>White, Background 1 </a:t>
            </a:r>
            <a:r>
              <a:rPr lang="en-US" altLang="en-US"/>
              <a:t>(first row, first option from the left). In the </a:t>
            </a:r>
            <a:r>
              <a:rPr lang="en-US" altLang="en-US" b="1"/>
              <a:t>Size</a:t>
            </a:r>
            <a:r>
              <a:rPr lang="en-US" altLang="en-US"/>
              <a:t> box, enter </a:t>
            </a:r>
            <a:r>
              <a:rPr lang="en-US" altLang="en-US" b="1"/>
              <a:t>3.5 pt</a:t>
            </a:r>
            <a:r>
              <a:rPr lang="en-US" altLang="en-US"/>
              <a:t>.</a:t>
            </a:r>
          </a:p>
          <a:p>
            <a:pPr marL="685800" lvl="1" indent="-228600">
              <a:spcBef>
                <a:spcPct val="0"/>
              </a:spcBef>
              <a:buFontTx/>
              <a:buChar char="•"/>
            </a:pPr>
            <a:r>
              <a:rPr lang="en-US" altLang="en-US"/>
              <a:t>Under </a:t>
            </a:r>
            <a:r>
              <a:rPr lang="en-US" altLang="en-US" b="1"/>
              <a:t>Surface</a:t>
            </a:r>
            <a:r>
              <a:rPr lang="en-US" altLang="en-US"/>
              <a:t>, click the button next to </a:t>
            </a:r>
            <a:r>
              <a:rPr lang="en-US" altLang="en-US" b="1"/>
              <a:t>Material</a:t>
            </a:r>
            <a:r>
              <a:rPr lang="en-US" altLang="en-US"/>
              <a:t>, and then under </a:t>
            </a:r>
            <a:r>
              <a:rPr lang="en-US" altLang="en-US" b="1"/>
              <a:t>Standard</a:t>
            </a:r>
            <a:r>
              <a:rPr lang="en-US" altLang="en-US"/>
              <a:t> click </a:t>
            </a:r>
            <a:r>
              <a:rPr lang="en-US" altLang="en-US" b="1"/>
              <a:t>Matte </a:t>
            </a:r>
            <a:r>
              <a:rPr lang="en-US" altLang="en-US"/>
              <a:t>(first row, first option from the left). Click the button next to </a:t>
            </a:r>
            <a:r>
              <a:rPr lang="en-US" altLang="en-US" b="1"/>
              <a:t>Lighting</a:t>
            </a:r>
            <a:r>
              <a:rPr lang="en-US" altLang="en-US"/>
              <a:t>, and then under </a:t>
            </a:r>
            <a:r>
              <a:rPr lang="en-US" altLang="en-US" b="1"/>
              <a:t>Neutral</a:t>
            </a:r>
            <a:r>
              <a:rPr lang="en-US" altLang="en-US"/>
              <a:t> click </a:t>
            </a:r>
            <a:r>
              <a:rPr lang="en-US" altLang="en-US" b="1"/>
              <a:t>Soft </a:t>
            </a:r>
            <a:r>
              <a:rPr lang="en-US" altLang="en-US"/>
              <a:t>(first row, third option from the left).</a:t>
            </a:r>
          </a:p>
          <a:p>
            <a:pPr>
              <a:spcBef>
                <a:spcPct val="0"/>
              </a:spcBef>
              <a:buFont typeface="Calibri" panose="020F0502020204030204" pitchFamily="34" charset="0"/>
              <a:buAutoNum type="arabicPeriod"/>
            </a:pPr>
            <a:r>
              <a:rPr lang="en-US" altLang="en-US"/>
              <a:t>On the slide, select the oval. Under </a:t>
            </a:r>
            <a:r>
              <a:rPr lang="en-US" altLang="en-US" b="1"/>
              <a:t>Drawing Tools</a:t>
            </a:r>
            <a:r>
              <a:rPr lang="en-US" altLang="en-US"/>
              <a:t>, on the </a:t>
            </a:r>
            <a:r>
              <a:rPr lang="en-US" altLang="en-US" b="1"/>
              <a:t>Format</a:t>
            </a:r>
            <a:r>
              <a:rPr lang="en-US" altLang="en-US"/>
              <a:t> tab, in the bottom right corner of the </a:t>
            </a:r>
            <a:r>
              <a:rPr lang="en-US" altLang="en-US" b="1"/>
              <a:t>Size </a:t>
            </a:r>
            <a:r>
              <a:rPr lang="en-US" altLang="en-US"/>
              <a:t>group, click the </a:t>
            </a:r>
            <a:r>
              <a:rPr lang="en-US" altLang="en-US" b="1"/>
              <a:t>Size and Position </a:t>
            </a:r>
            <a:r>
              <a:rPr lang="en-US" altLang="en-US"/>
              <a:t>dialog box launcher. In the </a:t>
            </a:r>
            <a:r>
              <a:rPr lang="en-US" altLang="en-US" b="1"/>
              <a:t>Size and Position </a:t>
            </a:r>
            <a:r>
              <a:rPr lang="en-US" altLang="en-US"/>
              <a:t>dialog box, on the </a:t>
            </a:r>
            <a:r>
              <a:rPr lang="en-US" altLang="en-US" b="1"/>
              <a:t>Position</a:t>
            </a:r>
            <a:r>
              <a:rPr lang="en-US" altLang="en-US"/>
              <a:t> tab, do the following:</a:t>
            </a:r>
          </a:p>
          <a:p>
            <a:pPr marL="685800" lvl="1" indent="-228600">
              <a:spcBef>
                <a:spcPct val="0"/>
              </a:spcBef>
              <a:buFontTx/>
              <a:buChar char="•"/>
            </a:pPr>
            <a:r>
              <a:rPr lang="en-US" altLang="en-US"/>
              <a:t>In the </a:t>
            </a:r>
            <a:r>
              <a:rPr lang="en-US" altLang="en-US" b="1"/>
              <a:t>Horizontal</a:t>
            </a:r>
            <a:r>
              <a:rPr lang="en-US" altLang="en-US"/>
              <a:t> box, enter </a:t>
            </a:r>
            <a:r>
              <a:rPr lang="en-US" altLang="en-US" b="1"/>
              <a:t>2.98”</a:t>
            </a:r>
            <a:r>
              <a:rPr lang="en-US" altLang="en-US"/>
              <a:t>.</a:t>
            </a:r>
          </a:p>
          <a:p>
            <a:pPr marL="685800" lvl="1" indent="-228600">
              <a:spcBef>
                <a:spcPct val="0"/>
              </a:spcBef>
              <a:buFontTx/>
              <a:buChar char="•"/>
            </a:pPr>
            <a:r>
              <a:rPr lang="en-US" altLang="en-US"/>
              <a:t>In the </a:t>
            </a:r>
            <a:r>
              <a:rPr lang="en-US" altLang="en-US" b="1"/>
              <a:t>Vertical</a:t>
            </a:r>
            <a:r>
              <a:rPr lang="en-US" altLang="en-US"/>
              <a:t> box, enter </a:t>
            </a:r>
            <a:r>
              <a:rPr lang="en-US" altLang="en-US" b="1"/>
              <a:t>1.5”</a:t>
            </a:r>
            <a:r>
              <a:rPr lang="en-US" altLang="en-US"/>
              <a:t>.</a:t>
            </a:r>
          </a:p>
          <a:p>
            <a:pPr>
              <a:spcBef>
                <a:spcPct val="0"/>
              </a:spcBef>
              <a:buFont typeface="Calibri" panose="020F0502020204030204" pitchFamily="34" charset="0"/>
              <a:buAutoNum type="arabicPeriod"/>
            </a:pPr>
            <a:r>
              <a:rPr lang="en-US" altLang="en-US"/>
              <a:t>Select the oval. On the </a:t>
            </a:r>
            <a:r>
              <a:rPr lang="en-US" altLang="en-US" b="1"/>
              <a:t>Home</a:t>
            </a:r>
            <a:r>
              <a:rPr lang="en-US" altLang="en-US"/>
              <a:t> tab, in the </a:t>
            </a:r>
            <a:r>
              <a:rPr lang="en-US" altLang="en-US" b="1"/>
              <a:t>Clipboard</a:t>
            </a:r>
            <a:r>
              <a:rPr lang="en-US" altLang="en-US"/>
              <a:t> group, click the arrow under </a:t>
            </a:r>
            <a:r>
              <a:rPr lang="en-US" altLang="en-US" b="1"/>
              <a:t>Paste</a:t>
            </a:r>
            <a:r>
              <a:rPr lang="en-US" altLang="en-US"/>
              <a:t>, and then click </a:t>
            </a:r>
            <a:r>
              <a:rPr lang="en-US" altLang="en-US" b="1"/>
              <a:t>Duplicate</a:t>
            </a:r>
            <a:r>
              <a:rPr lang="en-US" altLang="en-US"/>
              <a:t>.</a:t>
            </a:r>
          </a:p>
          <a:p>
            <a:pPr>
              <a:spcBef>
                <a:spcPct val="0"/>
              </a:spcBef>
              <a:buFont typeface="Calibri" panose="020F0502020204030204" pitchFamily="34" charset="0"/>
              <a:buAutoNum type="arabicPeriod"/>
            </a:pPr>
            <a:r>
              <a:rPr lang="en-US" altLang="en-US"/>
              <a:t>Select the duplicate oval. Under </a:t>
            </a:r>
            <a:r>
              <a:rPr lang="en-US" altLang="en-US" b="1"/>
              <a:t>Drawing Tools</a:t>
            </a:r>
            <a:r>
              <a:rPr lang="en-US" altLang="en-US"/>
              <a:t>, on the </a:t>
            </a:r>
            <a:r>
              <a:rPr lang="en-US" altLang="en-US" b="1"/>
              <a:t>Format</a:t>
            </a:r>
            <a:r>
              <a:rPr lang="en-US" altLang="en-US"/>
              <a:t> tab, in the bottom right corner of the </a:t>
            </a:r>
            <a:r>
              <a:rPr lang="en-US" altLang="en-US" b="1"/>
              <a:t>Size </a:t>
            </a:r>
            <a:r>
              <a:rPr lang="en-US" altLang="en-US"/>
              <a:t>group, click the </a:t>
            </a:r>
            <a:r>
              <a:rPr lang="en-US" altLang="en-US" b="1"/>
              <a:t>Size and Position </a:t>
            </a:r>
            <a:r>
              <a:rPr lang="en-US" altLang="en-US"/>
              <a:t>dialog box launcher. In the </a:t>
            </a:r>
            <a:r>
              <a:rPr lang="en-US" altLang="en-US" b="1"/>
              <a:t>Size and Position </a:t>
            </a:r>
            <a:r>
              <a:rPr lang="en-US" altLang="en-US"/>
              <a:t>dialog box, on the </a:t>
            </a:r>
            <a:r>
              <a:rPr lang="en-US" altLang="en-US" b="1"/>
              <a:t>Position</a:t>
            </a:r>
            <a:r>
              <a:rPr lang="en-US" altLang="en-US"/>
              <a:t> tab, do the following:</a:t>
            </a:r>
          </a:p>
          <a:p>
            <a:pPr marL="685800" lvl="1" indent="-228600">
              <a:spcBef>
                <a:spcPct val="0"/>
              </a:spcBef>
              <a:buFontTx/>
              <a:buChar char="•"/>
            </a:pPr>
            <a:r>
              <a:rPr lang="en-US" altLang="en-US"/>
              <a:t>In the </a:t>
            </a:r>
            <a:r>
              <a:rPr lang="en-US" altLang="en-US" b="1"/>
              <a:t>Horizontal</a:t>
            </a:r>
            <a:r>
              <a:rPr lang="en-US" altLang="en-US"/>
              <a:t> box, enter </a:t>
            </a:r>
            <a:r>
              <a:rPr lang="en-US" altLang="en-US" b="1"/>
              <a:t>3.52”</a:t>
            </a:r>
            <a:r>
              <a:rPr lang="en-US" altLang="en-US"/>
              <a:t>.</a:t>
            </a:r>
          </a:p>
          <a:p>
            <a:pPr marL="685800" lvl="1" indent="-228600">
              <a:spcBef>
                <a:spcPct val="0"/>
              </a:spcBef>
              <a:buFontTx/>
              <a:buChar char="•"/>
            </a:pPr>
            <a:r>
              <a:rPr lang="en-US" altLang="en-US"/>
              <a:t>In the </a:t>
            </a:r>
            <a:r>
              <a:rPr lang="en-US" altLang="en-US" b="1"/>
              <a:t>Vertical</a:t>
            </a:r>
            <a:r>
              <a:rPr lang="en-US" altLang="en-US"/>
              <a:t> box, enter </a:t>
            </a:r>
            <a:r>
              <a:rPr lang="en-US" altLang="en-US" b="1"/>
              <a:t>2.98”</a:t>
            </a:r>
            <a:r>
              <a:rPr lang="en-US" altLang="en-US"/>
              <a:t>. </a:t>
            </a:r>
          </a:p>
          <a:p>
            <a:pPr>
              <a:spcBef>
                <a:spcPct val="0"/>
              </a:spcBef>
              <a:buFont typeface="Calibri" panose="020F0502020204030204" pitchFamily="34" charset="0"/>
              <a:buAutoNum type="arabicPeriod"/>
            </a:pPr>
            <a:r>
              <a:rPr lang="en-US" altLang="en-US"/>
              <a:t>Repeat step 9 two more times, for a total of four ovals. Under </a:t>
            </a:r>
            <a:r>
              <a:rPr lang="en-US" altLang="en-US" b="1"/>
              <a:t>Drawing Tools</a:t>
            </a:r>
            <a:r>
              <a:rPr lang="en-US" altLang="en-US"/>
              <a:t>, on the </a:t>
            </a:r>
            <a:r>
              <a:rPr lang="en-US" altLang="en-US" b="1"/>
              <a:t>Format</a:t>
            </a:r>
            <a:r>
              <a:rPr lang="en-US" altLang="en-US"/>
              <a:t> tab, in the bottom right corner of the </a:t>
            </a:r>
            <a:r>
              <a:rPr lang="en-US" altLang="en-US" b="1"/>
              <a:t>Size </a:t>
            </a:r>
            <a:r>
              <a:rPr lang="en-US" altLang="en-US"/>
              <a:t>group, click the </a:t>
            </a:r>
            <a:r>
              <a:rPr lang="en-US" altLang="en-US" b="1"/>
              <a:t>Size and Position </a:t>
            </a:r>
            <a:r>
              <a:rPr lang="en-US" altLang="en-US"/>
              <a:t>dialog box launcher. In the </a:t>
            </a:r>
            <a:r>
              <a:rPr lang="en-US" altLang="en-US" b="1"/>
              <a:t>Size and Position </a:t>
            </a:r>
            <a:r>
              <a:rPr lang="en-US" altLang="en-US"/>
              <a:t>dialog box, on the </a:t>
            </a:r>
            <a:r>
              <a:rPr lang="en-US" altLang="en-US" b="1"/>
              <a:t>Position</a:t>
            </a:r>
            <a:r>
              <a:rPr lang="en-US" altLang="en-US"/>
              <a:t> tab, do the following to position the third and fourth ovals:</a:t>
            </a:r>
          </a:p>
          <a:p>
            <a:pPr marL="685800" lvl="1" indent="-228600">
              <a:spcBef>
                <a:spcPct val="0"/>
              </a:spcBef>
              <a:buFontTx/>
              <a:buChar char="•"/>
            </a:pPr>
            <a:r>
              <a:rPr lang="en-US" altLang="en-US"/>
              <a:t>Select the third oval on the slide, and then enter </a:t>
            </a:r>
            <a:r>
              <a:rPr lang="en-US" altLang="en-US" b="1"/>
              <a:t>3.52” </a:t>
            </a:r>
            <a:r>
              <a:rPr lang="en-US" altLang="en-US"/>
              <a:t>in the </a:t>
            </a:r>
            <a:r>
              <a:rPr lang="en-US" altLang="en-US" b="1"/>
              <a:t>Horizontal</a:t>
            </a:r>
            <a:r>
              <a:rPr lang="en-US" altLang="en-US"/>
              <a:t> box and </a:t>
            </a:r>
            <a:r>
              <a:rPr lang="en-US" altLang="en-US" b="1"/>
              <a:t>4.27” </a:t>
            </a:r>
            <a:r>
              <a:rPr lang="en-US" altLang="en-US"/>
              <a:t>in the</a:t>
            </a:r>
            <a:r>
              <a:rPr lang="en-US" altLang="en-US" b="1"/>
              <a:t> Vertical </a:t>
            </a:r>
            <a:r>
              <a:rPr lang="en-US" altLang="en-US"/>
              <a:t>box.</a:t>
            </a:r>
          </a:p>
          <a:p>
            <a:pPr marL="685800" lvl="1" indent="-228600">
              <a:spcBef>
                <a:spcPct val="0"/>
              </a:spcBef>
              <a:buFontTx/>
              <a:buChar char="•"/>
            </a:pPr>
            <a:r>
              <a:rPr lang="en-US" altLang="en-US"/>
              <a:t>Select the fourth oval on the slide, and then enter </a:t>
            </a:r>
            <a:r>
              <a:rPr lang="en-US" altLang="en-US" b="1"/>
              <a:t>2.99” </a:t>
            </a:r>
            <a:r>
              <a:rPr lang="en-US" altLang="en-US"/>
              <a:t>in the </a:t>
            </a:r>
            <a:r>
              <a:rPr lang="en-US" altLang="en-US" b="1"/>
              <a:t>Horizontal</a:t>
            </a:r>
            <a:r>
              <a:rPr lang="en-US" altLang="en-US"/>
              <a:t> box and </a:t>
            </a:r>
            <a:r>
              <a:rPr lang="en-US" altLang="en-US" b="1"/>
              <a:t>5.66” </a:t>
            </a:r>
            <a:r>
              <a:rPr lang="en-US" altLang="en-US"/>
              <a:t>in the</a:t>
            </a:r>
            <a:r>
              <a:rPr lang="en-US" altLang="en-US" b="1"/>
              <a:t> Vertical </a:t>
            </a:r>
            <a:r>
              <a:rPr lang="en-US" altLang="en-US"/>
              <a:t>box.</a:t>
            </a:r>
          </a:p>
          <a:p>
            <a:pPr>
              <a:spcBef>
                <a:spcPct val="0"/>
              </a:spcBef>
              <a:buFont typeface="Calibri" panose="020F0502020204030204" pitchFamily="34" charset="0"/>
              <a:buAutoNum type="arabicPeriod"/>
            </a:pPr>
            <a:endParaRPr lang="en-US" altLang="en-US"/>
          </a:p>
          <a:p>
            <a:pPr>
              <a:spcBef>
                <a:spcPct val="0"/>
              </a:spcBef>
              <a:buFont typeface="Calibri" panose="020F0502020204030204" pitchFamily="34" charset="0"/>
              <a:buAutoNum type="arabicPeriod"/>
            </a:pPr>
            <a:endParaRPr lang="en-US" altLang="en-US"/>
          </a:p>
          <a:p>
            <a:pPr>
              <a:spcBef>
                <a:spcPct val="0"/>
              </a:spcBef>
            </a:pPr>
            <a:r>
              <a:rPr lang="en-US" altLang="en-US"/>
              <a:t>To reproduce the text on this slide, do the following:</a:t>
            </a:r>
          </a:p>
          <a:p>
            <a:pPr>
              <a:spcBef>
                <a:spcPct val="0"/>
              </a:spcBef>
              <a:buFont typeface="Calibri" panose="020F0502020204030204" pitchFamily="34" charset="0"/>
              <a:buAutoNum type="arabicPeriod"/>
            </a:pPr>
            <a:r>
              <a:rPr lang="en-US" altLang="en-US"/>
              <a:t>On the </a:t>
            </a:r>
            <a:r>
              <a:rPr lang="en-US" altLang="en-US" b="1"/>
              <a:t>Insert</a:t>
            </a:r>
            <a:r>
              <a:rPr lang="en-US" altLang="en-US"/>
              <a:t> tab, in the </a:t>
            </a:r>
            <a:r>
              <a:rPr lang="en-US" altLang="en-US" b="1"/>
              <a:t>Text</a:t>
            </a:r>
            <a:r>
              <a:rPr lang="en-US" altLang="en-US"/>
              <a:t> group, click </a:t>
            </a:r>
            <a:r>
              <a:rPr lang="en-US" altLang="en-US" b="1"/>
              <a:t>Text Box</a:t>
            </a:r>
            <a:r>
              <a:rPr lang="en-US" altLang="en-US"/>
              <a:t>, and then on the slide, drag to draw the text box. </a:t>
            </a:r>
          </a:p>
          <a:p>
            <a:pPr>
              <a:spcBef>
                <a:spcPct val="0"/>
              </a:spcBef>
              <a:buFont typeface="Calibri" panose="020F0502020204030204" pitchFamily="34" charset="0"/>
              <a:buAutoNum type="arabicPeriod"/>
            </a:pPr>
            <a:r>
              <a:rPr lang="en-US" altLang="en-US"/>
              <a:t>Enter text in the text box and select the text. On the </a:t>
            </a:r>
            <a:r>
              <a:rPr lang="en-US" altLang="en-US" b="1"/>
              <a:t>Home</a:t>
            </a:r>
            <a:r>
              <a:rPr lang="en-US" altLang="en-US"/>
              <a:t> tab, in the </a:t>
            </a:r>
            <a:r>
              <a:rPr lang="en-US" altLang="en-US" b="1"/>
              <a:t>Font</a:t>
            </a:r>
            <a:r>
              <a:rPr lang="en-US" altLang="en-US"/>
              <a:t> group, do the following: </a:t>
            </a:r>
          </a:p>
          <a:p>
            <a:pPr marL="685800" lvl="1" indent="-228600">
              <a:spcBef>
                <a:spcPct val="0"/>
              </a:spcBef>
              <a:buFontTx/>
              <a:buChar char="•"/>
            </a:pPr>
            <a:r>
              <a:rPr lang="en-US" altLang="en-US"/>
              <a:t>In the </a:t>
            </a:r>
            <a:r>
              <a:rPr lang="en-US" altLang="en-US" b="1"/>
              <a:t>Font </a:t>
            </a:r>
            <a:r>
              <a:rPr lang="en-US" altLang="en-US"/>
              <a:t>list, select </a:t>
            </a:r>
            <a:r>
              <a:rPr lang="en-US" altLang="en-US" b="1"/>
              <a:t>Corbel</a:t>
            </a:r>
            <a:r>
              <a:rPr lang="en-US" altLang="en-US"/>
              <a:t>.</a:t>
            </a:r>
          </a:p>
          <a:p>
            <a:pPr marL="685800" lvl="1" indent="-228600">
              <a:spcBef>
                <a:spcPct val="0"/>
              </a:spcBef>
              <a:buFontTx/>
              <a:buChar char="•"/>
            </a:pPr>
            <a:r>
              <a:rPr lang="en-US" altLang="en-US"/>
              <a:t>In the </a:t>
            </a:r>
            <a:r>
              <a:rPr lang="en-US" altLang="en-US" b="1"/>
              <a:t>Font Size </a:t>
            </a:r>
            <a:r>
              <a:rPr lang="en-US" altLang="en-US"/>
              <a:t>list, select </a:t>
            </a:r>
            <a:r>
              <a:rPr lang="en-US" altLang="en-US" b="1"/>
              <a:t>22</a:t>
            </a:r>
            <a:r>
              <a:rPr lang="en-US" altLang="en-US"/>
              <a:t>.</a:t>
            </a:r>
            <a:r>
              <a:rPr lang="en-US" altLang="en-US" b="1"/>
              <a:t> </a:t>
            </a:r>
            <a:endParaRPr lang="en-US" altLang="en-US"/>
          </a:p>
          <a:p>
            <a:pPr marL="685800" lvl="1" indent="-228600">
              <a:spcBef>
                <a:spcPct val="0"/>
              </a:spcBef>
              <a:buFontTx/>
              <a:buChar char="•"/>
            </a:pPr>
            <a:r>
              <a:rPr lang="en-US" altLang="en-US"/>
              <a:t>Click the arrow next to </a:t>
            </a:r>
            <a:r>
              <a:rPr lang="en-US" altLang="en-US" b="1"/>
              <a:t>Font Color</a:t>
            </a:r>
            <a:r>
              <a:rPr lang="en-US" altLang="en-US"/>
              <a:t>, and then under </a:t>
            </a:r>
            <a:r>
              <a:rPr lang="en-US" altLang="en-US" b="1"/>
              <a:t>Theme Colors</a:t>
            </a:r>
            <a:r>
              <a:rPr lang="en-US" altLang="en-US"/>
              <a:t> click </a:t>
            </a:r>
            <a:r>
              <a:rPr lang="en-US" altLang="en-US" b="1"/>
              <a:t>White, Background 1, Darker 50% </a:t>
            </a:r>
            <a:r>
              <a:rPr lang="en-US" altLang="en-US"/>
              <a:t>(sixth row, first option from the left).</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Paragraph</a:t>
            </a:r>
            <a:r>
              <a:rPr lang="en-US" altLang="en-US"/>
              <a:t> group, click </a:t>
            </a:r>
            <a:r>
              <a:rPr lang="en-US" altLang="en-US" b="1"/>
              <a:t>Align Text Left </a:t>
            </a:r>
            <a:r>
              <a:rPr lang="en-US" altLang="en-US"/>
              <a:t>to align the text left in the text box.</a:t>
            </a:r>
          </a:p>
          <a:p>
            <a:pPr>
              <a:spcBef>
                <a:spcPct val="0"/>
              </a:spcBef>
              <a:buFont typeface="Calibri" panose="020F0502020204030204" pitchFamily="34" charset="0"/>
              <a:buAutoNum type="arabicPeriod"/>
            </a:pPr>
            <a:r>
              <a:rPr lang="en-US" altLang="en-US"/>
              <a:t>On the slide, drag the text box to the right of the first oval.</a:t>
            </a:r>
          </a:p>
          <a:p>
            <a:pPr>
              <a:spcBef>
                <a:spcPct val="0"/>
              </a:spcBef>
              <a:buFont typeface="Calibri" panose="020F0502020204030204" pitchFamily="34" charset="0"/>
              <a:buAutoNum type="arabicPeriod"/>
            </a:pPr>
            <a:r>
              <a:rPr lang="en-US" altLang="en-US"/>
              <a:t>Select the text box. On the </a:t>
            </a:r>
            <a:r>
              <a:rPr lang="en-US" altLang="en-US" b="1"/>
              <a:t>Home</a:t>
            </a:r>
            <a:r>
              <a:rPr lang="en-US" altLang="en-US"/>
              <a:t> tab, in the </a:t>
            </a:r>
            <a:r>
              <a:rPr lang="en-US" altLang="en-US" b="1"/>
              <a:t>Clipboard </a:t>
            </a:r>
            <a:r>
              <a:rPr lang="en-US" altLang="en-US"/>
              <a:t>group, click the arrow under </a:t>
            </a:r>
            <a:r>
              <a:rPr lang="en-US" altLang="en-US" b="1"/>
              <a:t>Paste</a:t>
            </a:r>
            <a:r>
              <a:rPr lang="en-US" altLang="en-US"/>
              <a:t>, and then click </a:t>
            </a:r>
            <a:r>
              <a:rPr lang="en-US" altLang="en-US" b="1"/>
              <a:t>Duplicate</a:t>
            </a:r>
            <a:r>
              <a:rPr lang="en-US" altLang="en-US"/>
              <a:t>. </a:t>
            </a:r>
          </a:p>
          <a:p>
            <a:pPr>
              <a:spcBef>
                <a:spcPct val="0"/>
              </a:spcBef>
              <a:buFont typeface="Calibri" panose="020F0502020204030204" pitchFamily="34" charset="0"/>
              <a:buAutoNum type="arabicPeriod"/>
            </a:pPr>
            <a:r>
              <a:rPr lang="en-US" altLang="en-US"/>
              <a:t>Click in the text box and edit the text. </a:t>
            </a:r>
          </a:p>
          <a:p>
            <a:pPr>
              <a:spcBef>
                <a:spcPct val="0"/>
              </a:spcBef>
              <a:buFont typeface="Calibri" panose="020F0502020204030204" pitchFamily="34" charset="0"/>
              <a:buAutoNum type="arabicPeriod"/>
            </a:pPr>
            <a:r>
              <a:rPr lang="en-US" altLang="en-US"/>
              <a:t>Drag the second text box to the right of the second oval.</a:t>
            </a:r>
          </a:p>
          <a:p>
            <a:pPr>
              <a:spcBef>
                <a:spcPct val="0"/>
              </a:spcBef>
              <a:buFont typeface="Calibri" panose="020F0502020204030204" pitchFamily="34" charset="0"/>
              <a:buAutoNum type="arabicPeriod"/>
            </a:pPr>
            <a:r>
              <a:rPr lang="en-US" altLang="en-US"/>
              <a:t>Repeat steps 5-7 to create the third and fourth text boxes, dragging them to the right of the third and fourth ovals. </a:t>
            </a:r>
          </a:p>
          <a:p>
            <a:pPr>
              <a:spcBef>
                <a:spcPct val="0"/>
              </a:spcBef>
            </a:pPr>
            <a:endParaRPr lang="en-US" altLang="en-US" i="1"/>
          </a:p>
          <a:p>
            <a:pPr>
              <a:spcBef>
                <a:spcPct val="0"/>
              </a:spcBef>
            </a:pPr>
            <a:endParaRPr lang="en-US" altLang="en-US" i="1"/>
          </a:p>
          <a:p>
            <a:pPr>
              <a:spcBef>
                <a:spcPct val="0"/>
              </a:spcBef>
            </a:pPr>
            <a:r>
              <a:rPr lang="en-US" altLang="en-US"/>
              <a:t>To reproduce the animation effects on this slide, do the following:</a:t>
            </a:r>
          </a:p>
          <a:p>
            <a:pPr>
              <a:spcBef>
                <a:spcPct val="0"/>
              </a:spcBef>
              <a:buFont typeface="Calibri" panose="020F0502020204030204" pitchFamily="34" charset="0"/>
              <a:buAutoNum type="arabicPeriod"/>
            </a:pPr>
            <a:r>
              <a:rPr lang="en-US" altLang="en-US"/>
              <a:t>On the </a:t>
            </a:r>
            <a:r>
              <a:rPr lang="en-US" altLang="en-US" b="1"/>
              <a:t>Animations</a:t>
            </a:r>
            <a:r>
              <a:rPr lang="en-US" altLang="en-US"/>
              <a:t> tab, in the </a:t>
            </a:r>
            <a:r>
              <a:rPr lang="en-US" altLang="en-US" b="1"/>
              <a:t>Animations</a:t>
            </a:r>
            <a:r>
              <a:rPr lang="en-US" altLang="en-US"/>
              <a:t> group, click </a:t>
            </a:r>
            <a:r>
              <a:rPr lang="en-US" altLang="en-US" b="1"/>
              <a:t>Custom Animation</a:t>
            </a:r>
            <a:r>
              <a:rPr lang="en-US" altLang="en-US"/>
              <a:t>.</a:t>
            </a:r>
          </a:p>
          <a:p>
            <a:pPr>
              <a:spcBef>
                <a:spcPct val="0"/>
              </a:spcBef>
              <a:buFont typeface="Calibri" panose="020F0502020204030204" pitchFamily="34" charset="0"/>
              <a:buAutoNum type="arabicPeriod"/>
            </a:pPr>
            <a:r>
              <a:rPr lang="en-US" altLang="en-US"/>
              <a:t>On the </a:t>
            </a:r>
            <a:r>
              <a:rPr lang="en-US" altLang="en-US" b="1"/>
              <a:t>Home</a:t>
            </a:r>
            <a:r>
              <a:rPr lang="en-US" altLang="en-US"/>
              <a:t> tab, in the </a:t>
            </a:r>
            <a:r>
              <a:rPr lang="en-US" altLang="en-US" b="1"/>
              <a:t>Editing</a:t>
            </a:r>
            <a:r>
              <a:rPr lang="en-US" altLang="en-US"/>
              <a:t> group, click </a:t>
            </a:r>
            <a:r>
              <a:rPr lang="en-US" altLang="en-US" b="1"/>
              <a:t>Select</a:t>
            </a:r>
            <a:r>
              <a:rPr lang="en-US" altLang="en-US"/>
              <a:t>, and then click </a:t>
            </a:r>
            <a:r>
              <a:rPr lang="en-US" altLang="en-US" b="1"/>
              <a:t>Selection Pane</a:t>
            </a:r>
            <a:r>
              <a:rPr lang="en-US" altLang="en-US"/>
              <a:t>. </a:t>
            </a:r>
          </a:p>
          <a:p>
            <a:pPr>
              <a:spcBef>
                <a:spcPct val="0"/>
              </a:spcBef>
              <a:buFont typeface="Calibri" panose="020F0502020204030204" pitchFamily="34" charset="0"/>
              <a:buAutoNum type="arabicPeriod"/>
            </a:pPr>
            <a:r>
              <a:rPr lang="en-US" altLang="en-US"/>
              <a:t>In the </a:t>
            </a:r>
            <a:r>
              <a:rPr lang="en-US" altLang="en-US" b="1"/>
              <a:t>Selection and Visibility</a:t>
            </a:r>
            <a:r>
              <a:rPr lang="en-US" altLang="en-US"/>
              <a:t> pane, select the rectangle group.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a:t>
            </a:r>
            <a:r>
              <a:rPr lang="en-US" altLang="en-US"/>
              <a:t> </a:t>
            </a:r>
            <a:r>
              <a:rPr lang="en-US" altLang="en-US" b="1"/>
              <a:t>Effect</a:t>
            </a:r>
            <a:r>
              <a:rPr lang="en-US" altLang="en-US"/>
              <a:t>, point to </a:t>
            </a:r>
            <a:r>
              <a:rPr lang="en-US" altLang="en-US" b="1"/>
              <a:t>Emphasis</a:t>
            </a:r>
            <a:r>
              <a:rPr lang="en-US" altLang="en-US"/>
              <a:t>, and then click </a:t>
            </a:r>
            <a:r>
              <a:rPr lang="en-US" altLang="en-US" b="1"/>
              <a:t>More Effects</a:t>
            </a:r>
            <a:r>
              <a:rPr lang="en-US" altLang="en-US"/>
              <a:t>. In the </a:t>
            </a:r>
            <a:r>
              <a:rPr lang="en-US" altLang="en-US" b="1"/>
              <a:t>Add Emphasis Effect </a:t>
            </a:r>
            <a:r>
              <a:rPr lang="en-US" altLang="en-US"/>
              <a:t>dialog box, under </a:t>
            </a:r>
            <a:r>
              <a:rPr lang="en-US" altLang="en-US" b="1"/>
              <a:t>Basic</a:t>
            </a:r>
            <a:r>
              <a:rPr lang="en-US" altLang="en-US"/>
              <a:t>, click </a:t>
            </a:r>
            <a:r>
              <a:rPr lang="en-US" altLang="en-US" b="1"/>
              <a:t>Spin</a:t>
            </a:r>
            <a:r>
              <a:rPr lang="en-US" altLang="en-US"/>
              <a:t>. </a:t>
            </a:r>
          </a:p>
          <a:p>
            <a:pPr marL="685800" lvl="1" indent="-228600">
              <a:spcBef>
                <a:spcPct val="0"/>
              </a:spcBef>
              <a:buFont typeface="Calibri" panose="020F0502020204030204" pitchFamily="34" charset="0"/>
              <a:buAutoNum type="arabicPeriod"/>
            </a:pPr>
            <a:r>
              <a:rPr lang="en-US" altLang="en-US"/>
              <a:t>Select the animation effect (spin effect for the rectangle group). Under </a:t>
            </a:r>
            <a:r>
              <a:rPr lang="en-US" altLang="en-US" b="1"/>
              <a:t>Modify: Spin</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With Previous</a:t>
            </a:r>
            <a:r>
              <a:rPr lang="en-US" altLang="en-US"/>
              <a:t>. </a:t>
            </a:r>
          </a:p>
          <a:p>
            <a:pPr marL="1143000" lvl="2" indent="-228600">
              <a:spcBef>
                <a:spcPct val="0"/>
              </a:spcBef>
              <a:buFontTx/>
              <a:buChar char="•"/>
            </a:pPr>
            <a:r>
              <a:rPr lang="en-US" altLang="en-US"/>
              <a:t>In the </a:t>
            </a:r>
            <a:r>
              <a:rPr lang="en-US" altLang="en-US" b="1"/>
              <a:t>Amount </a:t>
            </a:r>
            <a:r>
              <a:rPr lang="en-US" altLang="en-US"/>
              <a:t>list, in the </a:t>
            </a:r>
            <a:r>
              <a:rPr lang="en-US" altLang="en-US" b="1"/>
              <a:t>Custom</a:t>
            </a:r>
            <a:r>
              <a:rPr lang="en-US" altLang="en-US"/>
              <a:t> box, enter </a:t>
            </a:r>
            <a:r>
              <a:rPr lang="en-US" altLang="en-US" b="1"/>
              <a:t>123</a:t>
            </a:r>
            <a:r>
              <a:rPr lang="en-US" altLang="en-US" b="1">
                <a:ea typeface="Verdana" panose="020B0604030504040204" pitchFamily="34" charset="0"/>
                <a:cs typeface="Verdana" panose="020B0604030504040204" pitchFamily="34" charset="0"/>
              </a:rPr>
              <a:t>°</a:t>
            </a:r>
            <a:r>
              <a:rPr lang="en-US" altLang="en-US">
                <a:ea typeface="Verdana" panose="020B0604030504040204" pitchFamily="34" charset="0"/>
                <a:cs typeface="Verdana" panose="020B0604030504040204" pitchFamily="34" charset="0"/>
              </a:rPr>
              <a:t>,</a:t>
            </a:r>
            <a:r>
              <a:rPr lang="en-US" altLang="en-US" b="1">
                <a:ea typeface="Verdana" panose="020B0604030504040204" pitchFamily="34" charset="0"/>
                <a:cs typeface="Verdana" panose="020B0604030504040204" pitchFamily="34" charset="0"/>
              </a:rPr>
              <a:t> </a:t>
            </a:r>
            <a:r>
              <a:rPr lang="en-US" altLang="en-US"/>
              <a:t>and then press ENTER. Also in the </a:t>
            </a:r>
            <a:r>
              <a:rPr lang="en-US" altLang="en-US" b="1"/>
              <a:t>Amount</a:t>
            </a:r>
            <a:r>
              <a:rPr lang="en-US" altLang="en-US"/>
              <a:t> list, click </a:t>
            </a:r>
            <a:r>
              <a:rPr lang="en-US" altLang="en-US" b="1"/>
              <a:t>Counterclockwise</a:t>
            </a:r>
            <a:r>
              <a:rPr lang="en-US" altLang="en-US"/>
              <a:t>.</a:t>
            </a:r>
          </a:p>
          <a:p>
            <a:pPr marL="1143000" lvl="2" indent="-228600">
              <a:spcBef>
                <a:spcPct val="0"/>
              </a:spcBef>
              <a:buFontTx/>
              <a:buChar char="•"/>
            </a:pPr>
            <a:r>
              <a:rPr lang="en-US" altLang="en-US"/>
              <a:t>In the </a:t>
            </a:r>
            <a:r>
              <a:rPr lang="en-US" altLang="en-US" b="1"/>
              <a:t>Speed</a:t>
            </a:r>
            <a:r>
              <a:rPr lang="en-US" altLang="en-US"/>
              <a:t> list, select </a:t>
            </a:r>
            <a:r>
              <a:rPr lang="en-US" altLang="en-US" b="1"/>
              <a:t>Fast</a:t>
            </a:r>
            <a:r>
              <a:rPr lang="en-US" altLang="en-US"/>
              <a:t>. </a:t>
            </a:r>
          </a:p>
          <a:p>
            <a:pPr>
              <a:spcBef>
                <a:spcPct val="0"/>
              </a:spcBef>
              <a:buFont typeface="Calibri" panose="020F0502020204030204" pitchFamily="34" charset="0"/>
              <a:buAutoNum type="arabicPeriod"/>
            </a:pPr>
            <a:r>
              <a:rPr lang="en-US" altLang="en-US"/>
              <a:t>On the slide, select the first oval.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a:t>
            </a:r>
            <a:r>
              <a:rPr lang="en-US" altLang="en-US"/>
              <a:t> </a:t>
            </a:r>
            <a:r>
              <a:rPr lang="en-US" altLang="en-US" b="1"/>
              <a:t>Effect</a:t>
            </a:r>
            <a:r>
              <a:rPr lang="en-US" altLang="en-US"/>
              <a:t>, point to </a:t>
            </a:r>
            <a:r>
              <a:rPr lang="en-US" altLang="en-US" b="1"/>
              <a:t>Emphasis</a:t>
            </a:r>
            <a:r>
              <a:rPr lang="en-US" altLang="en-US"/>
              <a:t>, and then click </a:t>
            </a:r>
            <a:r>
              <a:rPr lang="en-US" altLang="en-US" b="1"/>
              <a:t>More Effects</a:t>
            </a:r>
            <a:r>
              <a:rPr lang="en-US" altLang="en-US"/>
              <a:t>. In the </a:t>
            </a:r>
            <a:r>
              <a:rPr lang="en-US" altLang="en-US" b="1"/>
              <a:t>Add Emphasis Effect </a:t>
            </a:r>
            <a:r>
              <a:rPr lang="en-US" altLang="en-US"/>
              <a:t>dialog box, under </a:t>
            </a:r>
            <a:r>
              <a:rPr lang="en-US" altLang="en-US" b="1"/>
              <a:t>Basic</a:t>
            </a:r>
            <a:r>
              <a:rPr lang="en-US" altLang="en-US"/>
              <a:t>, click </a:t>
            </a:r>
            <a:r>
              <a:rPr lang="en-US" altLang="en-US" b="1"/>
              <a:t>Change Fill Color</a:t>
            </a:r>
            <a:r>
              <a:rPr lang="en-US" altLang="en-US"/>
              <a:t>. </a:t>
            </a:r>
          </a:p>
          <a:p>
            <a:pPr marL="685800" lvl="1" indent="-228600">
              <a:spcBef>
                <a:spcPct val="0"/>
              </a:spcBef>
              <a:buFont typeface="Calibri" panose="020F0502020204030204" pitchFamily="34" charset="0"/>
              <a:buAutoNum type="arabicPeriod"/>
            </a:pPr>
            <a:r>
              <a:rPr lang="en-US" altLang="en-US"/>
              <a:t>Select the second animation effect (change fill color effect for the first oval). Under </a:t>
            </a:r>
            <a:r>
              <a:rPr lang="en-US" altLang="en-US" b="1"/>
              <a:t>Modify: Change Fill Color</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After Previous</a:t>
            </a:r>
            <a:r>
              <a:rPr lang="en-US" altLang="en-US"/>
              <a:t>. </a:t>
            </a:r>
          </a:p>
          <a:p>
            <a:pPr marL="1143000" lvl="2" indent="-228600">
              <a:spcBef>
                <a:spcPct val="0"/>
              </a:spcBef>
              <a:buFontTx/>
              <a:buChar char="•"/>
            </a:pPr>
            <a:r>
              <a:rPr lang="en-US" altLang="en-US"/>
              <a:t>In the </a:t>
            </a:r>
            <a:r>
              <a:rPr lang="en-US" altLang="en-US" b="1"/>
              <a:t>Fill Color </a:t>
            </a:r>
            <a:r>
              <a:rPr lang="en-US" altLang="en-US"/>
              <a:t>list, click </a:t>
            </a:r>
            <a:r>
              <a:rPr lang="en-US" altLang="en-US" b="1"/>
              <a:t>More Colors</a:t>
            </a:r>
            <a:r>
              <a:rPr lang="en-US" altLang="en-US"/>
              <a:t>. In the </a:t>
            </a:r>
            <a:r>
              <a:rPr lang="en-US" altLang="en-US" b="1"/>
              <a:t>Colors</a:t>
            </a:r>
            <a:r>
              <a:rPr lang="en-US" altLang="en-US"/>
              <a:t> dialog box, on the </a:t>
            </a:r>
            <a:r>
              <a:rPr lang="en-US" altLang="en-US" b="1"/>
              <a:t>Custom</a:t>
            </a:r>
            <a:r>
              <a:rPr lang="en-US" altLang="en-US"/>
              <a:t> tab, enter values for Red: </a:t>
            </a:r>
            <a:r>
              <a:rPr lang="en-US" altLang="en-US" b="1"/>
              <a:t>130</a:t>
            </a:r>
            <a:r>
              <a:rPr lang="en-US" altLang="en-US"/>
              <a:t>, Green: </a:t>
            </a:r>
            <a:r>
              <a:rPr lang="en-US" altLang="en-US" b="1"/>
              <a:t>153</a:t>
            </a:r>
            <a:r>
              <a:rPr lang="en-US" altLang="en-US"/>
              <a:t>, Blue: </a:t>
            </a:r>
            <a:r>
              <a:rPr lang="en-US" altLang="en-US" b="1"/>
              <a:t>117</a:t>
            </a:r>
            <a:r>
              <a:rPr lang="en-US" altLang="en-US"/>
              <a:t>. </a:t>
            </a:r>
          </a:p>
          <a:p>
            <a:pPr marL="1143000" lvl="2" indent="-228600">
              <a:spcBef>
                <a:spcPct val="0"/>
              </a:spcBef>
              <a:buFontTx/>
              <a:buChar char="•"/>
            </a:pPr>
            <a:r>
              <a:rPr lang="en-US" altLang="en-US"/>
              <a:t>In the </a:t>
            </a:r>
            <a:r>
              <a:rPr lang="en-US" altLang="en-US" b="1"/>
              <a:t>Speed</a:t>
            </a:r>
            <a:r>
              <a:rPr lang="en-US" altLang="en-US"/>
              <a:t> list, select </a:t>
            </a:r>
            <a:r>
              <a:rPr lang="en-US" altLang="en-US" b="1"/>
              <a:t>Very Fast</a:t>
            </a:r>
            <a:r>
              <a:rPr lang="en-US" altLang="en-US"/>
              <a:t>.</a:t>
            </a:r>
          </a:p>
          <a:p>
            <a:pPr>
              <a:spcBef>
                <a:spcPct val="0"/>
              </a:spcBef>
              <a:buFont typeface="Calibri" panose="020F0502020204030204" pitchFamily="34" charset="0"/>
              <a:buAutoNum type="arabicPeriod"/>
            </a:pPr>
            <a:r>
              <a:rPr lang="en-US" altLang="en-US"/>
              <a:t>On the slide, select the first text box.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 Effect</a:t>
            </a:r>
            <a:r>
              <a:rPr lang="en-US" altLang="en-US"/>
              <a:t>, point to</a:t>
            </a:r>
            <a:r>
              <a:rPr lang="en-US" altLang="en-US" b="1"/>
              <a:t> Entrance</a:t>
            </a:r>
            <a:r>
              <a:rPr lang="en-US" altLang="en-US"/>
              <a:t>,</a:t>
            </a:r>
            <a:r>
              <a:rPr lang="en-US" altLang="en-US" b="1"/>
              <a:t> </a:t>
            </a:r>
            <a:r>
              <a:rPr lang="en-US" altLang="en-US"/>
              <a:t>and then click </a:t>
            </a:r>
            <a:r>
              <a:rPr lang="en-US" altLang="en-US" b="1"/>
              <a:t>More Effects</a:t>
            </a:r>
            <a:r>
              <a:rPr lang="en-US" altLang="en-US"/>
              <a:t>. In the </a:t>
            </a:r>
            <a:r>
              <a:rPr lang="en-US" altLang="en-US" b="1"/>
              <a:t>Add Entrance Effect </a:t>
            </a:r>
            <a:r>
              <a:rPr lang="en-US" altLang="en-US"/>
              <a:t>dialog box, under </a:t>
            </a:r>
            <a:r>
              <a:rPr lang="en-US" altLang="en-US" b="1"/>
              <a:t>Subtle</a:t>
            </a:r>
            <a:r>
              <a:rPr lang="en-US" altLang="en-US"/>
              <a:t>, click </a:t>
            </a:r>
            <a:r>
              <a:rPr lang="en-US" altLang="en-US" b="1"/>
              <a:t>Fade</a:t>
            </a:r>
            <a:r>
              <a:rPr lang="en-US" altLang="en-US"/>
              <a:t>. </a:t>
            </a:r>
          </a:p>
          <a:p>
            <a:pPr marL="685800" lvl="1" indent="-228600">
              <a:spcBef>
                <a:spcPct val="0"/>
              </a:spcBef>
              <a:buFont typeface="Calibri" panose="020F0502020204030204" pitchFamily="34" charset="0"/>
              <a:buAutoNum type="arabicPeriod"/>
            </a:pPr>
            <a:r>
              <a:rPr lang="en-US" altLang="en-US"/>
              <a:t>Select the third animation effect (fade effect for the first text box). Under </a:t>
            </a:r>
            <a:r>
              <a:rPr lang="en-US" altLang="en-US" b="1"/>
              <a:t>Modify: Fade</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With Previous</a:t>
            </a:r>
            <a:r>
              <a:rPr lang="en-US" altLang="en-US"/>
              <a:t>.</a:t>
            </a:r>
          </a:p>
          <a:p>
            <a:pPr marL="1143000" lvl="2" indent="-228600">
              <a:spcBef>
                <a:spcPct val="0"/>
              </a:spcBef>
              <a:buFontTx/>
              <a:buChar char="•"/>
            </a:pPr>
            <a:r>
              <a:rPr lang="en-US" altLang="en-US"/>
              <a:t>In the </a:t>
            </a:r>
            <a:r>
              <a:rPr lang="en-US" altLang="en-US" b="1"/>
              <a:t>Speed </a:t>
            </a:r>
            <a:r>
              <a:rPr lang="en-US" altLang="en-US"/>
              <a:t>list, select </a:t>
            </a:r>
            <a:r>
              <a:rPr lang="en-US" altLang="en-US" b="1"/>
              <a:t>Very Fast</a:t>
            </a:r>
            <a:r>
              <a:rPr lang="en-US" altLang="en-US"/>
              <a:t>. </a:t>
            </a:r>
          </a:p>
          <a:p>
            <a:pPr>
              <a:spcBef>
                <a:spcPct val="0"/>
              </a:spcBef>
              <a:buFont typeface="Calibri" panose="020F0502020204030204" pitchFamily="34" charset="0"/>
              <a:buAutoNum type="arabicPeriod"/>
            </a:pPr>
            <a:r>
              <a:rPr lang="en-US" altLang="en-US"/>
              <a:t>In the </a:t>
            </a:r>
            <a:r>
              <a:rPr lang="en-US" altLang="en-US" b="1"/>
              <a:t>Selection and Visibility </a:t>
            </a:r>
            <a:r>
              <a:rPr lang="en-US" altLang="en-US"/>
              <a:t>pane, select the rectangle group.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a:t>
            </a:r>
            <a:r>
              <a:rPr lang="en-US" altLang="en-US"/>
              <a:t> </a:t>
            </a:r>
            <a:r>
              <a:rPr lang="en-US" altLang="en-US" b="1"/>
              <a:t>Effect</a:t>
            </a:r>
            <a:r>
              <a:rPr lang="en-US" altLang="en-US"/>
              <a:t>, point to </a:t>
            </a:r>
            <a:r>
              <a:rPr lang="en-US" altLang="en-US" b="1"/>
              <a:t>Emphasis</a:t>
            </a:r>
            <a:r>
              <a:rPr lang="en-US" altLang="en-US"/>
              <a:t>, and then click </a:t>
            </a:r>
            <a:r>
              <a:rPr lang="en-US" altLang="en-US" b="1"/>
              <a:t>More Effects</a:t>
            </a:r>
            <a:r>
              <a:rPr lang="en-US" altLang="en-US"/>
              <a:t>. In the </a:t>
            </a:r>
            <a:r>
              <a:rPr lang="en-US" altLang="en-US" b="1"/>
              <a:t>Add Emphasis Effect </a:t>
            </a:r>
            <a:r>
              <a:rPr lang="en-US" altLang="en-US"/>
              <a:t>dialog box, under </a:t>
            </a:r>
            <a:r>
              <a:rPr lang="en-US" altLang="en-US" b="1"/>
              <a:t>Basic</a:t>
            </a:r>
            <a:r>
              <a:rPr lang="en-US" altLang="en-US"/>
              <a:t>, click </a:t>
            </a:r>
            <a:r>
              <a:rPr lang="en-US" altLang="en-US" b="1"/>
              <a:t>Spin</a:t>
            </a:r>
            <a:r>
              <a:rPr lang="en-US" altLang="en-US"/>
              <a:t>. </a:t>
            </a:r>
          </a:p>
          <a:p>
            <a:pPr marL="685800" lvl="1" indent="-228600">
              <a:spcBef>
                <a:spcPct val="0"/>
              </a:spcBef>
              <a:buFont typeface="Calibri" panose="020F0502020204030204" pitchFamily="34" charset="0"/>
              <a:buAutoNum type="arabicPeriod"/>
            </a:pPr>
            <a:r>
              <a:rPr lang="en-US" altLang="en-US"/>
              <a:t>Select the fourth animation effect (spin effect for the rectangle group). Under </a:t>
            </a:r>
            <a:r>
              <a:rPr lang="en-US" altLang="en-US" b="1"/>
              <a:t>Modify: Spin</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On Click</a:t>
            </a:r>
            <a:r>
              <a:rPr lang="en-US" altLang="en-US"/>
              <a:t>. </a:t>
            </a:r>
          </a:p>
          <a:p>
            <a:pPr marL="1143000" lvl="2" indent="-228600">
              <a:spcBef>
                <a:spcPct val="0"/>
              </a:spcBef>
              <a:buFontTx/>
              <a:buChar char="•"/>
            </a:pPr>
            <a:r>
              <a:rPr lang="en-US" altLang="en-US"/>
              <a:t>In the </a:t>
            </a:r>
            <a:r>
              <a:rPr lang="en-US" altLang="en-US" b="1"/>
              <a:t>Amount </a:t>
            </a:r>
            <a:r>
              <a:rPr lang="en-US" altLang="en-US"/>
              <a:t>list, in the </a:t>
            </a:r>
            <a:r>
              <a:rPr lang="en-US" altLang="en-US" b="1"/>
              <a:t>Custom</a:t>
            </a:r>
            <a:r>
              <a:rPr lang="en-US" altLang="en-US"/>
              <a:t> box, enter </a:t>
            </a:r>
            <a:r>
              <a:rPr lang="en-US" altLang="en-US" b="1"/>
              <a:t>22</a:t>
            </a:r>
            <a:r>
              <a:rPr lang="en-US" altLang="en-US" b="1">
                <a:ea typeface="Verdana" panose="020B0604030504040204" pitchFamily="34" charset="0"/>
                <a:cs typeface="Verdana" panose="020B0604030504040204" pitchFamily="34" charset="0"/>
              </a:rPr>
              <a:t>°</a:t>
            </a:r>
            <a:r>
              <a:rPr lang="en-US" altLang="en-US"/>
              <a:t>, and then press ENTER.  Also in the </a:t>
            </a:r>
            <a:r>
              <a:rPr lang="en-US" altLang="en-US" b="1"/>
              <a:t>Amount</a:t>
            </a:r>
            <a:r>
              <a:rPr lang="en-US" altLang="en-US"/>
              <a:t> list, click </a:t>
            </a:r>
            <a:r>
              <a:rPr lang="en-US" altLang="en-US" b="1"/>
              <a:t>Clockwise</a:t>
            </a:r>
            <a:r>
              <a:rPr lang="en-US" altLang="en-US"/>
              <a:t>. </a:t>
            </a:r>
          </a:p>
          <a:p>
            <a:pPr marL="1143000" lvl="2" indent="-228600">
              <a:spcBef>
                <a:spcPct val="0"/>
              </a:spcBef>
              <a:buFontTx/>
              <a:buChar char="•"/>
            </a:pPr>
            <a:r>
              <a:rPr lang="en-US" altLang="en-US"/>
              <a:t>In the </a:t>
            </a:r>
            <a:r>
              <a:rPr lang="en-US" altLang="en-US" b="1"/>
              <a:t>Speed</a:t>
            </a:r>
            <a:r>
              <a:rPr lang="en-US" altLang="en-US"/>
              <a:t> list, select </a:t>
            </a:r>
            <a:r>
              <a:rPr lang="en-US" altLang="en-US" b="1"/>
              <a:t>Very Fast</a:t>
            </a:r>
            <a:r>
              <a:rPr lang="en-US" altLang="en-US"/>
              <a:t>.</a:t>
            </a:r>
          </a:p>
          <a:p>
            <a:pPr>
              <a:spcBef>
                <a:spcPct val="0"/>
              </a:spcBef>
              <a:buFont typeface="Calibri" panose="020F0502020204030204" pitchFamily="34" charset="0"/>
              <a:buAutoNum type="arabicPeriod"/>
            </a:pPr>
            <a:r>
              <a:rPr lang="en-US" altLang="en-US"/>
              <a:t>On the slide, select the second oval.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a:t>
            </a:r>
            <a:r>
              <a:rPr lang="en-US" altLang="en-US"/>
              <a:t> </a:t>
            </a:r>
            <a:r>
              <a:rPr lang="en-US" altLang="en-US" b="1"/>
              <a:t>Effect</a:t>
            </a:r>
            <a:r>
              <a:rPr lang="en-US" altLang="en-US"/>
              <a:t>, point to </a:t>
            </a:r>
            <a:r>
              <a:rPr lang="en-US" altLang="en-US" b="1"/>
              <a:t>Emphasis</a:t>
            </a:r>
            <a:r>
              <a:rPr lang="en-US" altLang="en-US"/>
              <a:t>, and then click </a:t>
            </a:r>
            <a:r>
              <a:rPr lang="en-US" altLang="en-US" b="1"/>
              <a:t>More Effects</a:t>
            </a:r>
            <a:r>
              <a:rPr lang="en-US" altLang="en-US"/>
              <a:t>. In the </a:t>
            </a:r>
            <a:r>
              <a:rPr lang="en-US" altLang="en-US" b="1"/>
              <a:t>Add Emphasis Effect </a:t>
            </a:r>
            <a:r>
              <a:rPr lang="en-US" altLang="en-US"/>
              <a:t>dialog box, under </a:t>
            </a:r>
            <a:r>
              <a:rPr lang="en-US" altLang="en-US" b="1"/>
              <a:t>Basic</a:t>
            </a:r>
            <a:r>
              <a:rPr lang="en-US" altLang="en-US"/>
              <a:t>, click </a:t>
            </a:r>
            <a:r>
              <a:rPr lang="en-US" altLang="en-US" b="1"/>
              <a:t>Change Fill Color</a:t>
            </a:r>
            <a:r>
              <a:rPr lang="en-US" altLang="en-US"/>
              <a:t>. </a:t>
            </a:r>
          </a:p>
          <a:p>
            <a:pPr marL="685800" lvl="1" indent="-228600">
              <a:spcBef>
                <a:spcPct val="0"/>
              </a:spcBef>
              <a:buFont typeface="Calibri" panose="020F0502020204030204" pitchFamily="34" charset="0"/>
              <a:buAutoNum type="arabicPeriod"/>
            </a:pPr>
            <a:r>
              <a:rPr lang="en-US" altLang="en-US"/>
              <a:t>Select the fifth animation effect (change fill color effect for the second oval). Under </a:t>
            </a:r>
            <a:r>
              <a:rPr lang="en-US" altLang="en-US" b="1"/>
              <a:t>Modify: Change Fill Color</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After Previous</a:t>
            </a:r>
            <a:r>
              <a:rPr lang="en-US" altLang="en-US"/>
              <a:t>. </a:t>
            </a:r>
          </a:p>
          <a:p>
            <a:pPr marL="1143000" lvl="2" indent="-228600">
              <a:spcBef>
                <a:spcPct val="0"/>
              </a:spcBef>
              <a:buFontTx/>
              <a:buChar char="•"/>
            </a:pPr>
            <a:r>
              <a:rPr lang="en-US" altLang="en-US"/>
              <a:t>In the </a:t>
            </a:r>
            <a:r>
              <a:rPr lang="en-US" altLang="en-US" b="1"/>
              <a:t>Fill Color </a:t>
            </a:r>
            <a:r>
              <a:rPr lang="en-US" altLang="en-US"/>
              <a:t>list, click </a:t>
            </a:r>
            <a:r>
              <a:rPr lang="en-US" altLang="en-US" b="1"/>
              <a:t>More Colors</a:t>
            </a:r>
            <a:r>
              <a:rPr lang="en-US" altLang="en-US"/>
              <a:t>. In the </a:t>
            </a:r>
            <a:r>
              <a:rPr lang="en-US" altLang="en-US" b="1"/>
              <a:t>Colors</a:t>
            </a:r>
            <a:r>
              <a:rPr lang="en-US" altLang="en-US"/>
              <a:t> dialog box, on the </a:t>
            </a:r>
            <a:r>
              <a:rPr lang="en-US" altLang="en-US" b="1"/>
              <a:t>Custom</a:t>
            </a:r>
            <a:r>
              <a:rPr lang="en-US" altLang="en-US"/>
              <a:t> tab, enter values for Red: </a:t>
            </a:r>
            <a:r>
              <a:rPr lang="en-US" altLang="en-US" b="1"/>
              <a:t>130</a:t>
            </a:r>
            <a:r>
              <a:rPr lang="en-US" altLang="en-US"/>
              <a:t>, Green: </a:t>
            </a:r>
            <a:r>
              <a:rPr lang="en-US" altLang="en-US" b="1"/>
              <a:t>153</a:t>
            </a:r>
            <a:r>
              <a:rPr lang="en-US" altLang="en-US"/>
              <a:t>, Blue: </a:t>
            </a:r>
            <a:r>
              <a:rPr lang="en-US" altLang="en-US" b="1"/>
              <a:t>117</a:t>
            </a:r>
            <a:r>
              <a:rPr lang="en-US" altLang="en-US"/>
              <a:t>. </a:t>
            </a:r>
          </a:p>
          <a:p>
            <a:pPr marL="1143000" lvl="2" indent="-228600">
              <a:spcBef>
                <a:spcPct val="0"/>
              </a:spcBef>
              <a:buFontTx/>
              <a:buChar char="•"/>
            </a:pPr>
            <a:r>
              <a:rPr lang="en-US" altLang="en-US"/>
              <a:t>In the </a:t>
            </a:r>
            <a:r>
              <a:rPr lang="en-US" altLang="en-US" b="1"/>
              <a:t>Speed</a:t>
            </a:r>
            <a:r>
              <a:rPr lang="en-US" altLang="en-US"/>
              <a:t> list, select </a:t>
            </a:r>
            <a:r>
              <a:rPr lang="en-US" altLang="en-US" b="1"/>
              <a:t>Very Fast</a:t>
            </a:r>
            <a:r>
              <a:rPr lang="en-US" altLang="en-US"/>
              <a:t>.</a:t>
            </a:r>
          </a:p>
          <a:p>
            <a:pPr>
              <a:spcBef>
                <a:spcPct val="0"/>
              </a:spcBef>
              <a:buFont typeface="Calibri" panose="020F0502020204030204" pitchFamily="34" charset="0"/>
              <a:buAutoNum type="arabicPeriod"/>
            </a:pPr>
            <a:r>
              <a:rPr lang="en-US" altLang="en-US"/>
              <a:t>On the slide, select the second text box.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 Effect</a:t>
            </a:r>
            <a:r>
              <a:rPr lang="en-US" altLang="en-US"/>
              <a:t>, point to</a:t>
            </a:r>
            <a:r>
              <a:rPr lang="en-US" altLang="en-US" b="1"/>
              <a:t> Entrance </a:t>
            </a:r>
            <a:r>
              <a:rPr lang="en-US" altLang="en-US"/>
              <a:t>and then click </a:t>
            </a:r>
            <a:r>
              <a:rPr lang="en-US" altLang="en-US" b="1"/>
              <a:t>More Effects</a:t>
            </a:r>
            <a:r>
              <a:rPr lang="en-US" altLang="en-US"/>
              <a:t>. In the </a:t>
            </a:r>
            <a:r>
              <a:rPr lang="en-US" altLang="en-US" b="1"/>
              <a:t>Add Entrance Effect </a:t>
            </a:r>
            <a:r>
              <a:rPr lang="en-US" altLang="en-US"/>
              <a:t>dialog box, under </a:t>
            </a:r>
            <a:r>
              <a:rPr lang="en-US" altLang="en-US" b="1"/>
              <a:t>Subtle</a:t>
            </a:r>
            <a:r>
              <a:rPr lang="en-US" altLang="en-US"/>
              <a:t>, click </a:t>
            </a:r>
            <a:r>
              <a:rPr lang="en-US" altLang="en-US" b="1"/>
              <a:t>Fade</a:t>
            </a:r>
            <a:r>
              <a:rPr lang="en-US" altLang="en-US"/>
              <a:t>. </a:t>
            </a:r>
          </a:p>
          <a:p>
            <a:pPr marL="685800" lvl="1" indent="-228600">
              <a:spcBef>
                <a:spcPct val="0"/>
              </a:spcBef>
              <a:buFont typeface="Calibri" panose="020F0502020204030204" pitchFamily="34" charset="0"/>
              <a:buAutoNum type="arabicPeriod"/>
            </a:pPr>
            <a:r>
              <a:rPr lang="en-US" altLang="en-US"/>
              <a:t>Select the sixth animation effect (fade effect for the second text box). Under </a:t>
            </a:r>
            <a:r>
              <a:rPr lang="en-US" altLang="en-US" b="1"/>
              <a:t>Modify: Fade</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With Previous</a:t>
            </a:r>
            <a:r>
              <a:rPr lang="en-US" altLang="en-US"/>
              <a:t>.</a:t>
            </a:r>
          </a:p>
          <a:p>
            <a:pPr marL="1143000" lvl="2" indent="-228600">
              <a:spcBef>
                <a:spcPct val="0"/>
              </a:spcBef>
              <a:buFontTx/>
              <a:buChar char="•"/>
            </a:pPr>
            <a:r>
              <a:rPr lang="en-US" altLang="en-US"/>
              <a:t>In the </a:t>
            </a:r>
            <a:r>
              <a:rPr lang="en-US" altLang="en-US" b="1"/>
              <a:t>Speed </a:t>
            </a:r>
            <a:r>
              <a:rPr lang="en-US" altLang="en-US"/>
              <a:t>list, select </a:t>
            </a:r>
            <a:r>
              <a:rPr lang="en-US" altLang="en-US" b="1"/>
              <a:t>Very Fast</a:t>
            </a:r>
            <a:r>
              <a:rPr lang="en-US" altLang="en-US"/>
              <a:t>. </a:t>
            </a:r>
          </a:p>
          <a:p>
            <a:pPr>
              <a:spcBef>
                <a:spcPct val="0"/>
              </a:spcBef>
              <a:buFont typeface="Calibri" panose="020F0502020204030204" pitchFamily="34" charset="0"/>
              <a:buAutoNum type="arabicPeriod"/>
            </a:pPr>
            <a:r>
              <a:rPr lang="en-US" altLang="en-US"/>
              <a:t>On the slide, select the third oval.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a:t>
            </a:r>
            <a:r>
              <a:rPr lang="en-US" altLang="en-US"/>
              <a:t> </a:t>
            </a:r>
            <a:r>
              <a:rPr lang="en-US" altLang="en-US" b="1"/>
              <a:t>Effect</a:t>
            </a:r>
            <a:r>
              <a:rPr lang="en-US" altLang="en-US"/>
              <a:t>, point to </a:t>
            </a:r>
            <a:r>
              <a:rPr lang="en-US" altLang="en-US" b="1"/>
              <a:t>Emphasis</a:t>
            </a:r>
            <a:r>
              <a:rPr lang="en-US" altLang="en-US"/>
              <a:t>, and then click </a:t>
            </a:r>
            <a:r>
              <a:rPr lang="en-US" altLang="en-US" b="1"/>
              <a:t>More Effects</a:t>
            </a:r>
            <a:r>
              <a:rPr lang="en-US" altLang="en-US"/>
              <a:t>. In the </a:t>
            </a:r>
            <a:r>
              <a:rPr lang="en-US" altLang="en-US" b="1"/>
              <a:t>Add Emphasis Effect </a:t>
            </a:r>
            <a:r>
              <a:rPr lang="en-US" altLang="en-US"/>
              <a:t>dialog box, under </a:t>
            </a:r>
            <a:r>
              <a:rPr lang="en-US" altLang="en-US" b="1"/>
              <a:t>Basic</a:t>
            </a:r>
            <a:r>
              <a:rPr lang="en-US" altLang="en-US"/>
              <a:t>, click </a:t>
            </a:r>
            <a:r>
              <a:rPr lang="en-US" altLang="en-US" b="1"/>
              <a:t>Change Fill Color</a:t>
            </a:r>
            <a:r>
              <a:rPr lang="en-US" altLang="en-US"/>
              <a:t>. </a:t>
            </a:r>
          </a:p>
          <a:p>
            <a:pPr marL="685800" lvl="1" indent="-228600">
              <a:spcBef>
                <a:spcPct val="0"/>
              </a:spcBef>
              <a:buFont typeface="Calibri" panose="020F0502020204030204" pitchFamily="34" charset="0"/>
              <a:buAutoNum type="arabicPeriod"/>
            </a:pPr>
            <a:r>
              <a:rPr lang="en-US" altLang="en-US"/>
              <a:t>Select the seventh animation effect (change fill color effect for the third oval). Under </a:t>
            </a:r>
            <a:r>
              <a:rPr lang="en-US" altLang="en-US" b="1"/>
              <a:t>Modify: Change Fill Color</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After Previous</a:t>
            </a:r>
            <a:r>
              <a:rPr lang="en-US" altLang="en-US"/>
              <a:t>. </a:t>
            </a:r>
          </a:p>
          <a:p>
            <a:pPr marL="1143000" lvl="2" indent="-228600">
              <a:spcBef>
                <a:spcPct val="0"/>
              </a:spcBef>
              <a:buFontTx/>
              <a:buChar char="•"/>
            </a:pPr>
            <a:r>
              <a:rPr lang="en-US" altLang="en-US"/>
              <a:t>In the </a:t>
            </a:r>
            <a:r>
              <a:rPr lang="en-US" altLang="en-US" b="1"/>
              <a:t>Fill Color </a:t>
            </a:r>
            <a:r>
              <a:rPr lang="en-US" altLang="en-US"/>
              <a:t>list, click </a:t>
            </a:r>
            <a:r>
              <a:rPr lang="en-US" altLang="en-US" b="1"/>
              <a:t>More Colors</a:t>
            </a:r>
            <a:r>
              <a:rPr lang="en-US" altLang="en-US"/>
              <a:t>. In the </a:t>
            </a:r>
            <a:r>
              <a:rPr lang="en-US" altLang="en-US" b="1"/>
              <a:t>Colors</a:t>
            </a:r>
            <a:r>
              <a:rPr lang="en-US" altLang="en-US"/>
              <a:t> dialog box, on the </a:t>
            </a:r>
            <a:r>
              <a:rPr lang="en-US" altLang="en-US" b="1"/>
              <a:t>Custom</a:t>
            </a:r>
            <a:r>
              <a:rPr lang="en-US" altLang="en-US"/>
              <a:t> tab, enter values for Red: </a:t>
            </a:r>
            <a:r>
              <a:rPr lang="en-US" altLang="en-US" b="1"/>
              <a:t>130</a:t>
            </a:r>
            <a:r>
              <a:rPr lang="en-US" altLang="en-US"/>
              <a:t>, Green: </a:t>
            </a:r>
            <a:r>
              <a:rPr lang="en-US" altLang="en-US" b="1"/>
              <a:t>153</a:t>
            </a:r>
            <a:r>
              <a:rPr lang="en-US" altLang="en-US"/>
              <a:t>, Blue: </a:t>
            </a:r>
            <a:r>
              <a:rPr lang="en-US" altLang="en-US" b="1"/>
              <a:t>117</a:t>
            </a:r>
            <a:r>
              <a:rPr lang="en-US" altLang="en-US"/>
              <a:t>. </a:t>
            </a:r>
          </a:p>
          <a:p>
            <a:pPr marL="1143000" lvl="2" indent="-228600">
              <a:spcBef>
                <a:spcPct val="0"/>
              </a:spcBef>
              <a:buFontTx/>
              <a:buChar char="•"/>
            </a:pPr>
            <a:r>
              <a:rPr lang="en-US" altLang="en-US"/>
              <a:t>In the </a:t>
            </a:r>
            <a:r>
              <a:rPr lang="en-US" altLang="en-US" b="1"/>
              <a:t>Speed</a:t>
            </a:r>
            <a:r>
              <a:rPr lang="en-US" altLang="en-US"/>
              <a:t> list, select </a:t>
            </a:r>
            <a:r>
              <a:rPr lang="en-US" altLang="en-US" b="1"/>
              <a:t>Very Fast</a:t>
            </a:r>
            <a:r>
              <a:rPr lang="en-US" altLang="en-US"/>
              <a:t>.</a:t>
            </a:r>
          </a:p>
          <a:p>
            <a:pPr>
              <a:spcBef>
                <a:spcPct val="0"/>
              </a:spcBef>
              <a:buFont typeface="Calibri" panose="020F0502020204030204" pitchFamily="34" charset="0"/>
              <a:buAutoNum type="arabicPeriod"/>
            </a:pPr>
            <a:r>
              <a:rPr lang="en-US" altLang="en-US"/>
              <a:t>On the slide, select the third text box.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 Effect</a:t>
            </a:r>
            <a:r>
              <a:rPr lang="en-US" altLang="en-US"/>
              <a:t>, point to</a:t>
            </a:r>
            <a:r>
              <a:rPr lang="en-US" altLang="en-US" b="1"/>
              <a:t> Entrance </a:t>
            </a:r>
            <a:r>
              <a:rPr lang="en-US" altLang="en-US"/>
              <a:t>and then click </a:t>
            </a:r>
            <a:r>
              <a:rPr lang="en-US" altLang="en-US" b="1"/>
              <a:t>More Effects</a:t>
            </a:r>
            <a:r>
              <a:rPr lang="en-US" altLang="en-US"/>
              <a:t>. In the </a:t>
            </a:r>
            <a:r>
              <a:rPr lang="en-US" altLang="en-US" b="1"/>
              <a:t>Add Entrance Effect </a:t>
            </a:r>
            <a:r>
              <a:rPr lang="en-US" altLang="en-US"/>
              <a:t>dialog box, under </a:t>
            </a:r>
            <a:r>
              <a:rPr lang="en-US" altLang="en-US" b="1"/>
              <a:t>Subtle</a:t>
            </a:r>
            <a:r>
              <a:rPr lang="en-US" altLang="en-US"/>
              <a:t>, click </a:t>
            </a:r>
            <a:r>
              <a:rPr lang="en-US" altLang="en-US" b="1"/>
              <a:t>Fade</a:t>
            </a:r>
            <a:r>
              <a:rPr lang="en-US" altLang="en-US"/>
              <a:t>. </a:t>
            </a:r>
          </a:p>
          <a:p>
            <a:pPr marL="685800" lvl="1" indent="-228600">
              <a:spcBef>
                <a:spcPct val="0"/>
              </a:spcBef>
              <a:buFont typeface="Calibri" panose="020F0502020204030204" pitchFamily="34" charset="0"/>
              <a:buAutoNum type="arabicPeriod"/>
            </a:pPr>
            <a:r>
              <a:rPr lang="en-US" altLang="en-US"/>
              <a:t>Select the eighth animation effect (fade effect for the third text box). Under </a:t>
            </a:r>
            <a:r>
              <a:rPr lang="en-US" altLang="en-US" b="1"/>
              <a:t>Modify: Fade</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With Previous</a:t>
            </a:r>
            <a:r>
              <a:rPr lang="en-US" altLang="en-US"/>
              <a:t>.</a:t>
            </a:r>
          </a:p>
          <a:p>
            <a:pPr marL="1143000" lvl="2" indent="-228600">
              <a:spcBef>
                <a:spcPct val="0"/>
              </a:spcBef>
              <a:buFontTx/>
              <a:buChar char="•"/>
            </a:pPr>
            <a:r>
              <a:rPr lang="en-US" altLang="en-US"/>
              <a:t>In the </a:t>
            </a:r>
            <a:r>
              <a:rPr lang="en-US" altLang="en-US" b="1"/>
              <a:t>Speed </a:t>
            </a:r>
            <a:r>
              <a:rPr lang="en-US" altLang="en-US"/>
              <a:t>list, select </a:t>
            </a:r>
            <a:r>
              <a:rPr lang="en-US" altLang="en-US" b="1"/>
              <a:t>Very Fast</a:t>
            </a:r>
            <a:r>
              <a:rPr lang="en-US" altLang="en-US"/>
              <a:t>. </a:t>
            </a:r>
          </a:p>
          <a:p>
            <a:pPr>
              <a:spcBef>
                <a:spcPct val="0"/>
              </a:spcBef>
              <a:buFont typeface="Calibri" panose="020F0502020204030204" pitchFamily="34" charset="0"/>
              <a:buAutoNum type="arabicPeriod"/>
            </a:pPr>
            <a:r>
              <a:rPr lang="en-US" altLang="en-US"/>
              <a:t>On the slide, select the fourth oval.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a:t>
            </a:r>
            <a:r>
              <a:rPr lang="en-US" altLang="en-US"/>
              <a:t> </a:t>
            </a:r>
            <a:r>
              <a:rPr lang="en-US" altLang="en-US" b="1"/>
              <a:t>Effect</a:t>
            </a:r>
            <a:r>
              <a:rPr lang="en-US" altLang="en-US"/>
              <a:t>, point to </a:t>
            </a:r>
            <a:r>
              <a:rPr lang="en-US" altLang="en-US" b="1"/>
              <a:t>Emphasis</a:t>
            </a:r>
            <a:r>
              <a:rPr lang="en-US" altLang="en-US"/>
              <a:t>, and then click </a:t>
            </a:r>
            <a:r>
              <a:rPr lang="en-US" altLang="en-US" b="1"/>
              <a:t>More Effects</a:t>
            </a:r>
            <a:r>
              <a:rPr lang="en-US" altLang="en-US"/>
              <a:t>. In the </a:t>
            </a:r>
            <a:r>
              <a:rPr lang="en-US" altLang="en-US" b="1"/>
              <a:t>Add Emphasis Effect </a:t>
            </a:r>
            <a:r>
              <a:rPr lang="en-US" altLang="en-US"/>
              <a:t>dialog box, under </a:t>
            </a:r>
            <a:r>
              <a:rPr lang="en-US" altLang="en-US" b="1"/>
              <a:t>Basic</a:t>
            </a:r>
            <a:r>
              <a:rPr lang="en-US" altLang="en-US"/>
              <a:t>, click </a:t>
            </a:r>
            <a:r>
              <a:rPr lang="en-US" altLang="en-US" b="1"/>
              <a:t>Change Fill Color</a:t>
            </a:r>
            <a:r>
              <a:rPr lang="en-US" altLang="en-US"/>
              <a:t>. </a:t>
            </a:r>
          </a:p>
          <a:p>
            <a:pPr marL="685800" lvl="1" indent="-228600">
              <a:spcBef>
                <a:spcPct val="0"/>
              </a:spcBef>
              <a:buFont typeface="Calibri" panose="020F0502020204030204" pitchFamily="34" charset="0"/>
              <a:buAutoNum type="arabicPeriod"/>
            </a:pPr>
            <a:r>
              <a:rPr lang="en-US" altLang="en-US"/>
              <a:t>Select the ninth animation effect (change fill color effect for the fourth oval). Under </a:t>
            </a:r>
            <a:r>
              <a:rPr lang="en-US" altLang="en-US" b="1"/>
              <a:t>Modify: Change Fill Color</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After Previous</a:t>
            </a:r>
            <a:r>
              <a:rPr lang="en-US" altLang="en-US"/>
              <a:t>. </a:t>
            </a:r>
          </a:p>
          <a:p>
            <a:pPr marL="1143000" lvl="2" indent="-228600">
              <a:spcBef>
                <a:spcPct val="0"/>
              </a:spcBef>
              <a:buFontTx/>
              <a:buChar char="•"/>
            </a:pPr>
            <a:r>
              <a:rPr lang="en-US" altLang="en-US"/>
              <a:t>In the </a:t>
            </a:r>
            <a:r>
              <a:rPr lang="en-US" altLang="en-US" b="1"/>
              <a:t>Fill Color </a:t>
            </a:r>
            <a:r>
              <a:rPr lang="en-US" altLang="en-US"/>
              <a:t>list, click </a:t>
            </a:r>
            <a:r>
              <a:rPr lang="en-US" altLang="en-US" b="1"/>
              <a:t>More Colors</a:t>
            </a:r>
            <a:r>
              <a:rPr lang="en-US" altLang="en-US"/>
              <a:t>. In the </a:t>
            </a:r>
            <a:r>
              <a:rPr lang="en-US" altLang="en-US" b="1"/>
              <a:t>Colors</a:t>
            </a:r>
            <a:r>
              <a:rPr lang="en-US" altLang="en-US"/>
              <a:t> dialog box, on the </a:t>
            </a:r>
            <a:r>
              <a:rPr lang="en-US" altLang="en-US" b="1"/>
              <a:t>Custom</a:t>
            </a:r>
            <a:r>
              <a:rPr lang="en-US" altLang="en-US"/>
              <a:t> tab, enter values for Red: </a:t>
            </a:r>
            <a:r>
              <a:rPr lang="en-US" altLang="en-US" b="1"/>
              <a:t>130</a:t>
            </a:r>
            <a:r>
              <a:rPr lang="en-US" altLang="en-US"/>
              <a:t>, Green: </a:t>
            </a:r>
            <a:r>
              <a:rPr lang="en-US" altLang="en-US" b="1"/>
              <a:t>153</a:t>
            </a:r>
            <a:r>
              <a:rPr lang="en-US" altLang="en-US"/>
              <a:t>, Blue: </a:t>
            </a:r>
            <a:r>
              <a:rPr lang="en-US" altLang="en-US" b="1"/>
              <a:t>117</a:t>
            </a:r>
            <a:r>
              <a:rPr lang="en-US" altLang="en-US"/>
              <a:t>. </a:t>
            </a:r>
          </a:p>
          <a:p>
            <a:pPr marL="1143000" lvl="2" indent="-228600">
              <a:spcBef>
                <a:spcPct val="0"/>
              </a:spcBef>
              <a:buFontTx/>
              <a:buChar char="•"/>
            </a:pPr>
            <a:r>
              <a:rPr lang="en-US" altLang="en-US"/>
              <a:t>In the </a:t>
            </a:r>
            <a:r>
              <a:rPr lang="en-US" altLang="en-US" b="1"/>
              <a:t>Speed</a:t>
            </a:r>
            <a:r>
              <a:rPr lang="en-US" altLang="en-US"/>
              <a:t> list, select </a:t>
            </a:r>
            <a:r>
              <a:rPr lang="en-US" altLang="en-US" b="1"/>
              <a:t>Very Fast</a:t>
            </a:r>
            <a:r>
              <a:rPr lang="en-US" altLang="en-US"/>
              <a:t>.</a:t>
            </a:r>
          </a:p>
          <a:p>
            <a:pPr>
              <a:spcBef>
                <a:spcPct val="0"/>
              </a:spcBef>
              <a:buFont typeface="Calibri" panose="020F0502020204030204" pitchFamily="34" charset="0"/>
              <a:buAutoNum type="arabicPeriod"/>
            </a:pPr>
            <a:r>
              <a:rPr lang="en-US" altLang="en-US"/>
              <a:t>On the slide, select the fourth text box. In the </a:t>
            </a:r>
            <a:r>
              <a:rPr lang="en-US" altLang="en-US" b="1"/>
              <a:t>Custom</a:t>
            </a:r>
            <a:r>
              <a:rPr lang="en-US" altLang="en-US"/>
              <a:t> </a:t>
            </a:r>
            <a:r>
              <a:rPr lang="en-US" altLang="en-US" b="1"/>
              <a:t>Animation</a:t>
            </a:r>
            <a:r>
              <a:rPr lang="en-US" altLang="en-US"/>
              <a:t> task pane, do the following:</a:t>
            </a:r>
          </a:p>
          <a:p>
            <a:pPr marL="685800" lvl="1" indent="-228600">
              <a:spcBef>
                <a:spcPct val="0"/>
              </a:spcBef>
              <a:buFont typeface="Calibri" panose="020F0502020204030204" pitchFamily="34" charset="0"/>
              <a:buAutoNum type="arabicPeriod"/>
            </a:pPr>
            <a:r>
              <a:rPr lang="en-US" altLang="en-US"/>
              <a:t>Click </a:t>
            </a:r>
            <a:r>
              <a:rPr lang="en-US" altLang="en-US" b="1"/>
              <a:t>Add Effect</a:t>
            </a:r>
            <a:r>
              <a:rPr lang="en-US" altLang="en-US"/>
              <a:t>, point to</a:t>
            </a:r>
            <a:r>
              <a:rPr lang="en-US" altLang="en-US" b="1"/>
              <a:t> Entrance</a:t>
            </a:r>
            <a:r>
              <a:rPr lang="en-US" altLang="en-US"/>
              <a:t>,</a:t>
            </a:r>
            <a:r>
              <a:rPr lang="en-US" altLang="en-US" b="1"/>
              <a:t> </a:t>
            </a:r>
            <a:r>
              <a:rPr lang="en-US" altLang="en-US"/>
              <a:t>and then click </a:t>
            </a:r>
            <a:r>
              <a:rPr lang="en-US" altLang="en-US" b="1"/>
              <a:t>More Effects</a:t>
            </a:r>
            <a:r>
              <a:rPr lang="en-US" altLang="en-US"/>
              <a:t>. In the </a:t>
            </a:r>
            <a:r>
              <a:rPr lang="en-US" altLang="en-US" b="1"/>
              <a:t>Add Entrance Effect </a:t>
            </a:r>
            <a:r>
              <a:rPr lang="en-US" altLang="en-US"/>
              <a:t>dialog box, under </a:t>
            </a:r>
            <a:r>
              <a:rPr lang="en-US" altLang="en-US" b="1"/>
              <a:t>Subtle</a:t>
            </a:r>
            <a:r>
              <a:rPr lang="en-US" altLang="en-US"/>
              <a:t>, click </a:t>
            </a:r>
            <a:r>
              <a:rPr lang="en-US" altLang="en-US" b="1"/>
              <a:t>Fade</a:t>
            </a:r>
            <a:r>
              <a:rPr lang="en-US" altLang="en-US"/>
              <a:t>. </a:t>
            </a:r>
          </a:p>
          <a:p>
            <a:pPr marL="685800" lvl="1" indent="-228600">
              <a:spcBef>
                <a:spcPct val="0"/>
              </a:spcBef>
              <a:buFont typeface="Calibri" panose="020F0502020204030204" pitchFamily="34" charset="0"/>
              <a:buAutoNum type="arabicPeriod"/>
            </a:pPr>
            <a:r>
              <a:rPr lang="en-US" altLang="en-US"/>
              <a:t>Select the 10</a:t>
            </a:r>
            <a:r>
              <a:rPr lang="en-US" altLang="en-US" baseline="30000"/>
              <a:t>th</a:t>
            </a:r>
            <a:r>
              <a:rPr lang="en-US" altLang="en-US"/>
              <a:t> animation effect (fade effect for the fourth text box). Under </a:t>
            </a:r>
            <a:r>
              <a:rPr lang="en-US" altLang="en-US" b="1"/>
              <a:t>Modify: Fade</a:t>
            </a:r>
            <a:r>
              <a:rPr lang="en-US" altLang="en-US"/>
              <a:t>, do the following:</a:t>
            </a:r>
          </a:p>
          <a:p>
            <a:pPr marL="1143000" lvl="2" indent="-228600">
              <a:spcBef>
                <a:spcPct val="0"/>
              </a:spcBef>
              <a:buFontTx/>
              <a:buChar char="•"/>
            </a:pPr>
            <a:r>
              <a:rPr lang="en-US" altLang="en-US"/>
              <a:t>In the </a:t>
            </a:r>
            <a:r>
              <a:rPr lang="en-US" altLang="en-US" b="1"/>
              <a:t>Start</a:t>
            </a:r>
            <a:r>
              <a:rPr lang="en-US" altLang="en-US"/>
              <a:t> list, select </a:t>
            </a:r>
            <a:r>
              <a:rPr lang="en-US" altLang="en-US" b="1"/>
              <a:t>With Previous</a:t>
            </a:r>
            <a:r>
              <a:rPr lang="en-US" altLang="en-US"/>
              <a:t>.</a:t>
            </a:r>
          </a:p>
          <a:p>
            <a:pPr marL="1143000" lvl="2" indent="-228600">
              <a:spcBef>
                <a:spcPct val="0"/>
              </a:spcBef>
              <a:buFontTx/>
              <a:buChar char="•"/>
            </a:pPr>
            <a:r>
              <a:rPr lang="en-US" altLang="en-US"/>
              <a:t>In the </a:t>
            </a:r>
            <a:r>
              <a:rPr lang="en-US" altLang="en-US" b="1"/>
              <a:t>Speed </a:t>
            </a:r>
            <a:r>
              <a:rPr lang="en-US" altLang="en-US"/>
              <a:t>list, select </a:t>
            </a:r>
            <a:r>
              <a:rPr lang="en-US" altLang="en-US" b="1"/>
              <a:t>Very Fast</a:t>
            </a:r>
            <a:r>
              <a:rPr lang="en-US" altLang="en-US"/>
              <a:t>. </a:t>
            </a:r>
          </a:p>
          <a:p>
            <a:pPr>
              <a:spcBef>
                <a:spcPct val="0"/>
              </a:spcBef>
              <a:buFont typeface="+mj-lt"/>
              <a:buNone/>
            </a:pPr>
            <a:endParaRPr lang="en-US" altLang="en-US"/>
          </a:p>
        </p:txBody>
      </p:sp>
      <p:sp>
        <p:nvSpPr>
          <p:cNvPr id="82947" name="Slide Image Placeholder 5"/>
          <p:cNvSpPr>
            <a:spLocks noGrp="1" noRot="1" noChangeAspect="1" noTextEdit="1"/>
          </p:cNvSpPr>
          <p:nvPr>
            <p:ph type="sldImg"/>
          </p:nvPr>
        </p:nvSpPr>
        <p:spPr bwMode="auto">
          <a:xfrm>
            <a:off x="9525" y="460375"/>
            <a:ext cx="4192588" cy="2359025"/>
          </a:xfrm>
          <a:noFill/>
          <a:ln>
            <a:solidFill>
              <a:srgbClr val="000000"/>
            </a:solidFill>
            <a:miter lim="800000"/>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ge3ea591780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4" name="Google Shape;2684;ge3ea591780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36240100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26672186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93397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2489445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21720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155802025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923279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216298956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1177833" y="911467"/>
            <a:ext cx="85684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584233" y="2008467"/>
            <a:ext cx="4003600" cy="368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88" name="Google Shape;88;p7"/>
          <p:cNvSpPr txBox="1">
            <a:spLocks noGrp="1"/>
          </p:cNvSpPr>
          <p:nvPr>
            <p:ph type="body" idx="2"/>
          </p:nvPr>
        </p:nvSpPr>
        <p:spPr>
          <a:xfrm>
            <a:off x="6149152" y="2008467"/>
            <a:ext cx="4003600" cy="368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333"/>
              </a:spcBef>
              <a:spcAft>
                <a:spcPts val="0"/>
              </a:spcAft>
              <a:buSzPts val="2000"/>
              <a:buChar char="✗"/>
              <a:defRPr sz="2667"/>
            </a:lvl2pPr>
            <a:lvl3pPr marL="1828754" lvl="2" indent="-474121" rtl="0">
              <a:spcBef>
                <a:spcPts val="1333"/>
              </a:spcBef>
              <a:spcAft>
                <a:spcPts val="0"/>
              </a:spcAft>
              <a:buSzPts val="2000"/>
              <a:buChar char="■"/>
              <a:defRPr sz="2667"/>
            </a:lvl3pPr>
            <a:lvl4pPr marL="2438339" lvl="3" indent="-474121" rtl="0">
              <a:spcBef>
                <a:spcPts val="1333"/>
              </a:spcBef>
              <a:spcAft>
                <a:spcPts val="0"/>
              </a:spcAft>
              <a:buSzPts val="2000"/>
              <a:buChar char="●"/>
              <a:defRPr sz="2667"/>
            </a:lvl4pPr>
            <a:lvl5pPr marL="3047924" lvl="4" indent="-474121" rtl="0">
              <a:spcBef>
                <a:spcPts val="1333"/>
              </a:spcBef>
              <a:spcAft>
                <a:spcPts val="0"/>
              </a:spcAft>
              <a:buSzPts val="2000"/>
              <a:buChar char="○"/>
              <a:defRPr sz="2667"/>
            </a:lvl5pPr>
            <a:lvl6pPr marL="3657509" lvl="5" indent="-474121" rtl="0">
              <a:spcBef>
                <a:spcPts val="1333"/>
              </a:spcBef>
              <a:spcAft>
                <a:spcPts val="0"/>
              </a:spcAft>
              <a:buSzPts val="2000"/>
              <a:buChar char="■"/>
              <a:defRPr sz="2667"/>
            </a:lvl6pPr>
            <a:lvl7pPr marL="4267093" lvl="6" indent="-474121" rtl="0">
              <a:spcBef>
                <a:spcPts val="1333"/>
              </a:spcBef>
              <a:spcAft>
                <a:spcPts val="0"/>
              </a:spcAft>
              <a:buSzPts val="2000"/>
              <a:buChar char="●"/>
              <a:defRPr sz="2667"/>
            </a:lvl7pPr>
            <a:lvl8pPr marL="4876678" lvl="7" indent="-474121" rtl="0">
              <a:spcBef>
                <a:spcPts val="1333"/>
              </a:spcBef>
              <a:spcAft>
                <a:spcPts val="0"/>
              </a:spcAft>
              <a:buSzPts val="2000"/>
              <a:buChar char="○"/>
              <a:defRPr sz="2667"/>
            </a:lvl8pPr>
            <a:lvl9pPr marL="5486263" lvl="8" indent="-474121" rtl="0">
              <a:spcBef>
                <a:spcPts val="1333"/>
              </a:spcBef>
              <a:spcAft>
                <a:spcPts val="1333"/>
              </a:spcAft>
              <a:buSzPts val="2000"/>
              <a:buChar char="■"/>
              <a:defRPr sz="2667"/>
            </a:lvl9pPr>
          </a:lstStyle>
          <a:p>
            <a:endParaRPr/>
          </a:p>
        </p:txBody>
      </p:sp>
      <p:sp>
        <p:nvSpPr>
          <p:cNvPr id="89" name="Google Shape;89;p7"/>
          <p:cNvSpPr txBox="1">
            <a:spLocks noGrp="1"/>
          </p:cNvSpPr>
          <p:nvPr>
            <p:ph type="sldNum" idx="12"/>
          </p:nvPr>
        </p:nvSpPr>
        <p:spPr>
          <a:xfrm>
            <a:off x="11205833" y="6257835"/>
            <a:ext cx="7316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34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6C2D2F-7945-4E3F-ADAC-25926BAF96B6}"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2485958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38889741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6C2D2F-7945-4E3F-ADAC-25926BAF96B6}"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168323473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6C2D2F-7945-4E3F-ADAC-25926BAF96B6}"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11615366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6C2D2F-7945-4E3F-ADAC-25926BAF96B6}"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2681870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6C2D2F-7945-4E3F-ADAC-25926BAF96B6}"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33052713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C2D2F-7945-4E3F-ADAC-25926BAF96B6}"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15304021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6C2D2F-7945-4E3F-ADAC-25926BAF96B6}"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3968104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6C2D2F-7945-4E3F-ADAC-25926BAF96B6}"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E507-FF7C-4191-BEAD-230A5AEA7CDD}" type="slidenum">
              <a:rPr lang="en-US" smtClean="0"/>
              <a:t>‹#›</a:t>
            </a:fld>
            <a:endParaRPr lang="en-US"/>
          </a:p>
        </p:txBody>
      </p:sp>
    </p:spTree>
    <p:extLst>
      <p:ext uri="{BB962C8B-B14F-4D97-AF65-F5344CB8AC3E}">
        <p14:creationId xmlns:p14="http://schemas.microsoft.com/office/powerpoint/2010/main" val="14015249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6C2D2F-7945-4E3F-ADAC-25926BAF96B6}" type="datetimeFigureOut">
              <a:rPr lang="en-US" smtClean="0"/>
              <a:t>8/2/2022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BDE507-FF7C-4191-BEAD-230A5AEA7CDD}" type="slidenum">
              <a:rPr lang="en-US" smtClean="0"/>
              <a:t>‹#›</a:t>
            </a:fld>
            <a:endParaRPr lang="en-US"/>
          </a:p>
        </p:txBody>
      </p:sp>
    </p:spTree>
    <p:extLst>
      <p:ext uri="{BB962C8B-B14F-4D97-AF65-F5344CB8AC3E}">
        <p14:creationId xmlns:p14="http://schemas.microsoft.com/office/powerpoint/2010/main" val="104560163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audio" Target="../media/audio1.wav"/><Relationship Id="rId4" Type="http://schemas.openxmlformats.org/officeDocument/2006/relationships/image" Target="../media/image4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027922-B228-4DDA-BD24-FB1DE626BDF5}"/>
              </a:ext>
            </a:extLst>
          </p:cNvPr>
          <p:cNvPicPr>
            <a:picLocks noChangeAspect="1"/>
          </p:cNvPicPr>
          <p:nvPr/>
        </p:nvPicPr>
        <p:blipFill>
          <a:blip r:embed="rId2"/>
          <a:stretch>
            <a:fillRect/>
          </a:stretch>
        </p:blipFill>
        <p:spPr>
          <a:xfrm>
            <a:off x="1524000" y="10990"/>
            <a:ext cx="9144000" cy="6847011"/>
          </a:xfrm>
          <a:prstGeom prst="rect">
            <a:avLst/>
          </a:prstGeom>
        </p:spPr>
      </p:pic>
      <p:sp>
        <p:nvSpPr>
          <p:cNvPr id="2" name="Title 1">
            <a:extLst>
              <a:ext uri="{FF2B5EF4-FFF2-40B4-BE49-F238E27FC236}">
                <a16:creationId xmlns:a16="http://schemas.microsoft.com/office/drawing/2014/main" id="{A8626C88-FA63-43A4-AB39-3D3179E9159A}"/>
              </a:ext>
            </a:extLst>
          </p:cNvPr>
          <p:cNvSpPr>
            <a:spLocks noGrp="1"/>
          </p:cNvSpPr>
          <p:nvPr>
            <p:ph type="ctrTitle"/>
          </p:nvPr>
        </p:nvSpPr>
        <p:spPr>
          <a:xfrm>
            <a:off x="1752600" y="4013204"/>
            <a:ext cx="8639176" cy="939797"/>
          </a:xfrm>
          <a:solidFill>
            <a:srgbClr val="FFFF00"/>
          </a:solidFill>
        </p:spPr>
        <p:txBody>
          <a:bodyPr>
            <a:normAutofit fontScale="90000"/>
          </a:bodyPr>
          <a:lstStyle/>
          <a:p>
            <a:pPr algn="l"/>
            <a:r>
              <a:rPr lang="en-SG" sz="6000" dirty="0">
                <a:solidFill>
                  <a:srgbClr val="FF0000"/>
                </a:solidFill>
                <a:latin typeface="Times New Roman" panose="02020603050405020304" pitchFamily="18" charset="0"/>
                <a:cs typeface="Times New Roman" panose="02020603050405020304" pitchFamily="18" charset="0"/>
              </a:rPr>
              <a:t>KHOA HỌC TỰ NHIÊN 6</a:t>
            </a:r>
            <a:endParaRPr lang="en-SG"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3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9" name="Group 8"/>
          <p:cNvGrpSpPr/>
          <p:nvPr/>
        </p:nvGrpSpPr>
        <p:grpSpPr>
          <a:xfrm>
            <a:off x="457749" y="1444075"/>
            <a:ext cx="9190104" cy="686886"/>
            <a:chOff x="250366" y="1294410"/>
            <a:chExt cx="4501069" cy="392582"/>
          </a:xfrm>
          <a:solidFill>
            <a:schemeClr val="accent4"/>
          </a:solidFill>
        </p:grpSpPr>
        <p:sp>
          <p:nvSpPr>
            <p:cNvPr id="10" name="Pentagon 5"/>
            <p:cNvSpPr/>
            <p:nvPr/>
          </p:nvSpPr>
          <p:spPr>
            <a:xfrm>
              <a:off x="388960" y="1294410"/>
              <a:ext cx="4362475" cy="392582"/>
            </a:xfrm>
            <a:prstGeom prst="homePlate">
              <a:avLst/>
            </a:prstGeom>
            <a:grp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Lợi</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ích</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của</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việc</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sử</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dụng</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nhiên</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liệu</a:t>
              </a:r>
              <a:r>
                <a:rPr lang="en-US" sz="2800" b="1">
                  <a:solidFill>
                    <a:schemeClr val="tx1"/>
                  </a:solidFill>
                  <a:latin typeface="Times New Roman" panose="02020603050405020304" pitchFamily="18" charset="0"/>
                  <a:cs typeface="Times New Roman" panose="02020603050405020304" pitchFamily="18" charset="0"/>
                </a:rPr>
                <a:t> an </a:t>
              </a:r>
              <a:r>
                <a:rPr lang="en-US" sz="2800" b="1" err="1">
                  <a:solidFill>
                    <a:schemeClr val="tx1"/>
                  </a:solidFill>
                  <a:latin typeface="Times New Roman" panose="02020603050405020304" pitchFamily="18" charset="0"/>
                  <a:cs typeface="Times New Roman" panose="02020603050405020304" pitchFamily="18" charset="0"/>
                </a:rPr>
                <a:t>toàn</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hiệu</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quả</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Chevron 6"/>
            <p:cNvSpPr/>
            <p:nvPr/>
          </p:nvSpPr>
          <p:spPr>
            <a:xfrm>
              <a:off x="250366" y="1294410"/>
              <a:ext cx="277190" cy="392582"/>
            </a:xfrm>
            <a:prstGeom prst="chevron">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a:solidFill>
                  <a:srgbClr val="FF0066"/>
                </a:solidFill>
                <a:latin typeface="Times New Roman" panose="02020603050405020304" pitchFamily="18" charset="0"/>
                <a:cs typeface="Times New Roman" panose="02020603050405020304" pitchFamily="18" charset="0"/>
              </a:endParaRPr>
            </a:p>
          </p:txBody>
        </p:sp>
      </p:grpSp>
      <p:sp>
        <p:nvSpPr>
          <p:cNvPr id="12" name="Rounded Rectangle 9"/>
          <p:cNvSpPr/>
          <p:nvPr/>
        </p:nvSpPr>
        <p:spPr>
          <a:xfrm>
            <a:off x="1023705" y="2476189"/>
            <a:ext cx="10604420" cy="2495306"/>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err="1">
                <a:solidFill>
                  <a:srgbClr val="000099"/>
                </a:solidFill>
                <a:latin typeface="Times New Roman" panose="02020603050405020304" pitchFamily="18" charset="0"/>
                <a:cs typeface="Times New Roman" panose="02020603050405020304" pitchFamily="18" charset="0"/>
              </a:rPr>
              <a:t>Sử</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dụng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an </a:t>
            </a:r>
            <a:r>
              <a:rPr lang="en-US" sz="2800" b="1" err="1">
                <a:solidFill>
                  <a:srgbClr val="000099"/>
                </a:solidFill>
                <a:latin typeface="Times New Roman" panose="02020603050405020304" pitchFamily="18" charset="0"/>
                <a:cs typeface="Times New Roman" panose="02020603050405020304" pitchFamily="18" charset="0"/>
              </a:rPr>
              <a:t>toàn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hiệu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quả</a:t>
            </a:r>
            <a:r>
              <a:rPr lang="en-US" sz="2800" b="1">
                <a:solidFill>
                  <a:srgbClr val="000099"/>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800" b="1" err="1">
                <a:solidFill>
                  <a:srgbClr val="000099"/>
                </a:solidFill>
                <a:latin typeface="Times New Roman" panose="02020603050405020304" pitchFamily="18" charset="0"/>
                <a:cs typeface="Times New Roman" panose="02020603050405020304" pitchFamily="18" charset="0"/>
              </a:rPr>
              <a:t>Tránh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cháy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nổ</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gây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nguy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hiểm</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đến</a:t>
            </a:r>
            <a:r>
              <a:rPr lang="en-US" sz="2800" b="1">
                <a:solidFill>
                  <a:srgbClr val="000099"/>
                </a:solidFill>
                <a:latin typeface="Times New Roman" panose="02020603050405020304" pitchFamily="18" charset="0"/>
                <a:cs typeface="Times New Roman" panose="02020603050405020304" pitchFamily="18" charset="0"/>
              </a:rPr>
              <a:t> con </a:t>
            </a:r>
            <a:r>
              <a:rPr lang="en-US" sz="2800" b="1" err="1">
                <a:solidFill>
                  <a:srgbClr val="000099"/>
                </a:solidFill>
                <a:latin typeface="Times New Roman" panose="02020603050405020304" pitchFamily="18" charset="0"/>
                <a:cs typeface="Times New Roman" panose="02020603050405020304" pitchFamily="18" charset="0"/>
              </a:rPr>
              <a:t>ng</a:t>
            </a:r>
            <a:r>
              <a:rPr lang="vi-VN" sz="2800" b="1">
                <a:solidFill>
                  <a:srgbClr val="000099"/>
                </a:solidFill>
                <a:latin typeface="Times New Roman" panose="02020603050405020304" pitchFamily="18" charset="0"/>
                <a:cs typeface="Times New Roman" panose="02020603050405020304" pitchFamily="18" charset="0"/>
              </a:rPr>
              <a:t>ười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và</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tài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sản</a:t>
            </a:r>
            <a:r>
              <a:rPr lang="en-US" sz="2800" b="1">
                <a:solidFill>
                  <a:srgbClr val="000099"/>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800" b="1" err="1" smtClean="0">
                <a:solidFill>
                  <a:srgbClr val="000099"/>
                </a:solidFill>
                <a:latin typeface="Times New Roman" panose="02020603050405020304" pitchFamily="18" charset="0"/>
                <a:cs typeface="Times New Roman" panose="02020603050405020304" pitchFamily="18" charset="0"/>
              </a:rPr>
              <a:t>Tránh</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lãng</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phí</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giảm</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thiểu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gây</a:t>
            </a:r>
            <a:r>
              <a:rPr lang="en-US" sz="2800" b="1">
                <a:solidFill>
                  <a:srgbClr val="000099"/>
                </a:solidFill>
                <a:latin typeface="Times New Roman" panose="02020603050405020304" pitchFamily="18" charset="0"/>
                <a:cs typeface="Times New Roman" panose="02020603050405020304" pitchFamily="18" charset="0"/>
              </a:rPr>
              <a:t> ô </a:t>
            </a:r>
            <a:r>
              <a:rPr lang="en-US" sz="2800" b="1" err="1">
                <a:solidFill>
                  <a:srgbClr val="000099"/>
                </a:solidFill>
                <a:latin typeface="Times New Roman" panose="02020603050405020304" pitchFamily="18" charset="0"/>
                <a:cs typeface="Times New Roman" panose="02020603050405020304" pitchFamily="18" charset="0"/>
              </a:rPr>
              <a:t>nhiễm</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môi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tr</a:t>
            </a:r>
            <a:r>
              <a:rPr lang="vi-VN" sz="2800" b="1">
                <a:solidFill>
                  <a:srgbClr val="000099"/>
                </a:solidFill>
                <a:latin typeface="Times New Roman" panose="02020603050405020304" pitchFamily="18" charset="0"/>
                <a:cs typeface="Times New Roman" panose="02020603050405020304" pitchFamily="18" charset="0"/>
              </a:rPr>
              <a:t>ường</a:t>
            </a:r>
            <a:r>
              <a:rPr lang="en-US" sz="2800" b="1">
                <a:solidFill>
                  <a:srgbClr val="000099"/>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800" b="1" err="1">
                <a:solidFill>
                  <a:srgbClr val="000099"/>
                </a:solidFill>
                <a:latin typeface="Times New Roman" panose="02020603050405020304" pitchFamily="18" charset="0"/>
                <a:cs typeface="Times New Roman" panose="02020603050405020304" pitchFamily="18" charset="0"/>
              </a:rPr>
              <a:t>Làm</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cho</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cháy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hoàn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toàn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và</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tận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dụng</a:t>
            </a:r>
            <a:r>
              <a:rPr lang="en-US" sz="2800" b="1">
                <a:solidFill>
                  <a:srgbClr val="000099"/>
                </a:solidFill>
                <a:latin typeface="Times New Roman" panose="02020603050405020304" pitchFamily="18" charset="0"/>
                <a:cs typeface="Times New Roman" panose="02020603050405020304" pitchFamily="18" charset="0"/>
              </a:rPr>
              <a:t> l</a:t>
            </a:r>
            <a:r>
              <a:rPr lang="vi-VN" sz="2800" b="1">
                <a:solidFill>
                  <a:srgbClr val="000099"/>
                </a:solidFill>
                <a:latin typeface="Times New Roman" panose="02020603050405020304" pitchFamily="18" charset="0"/>
                <a:cs typeface="Times New Roman" panose="02020603050405020304" pitchFamily="18" charset="0"/>
              </a:rPr>
              <a:t>ượng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nhiệt</a:t>
            </a:r>
            <a:r>
              <a:rPr lang="en-US" sz="2800" b="1">
                <a:solidFill>
                  <a:srgbClr val="000099"/>
                </a:solidFill>
                <a:latin typeface="Times New Roman" panose="02020603050405020304" pitchFamily="18" charset="0"/>
                <a:cs typeface="Times New Roman" panose="02020603050405020304" pitchFamily="18" charset="0"/>
              </a:rPr>
              <a:t> do </a:t>
            </a:r>
            <a:r>
              <a:rPr lang="en-US" sz="2800" b="1" err="1">
                <a:solidFill>
                  <a:srgbClr val="000099"/>
                </a:solidFill>
                <a:latin typeface="Times New Roman" panose="02020603050405020304" pitchFamily="18" charset="0"/>
                <a:cs typeface="Times New Roman" panose="02020603050405020304" pitchFamily="18" charset="0"/>
              </a:rPr>
              <a:t>quá</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trình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cháy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tạo</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ra.</a:t>
            </a:r>
            <a:endParaRPr lang="en-US" sz="2800" b="1">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740725" y="686686"/>
            <a:ext cx="7117654" cy="584775"/>
          </a:xfrm>
          <a:prstGeom prst="rect">
            <a:avLst/>
          </a:prstGeom>
        </p:spPr>
        <p:txBody>
          <a:bodyPr wrap="none">
            <a:spAutoFit/>
          </a:bodyPr>
          <a:lstStyle/>
          <a:p>
            <a:r>
              <a:rPr lang="vi-VN" sz="3200" b="1" smtClean="0">
                <a:solidFill>
                  <a:srgbClr val="FF0000"/>
                </a:solidFill>
                <a:latin typeface="Times New Roman" panose="02020603050405020304" pitchFamily="18" charset="0"/>
                <a:cs typeface="Times New Roman" panose="02020603050405020304" pitchFamily="18" charset="0"/>
              </a:rPr>
              <a:t>3. </a:t>
            </a:r>
            <a:r>
              <a:rPr lang="en-US" sz="3200" b="1" err="1" smtClean="0">
                <a:solidFill>
                  <a:srgbClr val="FF0000"/>
                </a:solidFill>
                <a:latin typeface="Times New Roman" panose="02020603050405020304" pitchFamily="18" charset="0"/>
                <a:cs typeface="Times New Roman" panose="02020603050405020304" pitchFamily="18" charset="0"/>
              </a:rPr>
              <a:t>Sử</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dụng</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nhiên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liệu</a:t>
            </a:r>
            <a:r>
              <a:rPr lang="en-US" sz="3200" b="1">
                <a:solidFill>
                  <a:srgbClr val="FF0000"/>
                </a:solidFill>
                <a:latin typeface="Times New Roman" panose="02020603050405020304" pitchFamily="18" charset="0"/>
                <a:cs typeface="Times New Roman" panose="02020603050405020304" pitchFamily="18" charset="0"/>
              </a:rPr>
              <a:t> an </a:t>
            </a:r>
            <a:r>
              <a:rPr lang="en-US" sz="3200" b="1" err="1">
                <a:solidFill>
                  <a:srgbClr val="FF0000"/>
                </a:solidFill>
                <a:latin typeface="Times New Roman" panose="02020603050405020304" pitchFamily="18" charset="0"/>
                <a:cs typeface="Times New Roman" panose="02020603050405020304" pitchFamily="18" charset="0"/>
              </a:rPr>
              <a:t>toàn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hiệu</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quả</a:t>
            </a:r>
            <a:r>
              <a:rPr lang="en-US" sz="3200" b="1">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910447" y="2041965"/>
            <a:ext cx="8567684" cy="523220"/>
          </a:xfrm>
          <a:prstGeom prst="rect">
            <a:avLst/>
          </a:prstGeom>
          <a:solidFill>
            <a:schemeClr val="bg1"/>
          </a:solidFill>
        </p:spPr>
        <p:txBody>
          <a:bodyPr wrap="square" rtlCol="0">
            <a:spAutoFit/>
          </a:bodyPr>
          <a:lstStyle/>
          <a:p>
            <a:r>
              <a:rPr lang="vi-VN" sz="2800" b="1" smtClean="0">
                <a:latin typeface="Times New Roman" panose="02020603050405020304" pitchFamily="18" charset="0"/>
                <a:cs typeface="Times New Roman" panose="02020603050405020304" pitchFamily="18" charset="0"/>
              </a:rPr>
              <a:t>Tại sao phải sử dụng nhiên liệu an toàn, hiệu quả ?</a:t>
            </a:r>
          </a:p>
        </p:txBody>
      </p:sp>
      <p:pic>
        <p:nvPicPr>
          <p:cNvPr id="13" name="Picture 88"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930" y="2303575"/>
            <a:ext cx="6556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3"/>
          <a:stretch>
            <a:fillRect/>
          </a:stretch>
        </p:blipFill>
        <p:spPr>
          <a:xfrm>
            <a:off x="9647852" y="5316722"/>
            <a:ext cx="2544147" cy="1541277"/>
          </a:xfrm>
          <a:prstGeom prst="rect">
            <a:avLst/>
          </a:prstGeom>
        </p:spPr>
      </p:pic>
      <p:pic>
        <p:nvPicPr>
          <p:cNvPr id="15" name="Picture 25"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57" y="5227728"/>
            <a:ext cx="167044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grpId="1" nodeType="clickEffect">
                                  <p:stCondLst>
                                    <p:cond delay="0"/>
                                  </p:stCondLst>
                                  <p:childTnLst>
                                    <p:animEffect transition="out" filter="strips(downLeft)">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862" y="810850"/>
            <a:ext cx="10123167" cy="600700"/>
            <a:chOff x="250366" y="1294410"/>
            <a:chExt cx="4709662" cy="392582"/>
          </a:xfrm>
          <a:solidFill>
            <a:srgbClr val="FFFF00"/>
          </a:solidFill>
        </p:grpSpPr>
        <p:sp>
          <p:nvSpPr>
            <p:cNvPr id="4" name="Pentagon 9"/>
            <p:cNvSpPr/>
            <p:nvPr/>
          </p:nvSpPr>
          <p:spPr>
            <a:xfrm>
              <a:off x="388960" y="1294410"/>
              <a:ext cx="4571068" cy="392582"/>
            </a:xfrm>
            <a:prstGeom prst="homePlate">
              <a:avLst/>
            </a:prstGeom>
            <a:grpFill/>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Một</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số</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biện</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pháp</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sử</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dụng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nhiên</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liệu</a:t>
              </a:r>
              <a:r>
                <a:rPr lang="en-US" sz="2800" b="1">
                  <a:solidFill>
                    <a:srgbClr val="FF0066"/>
                  </a:solidFill>
                  <a:latin typeface="Times New Roman" panose="02020603050405020304" pitchFamily="18" charset="0"/>
                  <a:cs typeface="Times New Roman" panose="02020603050405020304" pitchFamily="18" charset="0"/>
                </a:rPr>
                <a:t> an </a:t>
              </a:r>
              <a:r>
                <a:rPr lang="en-US" sz="2800" b="1" err="1">
                  <a:solidFill>
                    <a:srgbClr val="FF0066"/>
                  </a:solidFill>
                  <a:latin typeface="Times New Roman" panose="02020603050405020304" pitchFamily="18" charset="0"/>
                  <a:cs typeface="Times New Roman" panose="02020603050405020304" pitchFamily="18" charset="0"/>
                </a:rPr>
                <a:t>toàn</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hiệu</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quả</a:t>
              </a:r>
              <a:endParaRPr lang="en-US" sz="2800" b="1">
                <a:solidFill>
                  <a:srgbClr val="FF0066"/>
                </a:solidFill>
                <a:latin typeface="Times New Roman" panose="02020603050405020304" pitchFamily="18" charset="0"/>
                <a:cs typeface="Times New Roman" panose="02020603050405020304" pitchFamily="18" charset="0"/>
              </a:endParaRPr>
            </a:p>
          </p:txBody>
        </p:sp>
        <p:sp>
          <p:nvSpPr>
            <p:cNvPr id="5" name="Chevron 10"/>
            <p:cNvSpPr/>
            <p:nvPr/>
          </p:nvSpPr>
          <p:spPr>
            <a:xfrm>
              <a:off x="250366" y="1294410"/>
              <a:ext cx="277190" cy="392582"/>
            </a:xfrm>
            <a:prstGeom prst="chevron">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a:solidFill>
                  <a:srgbClr val="FF0066"/>
                </a:solidFill>
                <a:latin typeface="Times New Roman" panose="02020603050405020304" pitchFamily="18" charset="0"/>
                <a:cs typeface="Times New Roman" panose="02020603050405020304" pitchFamily="18" charset="0"/>
              </a:endParaRPr>
            </a:p>
          </p:txBody>
        </p:sp>
      </p:grpSp>
      <p:pic>
        <p:nvPicPr>
          <p:cNvPr id="7" name="Picture 2" descr="Cái bếp của bà - Báo Phụ Nữ"/>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30"/>
          <a:stretch>
            <a:fillRect/>
          </a:stretch>
        </p:blipFill>
        <p:spPr bwMode="auto">
          <a:xfrm>
            <a:off x="6326187" y="1528108"/>
            <a:ext cx="2978399" cy="2075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ẾP NƯỚNG Quạt Thổi Hơi Nấu Ăn Ngoài Trời Cho Món Nướng Lửa đen Chuông Tay  Quay Dụng Cụ Dã Ngoại Cắm Trại Thịt Nướng BBQ Dụng Cụ|Lighters| - AliExpre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722"/>
          <a:stretch>
            <a:fillRect/>
          </a:stretch>
        </p:blipFill>
        <p:spPr bwMode="auto">
          <a:xfrm>
            <a:off x="9304586" y="1528108"/>
            <a:ext cx="2804639" cy="207507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11"/>
          <p:cNvSpPr/>
          <p:nvPr/>
        </p:nvSpPr>
        <p:spPr>
          <a:xfrm>
            <a:off x="363762" y="1636870"/>
            <a:ext cx="5862862" cy="2662716"/>
          </a:xfrm>
          <a:prstGeom prst="roundRect">
            <a:avLst/>
          </a:prstGeom>
          <a:noFill/>
          <a:ln w="5080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en-US" sz="2400" b="1" err="1">
                <a:solidFill>
                  <a:srgbClr val="000099"/>
                </a:solidFill>
                <a:latin typeface="Times New Roman" panose="02020603050405020304" pitchFamily="18" charset="0"/>
                <a:cs typeface="Times New Roman" panose="02020603050405020304" pitchFamily="18" charset="0"/>
              </a:rPr>
              <a:t>Cung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cấp</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đủ</a:t>
            </a:r>
            <a:r>
              <a:rPr lang="en-US" sz="2400" b="1">
                <a:solidFill>
                  <a:srgbClr val="000099"/>
                </a:solidFill>
                <a:latin typeface="Times New Roman" panose="02020603050405020304" pitchFamily="18" charset="0"/>
                <a:cs typeface="Times New Roman" panose="02020603050405020304" pitchFamily="18" charset="0"/>
              </a:rPr>
              <a:t> oxygen </a:t>
            </a:r>
            <a:r>
              <a:rPr lang="en-US" sz="2400" b="1" err="1">
                <a:solidFill>
                  <a:srgbClr val="000099"/>
                </a:solidFill>
                <a:latin typeface="Times New Roman" panose="02020603050405020304" pitchFamily="18" charset="0"/>
                <a:cs typeface="Times New Roman" panose="02020603050405020304" pitchFamily="18" charset="0"/>
              </a:rPr>
              <a:t>cho</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quá</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trình</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cháy</a:t>
            </a:r>
            <a:r>
              <a:rPr lang="en-US" sz="2400" b="1">
                <a:solidFill>
                  <a:srgbClr val="000099"/>
                </a:solidFill>
                <a:latin typeface="Times New Roman" panose="02020603050405020304" pitchFamily="18" charset="0"/>
                <a:cs typeface="Times New Roman" panose="02020603050405020304" pitchFamily="18" charset="0"/>
              </a:rPr>
              <a:t>:</a:t>
            </a:r>
          </a:p>
          <a:p>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Thiếu</a:t>
            </a:r>
            <a:r>
              <a:rPr lang="en-US" sz="2400" b="1">
                <a:solidFill>
                  <a:srgbClr val="000099"/>
                </a:solidFill>
                <a:latin typeface="Times New Roman" panose="02020603050405020304" pitchFamily="18" charset="0"/>
                <a:cs typeface="Times New Roman" panose="02020603050405020304" pitchFamily="18" charset="0"/>
              </a:rPr>
              <a:t> oxygen,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cháy</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không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hoàn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toàn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tạo</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ra</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các</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sản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phẩm</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phụ</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không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mong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muốn</a:t>
            </a:r>
            <a:r>
              <a:rPr lang="en-US" sz="2400" b="1">
                <a:solidFill>
                  <a:srgbClr val="000099"/>
                </a:solidFill>
                <a:latin typeface="Times New Roman" panose="02020603050405020304" pitchFamily="18" charset="0"/>
                <a:cs typeface="Times New Roman" panose="02020603050405020304" pitchFamily="18" charset="0"/>
              </a:rPr>
              <a:t>.</a:t>
            </a:r>
          </a:p>
          <a:p>
            <a:r>
              <a:rPr lang="en-US" sz="2400" b="1">
                <a:solidFill>
                  <a:srgbClr val="000099"/>
                </a:solidFill>
                <a:latin typeface="Times New Roman" panose="02020603050405020304" pitchFamily="18" charset="0"/>
                <a:cs typeface="Times New Roman" panose="02020603050405020304" pitchFamily="18" charset="0"/>
              </a:rPr>
              <a:t>- D</a:t>
            </a:r>
            <a:r>
              <a:rPr lang="vi-VN" sz="2400" b="1">
                <a:solidFill>
                  <a:srgbClr val="000099"/>
                </a:solidFill>
                <a:latin typeface="Times New Roman" panose="02020603050405020304" pitchFamily="18" charset="0"/>
                <a:cs typeface="Times New Roman" panose="02020603050405020304" pitchFamily="18" charset="0"/>
              </a:rPr>
              <a:t>ư</a:t>
            </a:r>
            <a:r>
              <a:rPr lang="en-US" sz="2400" b="1">
                <a:solidFill>
                  <a:srgbClr val="000099"/>
                </a:solidFill>
                <a:latin typeface="Times New Roman" panose="02020603050405020304" pitchFamily="18" charset="0"/>
                <a:cs typeface="Times New Roman" panose="02020603050405020304" pitchFamily="18" charset="0"/>
              </a:rPr>
              <a:t> oxygen: </a:t>
            </a:r>
            <a:r>
              <a:rPr lang="en-US" sz="2400" b="1" err="1">
                <a:solidFill>
                  <a:srgbClr val="000099"/>
                </a:solidFill>
                <a:latin typeface="Times New Roman" panose="02020603050405020304" pitchFamily="18" charset="0"/>
                <a:cs typeface="Times New Roman" panose="02020603050405020304" pitchFamily="18" charset="0"/>
              </a:rPr>
              <a:t>nhanh</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cháy</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nhanh</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hết</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gây</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tốn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và</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tốn</a:t>
            </a:r>
            <a:r>
              <a:rPr lang="en-US" sz="2400" b="1">
                <a:solidFill>
                  <a:srgbClr val="000099"/>
                </a:solidFill>
                <a:latin typeface="Times New Roman" panose="02020603050405020304" pitchFamily="18" charset="0"/>
                <a:cs typeface="Times New Roman" panose="02020603050405020304" pitchFamily="18" charset="0"/>
              </a:rPr>
              <a:t> oxygen.</a:t>
            </a:r>
          </a:p>
        </p:txBody>
      </p:sp>
      <p:sp>
        <p:nvSpPr>
          <p:cNvPr id="10" name="Rounded Rectangle 12"/>
          <p:cNvSpPr/>
          <p:nvPr/>
        </p:nvSpPr>
        <p:spPr>
          <a:xfrm>
            <a:off x="6528147" y="3719736"/>
            <a:ext cx="5552878" cy="2867675"/>
          </a:xfrm>
          <a:prstGeom prst="roundRect">
            <a:avLst/>
          </a:prstGeom>
          <a:noFill/>
          <a:ln w="25400">
            <a:solidFill>
              <a:schemeClr val="accent2">
                <a:lumMod val="75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en-US" sz="2400" b="1" err="1">
                <a:solidFill>
                  <a:srgbClr val="000099"/>
                </a:solidFill>
                <a:latin typeface="Times New Roman" panose="02020603050405020304" pitchFamily="18" charset="0"/>
                <a:cs typeface="Times New Roman" panose="02020603050405020304" pitchFamily="18" charset="0"/>
              </a:rPr>
              <a:t>Tăng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diện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tích</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tiếp</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xúc</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của</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với</a:t>
            </a:r>
            <a:r>
              <a:rPr lang="en-US" sz="2400" b="1">
                <a:solidFill>
                  <a:srgbClr val="000099"/>
                </a:solidFill>
                <a:latin typeface="Times New Roman" panose="02020603050405020304" pitchFamily="18" charset="0"/>
                <a:cs typeface="Times New Roman" panose="02020603050405020304" pitchFamily="18" charset="0"/>
              </a:rPr>
              <a:t> oxygen:</a:t>
            </a:r>
          </a:p>
          <a:p>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Với</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khí</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lỏng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trộn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đều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với</a:t>
            </a:r>
            <a:r>
              <a:rPr lang="en-US" sz="2400" b="1">
                <a:solidFill>
                  <a:srgbClr val="000099"/>
                </a:solidFill>
                <a:latin typeface="Times New Roman" panose="02020603050405020304" pitchFamily="18" charset="0"/>
                <a:cs typeface="Times New Roman" panose="02020603050405020304" pitchFamily="18" charset="0"/>
              </a:rPr>
              <a:t> </a:t>
            </a:r>
            <a:r>
              <a:rPr lang="vi-VN" sz="2400" b="1" smtClean="0">
                <a:solidFill>
                  <a:srgbClr val="000099"/>
                </a:solidFill>
                <a:latin typeface="Times New Roman" panose="02020603050405020304" pitchFamily="18" charset="0"/>
                <a:cs typeface="Times New Roman" panose="02020603050405020304" pitchFamily="18" charset="0"/>
              </a:rPr>
              <a:t>không khí</a:t>
            </a:r>
            <a:r>
              <a:rPr lang="en-US" sz="2400" b="1" smtClean="0">
                <a:solidFill>
                  <a:srgbClr val="000099"/>
                </a:solidFill>
                <a:latin typeface="Times New Roman" panose="02020603050405020304" pitchFamily="18" charset="0"/>
                <a:cs typeface="Times New Roman" panose="02020603050405020304" pitchFamily="18" charset="0"/>
              </a:rPr>
              <a:t>.</a:t>
            </a:r>
            <a:endParaRPr lang="en-US" sz="2400" b="1">
              <a:solidFill>
                <a:srgbClr val="000099"/>
              </a:solidFill>
              <a:latin typeface="Times New Roman" panose="02020603050405020304" pitchFamily="18" charset="0"/>
              <a:cs typeface="Times New Roman" panose="02020603050405020304" pitchFamily="18" charset="0"/>
            </a:endParaRPr>
          </a:p>
          <a:p>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rắn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làm</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nhỏ</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nhiên</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liệu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chẻ</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nhỏ</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củi</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đập</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nhỏ</a:t>
            </a:r>
            <a:r>
              <a:rPr lang="en-US" sz="2400" b="1">
                <a:solidFill>
                  <a:srgbClr val="000099"/>
                </a:solidFill>
                <a:latin typeface="Times New Roman" panose="02020603050405020304" pitchFamily="18" charset="0"/>
                <a:cs typeface="Times New Roman" panose="02020603050405020304" pitchFamily="18" charset="0"/>
              </a:rPr>
              <a:t> than </a:t>
            </a:r>
            <a:r>
              <a:rPr lang="en-US" sz="2400" b="1" err="1">
                <a:solidFill>
                  <a:srgbClr val="000099"/>
                </a:solidFill>
                <a:latin typeface="Times New Roman" panose="02020603050405020304" pitchFamily="18" charset="0"/>
                <a:cs typeface="Times New Roman" panose="02020603050405020304" pitchFamily="18" charset="0"/>
              </a:rPr>
              <a:t>khi</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đốt</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cháy</a:t>
            </a:r>
            <a:r>
              <a:rPr lang="en-US" sz="2400" b="1">
                <a:solidFill>
                  <a:srgbClr val="000099"/>
                </a:solidFill>
                <a:latin typeface="Times New Roman" panose="02020603050405020304" pitchFamily="18" charset="0"/>
                <a:cs typeface="Times New Roman" panose="02020603050405020304" pitchFamily="18" charset="0"/>
              </a:rPr>
              <a:t>).</a:t>
            </a:r>
          </a:p>
        </p:txBody>
      </p:sp>
      <p:pic>
        <p:nvPicPr>
          <p:cNvPr id="11" name="Picture 6" descr="Chi tiết học tập theo Hồ Chí Minh - Báo Bắc N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592" y="4534858"/>
            <a:ext cx="2504462" cy="2219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ai lầm khi sưởi bằng lò than trong phòng kín - Tuổi Trẻ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325" y="4529882"/>
            <a:ext cx="2315386" cy="22241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90218" y="110927"/>
            <a:ext cx="7117654" cy="584775"/>
          </a:xfrm>
          <a:prstGeom prst="rect">
            <a:avLst/>
          </a:prstGeom>
        </p:spPr>
        <p:txBody>
          <a:bodyPr wrap="none">
            <a:spAutoFit/>
          </a:bodyPr>
          <a:lstStyle/>
          <a:p>
            <a:r>
              <a:rPr lang="vi-VN" sz="3200" b="1" smtClean="0">
                <a:solidFill>
                  <a:srgbClr val="FF0000"/>
                </a:solidFill>
                <a:latin typeface="Times New Roman" panose="02020603050405020304" pitchFamily="18" charset="0"/>
                <a:cs typeface="Times New Roman" panose="02020603050405020304" pitchFamily="18" charset="0"/>
              </a:rPr>
              <a:t>3. </a:t>
            </a:r>
            <a:r>
              <a:rPr lang="en-US" sz="3200" b="1" err="1" smtClean="0">
                <a:solidFill>
                  <a:srgbClr val="FF0000"/>
                </a:solidFill>
                <a:latin typeface="Times New Roman" panose="02020603050405020304" pitchFamily="18" charset="0"/>
                <a:cs typeface="Times New Roman" panose="02020603050405020304" pitchFamily="18" charset="0"/>
              </a:rPr>
              <a:t>Sử</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dụng</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nhiên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liệu</a:t>
            </a:r>
            <a:r>
              <a:rPr lang="en-US" sz="3200" b="1">
                <a:solidFill>
                  <a:srgbClr val="FF0000"/>
                </a:solidFill>
                <a:latin typeface="Times New Roman" panose="02020603050405020304" pitchFamily="18" charset="0"/>
                <a:cs typeface="Times New Roman" panose="02020603050405020304" pitchFamily="18" charset="0"/>
              </a:rPr>
              <a:t> an </a:t>
            </a:r>
            <a:r>
              <a:rPr lang="en-US" sz="3200" b="1" err="1">
                <a:solidFill>
                  <a:srgbClr val="FF0000"/>
                </a:solidFill>
                <a:latin typeface="Times New Roman" panose="02020603050405020304" pitchFamily="18" charset="0"/>
                <a:cs typeface="Times New Roman" panose="02020603050405020304" pitchFamily="18" charset="0"/>
              </a:rPr>
              <a:t>toàn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hiệu</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quả</a:t>
            </a:r>
            <a:r>
              <a:rPr lang="en-US" sz="3200" b="1">
                <a:solidFill>
                  <a:srgbClr val="FF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956626" y="2265030"/>
            <a:ext cx="4627428" cy="954107"/>
          </a:xfrm>
          <a:prstGeom prst="rect">
            <a:avLst/>
          </a:prstGeom>
          <a:noFill/>
        </p:spPr>
        <p:txBody>
          <a:bodyPr wrap="square" rtlCol="0">
            <a:spAutoFit/>
          </a:bodyPr>
          <a:lstStyle/>
          <a:p>
            <a:r>
              <a:rPr lang="vi-VN" sz="2800" b="1" smtClean="0">
                <a:solidFill>
                  <a:srgbClr val="FF0066"/>
                </a:solidFill>
                <a:latin typeface="Times New Roman" panose="02020603050405020304" pitchFamily="18" charset="0"/>
                <a:cs typeface="Times New Roman" panose="02020603050405020304" pitchFamily="18" charset="0"/>
              </a:rPr>
              <a:t>Tại sao phải cung cấp đủ oxygen cho quá trình cháy ?</a:t>
            </a:r>
            <a:endParaRPr lang="en-US" sz="2800" b="1">
              <a:solidFill>
                <a:srgbClr val="FF0066"/>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699722" y="4030188"/>
            <a:ext cx="2582614" cy="2246769"/>
          </a:xfrm>
          <a:prstGeom prst="rect">
            <a:avLst/>
          </a:prstGeom>
          <a:noFill/>
        </p:spPr>
        <p:txBody>
          <a:bodyPr wrap="square" rtlCol="0">
            <a:spAutoFit/>
          </a:bodyPr>
          <a:lstStyle/>
          <a:p>
            <a:r>
              <a:rPr lang="vi-VN" sz="2800" b="1" smtClean="0">
                <a:solidFill>
                  <a:srgbClr val="FF0066"/>
                </a:solidFill>
                <a:latin typeface="Times New Roman" panose="02020603050405020304" pitchFamily="18" charset="0"/>
                <a:cs typeface="Times New Roman" panose="02020603050405020304" pitchFamily="18" charset="0"/>
              </a:rPr>
              <a:t>- Tăng diện tích tiếp xúc của nhiên liệu với oxygen bằng cách nào ?</a:t>
            </a:r>
            <a:endParaRPr lang="en-US" sz="2800" b="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grpId="1" nodeType="clickEffect">
                                  <p:stCondLst>
                                    <p:cond delay="0"/>
                                  </p:stCondLst>
                                  <p:childTnLst>
                                    <p:animEffect transition="out" filter="circle(out)">
                                      <p:cBhvr>
                                        <p:cTn id="45" dur="2000"/>
                                        <p:tgtEl>
                                          <p:spTgt spid="15"/>
                                        </p:tgtEl>
                                      </p:cBhvr>
                                    </p:animEffect>
                                    <p:set>
                                      <p:cBhvr>
                                        <p:cTn id="46" dur="1" fill="hold">
                                          <p:stCondLst>
                                            <p:cond delay="19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par>
                                <p:cTn id="57" presetID="16" presetClass="entr" presetSubtype="21"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2" grpId="0"/>
      <p:bldP spid="2"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2" descr="Hình ảnh Biểu Tượng Cây Bút Chì PNG, Vector, PSD, và biểu tượng để tải về  miễn phí | pngtree"/>
          <p:cNvPicPr>
            <a:picLocks noChangeAspect="1" noChangeArrowheads="1"/>
          </p:cNvPicPr>
          <p:nvPr/>
        </p:nvPicPr>
        <p:blipFill rotWithShape="1">
          <a:blip r:embed="rId2">
            <a:extLst>
              <a:ext uri="{28A0092B-C50C-407E-A947-70E740481C1C}">
                <a14:useLocalDpi xmlns:a14="http://schemas.microsoft.com/office/drawing/2010/main" val="0"/>
              </a:ext>
            </a:extLst>
          </a:blip>
          <a:srcRect l="27065" t="23595" r="24071" b="23846"/>
          <a:stretch>
            <a:fillRect/>
          </a:stretch>
        </p:blipFill>
        <p:spPr bwMode="auto">
          <a:xfrm flipH="1">
            <a:off x="324320" y="1106403"/>
            <a:ext cx="884421" cy="89846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48437" y="1075494"/>
            <a:ext cx="9950491" cy="1858739"/>
            <a:chOff x="1227908" y="1234984"/>
            <a:chExt cx="7354389" cy="2763605"/>
          </a:xfrm>
        </p:grpSpPr>
        <p:sp>
          <p:nvSpPr>
            <p:cNvPr id="13" name="Rounded Rectangle 6"/>
            <p:cNvSpPr/>
            <p:nvPr/>
          </p:nvSpPr>
          <p:spPr>
            <a:xfrm>
              <a:off x="1227908" y="1234984"/>
              <a:ext cx="7354389" cy="276360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4" name="Rounded Rectangle 7"/>
            <p:cNvSpPr/>
            <p:nvPr/>
          </p:nvSpPr>
          <p:spPr>
            <a:xfrm>
              <a:off x="1389166" y="1449625"/>
              <a:ext cx="6992125" cy="2291362"/>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b="1" err="1">
                  <a:solidFill>
                    <a:srgbClr val="000099"/>
                  </a:solidFill>
                  <a:latin typeface="Times New Roman" panose="02020603050405020304" pitchFamily="18" charset="0"/>
                  <a:cs typeface="Times New Roman" panose="02020603050405020304" pitchFamily="18" charset="0"/>
                </a:rPr>
                <a:t>Sử</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dụng</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nhiên</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liệu</a:t>
              </a:r>
              <a:r>
                <a:rPr lang="en-US" sz="3200" b="1">
                  <a:solidFill>
                    <a:srgbClr val="000099"/>
                  </a:solidFill>
                  <a:latin typeface="Times New Roman" panose="02020603050405020304" pitchFamily="18" charset="0"/>
                  <a:cs typeface="Times New Roman" panose="02020603050405020304" pitchFamily="18" charset="0"/>
                </a:rPr>
                <a:t> an </a:t>
              </a:r>
              <a:r>
                <a:rPr lang="en-US" sz="3200" b="1" err="1">
                  <a:solidFill>
                    <a:srgbClr val="000099"/>
                  </a:solidFill>
                  <a:latin typeface="Times New Roman" panose="02020603050405020304" pitchFamily="18" charset="0"/>
                  <a:cs typeface="Times New Roman" panose="02020603050405020304" pitchFamily="18" charset="0"/>
                </a:rPr>
                <a:t>toàn</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hiệu</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quả</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sẽ</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giúp</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giảm</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thiểu</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các</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nguy</a:t>
              </a:r>
              <a:r>
                <a:rPr lang="en-US" sz="3200" b="1">
                  <a:solidFill>
                    <a:srgbClr val="000099"/>
                  </a:solidFill>
                  <a:latin typeface="Times New Roman" panose="02020603050405020304" pitchFamily="18" charset="0"/>
                  <a:cs typeface="Times New Roman" panose="02020603050405020304" pitchFamily="18" charset="0"/>
                </a:rPr>
                <a:t> c</a:t>
              </a:r>
              <a:r>
                <a:rPr lang="vi-VN" sz="3200" b="1">
                  <a:solidFill>
                    <a:srgbClr val="000099"/>
                  </a:solidFill>
                  <a:latin typeface="Times New Roman" panose="02020603050405020304" pitchFamily="18" charset="0"/>
                  <a:cs typeface="Times New Roman" panose="02020603050405020304" pitchFamily="18" charset="0"/>
                </a:rPr>
                <a:t>ơ</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cháy</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nổ</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tiết</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kiệm</a:t>
              </a:r>
              <a:r>
                <a:rPr lang="en-US" sz="3200" b="1">
                  <a:solidFill>
                    <a:srgbClr val="000099"/>
                  </a:solidFill>
                  <a:latin typeface="Times New Roman" panose="02020603050405020304" pitchFamily="18" charset="0"/>
                  <a:cs typeface="Times New Roman" panose="02020603050405020304" pitchFamily="18" charset="0"/>
                </a:rPr>
                <a:t> chi </a:t>
              </a:r>
              <a:r>
                <a:rPr lang="en-US" sz="3200" b="1" err="1">
                  <a:solidFill>
                    <a:srgbClr val="000099"/>
                  </a:solidFill>
                  <a:latin typeface="Times New Roman" panose="02020603050405020304" pitchFamily="18" charset="0"/>
                  <a:cs typeface="Times New Roman" panose="02020603050405020304" pitchFamily="18" charset="0"/>
                </a:rPr>
                <a:t>phí</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trong</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cuộc</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sống</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và</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sản</a:t>
              </a:r>
              <a:r>
                <a:rPr lang="en-US" sz="3200" b="1">
                  <a:solidFill>
                    <a:srgbClr val="000099"/>
                  </a:solidFill>
                  <a:latin typeface="Times New Roman" panose="02020603050405020304" pitchFamily="18" charset="0"/>
                  <a:cs typeface="Times New Roman" panose="02020603050405020304" pitchFamily="18" charset="0"/>
                </a:rPr>
                <a:t> </a:t>
              </a:r>
              <a:r>
                <a:rPr lang="en-US" sz="3200" b="1" err="1">
                  <a:solidFill>
                    <a:srgbClr val="000099"/>
                  </a:solidFill>
                  <a:latin typeface="Times New Roman" panose="02020603050405020304" pitchFamily="18" charset="0"/>
                  <a:cs typeface="Times New Roman" panose="02020603050405020304" pitchFamily="18" charset="0"/>
                </a:rPr>
                <a:t>xuất</a:t>
              </a:r>
              <a:r>
                <a:rPr lang="en-US" sz="3200" b="1">
                  <a:solidFill>
                    <a:srgbClr val="000099"/>
                  </a:solidFill>
                  <a:latin typeface="Times New Roman" panose="02020603050405020304" pitchFamily="18" charset="0"/>
                  <a:cs typeface="Times New Roman" panose="02020603050405020304" pitchFamily="18" charset="0"/>
                </a:rPr>
                <a:t>.</a:t>
              </a:r>
            </a:p>
          </p:txBody>
        </p:sp>
      </p:grpSp>
      <p:pic>
        <p:nvPicPr>
          <p:cNvPr id="15" name="Picture 2" descr="Bình gas có cháy cũng không nổ ngay đâu, xin bạn hãy bình tĩnh xử l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0" y="3252812"/>
            <a:ext cx="4024544" cy="31954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ữa cháy bình gas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621" y="3252812"/>
            <a:ext cx="5111400" cy="3190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879" y="331429"/>
            <a:ext cx="7117654" cy="584775"/>
          </a:xfrm>
          <a:prstGeom prst="rect">
            <a:avLst/>
          </a:prstGeom>
        </p:spPr>
        <p:txBody>
          <a:bodyPr wrap="none">
            <a:spAutoFit/>
          </a:bodyPr>
          <a:lstStyle/>
          <a:p>
            <a:r>
              <a:rPr lang="vi-VN" sz="3200" b="1" smtClean="0">
                <a:solidFill>
                  <a:srgbClr val="FF0000"/>
                </a:solidFill>
                <a:latin typeface="Times New Roman" panose="02020603050405020304" pitchFamily="18" charset="0"/>
                <a:cs typeface="Times New Roman" panose="02020603050405020304" pitchFamily="18" charset="0"/>
              </a:rPr>
              <a:t>3. </a:t>
            </a:r>
            <a:r>
              <a:rPr lang="en-US" sz="3200" b="1" err="1" smtClean="0">
                <a:solidFill>
                  <a:srgbClr val="FF0000"/>
                </a:solidFill>
                <a:latin typeface="Times New Roman" panose="02020603050405020304" pitchFamily="18" charset="0"/>
                <a:cs typeface="Times New Roman" panose="02020603050405020304" pitchFamily="18" charset="0"/>
              </a:rPr>
              <a:t>Sử</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dụng</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nhiên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liệu</a:t>
            </a:r>
            <a:r>
              <a:rPr lang="en-US" sz="3200" b="1">
                <a:solidFill>
                  <a:srgbClr val="FF0000"/>
                </a:solidFill>
                <a:latin typeface="Times New Roman" panose="02020603050405020304" pitchFamily="18" charset="0"/>
                <a:cs typeface="Times New Roman" panose="02020603050405020304" pitchFamily="18" charset="0"/>
              </a:rPr>
              <a:t> an </a:t>
            </a:r>
            <a:r>
              <a:rPr lang="en-US" sz="3200" b="1" err="1">
                <a:solidFill>
                  <a:srgbClr val="FF0000"/>
                </a:solidFill>
                <a:latin typeface="Times New Roman" panose="02020603050405020304" pitchFamily="18" charset="0"/>
                <a:cs typeface="Times New Roman" panose="02020603050405020304" pitchFamily="18" charset="0"/>
              </a:rPr>
              <a:t>toàn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hiệu</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quả</a:t>
            </a:r>
            <a:r>
              <a:rPr lang="en-US" sz="32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le 11"/>
          <p:cNvSpPr/>
          <p:nvPr/>
        </p:nvSpPr>
        <p:spPr>
          <a:xfrm>
            <a:off x="976182" y="999020"/>
            <a:ext cx="10804849" cy="5304351"/>
          </a:xfrm>
          <a:prstGeom prst="roundRect">
            <a:avLst/>
          </a:prstGeom>
          <a:solidFill>
            <a:schemeClr val="accent6">
              <a:lumMod val="40000"/>
              <a:lumOff val="60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Wingdings" panose="05000000000000000000" pitchFamily="2" charset="2"/>
              <a:buChar char="v"/>
            </a:pP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Khi</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phát</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hiện</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mùi</a:t>
            </a:r>
            <a:r>
              <a:rPr lang="en-US" sz="2800" b="1">
                <a:solidFill>
                  <a:srgbClr val="C00000"/>
                </a:solidFill>
                <a:latin typeface="Times New Roman" panose="02020603050405020304" pitchFamily="18" charset="0"/>
                <a:cs typeface="Times New Roman" panose="02020603050405020304" pitchFamily="18" charset="0"/>
              </a:rPr>
              <a:t> gas </a:t>
            </a:r>
            <a:r>
              <a:rPr lang="en-US" sz="2800" b="1" err="1">
                <a:solidFill>
                  <a:srgbClr val="C00000"/>
                </a:solidFill>
                <a:latin typeface="Times New Roman" panose="02020603050405020304" pitchFamily="18" charset="0"/>
                <a:cs typeface="Times New Roman" panose="02020603050405020304" pitchFamily="18" charset="0"/>
              </a:rPr>
              <a:t>trong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phòng</a:t>
            </a:r>
            <a:r>
              <a:rPr lang="en-US" sz="2800" b="1">
                <a:solidFill>
                  <a:srgbClr val="C00000"/>
                </a:solidFill>
                <a:latin typeface="Times New Roman" panose="02020603050405020304" pitchFamily="18" charset="0"/>
                <a:cs typeface="Times New Roman" panose="02020603050405020304" pitchFamily="18" charset="0"/>
              </a:rPr>
              <a:t>:</a:t>
            </a:r>
          </a:p>
          <a:p>
            <a:pPr marL="285750" indent="-285750" algn="just">
              <a:buFontTx/>
              <a:buChar char="-"/>
            </a:pPr>
            <a:r>
              <a:rPr lang="en-US" sz="2800" b="1" err="1">
                <a:solidFill>
                  <a:schemeClr val="tx1"/>
                </a:solidFill>
                <a:latin typeface="Times New Roman" panose="02020603050405020304" pitchFamily="18" charset="0"/>
                <a:cs typeface="Times New Roman" panose="02020603050405020304" pitchFamily="18" charset="0"/>
              </a:rPr>
              <a:t>Mở</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hết</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cửa</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cho</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khí</a:t>
            </a:r>
            <a:r>
              <a:rPr lang="en-US" sz="2800" b="1">
                <a:solidFill>
                  <a:schemeClr val="tx1"/>
                </a:solidFill>
                <a:latin typeface="Times New Roman" panose="02020603050405020304" pitchFamily="18" charset="0"/>
                <a:cs typeface="Times New Roman" panose="02020603050405020304" pitchFamily="18" charset="0"/>
              </a:rPr>
              <a:t> gas bay </a:t>
            </a:r>
            <a:r>
              <a:rPr lang="en-US" sz="2800" b="1" err="1">
                <a:solidFill>
                  <a:schemeClr val="tx1"/>
                </a:solidFill>
                <a:latin typeface="Times New Roman" panose="02020603050405020304" pitchFamily="18" charset="0"/>
                <a:cs typeface="Times New Roman" panose="02020603050405020304" pitchFamily="18" charset="0"/>
              </a:rPr>
              <a:t>ra</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ngoài</a:t>
            </a:r>
            <a:r>
              <a:rPr lang="en-US" sz="2800" b="1">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2800" b="1" err="1">
                <a:solidFill>
                  <a:schemeClr val="tx1"/>
                </a:solidFill>
                <a:latin typeface="Times New Roman" panose="02020603050405020304" pitchFamily="18" charset="0"/>
                <a:cs typeface="Times New Roman" panose="02020603050405020304" pitchFamily="18" charset="0"/>
              </a:rPr>
              <a:t>Khóa</a:t>
            </a:r>
            <a:r>
              <a:rPr lang="en-US" sz="2800" b="1">
                <a:solidFill>
                  <a:schemeClr val="tx1"/>
                </a:solidFill>
                <a:latin typeface="Times New Roman" panose="02020603050405020304" pitchFamily="18" charset="0"/>
                <a:cs typeface="Times New Roman" panose="02020603050405020304" pitchFamily="18" charset="0"/>
              </a:rPr>
              <a:t> van an </a:t>
            </a:r>
            <a:r>
              <a:rPr lang="en-US" sz="2800" b="1" err="1">
                <a:solidFill>
                  <a:schemeClr val="tx1"/>
                </a:solidFill>
                <a:latin typeface="Times New Roman" panose="02020603050405020304" pitchFamily="18" charset="0"/>
                <a:cs typeface="Times New Roman" panose="02020603050405020304" pitchFamily="18" charset="0"/>
              </a:rPr>
              <a:t>toàn</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bình</a:t>
            </a:r>
            <a:r>
              <a:rPr lang="en-US" sz="2800" b="1">
                <a:solidFill>
                  <a:schemeClr val="tx1"/>
                </a:solidFill>
                <a:latin typeface="Times New Roman" panose="02020603050405020304" pitchFamily="18" charset="0"/>
                <a:cs typeface="Times New Roman" panose="02020603050405020304" pitchFamily="18" charset="0"/>
              </a:rPr>
              <a:t> gas.</a:t>
            </a:r>
          </a:p>
          <a:p>
            <a:pPr marL="285750" indent="-285750" algn="just">
              <a:buFontTx/>
              <a:buChar char="-"/>
            </a:pPr>
            <a:r>
              <a:rPr lang="en-US" sz="2800" b="1" err="1">
                <a:solidFill>
                  <a:schemeClr val="tx1"/>
                </a:solidFill>
                <a:latin typeface="Times New Roman" panose="02020603050405020304" pitchFamily="18" charset="0"/>
                <a:cs typeface="Times New Roman" panose="02020603050405020304" pitchFamily="18" charset="0"/>
              </a:rPr>
              <a:t>Tuyệt</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đối</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không</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bật</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công</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tắc</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điện</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không</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đánh</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lửa</a:t>
            </a:r>
            <a:r>
              <a:rPr lang="en-US" sz="2800" b="1">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2800" b="1" smtClean="0">
                <a:solidFill>
                  <a:schemeClr val="tx1"/>
                </a:solidFill>
                <a:latin typeface="Times New Roman" panose="02020603050405020304" pitchFamily="18" charset="0"/>
                <a:cs typeface="Times New Roman" panose="02020603050405020304" pitchFamily="18" charset="0"/>
              </a:rPr>
              <a:t>Báo ngay cho </a:t>
            </a:r>
            <a:r>
              <a:rPr lang="en-US" sz="2800" b="1" err="1">
                <a:solidFill>
                  <a:schemeClr val="tx1"/>
                </a:solidFill>
                <a:latin typeface="Times New Roman" panose="02020603050405020304" pitchFamily="18" charset="0"/>
                <a:cs typeface="Times New Roman" panose="02020603050405020304" pitchFamily="18" charset="0"/>
              </a:rPr>
              <a:t>ng</a:t>
            </a:r>
            <a:r>
              <a:rPr lang="vi-VN" sz="2800" b="1">
                <a:solidFill>
                  <a:schemeClr val="tx1"/>
                </a:solidFill>
                <a:latin typeface="Times New Roman" panose="02020603050405020304" pitchFamily="18" charset="0"/>
                <a:cs typeface="Times New Roman" panose="02020603050405020304" pitchFamily="18" charset="0"/>
              </a:rPr>
              <a:t>ười</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lớn</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biết</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để</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kiểm</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tra</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và</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sữa</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chữa</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tr</a:t>
            </a:r>
            <a:r>
              <a:rPr lang="vi-VN" sz="2800" b="1">
                <a:solidFill>
                  <a:schemeClr val="tx1"/>
                </a:solidFill>
                <a:latin typeface="Times New Roman" panose="02020603050405020304" pitchFamily="18" charset="0"/>
                <a:cs typeface="Times New Roman" panose="02020603050405020304" pitchFamily="18" charset="0"/>
              </a:rPr>
              <a:t>ước</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khi</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sử</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dụng</a:t>
            </a:r>
            <a:r>
              <a:rPr lang="en-US" sz="2800" b="1">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lại</a:t>
            </a:r>
            <a:r>
              <a:rPr lang="en-US" sz="2800" b="1">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Đang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nấu</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ăn</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mà</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vòi</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dẫn</a:t>
            </a:r>
            <a:r>
              <a:rPr lang="en-US" sz="2800" b="1">
                <a:solidFill>
                  <a:srgbClr val="C00000"/>
                </a:solidFill>
                <a:latin typeface="Times New Roman" panose="02020603050405020304" pitchFamily="18" charset="0"/>
                <a:cs typeface="Times New Roman" panose="02020603050405020304" pitchFamily="18" charset="0"/>
              </a:rPr>
              <a:t> gas </a:t>
            </a:r>
            <a:r>
              <a:rPr lang="en-US" sz="2800" b="1" err="1">
                <a:solidFill>
                  <a:srgbClr val="C00000"/>
                </a:solidFill>
                <a:latin typeface="Times New Roman" panose="02020603050405020304" pitchFamily="18" charset="0"/>
                <a:cs typeface="Times New Roman" panose="02020603050405020304" pitchFamily="18" charset="0"/>
              </a:rPr>
              <a:t>bị</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hở</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và</a:t>
            </a:r>
            <a:r>
              <a:rPr lang="en-US" sz="2800" b="1">
                <a:solidFill>
                  <a:srgbClr val="C00000"/>
                </a:solidFill>
                <a:latin typeface="Times New Roman" panose="02020603050405020304" pitchFamily="18" charset="0"/>
                <a:cs typeface="Times New Roman" panose="02020603050405020304" pitchFamily="18" charset="0"/>
              </a:rPr>
              <a:t> gas </a:t>
            </a:r>
            <a:r>
              <a:rPr lang="en-US" sz="2800" b="1" err="1">
                <a:solidFill>
                  <a:srgbClr val="C00000"/>
                </a:solidFill>
                <a:latin typeface="Times New Roman" panose="02020603050405020304" pitchFamily="18" charset="0"/>
                <a:cs typeface="Times New Roman" panose="02020603050405020304" pitchFamily="18" charset="0"/>
              </a:rPr>
              <a:t>phun</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ra</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cháy</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mạnh</a:t>
            </a:r>
            <a:r>
              <a:rPr lang="en-US" sz="2800" b="1">
                <a:solidFill>
                  <a:srgbClr val="C00000"/>
                </a:solidFill>
                <a:latin typeface="Times New Roman" panose="02020603050405020304" pitchFamily="18" charset="0"/>
                <a:cs typeface="Times New Roman" panose="02020603050405020304" pitchFamily="18" charset="0"/>
              </a:rPr>
              <a:t>:</a:t>
            </a:r>
          </a:p>
          <a:p>
            <a:pPr marL="285750" indent="-285750" algn="just">
              <a:buFontTx/>
              <a:buChar char="-"/>
            </a:pPr>
            <a:r>
              <a:rPr lang="en-US" sz="2800" b="1" err="1">
                <a:solidFill>
                  <a:srgbClr val="002060"/>
                </a:solidFill>
                <a:latin typeface="Times New Roman" panose="02020603050405020304" pitchFamily="18" charset="0"/>
                <a:cs typeface="Times New Roman" panose="02020603050405020304" pitchFamily="18" charset="0"/>
              </a:rPr>
              <a:t>Hô</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hào</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tìm</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ng</a:t>
            </a:r>
            <a:r>
              <a:rPr lang="vi-VN" sz="2800" b="1">
                <a:solidFill>
                  <a:srgbClr val="002060"/>
                </a:solidFill>
                <a:latin typeface="Times New Roman" panose="02020603050405020304" pitchFamily="18" charset="0"/>
                <a:cs typeface="Times New Roman" panose="02020603050405020304" pitchFamily="18" charset="0"/>
              </a:rPr>
              <a:t>ười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lớn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tới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giúp</a:t>
            </a:r>
            <a:r>
              <a:rPr lang="en-US" sz="2800" b="1">
                <a:solidFill>
                  <a:srgbClr val="002060"/>
                </a:solidFill>
                <a:latin typeface="Times New Roman" panose="02020603050405020304" pitchFamily="18" charset="0"/>
                <a:cs typeface="Times New Roman" panose="02020603050405020304" pitchFamily="18" charset="0"/>
              </a:rPr>
              <a:t>.</a:t>
            </a:r>
          </a:p>
          <a:p>
            <a:pPr marL="285750" indent="-285750" algn="just">
              <a:buFontTx/>
              <a:buChar char="-"/>
            </a:pPr>
            <a:r>
              <a:rPr lang="en-US" sz="2800" b="1" err="1">
                <a:solidFill>
                  <a:srgbClr val="002060"/>
                </a:solidFill>
                <a:latin typeface="Times New Roman" panose="02020603050405020304" pitchFamily="18" charset="0"/>
                <a:cs typeface="Times New Roman" panose="02020603050405020304" pitchFamily="18" charset="0"/>
              </a:rPr>
              <a:t>Ngay</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lập</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tức</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tránh</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xa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ngọn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lửa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vặn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khóa</a:t>
            </a:r>
            <a:r>
              <a:rPr lang="en-US" sz="2800" b="1">
                <a:solidFill>
                  <a:srgbClr val="002060"/>
                </a:solidFill>
                <a:latin typeface="Times New Roman" panose="02020603050405020304" pitchFamily="18" charset="0"/>
                <a:cs typeface="Times New Roman" panose="02020603050405020304" pitchFamily="18" charset="0"/>
              </a:rPr>
              <a:t> an </a:t>
            </a:r>
            <a:r>
              <a:rPr lang="en-US" sz="2800" b="1" err="1">
                <a:solidFill>
                  <a:srgbClr val="002060"/>
                </a:solidFill>
                <a:latin typeface="Times New Roman" panose="02020603050405020304" pitchFamily="18" charset="0"/>
                <a:cs typeface="Times New Roman" panose="02020603050405020304" pitchFamily="18" charset="0"/>
              </a:rPr>
              <a:t>toàn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bình</a:t>
            </a:r>
            <a:r>
              <a:rPr lang="en-US" sz="2800" b="1">
                <a:solidFill>
                  <a:srgbClr val="002060"/>
                </a:solidFill>
                <a:latin typeface="Times New Roman" panose="02020603050405020304" pitchFamily="18" charset="0"/>
                <a:cs typeface="Times New Roman" panose="02020603050405020304" pitchFamily="18" charset="0"/>
              </a:rPr>
              <a:t> gas.</a:t>
            </a:r>
          </a:p>
          <a:p>
            <a:pPr marL="285750" indent="-285750" algn="just">
              <a:buFontTx/>
              <a:buChar char="-"/>
            </a:pPr>
            <a:r>
              <a:rPr lang="en-US" sz="2800" b="1" err="1">
                <a:solidFill>
                  <a:srgbClr val="002060"/>
                </a:solidFill>
                <a:latin typeface="Times New Roman" panose="02020603050405020304" pitchFamily="18" charset="0"/>
                <a:cs typeface="Times New Roman" panose="02020603050405020304" pitchFamily="18" charset="0"/>
              </a:rPr>
              <a:t>Trong</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tr</a:t>
            </a:r>
            <a:r>
              <a:rPr lang="vi-VN" sz="2800" b="1">
                <a:solidFill>
                  <a:srgbClr val="002060"/>
                </a:solidFill>
                <a:latin typeface="Times New Roman" panose="02020603050405020304" pitchFamily="18" charset="0"/>
                <a:cs typeface="Times New Roman" panose="02020603050405020304" pitchFamily="18" charset="0"/>
              </a:rPr>
              <a:t>ường</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hợp</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lửa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lớn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không</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khóa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bình</a:t>
            </a:r>
            <a:r>
              <a:rPr lang="en-US" sz="2800" b="1">
                <a:solidFill>
                  <a:srgbClr val="002060"/>
                </a:solidFill>
                <a:latin typeface="Times New Roman" panose="02020603050405020304" pitchFamily="18" charset="0"/>
                <a:cs typeface="Times New Roman" panose="02020603050405020304" pitchFamily="18" charset="0"/>
              </a:rPr>
              <a:t> gas đ</a:t>
            </a:r>
            <a:r>
              <a:rPr lang="vi-VN" sz="2800" b="1">
                <a:solidFill>
                  <a:srgbClr val="002060"/>
                </a:solidFill>
                <a:latin typeface="Times New Roman" panose="02020603050405020304" pitchFamily="18" charset="0"/>
                <a:cs typeface="Times New Roman" panose="02020603050405020304" pitchFamily="18" charset="0"/>
              </a:rPr>
              <a:t>ượ</a:t>
            </a:r>
            <a:r>
              <a:rPr lang="en-US" sz="2800" b="1">
                <a:solidFill>
                  <a:srgbClr val="002060"/>
                </a:solidFill>
                <a:latin typeface="Times New Roman" panose="02020603050405020304" pitchFamily="18" charset="0"/>
                <a:cs typeface="Times New Roman" panose="02020603050405020304" pitchFamily="18" charset="0"/>
              </a:rPr>
              <a:t>c </a:t>
            </a:r>
            <a:r>
              <a:rPr lang="en-US" sz="2800" b="1" smtClean="0">
                <a:solidFill>
                  <a:srgbClr val="002060"/>
                </a:solidFill>
                <a:latin typeface="Times New Roman" panose="02020603050405020304" pitchFamily="18" charset="0"/>
                <a:cs typeface="Times New Roman" panose="02020603050405020304" pitchFamily="18" charset="0"/>
              </a:rPr>
              <a:t>dùng </a:t>
            </a:r>
            <a:r>
              <a:rPr lang="en-US" sz="2800" b="1" err="1">
                <a:solidFill>
                  <a:srgbClr val="002060"/>
                </a:solidFill>
                <a:latin typeface="Times New Roman" panose="02020603050405020304" pitchFamily="18" charset="0"/>
                <a:cs typeface="Times New Roman" panose="02020603050405020304" pitchFamily="18" charset="0"/>
              </a:rPr>
              <a:t>chăn</a:t>
            </a:r>
            <a:r>
              <a:rPr lang="en-US" sz="2800" b="1">
                <a:solidFill>
                  <a:srgbClr val="002060"/>
                </a:solidFill>
                <a:latin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cs typeface="Times New Roman" panose="02020603050405020304" pitchFamily="18" charset="0"/>
              </a:rPr>
              <a:t>ướt</a:t>
            </a:r>
            <a:r>
              <a:rPr lang="en-US" sz="2800" b="1">
                <a:solidFill>
                  <a:srgbClr val="002060"/>
                </a:solidFill>
                <a:latin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cs typeface="Times New Roman" panose="02020603050405020304" pitchFamily="18" charset="0"/>
              </a:rPr>
              <a:t>trùm kín lên </a:t>
            </a:r>
            <a:r>
              <a:rPr lang="en-US" sz="2800" b="1" err="1">
                <a:solidFill>
                  <a:srgbClr val="002060"/>
                </a:solidFill>
                <a:latin typeface="Times New Roman" panose="02020603050405020304" pitchFamily="18" charset="0"/>
                <a:cs typeface="Times New Roman" panose="02020603050405020304" pitchFamily="18" charset="0"/>
              </a:rPr>
              <a:t>để</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dập</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ngọn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lửa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rồi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khóa</a:t>
            </a:r>
            <a:r>
              <a:rPr lang="en-US" sz="2800" b="1">
                <a:solidFill>
                  <a:srgbClr val="002060"/>
                </a:solidFill>
                <a:latin typeface="Times New Roman" panose="02020603050405020304" pitchFamily="18" charset="0"/>
                <a:cs typeface="Times New Roman" panose="02020603050405020304" pitchFamily="18" charset="0"/>
              </a:rPr>
              <a:t> an </a:t>
            </a:r>
            <a:r>
              <a:rPr lang="en-US" sz="2800" b="1" err="1">
                <a:solidFill>
                  <a:srgbClr val="002060"/>
                </a:solidFill>
                <a:latin typeface="Times New Roman" panose="02020603050405020304" pitchFamily="18" charset="0"/>
                <a:cs typeface="Times New Roman" panose="02020603050405020304" pitchFamily="18" charset="0"/>
              </a:rPr>
              <a:t>toàn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bình</a:t>
            </a:r>
            <a:r>
              <a:rPr lang="en-US" sz="2800" b="1">
                <a:solidFill>
                  <a:srgbClr val="002060"/>
                </a:solidFill>
                <a:latin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cs typeface="Times New Roman" panose="02020603050405020304" pitchFamily="18" charset="0"/>
              </a:rPr>
              <a:t>gas lại.</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6" name="Picture 8" descr="Bóng đèn, Thiết kế biểu tượng, Bóng đèn sợi đốt, Đổi mới, Biểu tượng, Công  nghệ, Đường dây, Truyền thông png | Klipartz"/>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0" b="90000" l="10000" r="90000"/>
                    </a14:imgEffect>
                  </a14:imgLayer>
                </a14:imgProps>
              </a:ext>
              <a:ext uri="{28A0092B-C50C-407E-A947-70E740481C1C}">
                <a14:useLocalDpi xmlns:a14="http://schemas.microsoft.com/office/drawing/2010/main" val="0"/>
              </a:ext>
            </a:extLst>
          </a:blip>
          <a:srcRect/>
          <a:stretch>
            <a:fillRect/>
          </a:stretch>
        </p:blipFill>
        <p:spPr bwMode="auto">
          <a:xfrm>
            <a:off x="59506" y="190279"/>
            <a:ext cx="1833351" cy="1259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6000">
              <a:srgbClr val="FFFF00"/>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ular Callout 5"/>
          <p:cNvSpPr/>
          <p:nvPr/>
        </p:nvSpPr>
        <p:spPr>
          <a:xfrm>
            <a:off x="227634" y="1701764"/>
            <a:ext cx="8525749" cy="1346026"/>
          </a:xfrm>
          <a:prstGeom prst="wedgeRoundRectCallout">
            <a:avLst>
              <a:gd name="adj1" fmla="val 66029"/>
              <a:gd name="adj2" fmla="val -3464"/>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800" b="1" err="1">
                <a:solidFill>
                  <a:srgbClr val="002060"/>
                </a:solidFill>
                <a:latin typeface="Times New Roman" panose="02020603050405020304" pitchFamily="18" charset="0"/>
                <a:cs typeface="Times New Roman" panose="02020603050405020304" pitchFamily="18" charset="0"/>
              </a:rPr>
              <a:t>Tại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sao</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nhiên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liệu</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hóa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thạch</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thuộc</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loại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nhiên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liệu</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không</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tái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tạo</a:t>
            </a:r>
            <a:r>
              <a:rPr lang="en-US" sz="2800" b="1" smtClean="0">
                <a:solidFill>
                  <a:srgbClr val="002060"/>
                </a:solidFill>
                <a:latin typeface="Times New Roman" panose="02020603050405020304" pitchFamily="18" charset="0"/>
                <a:cs typeface="Times New Roman" panose="02020603050405020304" pitchFamily="18" charset="0"/>
              </a:rPr>
              <a:t>?</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2" descr="nhien lieu hoa thach la 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34" y="3209731"/>
            <a:ext cx="4328035" cy="36702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ự khai thác quá mức đang làm cạn kiện dần nguồn năng lượng"/>
          <p:cNvPicPr>
            <a:picLocks noChangeAspect="1" noChangeArrowheads="1"/>
          </p:cNvPicPr>
          <p:nvPr/>
        </p:nvPicPr>
        <p:blipFill rotWithShape="1">
          <a:blip r:embed="rId3">
            <a:extLst>
              <a:ext uri="{28A0092B-C50C-407E-A947-70E740481C1C}">
                <a14:useLocalDpi xmlns:a14="http://schemas.microsoft.com/office/drawing/2010/main" val="0"/>
              </a:ext>
            </a:extLst>
          </a:blip>
          <a:srcRect t="8624"/>
          <a:stretch>
            <a:fillRect/>
          </a:stretch>
        </p:blipFill>
        <p:spPr bwMode="auto">
          <a:xfrm>
            <a:off x="4555669" y="3209732"/>
            <a:ext cx="4246721" cy="36702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029" y="754602"/>
            <a:ext cx="1915126" cy="3240350"/>
          </a:xfrm>
          <a:prstGeom prst="rect">
            <a:avLst/>
          </a:prstGeom>
        </p:spPr>
      </p:pic>
      <p:sp>
        <p:nvSpPr>
          <p:cNvPr id="2" name="Rectangle 1"/>
          <p:cNvSpPr/>
          <p:nvPr/>
        </p:nvSpPr>
        <p:spPr>
          <a:xfrm>
            <a:off x="785243" y="275116"/>
            <a:ext cx="8526708" cy="954107"/>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4. </a:t>
            </a:r>
            <a:r>
              <a:rPr lang="en-US" sz="2800" b="1" err="1" smtClean="0">
                <a:solidFill>
                  <a:srgbClr val="FF0000"/>
                </a:solidFill>
                <a:latin typeface="Times New Roman" panose="02020603050405020304" pitchFamily="18" charset="0"/>
                <a:cs typeface="Times New Roman" panose="02020603050405020304" pitchFamily="18" charset="0"/>
              </a:rPr>
              <a:t>Sử</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dụng</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nhiên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liệu</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bảo</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đảm</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sự</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phát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triển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bền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vững</a:t>
            </a:r>
            <a:r>
              <a:rPr lang="en-US" sz="2800" b="1">
                <a:solidFill>
                  <a:srgbClr val="FF0000"/>
                </a:solidFill>
                <a:latin typeface="Times New Roman" panose="02020603050405020304" pitchFamily="18" charset="0"/>
                <a:cs typeface="Times New Roman" panose="02020603050405020304" pitchFamily="18" charset="0"/>
              </a:rPr>
              <a:t> – An </a:t>
            </a:r>
            <a:r>
              <a:rPr lang="en-US" sz="2800" b="1" err="1">
                <a:solidFill>
                  <a:srgbClr val="FF0000"/>
                </a:solidFill>
                <a:latin typeface="Times New Roman" panose="02020603050405020304" pitchFamily="18" charset="0"/>
                <a:cs typeface="Times New Roman" panose="02020603050405020304" pitchFamily="18" charset="0"/>
              </a:rPr>
              <a:t>ninh</a:t>
            </a: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năng lượng.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8" name="Rounded Rectangle 5"/>
          <p:cNvSpPr/>
          <p:nvPr/>
        </p:nvSpPr>
        <p:spPr>
          <a:xfrm>
            <a:off x="360462" y="1701763"/>
            <a:ext cx="8704466" cy="1246585"/>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err="1">
                <a:solidFill>
                  <a:srgbClr val="FF0066"/>
                </a:solidFill>
                <a:latin typeface="Times New Roman" panose="02020603050405020304" pitchFamily="18" charset="0"/>
                <a:cs typeface="Times New Roman" panose="02020603050405020304" pitchFamily="18" charset="0"/>
              </a:rPr>
              <a:t>Nhiên</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liệu</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hóa</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thạch</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là</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nhiên</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liệu</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không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tái</a:t>
            </a:r>
            <a:r>
              <a:rPr lang="en-US" sz="2800" b="1">
                <a:solidFill>
                  <a:srgbClr val="FF0066"/>
                </a:solidFill>
                <a:latin typeface="Times New Roman" panose="02020603050405020304" pitchFamily="18" charset="0"/>
                <a:cs typeface="Times New Roman" panose="02020603050405020304" pitchFamily="18" charset="0"/>
              </a:rPr>
              <a:t> </a:t>
            </a:r>
            <a:r>
              <a:rPr lang="en-US" sz="2800" b="1" err="1" smtClean="0">
                <a:solidFill>
                  <a:srgbClr val="FF0066"/>
                </a:solidFill>
                <a:latin typeface="Times New Roman" panose="02020603050405020304" pitchFamily="18" charset="0"/>
                <a:cs typeface="Times New Roman" panose="02020603050405020304" pitchFamily="18" charset="0"/>
              </a:rPr>
              <a:t>tạo</a:t>
            </a:r>
            <a:r>
              <a:rPr lang="vi-VN" sz="2800" b="1" smtClean="0">
                <a:solidFill>
                  <a:srgbClr val="FF0066"/>
                </a:solidFill>
                <a:latin typeface="Times New Roman" panose="02020603050405020304" pitchFamily="18" charset="0"/>
                <a:cs typeface="Times New Roman" panose="02020603050405020304" pitchFamily="18" charset="0"/>
              </a:rPr>
              <a:t>, </a:t>
            </a:r>
            <a:r>
              <a:rPr lang="en-US" sz="2800" b="1" err="1" smtClean="0">
                <a:solidFill>
                  <a:srgbClr val="FF0066"/>
                </a:solidFill>
                <a:latin typeface="Times New Roman" panose="02020603050405020304" pitchFamily="18" charset="0"/>
                <a:cs typeface="Times New Roman" panose="02020603050405020304" pitchFamily="18" charset="0"/>
              </a:rPr>
              <a:t>vì</a:t>
            </a:r>
            <a:r>
              <a:rPr lang="en-US" sz="2800" b="1" smtClean="0">
                <a:solidFill>
                  <a:srgbClr val="FF0066"/>
                </a:solidFill>
                <a:latin typeface="Times New Roman" panose="02020603050405020304" pitchFamily="18" charset="0"/>
                <a:cs typeface="Times New Roman" panose="02020603050405020304" pitchFamily="18" charset="0"/>
              </a:rPr>
              <a:t> </a:t>
            </a:r>
            <a:r>
              <a:rPr lang="vi-VN" sz="2800" b="1" smtClean="0">
                <a:solidFill>
                  <a:srgbClr val="FF0066"/>
                </a:solidFill>
                <a:latin typeface="Times New Roman" panose="02020603050405020304" pitchFamily="18" charset="0"/>
                <a:cs typeface="Times New Roman" panose="02020603050405020304" pitchFamily="18" charset="0"/>
              </a:rPr>
              <a:t>nó tạo ra trong </a:t>
            </a:r>
            <a:r>
              <a:rPr lang="en-US" sz="2800" b="1" err="1" smtClean="0">
                <a:solidFill>
                  <a:srgbClr val="FF0066"/>
                </a:solidFill>
                <a:latin typeface="Times New Roman" panose="02020603050405020304" pitchFamily="18" charset="0"/>
                <a:cs typeface="Times New Roman" panose="02020603050405020304" pitchFamily="18" charset="0"/>
              </a:rPr>
              <a:t>thời</a:t>
            </a:r>
            <a:r>
              <a:rPr lang="en-US" sz="2800" b="1" smtClean="0">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gian</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vô</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cùng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smtClean="0">
                <a:solidFill>
                  <a:srgbClr val="FF0066"/>
                </a:solidFill>
                <a:latin typeface="Times New Roman" panose="02020603050405020304" pitchFamily="18" charset="0"/>
                <a:cs typeface="Times New Roman" panose="02020603050405020304" pitchFamily="18" charset="0"/>
              </a:rPr>
              <a:t>lâu</a:t>
            </a:r>
            <a:r>
              <a:rPr lang="vi-VN" sz="2800" b="1" smtClean="0">
                <a:solidFill>
                  <a:srgbClr val="FF0066"/>
                </a:solidFill>
                <a:latin typeface="Times New Roman" panose="02020603050405020304" pitchFamily="18" charset="0"/>
                <a:cs typeface="Times New Roman" panose="02020603050405020304" pitchFamily="18" charset="0"/>
              </a:rPr>
              <a:t>, hàng triệu năm </a:t>
            </a:r>
            <a:r>
              <a:rPr lang="en-US" sz="2800" b="1" err="1" smtClean="0">
                <a:solidFill>
                  <a:srgbClr val="FF0066"/>
                </a:solidFill>
                <a:latin typeface="Times New Roman" panose="02020603050405020304" pitchFamily="18" charset="0"/>
                <a:cs typeface="Times New Roman" panose="02020603050405020304" pitchFamily="18" charset="0"/>
              </a:rPr>
              <a:t>mới</a:t>
            </a:r>
            <a:r>
              <a:rPr lang="en-US" sz="2800" b="1" smtClean="0">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tạo</a:t>
            </a:r>
            <a:r>
              <a:rPr lang="en-US" sz="2800" b="1">
                <a:solidFill>
                  <a:srgbClr val="FF0066"/>
                </a:solidFill>
                <a:latin typeface="Times New Roman" panose="02020603050405020304" pitchFamily="18" charset="0"/>
                <a:cs typeface="Times New Roman" panose="02020603050405020304" pitchFamily="18" charset="0"/>
              </a:rPr>
              <a:t> </a:t>
            </a:r>
            <a:r>
              <a:rPr lang="en-US" sz="2800" b="1" err="1" smtClean="0">
                <a:solidFill>
                  <a:srgbClr val="FF0066"/>
                </a:solidFill>
                <a:latin typeface="Times New Roman" panose="02020603050405020304" pitchFamily="18" charset="0"/>
                <a:cs typeface="Times New Roman" panose="02020603050405020304" pitchFamily="18" charset="0"/>
              </a:rPr>
              <a:t>thành</a:t>
            </a:r>
            <a:r>
              <a:rPr lang="vi-VN" sz="2800" b="1" smtClean="0">
                <a:solidFill>
                  <a:srgbClr val="FF0066"/>
                </a:solidFill>
                <a:latin typeface="Times New Roman" panose="02020603050405020304" pitchFamily="18" charset="0"/>
                <a:cs typeface="Times New Roman" panose="02020603050405020304" pitchFamily="18" charset="0"/>
              </a:rPr>
              <a:t> </a:t>
            </a:r>
            <a:r>
              <a:rPr lang="en-US" sz="2800" b="1" err="1" smtClean="0">
                <a:solidFill>
                  <a:srgbClr val="FF0066"/>
                </a:solidFill>
                <a:latin typeface="Times New Roman" panose="02020603050405020304" pitchFamily="18" charset="0"/>
                <a:cs typeface="Times New Roman" panose="02020603050405020304" pitchFamily="18" charset="0"/>
              </a:rPr>
              <a:t>và</a:t>
            </a:r>
            <a:r>
              <a:rPr lang="en-US" sz="2800" b="1" smtClean="0">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không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bổ</a:t>
            </a:r>
            <a:r>
              <a:rPr lang="en-US" sz="2800" b="1">
                <a:solidFill>
                  <a:srgbClr val="FF0066"/>
                </a:solidFill>
                <a:latin typeface="Times New Roman" panose="02020603050405020304" pitchFamily="18" charset="0"/>
                <a:cs typeface="Times New Roman" panose="02020603050405020304" pitchFamily="18" charset="0"/>
              </a:rPr>
              <a:t> sung đ</a:t>
            </a:r>
            <a:r>
              <a:rPr lang="vi-VN" sz="2800" b="1">
                <a:solidFill>
                  <a:srgbClr val="FF0066"/>
                </a:solidFill>
                <a:latin typeface="Times New Roman" panose="02020603050405020304" pitchFamily="18" charset="0"/>
                <a:cs typeface="Times New Roman" panose="02020603050405020304" pitchFamily="18" charset="0"/>
              </a:rPr>
              <a:t>ượ</a:t>
            </a:r>
            <a:r>
              <a:rPr lang="en-US" sz="2800" b="1">
                <a:solidFill>
                  <a:srgbClr val="FF0066"/>
                </a:solidFill>
                <a:latin typeface="Times New Roman" panose="02020603050405020304" pitchFamily="18" charset="0"/>
                <a:cs typeface="Times New Roman" panose="02020603050405020304" pitchFamily="18" charset="0"/>
              </a:rPr>
              <a:t>c</a:t>
            </a:r>
            <a:r>
              <a:rPr lang="en-US" sz="2800" b="1" smtClean="0">
                <a:solidFill>
                  <a:srgbClr val="FF0066"/>
                </a:solidFill>
                <a:latin typeface="Times New Roman" panose="02020603050405020304" pitchFamily="18" charset="0"/>
                <a:cs typeface="Times New Roman" panose="02020603050405020304" pitchFamily="18" charset="0"/>
              </a:rPr>
              <a:t>.</a:t>
            </a:r>
            <a:endParaRPr lang="en-US" sz="2800" b="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Rounded Rectangular Callout 5"/>
          <p:cNvSpPr/>
          <p:nvPr/>
        </p:nvSpPr>
        <p:spPr>
          <a:xfrm>
            <a:off x="786202" y="1278565"/>
            <a:ext cx="8525749" cy="1156996"/>
          </a:xfrm>
          <a:prstGeom prst="wedgeRoundRectCallout">
            <a:avLst>
              <a:gd name="adj1" fmla="val 61651"/>
              <a:gd name="adj2" fmla="val -943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800" b="1" err="1" smtClean="0">
                <a:solidFill>
                  <a:srgbClr val="002060"/>
                </a:solidFill>
                <a:latin typeface="Times New Roman" panose="02020603050405020304" pitchFamily="18" charset="0"/>
                <a:cs typeface="Times New Roman" panose="02020603050405020304" pitchFamily="18" charset="0"/>
              </a:rPr>
              <a:t>Nhiên</a:t>
            </a:r>
            <a:r>
              <a:rPr lang="en-US" sz="2800" b="1" smtClean="0">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liệu</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hóa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thạch</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khi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đốt</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cháy</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tạo</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ra</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sản</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phẩm</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gì</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Tác</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hại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đối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với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môi</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tr</a:t>
            </a:r>
            <a:r>
              <a:rPr lang="vi-VN" sz="2800" b="1">
                <a:solidFill>
                  <a:srgbClr val="002060"/>
                </a:solidFill>
                <a:latin typeface="Times New Roman" panose="02020603050405020304" pitchFamily="18" charset="0"/>
                <a:cs typeface="Times New Roman" panose="02020603050405020304" pitchFamily="18" charset="0"/>
              </a:rPr>
              <a:t>ường</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nh</a:t>
            </a:r>
            <a:r>
              <a:rPr lang="vi-VN" sz="2800" b="1">
                <a:solidFill>
                  <a:srgbClr val="002060"/>
                </a:solidFill>
                <a:latin typeface="Times New Roman" panose="02020603050405020304" pitchFamily="18" charset="0"/>
                <a:cs typeface="Times New Roman" panose="02020603050405020304" pitchFamily="18" charset="0"/>
              </a:rPr>
              <a:t>ư</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thế</a:t>
            </a:r>
            <a:r>
              <a:rPr lang="en-US" sz="2800" b="1">
                <a:solidFill>
                  <a:srgbClr val="002060"/>
                </a:solidFill>
                <a:latin typeface="Times New Roman" panose="02020603050405020304" pitchFamily="18" charset="0"/>
                <a:cs typeface="Times New Roman" panose="02020603050405020304" pitchFamily="18" charset="0"/>
              </a:rPr>
              <a:t> </a:t>
            </a:r>
            <a:r>
              <a:rPr lang="en-US" sz="2800" b="1" err="1">
                <a:solidFill>
                  <a:srgbClr val="002060"/>
                </a:solidFill>
                <a:latin typeface="Times New Roman" panose="02020603050405020304" pitchFamily="18" charset="0"/>
                <a:cs typeface="Times New Roman" panose="02020603050405020304" pitchFamily="18" charset="0"/>
              </a:rPr>
              <a:t>nào</a:t>
            </a:r>
            <a:r>
              <a:rPr lang="en-US" sz="2800" b="1">
                <a:solidFill>
                  <a:srgbClr val="002060"/>
                </a:solidFill>
                <a:latin typeface="Times New Roman" panose="02020603050405020304" pitchFamily="18" charset="0"/>
                <a:cs typeface="Times New Roman" panose="02020603050405020304" pitchFamily="18" charset="0"/>
              </a:rPr>
              <a:t>?</a:t>
            </a:r>
          </a:p>
        </p:txBody>
      </p:sp>
      <p:pic>
        <p:nvPicPr>
          <p:cNvPr id="10" name="Picture 2" descr="nhien lieu hoa thach la 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34" y="4010967"/>
            <a:ext cx="4328035" cy="28689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ự khai thác quá mức đang làm cạn kiện dần nguồn năng lượng"/>
          <p:cNvPicPr>
            <a:picLocks noChangeAspect="1" noChangeArrowheads="1"/>
          </p:cNvPicPr>
          <p:nvPr/>
        </p:nvPicPr>
        <p:blipFill rotWithShape="1">
          <a:blip r:embed="rId3">
            <a:extLst>
              <a:ext uri="{28A0092B-C50C-407E-A947-70E740481C1C}">
                <a14:useLocalDpi xmlns:a14="http://schemas.microsoft.com/office/drawing/2010/main" val="0"/>
              </a:ext>
            </a:extLst>
          </a:blip>
          <a:srcRect t="8624"/>
          <a:stretch>
            <a:fillRect/>
          </a:stretch>
        </p:blipFill>
        <p:spPr bwMode="auto">
          <a:xfrm>
            <a:off x="4555669" y="4032593"/>
            <a:ext cx="3496649" cy="2868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898" y="754602"/>
            <a:ext cx="1467257" cy="3240350"/>
          </a:xfrm>
          <a:prstGeom prst="rect">
            <a:avLst/>
          </a:prstGeom>
        </p:spPr>
      </p:pic>
      <p:sp>
        <p:nvSpPr>
          <p:cNvPr id="2" name="Rectangle 1"/>
          <p:cNvSpPr/>
          <p:nvPr/>
        </p:nvSpPr>
        <p:spPr>
          <a:xfrm>
            <a:off x="785243" y="275116"/>
            <a:ext cx="8526708" cy="954107"/>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4. </a:t>
            </a:r>
            <a:r>
              <a:rPr lang="en-US" sz="2800" b="1" err="1" smtClean="0">
                <a:solidFill>
                  <a:srgbClr val="FF0000"/>
                </a:solidFill>
                <a:latin typeface="Times New Roman" panose="02020603050405020304" pitchFamily="18" charset="0"/>
                <a:cs typeface="Times New Roman" panose="02020603050405020304" pitchFamily="18" charset="0"/>
              </a:rPr>
              <a:t>Sử</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dụng</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nhiên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liệu</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bảo</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đảm</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sự</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phát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triển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bền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vững</a:t>
            </a:r>
            <a:r>
              <a:rPr lang="en-US" sz="2800" b="1">
                <a:solidFill>
                  <a:srgbClr val="FF0000"/>
                </a:solidFill>
                <a:latin typeface="Times New Roman" panose="02020603050405020304" pitchFamily="18" charset="0"/>
                <a:cs typeface="Times New Roman" panose="02020603050405020304" pitchFamily="18" charset="0"/>
              </a:rPr>
              <a:t> – An </a:t>
            </a:r>
            <a:r>
              <a:rPr lang="en-US" sz="2800" b="1" err="1">
                <a:solidFill>
                  <a:srgbClr val="FF0000"/>
                </a:solidFill>
                <a:latin typeface="Times New Roman" panose="02020603050405020304" pitchFamily="18" charset="0"/>
                <a:cs typeface="Times New Roman" panose="02020603050405020304" pitchFamily="18" charset="0"/>
              </a:rPr>
              <a:t>ninh</a:t>
            </a: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năng lượng.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68949" y="1065823"/>
            <a:ext cx="9582757" cy="3108543"/>
          </a:xfrm>
          <a:prstGeom prst="rect">
            <a:avLst/>
          </a:prstGeom>
          <a:noFill/>
        </p:spPr>
        <p:txBody>
          <a:bodyPr wrap="square" rtlCol="0">
            <a:spAutoFit/>
          </a:bodyPr>
          <a:lstStyle/>
          <a:p>
            <a:r>
              <a:rPr lang="vi-VN" sz="2800" b="1" smtClean="0">
                <a:solidFill>
                  <a:srgbClr val="FF0066"/>
                </a:solidFill>
                <a:latin typeface="Times New Roman" panose="02020603050405020304" pitchFamily="18" charset="0"/>
                <a:cs typeface="Times New Roman" panose="02020603050405020304" pitchFamily="18" charset="0"/>
              </a:rPr>
              <a:t>Tất cả những nhiên liệu hóa thạch đều chứa carbon như than đá, dầu và khí thiên nhiên. Khi được đốt cháy, các nguyên tử carbon kết hợp với oxygen để tạo ra carbon dioxide – khí gây hiệu ứng nhà kính, nguyên nhân làm cho nhiệt độ bầu khí quyển Trái Đất ngày càng tăng lên. Nếu nhiên liệu cháy không hết có thể tạo ra khí carbon monoxide làm ô nhiễm không khí.</a:t>
            </a:r>
            <a:endParaRPr lang="en-US" sz="2800" b="1">
              <a:solidFill>
                <a:srgbClr val="FF0066"/>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166577" y="4165719"/>
            <a:ext cx="4025423" cy="2559477"/>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r>
              <a:rPr lang="vi-VN" sz="2400" b="1" smtClean="0">
                <a:solidFill>
                  <a:srgbClr val="FF0066"/>
                </a:solidFill>
                <a:latin typeface="Times New Roman" panose="02020603050405020304" pitchFamily="18" charset="0"/>
                <a:cs typeface="Times New Roman" panose="02020603050405020304" pitchFamily="18" charset="0"/>
              </a:rPr>
              <a:t>***</a:t>
            </a:r>
            <a:r>
              <a:rPr lang="en-US" sz="2400" b="1" err="1" smtClean="0">
                <a:solidFill>
                  <a:srgbClr val="FF0066"/>
                </a:solidFill>
                <a:latin typeface="Times New Roman" panose="02020603050405020304" pitchFamily="18" charset="0"/>
                <a:cs typeface="Times New Roman" panose="02020603050405020304" pitchFamily="18" charset="0"/>
              </a:rPr>
              <a:t>Tác</a:t>
            </a:r>
            <a:r>
              <a:rPr lang="en-US" sz="2400" b="1" smtClean="0">
                <a:solidFill>
                  <a:srgbClr val="FF0066"/>
                </a:solidFill>
                <a:latin typeface="Times New Roman" panose="02020603050405020304" pitchFamily="18" charset="0"/>
                <a:cs typeface="Times New Roman" panose="02020603050405020304" pitchFamily="18" charset="0"/>
              </a:rPr>
              <a:t> </a:t>
            </a:r>
            <a:r>
              <a:rPr lang="en-US" sz="2400" b="1" err="1" smtClean="0">
                <a:solidFill>
                  <a:srgbClr val="FF0066"/>
                </a:solidFill>
                <a:latin typeface="Times New Roman" panose="02020603050405020304" pitchFamily="18" charset="0"/>
                <a:cs typeface="Times New Roman" panose="02020603050405020304" pitchFamily="18" charset="0"/>
              </a:rPr>
              <a:t>hại</a:t>
            </a:r>
            <a:r>
              <a:rPr lang="vi-VN" sz="2400" b="1">
                <a:solidFill>
                  <a:srgbClr val="FF0066"/>
                </a:solidFill>
                <a:latin typeface="Times New Roman" panose="02020603050405020304" pitchFamily="18" charset="0"/>
                <a:cs typeface="Times New Roman" panose="02020603050405020304" pitchFamily="18" charset="0"/>
              </a:rPr>
              <a:t> </a:t>
            </a:r>
            <a:r>
              <a:rPr lang="vi-VN" sz="2400" b="1" smtClean="0">
                <a:solidFill>
                  <a:srgbClr val="FF0066"/>
                </a:solidFill>
                <a:latin typeface="Times New Roman" panose="02020603050405020304" pitchFamily="18" charset="0"/>
                <a:cs typeface="Times New Roman" panose="02020603050405020304" pitchFamily="18" charset="0"/>
              </a:rPr>
              <a:t>: </a:t>
            </a:r>
            <a:endParaRPr lang="vi-VN" sz="2400" b="1">
              <a:solidFill>
                <a:srgbClr val="FF0066"/>
              </a:solidFill>
              <a:latin typeface="Times New Roman" panose="02020603050405020304" pitchFamily="18" charset="0"/>
              <a:cs typeface="Times New Roman" panose="02020603050405020304" pitchFamily="18" charset="0"/>
            </a:endParaRPr>
          </a:p>
          <a:p>
            <a:r>
              <a:rPr lang="vi-VN" sz="2400" b="1" smtClean="0">
                <a:solidFill>
                  <a:srgbClr val="000099"/>
                </a:solidFill>
                <a:latin typeface="Times New Roman" panose="02020603050405020304" pitchFamily="18" charset="0"/>
                <a:cs typeface="Times New Roman" panose="02020603050405020304" pitchFamily="18" charset="0"/>
              </a:rPr>
              <a:t>- </a:t>
            </a:r>
            <a:r>
              <a:rPr lang="en-US" sz="2400" b="1" err="1" smtClean="0">
                <a:solidFill>
                  <a:srgbClr val="000099"/>
                </a:solidFill>
                <a:latin typeface="Times New Roman" panose="02020603050405020304" pitchFamily="18" charset="0"/>
                <a:cs typeface="Times New Roman" panose="02020603050405020304" pitchFamily="18" charset="0"/>
              </a:rPr>
              <a:t>Gây</a:t>
            </a:r>
            <a:r>
              <a:rPr lang="en-US" sz="2400" b="1" smtClean="0">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hiệu</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ứng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nhà</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kính</a:t>
            </a:r>
            <a:r>
              <a:rPr lang="en-US" sz="2400" b="1">
                <a:solidFill>
                  <a:srgbClr val="000099"/>
                </a:solidFill>
                <a:latin typeface="Times New Roman" panose="02020603050405020304" pitchFamily="18" charset="0"/>
                <a:cs typeface="Times New Roman" panose="02020603050405020304" pitchFamily="18" charset="0"/>
              </a:rPr>
              <a:t>.</a:t>
            </a:r>
          </a:p>
          <a:p>
            <a:r>
              <a:rPr lang="vi-VN" sz="2400" b="1" smtClean="0">
                <a:solidFill>
                  <a:srgbClr val="000099"/>
                </a:solidFill>
                <a:latin typeface="Times New Roman" panose="02020603050405020304" pitchFamily="18" charset="0"/>
                <a:cs typeface="Times New Roman" panose="02020603050405020304" pitchFamily="18" charset="0"/>
              </a:rPr>
              <a:t>- </a:t>
            </a:r>
            <a:r>
              <a:rPr lang="en-US" sz="2400" b="1" smtClean="0">
                <a:solidFill>
                  <a:srgbClr val="000099"/>
                </a:solidFill>
                <a:latin typeface="Times New Roman" panose="02020603050405020304" pitchFamily="18" charset="0"/>
                <a:cs typeface="Times New Roman" panose="02020603050405020304" pitchFamily="18" charset="0"/>
              </a:rPr>
              <a:t>Ô </a:t>
            </a:r>
            <a:r>
              <a:rPr lang="en-US" sz="2400" b="1" err="1">
                <a:solidFill>
                  <a:srgbClr val="000099"/>
                </a:solidFill>
                <a:latin typeface="Times New Roman" panose="02020603050405020304" pitchFamily="18" charset="0"/>
                <a:cs typeface="Times New Roman" panose="02020603050405020304" pitchFamily="18" charset="0"/>
              </a:rPr>
              <a:t>nhiễm</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không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khí</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tạo</a:t>
            </a:r>
            <a:r>
              <a:rPr lang="en-US" sz="2400" b="1">
                <a:solidFill>
                  <a:srgbClr val="000099"/>
                </a:solidFill>
                <a:latin typeface="Times New Roman" panose="02020603050405020304" pitchFamily="18" charset="0"/>
                <a:cs typeface="Times New Roman" panose="02020603050405020304" pitchFamily="18" charset="0"/>
              </a:rPr>
              <a:t> m</a:t>
            </a:r>
            <a:r>
              <a:rPr lang="vi-VN" sz="2400" b="1">
                <a:solidFill>
                  <a:srgbClr val="000099"/>
                </a:solidFill>
                <a:latin typeface="Times New Roman" panose="02020603050405020304" pitchFamily="18" charset="0"/>
                <a:cs typeface="Times New Roman" panose="02020603050405020304" pitchFamily="18" charset="0"/>
              </a:rPr>
              <a:t>ư</a:t>
            </a:r>
            <a:r>
              <a:rPr lang="en-US" sz="2400" b="1">
                <a:solidFill>
                  <a:srgbClr val="000099"/>
                </a:solidFill>
                <a:latin typeface="Times New Roman" panose="02020603050405020304" pitchFamily="18" charset="0"/>
                <a:cs typeface="Times New Roman" panose="02020603050405020304" pitchFamily="18" charset="0"/>
              </a:rPr>
              <a:t>a </a:t>
            </a:r>
            <a:r>
              <a:rPr lang="en-US" sz="2400" b="1" smtClean="0">
                <a:solidFill>
                  <a:srgbClr val="000099"/>
                </a:solidFill>
                <a:latin typeface="Times New Roman" panose="02020603050405020304" pitchFamily="18" charset="0"/>
                <a:cs typeface="Times New Roman" panose="02020603050405020304" pitchFamily="18" charset="0"/>
              </a:rPr>
              <a:t>acid.</a:t>
            </a:r>
            <a:endParaRPr lang="vi-VN" sz="2400" b="1" smtClean="0">
              <a:solidFill>
                <a:srgbClr val="000099"/>
              </a:solidFill>
              <a:latin typeface="Times New Roman" panose="02020603050405020304" pitchFamily="18" charset="0"/>
              <a:cs typeface="Times New Roman" panose="02020603050405020304" pitchFamily="18" charset="0"/>
            </a:endParaRPr>
          </a:p>
          <a:p>
            <a:r>
              <a:rPr lang="vi-VN" sz="2400" b="1" smtClean="0">
                <a:solidFill>
                  <a:srgbClr val="000099"/>
                </a:solidFill>
                <a:latin typeface="Times New Roman" panose="02020603050405020304" pitchFamily="18" charset="0"/>
                <a:cs typeface="Times New Roman" panose="02020603050405020304" pitchFamily="18" charset="0"/>
              </a:rPr>
              <a:t>- </a:t>
            </a:r>
            <a:r>
              <a:rPr lang="en-US" sz="2400" b="1" smtClean="0">
                <a:solidFill>
                  <a:srgbClr val="000099"/>
                </a:solidFill>
                <a:latin typeface="Times New Roman" panose="02020603050405020304" pitchFamily="18" charset="0"/>
                <a:cs typeface="Times New Roman" panose="02020603050405020304" pitchFamily="18" charset="0"/>
              </a:rPr>
              <a:t>Ô </a:t>
            </a:r>
            <a:r>
              <a:rPr lang="en-US" sz="2400" b="1" err="1">
                <a:solidFill>
                  <a:srgbClr val="000099"/>
                </a:solidFill>
                <a:latin typeface="Times New Roman" panose="02020603050405020304" pitchFamily="18" charset="0"/>
                <a:cs typeface="Times New Roman" panose="02020603050405020304" pitchFamily="18" charset="0"/>
              </a:rPr>
              <a:t>nhiễm</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nguồn</a:t>
            </a:r>
            <a:r>
              <a:rPr lang="en-US" sz="2400" b="1">
                <a:solidFill>
                  <a:srgbClr val="000099"/>
                </a:solidFill>
                <a:latin typeface="Times New Roman" panose="02020603050405020304" pitchFamily="18" charset="0"/>
                <a:cs typeface="Times New Roman" panose="02020603050405020304" pitchFamily="18" charset="0"/>
              </a:rPr>
              <a:t> n</a:t>
            </a:r>
            <a:r>
              <a:rPr lang="vi-VN" sz="2400" b="1">
                <a:solidFill>
                  <a:srgbClr val="000099"/>
                </a:solidFill>
                <a:latin typeface="Times New Roman" panose="02020603050405020304" pitchFamily="18" charset="0"/>
                <a:cs typeface="Times New Roman" panose="02020603050405020304" pitchFamily="18" charset="0"/>
              </a:rPr>
              <a:t>ước</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ảnh</a:t>
            </a:r>
            <a:r>
              <a:rPr lang="en-US" sz="2400" b="1">
                <a:solidFill>
                  <a:srgbClr val="000099"/>
                </a:solidFill>
                <a:latin typeface="Times New Roman" panose="02020603050405020304" pitchFamily="18" charset="0"/>
                <a:cs typeface="Times New Roman" panose="02020603050405020304" pitchFamily="18" charset="0"/>
              </a:rPr>
              <a:t> h</a:t>
            </a:r>
            <a:r>
              <a:rPr lang="vi-VN" sz="2400" b="1">
                <a:solidFill>
                  <a:srgbClr val="000099"/>
                </a:solidFill>
                <a:latin typeface="Times New Roman" panose="02020603050405020304" pitchFamily="18" charset="0"/>
                <a:cs typeface="Times New Roman" panose="02020603050405020304" pitchFamily="18" charset="0"/>
              </a:rPr>
              <a:t>ưởng</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tới</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sức</a:t>
            </a:r>
            <a:r>
              <a:rPr lang="en-US" sz="2400" b="1">
                <a:solidFill>
                  <a:srgbClr val="000099"/>
                </a:solidFill>
                <a:latin typeface="Times New Roman" panose="02020603050405020304" pitchFamily="18" charset="0"/>
                <a:cs typeface="Times New Roman" panose="02020603050405020304" pitchFamily="18" charset="0"/>
              </a:rPr>
              <a:t> </a:t>
            </a:r>
            <a:r>
              <a:rPr lang="en-US" sz="2400" b="1" err="1">
                <a:solidFill>
                  <a:srgbClr val="000099"/>
                </a:solidFill>
                <a:latin typeface="Times New Roman" panose="02020603050405020304" pitchFamily="18" charset="0"/>
                <a:cs typeface="Times New Roman" panose="02020603050405020304" pitchFamily="18" charset="0"/>
              </a:rPr>
              <a:t>khỏe</a:t>
            </a:r>
            <a:r>
              <a:rPr lang="en-US" sz="2400" b="1">
                <a:solidFill>
                  <a:srgbClr val="000099"/>
                </a:solidFill>
                <a:latin typeface="Times New Roman" panose="02020603050405020304" pitchFamily="18" charset="0"/>
                <a:cs typeface="Times New Roman" panose="02020603050405020304" pitchFamily="18" charset="0"/>
              </a:rPr>
              <a:t> con </a:t>
            </a:r>
            <a:r>
              <a:rPr lang="en-US" sz="2400" b="1" err="1">
                <a:solidFill>
                  <a:srgbClr val="000099"/>
                </a:solidFill>
                <a:latin typeface="Times New Roman" panose="02020603050405020304" pitchFamily="18" charset="0"/>
                <a:cs typeface="Times New Roman" panose="02020603050405020304" pitchFamily="18" charset="0"/>
              </a:rPr>
              <a:t>ng</a:t>
            </a:r>
            <a:r>
              <a:rPr lang="vi-VN" sz="2400" b="1">
                <a:solidFill>
                  <a:srgbClr val="000099"/>
                </a:solidFill>
                <a:latin typeface="Times New Roman" panose="02020603050405020304" pitchFamily="18" charset="0"/>
                <a:cs typeface="Times New Roman" panose="02020603050405020304" pitchFamily="18" charset="0"/>
              </a:rPr>
              <a:t>ười</a:t>
            </a:r>
            <a:r>
              <a:rPr lang="en-US" sz="2400" b="1">
                <a:solidFill>
                  <a:srgbClr val="000099"/>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1295400"/>
            <a:ext cx="4419600" cy="3960167"/>
          </a:xfrm>
          <a:prstGeom prst="rect">
            <a:avLst/>
          </a:prstGeom>
          <a:ln w="28575">
            <a:solidFill>
              <a:schemeClr val="tx1"/>
            </a:solidFill>
          </a:ln>
        </p:spPr>
      </p:pic>
      <p:sp>
        <p:nvSpPr>
          <p:cNvPr id="8" name="TextBox 7"/>
          <p:cNvSpPr txBox="1"/>
          <p:nvPr/>
        </p:nvSpPr>
        <p:spPr>
          <a:xfrm>
            <a:off x="6400800" y="5255568"/>
            <a:ext cx="3087705" cy="461665"/>
          </a:xfrm>
          <a:prstGeom prst="rect">
            <a:avLst/>
          </a:prstGeom>
          <a:noFill/>
        </p:spPr>
        <p:txBody>
          <a:bodyPr wrap="none" rtlCol="0">
            <a:spAutoFit/>
          </a:bodyPr>
          <a:lstStyle/>
          <a:p>
            <a:r>
              <a:rPr lang="en-US" sz="2400" b="1" err="1">
                <a:solidFill>
                  <a:srgbClr val="0000FF"/>
                </a:solidFill>
                <a:latin typeface="Times New Roman" panose="02020603050405020304" pitchFamily="18" charset="0"/>
                <a:cs typeface="Times New Roman" panose="02020603050405020304" pitchFamily="18" charset="0"/>
              </a:rPr>
              <a:t>Bệnh</a:t>
            </a:r>
            <a:r>
              <a:rPr lang="en-US" sz="2400" b="1">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viêm</a:t>
            </a:r>
            <a:r>
              <a:rPr lang="en-US" sz="2400" b="1">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mũi</a:t>
            </a:r>
            <a:r>
              <a:rPr lang="en-US" sz="2400" b="1">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dị</a:t>
            </a:r>
            <a:r>
              <a:rPr lang="en-US" sz="2400" b="1">
                <a:solidFill>
                  <a:srgbClr val="0000FF"/>
                </a:solidFill>
                <a:latin typeface="Times New Roman" panose="02020603050405020304" pitchFamily="18" charset="0"/>
                <a:cs typeface="Times New Roman" panose="02020603050405020304" pitchFamily="18" charset="0"/>
              </a:rPr>
              <a:t> </a:t>
            </a:r>
            <a:r>
              <a:rPr lang="en-US" sz="2400" b="1" err="1">
                <a:solidFill>
                  <a:srgbClr val="0000FF"/>
                </a:solidFill>
                <a:latin typeface="Times New Roman" panose="02020603050405020304" pitchFamily="18" charset="0"/>
                <a:cs typeface="Times New Roman" panose="02020603050405020304" pitchFamily="18" charset="0"/>
              </a:rPr>
              <a:t>ứng</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a:xfrm>
            <a:off x="1905000" y="4975"/>
            <a:ext cx="84582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err="1">
                <a:solidFill>
                  <a:srgbClr val="0000FF"/>
                </a:solidFill>
                <a:latin typeface="Times New Roman" panose="02020603050405020304" pitchFamily="18" charset="0"/>
                <a:cs typeface="Times New Roman" panose="02020603050405020304" pitchFamily="18" charset="0"/>
              </a:rPr>
              <a:t>Hậu</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quả</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của</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việc</a:t>
            </a:r>
            <a:r>
              <a:rPr lang="en-US" sz="3600" b="1">
                <a:solidFill>
                  <a:srgbClr val="0000FF"/>
                </a:solidFill>
                <a:latin typeface="Times New Roman" panose="02020603050405020304" pitchFamily="18" charset="0"/>
                <a:cs typeface="Times New Roman" panose="02020603050405020304" pitchFamily="18" charset="0"/>
              </a:rPr>
              <a:t> ô </a:t>
            </a:r>
            <a:r>
              <a:rPr lang="en-US" sz="3600" b="1" err="1">
                <a:solidFill>
                  <a:srgbClr val="0000FF"/>
                </a:solidFill>
                <a:latin typeface="Times New Roman" panose="02020603050405020304" pitchFamily="18" charset="0"/>
                <a:cs typeface="Times New Roman" panose="02020603050405020304" pitchFamily="18" charset="0"/>
              </a:rPr>
              <a:t>nhiễm</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môi</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trường</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a:xfrm>
            <a:off x="1562100" y="538375"/>
            <a:ext cx="9105900" cy="9965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err="1">
                <a:solidFill>
                  <a:srgbClr val="0000FF"/>
                </a:solidFill>
                <a:latin typeface="Times New Roman" panose="02020603050405020304" pitchFamily="18" charset="0"/>
                <a:cs typeface="Times New Roman" panose="02020603050405020304" pitchFamily="18" charset="0"/>
              </a:rPr>
              <a:t>Các</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bệnh</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liên</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quan</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đến</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hô</a:t>
            </a:r>
            <a:r>
              <a:rPr lang="en-US" sz="3600" b="1">
                <a:solidFill>
                  <a:srgbClr val="0000FF"/>
                </a:solidFill>
                <a:latin typeface="Times New Roman" panose="02020603050405020304" pitchFamily="18" charset="0"/>
                <a:cs typeface="Times New Roman" panose="02020603050405020304" pitchFamily="18" charset="0"/>
              </a:rPr>
              <a:t> </a:t>
            </a:r>
            <a:r>
              <a:rPr lang="en-US" sz="3600" b="1" err="1">
                <a:solidFill>
                  <a:srgbClr val="0000FF"/>
                </a:solidFill>
                <a:latin typeface="Times New Roman" panose="02020603050405020304" pitchFamily="18" charset="0"/>
                <a:cs typeface="Times New Roman" panose="02020603050405020304" pitchFamily="18" charset="0"/>
              </a:rPr>
              <a:t>hấp</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2050" name="Picture 2" descr="C:\Users\Administrator\Desktop\tải xuống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71884"/>
            <a:ext cx="3657600" cy="421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heel(1)">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0579" y="734707"/>
            <a:ext cx="11661255" cy="1569660"/>
          </a:xfrm>
          <a:prstGeom prst="rect">
            <a:avLst/>
          </a:prstGeom>
        </p:spPr>
        <p:txBody>
          <a:bodyPr wrap="square">
            <a:spAutoFit/>
          </a:bodyPr>
          <a:lstStyle/>
          <a:p>
            <a:pPr algn="just"/>
            <a:r>
              <a:rPr lang="en-US" sz="3200" b="1">
                <a:solidFill>
                  <a:srgbClr val="FF0000"/>
                </a:solidFill>
                <a:latin typeface="Times New Roman" pitchFamily="18" charset="0"/>
                <a:cs typeface="Times New Roman" pitchFamily="18" charset="0"/>
              </a:rPr>
              <a:t>.</a:t>
            </a:r>
            <a:r>
              <a:rPr lang="en-US" sz="3200" b="1" smtClean="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Để</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nguồn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tài</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nguyên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nhiên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liệu</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không</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bị</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cạn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kiệt</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và</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bảo</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vệ</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môi</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trường</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em</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đã</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quan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tâm</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đến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nguồn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năng</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lượng</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thay</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thế</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nào</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Nêu</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ưu</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điểm</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của</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các</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loại</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nhiên</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liệu</a:t>
            </a:r>
            <a:r>
              <a:rPr lang="en-US" sz="3200" b="1">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này</a:t>
            </a:r>
            <a:r>
              <a:rPr lang="en-US" sz="3200" b="1">
                <a:solidFill>
                  <a:srgbClr val="FF0000"/>
                </a:solidFill>
                <a:latin typeface="Times New Roman" pitchFamily="18" charset="0"/>
                <a:cs typeface="Times New Roman"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879735110"/>
              </p:ext>
            </p:extLst>
          </p:nvPr>
        </p:nvGraphicFramePr>
        <p:xfrm>
          <a:off x="1466806" y="2492986"/>
          <a:ext cx="10161087" cy="4004996"/>
        </p:xfrm>
        <a:graphic>
          <a:graphicData uri="http://schemas.openxmlformats.org/drawingml/2006/table">
            <a:tbl>
              <a:tblPr firstRow="1" firstCol="1" bandRow="1"/>
              <a:tblGrid>
                <a:gridCol w="1938841">
                  <a:extLst>
                    <a:ext uri="{9D8B030D-6E8A-4147-A177-3AD203B41FA5}">
                      <a16:colId xmlns:a16="http://schemas.microsoft.com/office/drawing/2014/main" val="20000"/>
                    </a:ext>
                  </a:extLst>
                </a:gridCol>
                <a:gridCol w="3727583">
                  <a:extLst>
                    <a:ext uri="{9D8B030D-6E8A-4147-A177-3AD203B41FA5}">
                      <a16:colId xmlns:a16="http://schemas.microsoft.com/office/drawing/2014/main" val="20001"/>
                    </a:ext>
                  </a:extLst>
                </a:gridCol>
                <a:gridCol w="4494663">
                  <a:extLst>
                    <a:ext uri="{9D8B030D-6E8A-4147-A177-3AD203B41FA5}">
                      <a16:colId xmlns:a16="http://schemas.microsoft.com/office/drawing/2014/main" val="20002"/>
                    </a:ext>
                  </a:extLst>
                </a:gridCol>
              </a:tblGrid>
              <a:tr h="564103">
                <a:tc>
                  <a:txBody>
                    <a:bodyPr/>
                    <a:lstStyle/>
                    <a:p>
                      <a:pPr marL="88900" algn="ctr">
                        <a:lnSpc>
                          <a:spcPts val="1050"/>
                        </a:lnSpc>
                        <a:spcBef>
                          <a:spcPts val="2700"/>
                        </a:spcBef>
                        <a:spcAft>
                          <a:spcPts val="0"/>
                        </a:spcAft>
                      </a:pPr>
                      <a:r>
                        <a:rPr lang="vi-VN" sz="2400" b="1" spc="0">
                          <a:effectLst/>
                          <a:latin typeface="Times New Roman" pitchFamily="18" charset="0"/>
                          <a:cs typeface="Times New Roman" pitchFamily="18" charset="0"/>
                        </a:rPr>
                        <a:t>Nhiên liệu</a:t>
                      </a:r>
                      <a:endParaRPr lang="en-US" sz="2400" b="1">
                        <a:effectLst/>
                        <a:latin typeface="Times New Roman" pitchFamily="18" charset="0"/>
                        <a:ea typeface="Segoe UI"/>
                        <a:cs typeface="Times New Roman" pitchFamily="18" charset="0"/>
                      </a:endParaRPr>
                    </a:p>
                  </a:txBody>
                  <a:tcPr marL="8467" marR="8467" marT="0" marB="0" anchor="b"/>
                </a:tc>
                <a:tc>
                  <a:txBody>
                    <a:bodyPr/>
                    <a:lstStyle/>
                    <a:p>
                      <a:pPr algn="ctr">
                        <a:lnSpc>
                          <a:spcPts val="1050"/>
                        </a:lnSpc>
                        <a:spcBef>
                          <a:spcPts val="2700"/>
                        </a:spcBef>
                        <a:spcAft>
                          <a:spcPts val="0"/>
                        </a:spcAft>
                      </a:pPr>
                      <a:r>
                        <a:rPr lang="vi-VN" sz="2400" b="1" spc="0">
                          <a:effectLst/>
                          <a:latin typeface="Times New Roman" pitchFamily="18" charset="0"/>
                          <a:cs typeface="Times New Roman" pitchFamily="18" charset="0"/>
                        </a:rPr>
                        <a:t>Xăng E5</a:t>
                      </a:r>
                      <a:endParaRPr lang="en-US" sz="2400" b="1">
                        <a:effectLst/>
                        <a:latin typeface="Times New Roman" pitchFamily="18" charset="0"/>
                        <a:ea typeface="Segoe UI"/>
                        <a:cs typeface="Times New Roman" pitchFamily="18" charset="0"/>
                      </a:endParaRPr>
                    </a:p>
                  </a:txBody>
                  <a:tcPr marL="8467" marR="8467" marT="0" marB="0" anchor="b"/>
                </a:tc>
                <a:tc>
                  <a:txBody>
                    <a:bodyPr/>
                    <a:lstStyle/>
                    <a:p>
                      <a:pPr algn="ctr">
                        <a:lnSpc>
                          <a:spcPts val="1050"/>
                        </a:lnSpc>
                        <a:spcBef>
                          <a:spcPts val="2700"/>
                        </a:spcBef>
                        <a:spcAft>
                          <a:spcPts val="0"/>
                        </a:spcAft>
                      </a:pPr>
                      <a:r>
                        <a:rPr lang="vi-VN" sz="2400" b="1" spc="0">
                          <a:effectLst/>
                          <a:latin typeface="Times New Roman" pitchFamily="18" charset="0"/>
                          <a:cs typeface="Times New Roman" pitchFamily="18" charset="0"/>
                        </a:rPr>
                        <a:t>Biogas</a:t>
                      </a:r>
                      <a:endParaRPr lang="en-US" sz="2400" b="1">
                        <a:effectLst/>
                        <a:latin typeface="Times New Roman" pitchFamily="18" charset="0"/>
                        <a:ea typeface="Segoe UI"/>
                        <a:cs typeface="Times New Roman" pitchFamily="18" charset="0"/>
                      </a:endParaRPr>
                    </a:p>
                  </a:txBody>
                  <a:tcPr marL="8467" marR="8467" marT="0" marB="0" anchor="b"/>
                </a:tc>
                <a:extLst>
                  <a:ext uri="{0D108BD9-81ED-4DB2-BD59-A6C34878D82A}">
                    <a16:rowId xmlns:a16="http://schemas.microsoft.com/office/drawing/2014/main" val="10000"/>
                  </a:ext>
                </a:extLst>
              </a:tr>
              <a:tr h="1226688">
                <a:tc>
                  <a:txBody>
                    <a:bodyPr/>
                    <a:lstStyle/>
                    <a:p>
                      <a:pPr marL="88900" algn="just">
                        <a:lnSpc>
                          <a:spcPts val="1050"/>
                        </a:lnSpc>
                        <a:spcBef>
                          <a:spcPts val="2700"/>
                        </a:spcBef>
                        <a:spcAft>
                          <a:spcPts val="0"/>
                        </a:spcAft>
                      </a:pPr>
                      <a:endParaRPr lang="en-US" sz="2400" b="1" spc="0">
                        <a:effectLst/>
                        <a:latin typeface="Times New Roman" pitchFamily="18" charset="0"/>
                        <a:cs typeface="Times New Roman" pitchFamily="18" charset="0"/>
                      </a:endParaRPr>
                    </a:p>
                    <a:p>
                      <a:pPr marL="88900" algn="just">
                        <a:lnSpc>
                          <a:spcPts val="1050"/>
                        </a:lnSpc>
                        <a:spcBef>
                          <a:spcPts val="2700"/>
                        </a:spcBef>
                        <a:spcAft>
                          <a:spcPts val="0"/>
                        </a:spcAft>
                      </a:pPr>
                      <a:r>
                        <a:rPr lang="vi-VN" sz="2400" b="1" spc="0">
                          <a:effectLst/>
                          <a:latin typeface="Times New Roman" pitchFamily="18" charset="0"/>
                          <a:cs typeface="Times New Roman" pitchFamily="18" charset="0"/>
                        </a:rPr>
                        <a:t>Thành </a:t>
                      </a:r>
                      <a:r>
                        <a:rPr lang="vi-VN" sz="2400" b="1" spc="0" smtClean="0">
                          <a:effectLst/>
                          <a:latin typeface="Times New Roman" pitchFamily="18" charset="0"/>
                          <a:cs typeface="Times New Roman" pitchFamily="18" charset="0"/>
                        </a:rPr>
                        <a:t>phần</a:t>
                      </a:r>
                      <a:endParaRPr lang="en-US" sz="2400" b="1">
                        <a:effectLst/>
                        <a:latin typeface="Times New Roman" pitchFamily="18" charset="0"/>
                        <a:ea typeface="Segoe UI"/>
                        <a:cs typeface="Times New Roman" pitchFamily="18" charset="0"/>
                      </a:endParaRPr>
                    </a:p>
                  </a:txBody>
                  <a:tcPr marL="8467" marR="8467" marT="0" marB="0"/>
                </a:tc>
                <a:tc>
                  <a:txBody>
                    <a:bodyPr/>
                    <a:lstStyle/>
                    <a:p>
                      <a:pPr algn="just">
                        <a:lnSpc>
                          <a:spcPct val="100000"/>
                        </a:lnSpc>
                        <a:spcBef>
                          <a:spcPts val="0"/>
                        </a:spcBef>
                        <a:spcAft>
                          <a:spcPts val="0"/>
                        </a:spcAft>
                      </a:pPr>
                      <a:r>
                        <a:rPr lang="vi-VN" sz="2400" spc="0">
                          <a:effectLst/>
                          <a:latin typeface="Times New Roman" pitchFamily="18" charset="0"/>
                          <a:cs typeface="Times New Roman" pitchFamily="18" charset="0"/>
                        </a:rPr>
                        <a:t>95 % thể tích xăng khoáng, 5% </a:t>
                      </a:r>
                      <a:r>
                        <a:rPr lang="vi-VN" sz="2400" spc="0" smtClean="0">
                          <a:effectLst/>
                          <a:latin typeface="Times New Roman" pitchFamily="18" charset="0"/>
                          <a:cs typeface="Times New Roman" pitchFamily="18" charset="0"/>
                        </a:rPr>
                        <a:t>c</a:t>
                      </a:r>
                      <a:r>
                        <a:rPr lang="en-US" sz="2400" spc="0" err="1" smtClean="0">
                          <a:effectLst/>
                          <a:latin typeface="Times New Roman" pitchFamily="18" charset="0"/>
                          <a:cs typeface="Times New Roman" pitchFamily="18" charset="0"/>
                        </a:rPr>
                        <a:t>ồn</a:t>
                      </a:r>
                      <a:r>
                        <a:rPr lang="vi-VN" sz="2400" spc="0" smtClean="0">
                          <a:effectLst/>
                          <a:latin typeface="Times New Roman" pitchFamily="18" charset="0"/>
                          <a:cs typeface="Times New Roman" pitchFamily="18" charset="0"/>
                        </a:rPr>
                        <a:t> </a:t>
                      </a:r>
                      <a:r>
                        <a:rPr lang="vi-VN" sz="2400" spc="0">
                          <a:effectLst/>
                          <a:latin typeface="Times New Roman" pitchFamily="18" charset="0"/>
                          <a:cs typeface="Times New Roman" pitchFamily="18" charset="0"/>
                        </a:rPr>
                        <a:t>sinh học ethanol.</a:t>
                      </a:r>
                      <a:endParaRPr lang="en-US" sz="2400">
                        <a:effectLst/>
                        <a:latin typeface="Times New Roman" pitchFamily="18" charset="0"/>
                        <a:ea typeface="Segoe UI"/>
                        <a:cs typeface="Times New Roman" pitchFamily="18" charset="0"/>
                      </a:endParaRPr>
                    </a:p>
                  </a:txBody>
                  <a:tcPr marL="8467" marR="8467" marT="0" marB="0" anchor="b"/>
                </a:tc>
                <a:tc>
                  <a:txBody>
                    <a:bodyPr/>
                    <a:lstStyle/>
                    <a:p>
                      <a:pPr algn="just">
                        <a:lnSpc>
                          <a:spcPts val="1050"/>
                        </a:lnSpc>
                        <a:spcBef>
                          <a:spcPts val="2700"/>
                        </a:spcBef>
                        <a:spcAft>
                          <a:spcPts val="0"/>
                        </a:spcAft>
                      </a:pPr>
                      <a:endParaRPr lang="en-US" sz="2400" spc="0">
                        <a:effectLst/>
                        <a:latin typeface="Times New Roman" pitchFamily="18" charset="0"/>
                        <a:cs typeface="Times New Roman" pitchFamily="18" charset="0"/>
                      </a:endParaRPr>
                    </a:p>
                    <a:p>
                      <a:pPr algn="just">
                        <a:lnSpc>
                          <a:spcPts val="1050"/>
                        </a:lnSpc>
                        <a:spcBef>
                          <a:spcPts val="2700"/>
                        </a:spcBef>
                        <a:spcAft>
                          <a:spcPts val="0"/>
                        </a:spcAft>
                      </a:pPr>
                      <a:r>
                        <a:rPr lang="vi-VN" sz="2400" spc="0">
                          <a:effectLst/>
                          <a:latin typeface="Times New Roman" pitchFamily="18" charset="0"/>
                          <a:cs typeface="Times New Roman" pitchFamily="18" charset="0"/>
                        </a:rPr>
                        <a:t>60 - 70% khí methane.</a:t>
                      </a:r>
                      <a:endParaRPr lang="en-US" sz="2400">
                        <a:effectLst/>
                        <a:latin typeface="Times New Roman" pitchFamily="18" charset="0"/>
                        <a:ea typeface="Segoe UI"/>
                        <a:cs typeface="Times New Roman" pitchFamily="18" charset="0"/>
                      </a:endParaRPr>
                    </a:p>
                  </a:txBody>
                  <a:tcPr marL="8467" marR="8467" marT="0" marB="0"/>
                </a:tc>
                <a:extLst>
                  <a:ext uri="{0D108BD9-81ED-4DB2-BD59-A6C34878D82A}">
                    <a16:rowId xmlns:a16="http://schemas.microsoft.com/office/drawing/2014/main" val="10001"/>
                  </a:ext>
                </a:extLst>
              </a:tr>
              <a:tr h="2214205">
                <a:tc>
                  <a:txBody>
                    <a:bodyPr/>
                    <a:lstStyle/>
                    <a:p>
                      <a:pPr marL="88900" algn="just">
                        <a:lnSpc>
                          <a:spcPts val="1050"/>
                        </a:lnSpc>
                        <a:spcBef>
                          <a:spcPts val="2700"/>
                        </a:spcBef>
                        <a:spcAft>
                          <a:spcPts val="0"/>
                        </a:spcAft>
                      </a:pPr>
                      <a:endParaRPr lang="en-US" sz="2400" b="1" spc="0">
                        <a:effectLst/>
                        <a:latin typeface="Times New Roman" pitchFamily="18" charset="0"/>
                        <a:cs typeface="Times New Roman" pitchFamily="18" charset="0"/>
                      </a:endParaRPr>
                    </a:p>
                    <a:p>
                      <a:pPr marL="88900" algn="just">
                        <a:lnSpc>
                          <a:spcPts val="1050"/>
                        </a:lnSpc>
                        <a:spcBef>
                          <a:spcPts val="2700"/>
                        </a:spcBef>
                        <a:spcAft>
                          <a:spcPts val="0"/>
                        </a:spcAft>
                      </a:pPr>
                      <a:r>
                        <a:rPr lang="vi-VN" sz="2400" b="1" spc="0">
                          <a:effectLst/>
                          <a:latin typeface="Times New Roman" pitchFamily="18" charset="0"/>
                          <a:cs typeface="Times New Roman" pitchFamily="18" charset="0"/>
                        </a:rPr>
                        <a:t>Ưu điểm</a:t>
                      </a:r>
                      <a:endParaRPr lang="en-US" sz="2400" b="1">
                        <a:effectLst/>
                        <a:latin typeface="Times New Roman" pitchFamily="18" charset="0"/>
                        <a:ea typeface="Segoe UI"/>
                        <a:cs typeface="Times New Roman" pitchFamily="18" charset="0"/>
                      </a:endParaRPr>
                    </a:p>
                  </a:txBody>
                  <a:tcPr marL="8467" marR="8467" marT="0" marB="0"/>
                </a:tc>
                <a:tc>
                  <a:txBody>
                    <a:bodyPr/>
                    <a:lstStyle/>
                    <a:p>
                      <a:pPr marL="342900" lvl="0" indent="-342900" algn="just">
                        <a:lnSpc>
                          <a:spcPct val="100000"/>
                        </a:lnSpc>
                        <a:spcBef>
                          <a:spcPts val="0"/>
                        </a:spcBef>
                        <a:spcAft>
                          <a:spcPts val="0"/>
                        </a:spcAft>
                        <a:buClr>
                          <a:srgbClr val="000000"/>
                        </a:buClr>
                        <a:buSzPts val="1050"/>
                        <a:buFont typeface="Symbol"/>
                        <a:buChar char="-"/>
                        <a:tabLst>
                          <a:tab pos="106680" algn="l"/>
                        </a:tabLst>
                      </a:pPr>
                      <a:r>
                        <a:rPr lang="vi-VN" sz="2400" u="none" strike="noStrike" spc="0">
                          <a:effectLst/>
                          <a:latin typeface="Times New Roman" pitchFamily="18" charset="0"/>
                          <a:cs typeface="Times New Roman" pitchFamily="18" charset="0"/>
                        </a:rPr>
                        <a:t>Giảm thiểu đáng kể các loại khí thải độc hại so với xăng thông thường.</a:t>
                      </a:r>
                      <a:endParaRPr lang="en-US" sz="2400" u="none" strike="noStrike" spc="0">
                        <a:effectLst/>
                        <a:latin typeface="Times New Roman" pitchFamily="18" charset="0"/>
                        <a:cs typeface="Times New Roman" pitchFamily="18" charset="0"/>
                      </a:endParaRPr>
                    </a:p>
                    <a:p>
                      <a:pPr marL="342900" lvl="0" indent="-342900" algn="just">
                        <a:lnSpc>
                          <a:spcPct val="100000"/>
                        </a:lnSpc>
                        <a:spcBef>
                          <a:spcPts val="0"/>
                        </a:spcBef>
                        <a:spcAft>
                          <a:spcPts val="0"/>
                        </a:spcAft>
                        <a:buClr>
                          <a:srgbClr val="000000"/>
                        </a:buClr>
                        <a:buSzPts val="1050"/>
                        <a:buFont typeface="Symbol"/>
                        <a:buChar char="-"/>
                        <a:tabLst>
                          <a:tab pos="103505" algn="l"/>
                        </a:tabLst>
                      </a:pPr>
                      <a:r>
                        <a:rPr lang="vi-VN" sz="2400" u="none" strike="noStrike" spc="0">
                          <a:effectLst/>
                          <a:latin typeface="Times New Roman" pitchFamily="18" charset="0"/>
                          <a:cs typeface="Times New Roman" pitchFamily="18" charset="0"/>
                        </a:rPr>
                        <a:t>Giảm thiểu phát thải khí carbon dioxide gây hiệu ứng nhà kính.</a:t>
                      </a:r>
                      <a:endParaRPr lang="en-US" sz="2400" u="none" strike="noStrike" spc="0">
                        <a:effectLst/>
                        <a:latin typeface="Times New Roman" pitchFamily="18" charset="0"/>
                        <a:ea typeface="Segoe UI"/>
                        <a:cs typeface="Times New Roman" pitchFamily="18" charset="0"/>
                      </a:endParaRPr>
                    </a:p>
                  </a:txBody>
                  <a:tcPr marL="8467" marR="8467" marT="0" marB="0" anchor="b"/>
                </a:tc>
                <a:tc>
                  <a:txBody>
                    <a:bodyPr/>
                    <a:lstStyle/>
                    <a:p>
                      <a:pPr algn="just">
                        <a:lnSpc>
                          <a:spcPts val="1370"/>
                        </a:lnSpc>
                        <a:spcBef>
                          <a:spcPts val="2700"/>
                        </a:spcBef>
                        <a:spcAft>
                          <a:spcPts val="0"/>
                        </a:spcAft>
                      </a:pPr>
                      <a:endParaRPr lang="en-US" sz="2400" spc="0">
                        <a:effectLst/>
                        <a:latin typeface="Times New Roman" pitchFamily="18" charset="0"/>
                        <a:cs typeface="Times New Roman" pitchFamily="18" charset="0"/>
                      </a:endParaRPr>
                    </a:p>
                    <a:p>
                      <a:pPr algn="just">
                        <a:lnSpc>
                          <a:spcPct val="100000"/>
                        </a:lnSpc>
                        <a:spcBef>
                          <a:spcPts val="0"/>
                        </a:spcBef>
                        <a:spcAft>
                          <a:spcPts val="0"/>
                        </a:spcAft>
                      </a:pPr>
                      <a:r>
                        <a:rPr lang="en-US" sz="2400" spc="0">
                          <a:effectLst/>
                          <a:latin typeface="Times New Roman" pitchFamily="18" charset="0"/>
                          <a:cs typeface="Times New Roman" pitchFamily="18" charset="0"/>
                        </a:rPr>
                        <a:t>     </a:t>
                      </a:r>
                      <a:r>
                        <a:rPr lang="vi-VN" sz="2400" spc="0">
                          <a:effectLst/>
                          <a:latin typeface="Times New Roman" pitchFamily="18" charset="0"/>
                          <a:cs typeface="Times New Roman" pitchFamily="18" charset="0"/>
                        </a:rPr>
                        <a:t>Biogas tiết kiệm chi phí chi tiêu cho gia đình, giảm thiểu rác thải cho môi trường, tránh gây ô nhiễm không khí.</a:t>
                      </a:r>
                      <a:endParaRPr lang="en-US" sz="2400">
                        <a:effectLst/>
                        <a:latin typeface="Times New Roman" pitchFamily="18" charset="0"/>
                        <a:ea typeface="Segoe UI"/>
                        <a:cs typeface="Times New Roman" pitchFamily="18" charset="0"/>
                      </a:endParaRPr>
                    </a:p>
                  </a:txBody>
                  <a:tcPr marL="8467" marR="8467"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830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
                                        </p:tgtEl>
                                        <p:attrNameLst>
                                          <p:attrName>style.color</p:attrName>
                                        </p:attrNameLst>
                                      </p:cBhvr>
                                      <p:to>
                                        <a:schemeClr val="bg1"/>
                                      </p:to>
                                    </p:animClr>
                                    <p:animClr clrSpc="rgb" dir="cw">
                                      <p:cBhvr>
                                        <p:cTn id="7" dur="250" autoRev="1" fill="remove"/>
                                        <p:tgtEl>
                                          <p:spTgt spid="10"/>
                                        </p:tgtEl>
                                        <p:attrNameLst>
                                          <p:attrName>fillcolor</p:attrName>
                                        </p:attrNameLst>
                                      </p:cBhvr>
                                      <p:to>
                                        <a:schemeClr val="bg1"/>
                                      </p:to>
                                    </p:animClr>
                                    <p:set>
                                      <p:cBhvr>
                                        <p:cTn id="8" dur="250" autoRev="1" fill="remove"/>
                                        <p:tgtEl>
                                          <p:spTgt spid="10"/>
                                        </p:tgtEl>
                                        <p:attrNameLst>
                                          <p:attrName>fill.type</p:attrName>
                                        </p:attrNameLst>
                                      </p:cBhvr>
                                      <p:to>
                                        <p:strVal val="solid"/>
                                      </p:to>
                                    </p:set>
                                    <p:set>
                                      <p:cBhvr>
                                        <p:cTn id="9" dur="250" autoRev="1" fill="remove"/>
                                        <p:tgtEl>
                                          <p:spTgt spid="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 y="-24622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grpSp>
        <p:nvGrpSpPr>
          <p:cNvPr id="6" name="Group 5"/>
          <p:cNvGrpSpPr>
            <a:grpSpLocks/>
          </p:cNvGrpSpPr>
          <p:nvPr/>
        </p:nvGrpSpPr>
        <p:grpSpPr>
          <a:xfrm>
            <a:off x="4608783" y="1"/>
            <a:ext cx="7073700" cy="5531892"/>
            <a:chOff x="0" y="0"/>
            <a:chExt cx="4514850" cy="2447544"/>
          </a:xfrm>
        </p:grpSpPr>
        <p:pic>
          <p:nvPicPr>
            <p:cNvPr id="7" name="Picture 6"/>
            <p:cNvPicPr/>
            <p:nvPr/>
          </p:nvPicPr>
          <p:blipFill>
            <a:blip r:embed="rId2"/>
            <a:stretch>
              <a:fillRect/>
            </a:stretch>
          </p:blipFill>
          <p:spPr>
            <a:xfrm>
              <a:off x="0" y="0"/>
              <a:ext cx="4514850" cy="2371725"/>
            </a:xfrm>
            <a:prstGeom prst="rect">
              <a:avLst/>
            </a:prstGeom>
          </p:spPr>
        </p:pic>
        <p:sp>
          <p:nvSpPr>
            <p:cNvPr id="8" name="Rectangle 7"/>
            <p:cNvSpPr/>
            <p:nvPr/>
          </p:nvSpPr>
          <p:spPr>
            <a:xfrm>
              <a:off x="1981200" y="2262188"/>
              <a:ext cx="240697" cy="171021"/>
            </a:xfrm>
            <a:prstGeom prst="rect">
              <a:avLst/>
            </a:prstGeom>
            <a:ln>
              <a:noFill/>
            </a:ln>
          </p:spPr>
          <p:txBody>
            <a:bodyPr vert="horz" lIns="0" tIns="0" rIns="0" bIns="0" rtlCol="0">
              <a:noAutofit/>
            </a:bodyPr>
            <a:lstStyle/>
            <a:p>
              <a:pPr>
                <a:lnSpc>
                  <a:spcPct val="107000"/>
                </a:lnSpc>
                <a:spcAft>
                  <a:spcPts val="1067"/>
                </a:spcAft>
              </a:pPr>
              <a:r>
                <a:rPr lang="en-US" sz="1200">
                  <a:latin typeface="Calibri"/>
                  <a:ea typeface="Calibri"/>
                  <a:cs typeface="Times New Roman"/>
                </a:rPr>
                <a:t>vät </a:t>
              </a:r>
              <a:endParaRPr lang="en-US" sz="1467">
                <a:latin typeface="Calibri"/>
                <a:ea typeface="Calibri"/>
                <a:cs typeface="Times New Roman"/>
              </a:endParaRPr>
            </a:p>
          </p:txBody>
        </p:sp>
        <p:sp>
          <p:nvSpPr>
            <p:cNvPr id="9" name="Rectangle 8"/>
            <p:cNvSpPr/>
            <p:nvPr/>
          </p:nvSpPr>
          <p:spPr>
            <a:xfrm>
              <a:off x="209550" y="2295525"/>
              <a:ext cx="506730" cy="152019"/>
            </a:xfrm>
            <a:prstGeom prst="rect">
              <a:avLst/>
            </a:prstGeom>
            <a:ln>
              <a:noFill/>
            </a:ln>
          </p:spPr>
          <p:txBody>
            <a:bodyPr vert="horz" lIns="0" tIns="0" rIns="0" bIns="0" rtlCol="0">
              <a:noAutofit/>
            </a:bodyPr>
            <a:lstStyle/>
            <a:p>
              <a:pPr>
                <a:lnSpc>
                  <a:spcPct val="107000"/>
                </a:lnSpc>
                <a:spcAft>
                  <a:spcPts val="1067"/>
                </a:spcAft>
              </a:pPr>
              <a:r>
                <a:rPr lang="en-US" sz="1333">
                  <a:latin typeface="Calibri"/>
                  <a:ea typeface="Calibri"/>
                  <a:cs typeface="Times New Roman"/>
                </a:rPr>
                <a:t>Truðng </a:t>
              </a:r>
              <a:endParaRPr lang="en-US" sz="1467">
                <a:latin typeface="Calibri"/>
                <a:ea typeface="Calibri"/>
                <a:cs typeface="Times New Roman"/>
              </a:endParaRPr>
            </a:p>
          </p:txBody>
        </p:sp>
        <p:sp>
          <p:nvSpPr>
            <p:cNvPr id="10" name="Rectangle 9"/>
            <p:cNvSpPr/>
            <p:nvPr/>
          </p:nvSpPr>
          <p:spPr>
            <a:xfrm>
              <a:off x="590550" y="2295525"/>
              <a:ext cx="63341" cy="133017"/>
            </a:xfrm>
            <a:prstGeom prst="rect">
              <a:avLst/>
            </a:prstGeom>
            <a:ln>
              <a:noFill/>
            </a:ln>
          </p:spPr>
          <p:txBody>
            <a:bodyPr vert="horz" lIns="0" tIns="0" rIns="0" bIns="0" rtlCol="0">
              <a:noAutofit/>
            </a:bodyPr>
            <a:lstStyle/>
            <a:p>
              <a:pPr>
                <a:lnSpc>
                  <a:spcPct val="107000"/>
                </a:lnSpc>
                <a:spcAft>
                  <a:spcPts val="1067"/>
                </a:spcAft>
              </a:pPr>
              <a:r>
                <a:rPr lang="en-US" sz="1333">
                  <a:latin typeface="Calibri"/>
                  <a:ea typeface="Calibri"/>
                  <a:cs typeface="Times New Roman"/>
                </a:rPr>
                <a:t>h</a:t>
              </a:r>
              <a:endParaRPr lang="en-US" sz="1467">
                <a:latin typeface="Calibri"/>
                <a:ea typeface="Calibri"/>
                <a:cs typeface="Times New Roman"/>
              </a:endParaRPr>
            </a:p>
          </p:txBody>
        </p:sp>
        <p:sp>
          <p:nvSpPr>
            <p:cNvPr id="11" name="Rectangle 10"/>
            <p:cNvSpPr/>
            <p:nvPr/>
          </p:nvSpPr>
          <p:spPr>
            <a:xfrm>
              <a:off x="647700" y="2266950"/>
              <a:ext cx="152019" cy="177356"/>
            </a:xfrm>
            <a:prstGeom prst="rect">
              <a:avLst/>
            </a:prstGeom>
            <a:ln>
              <a:noFill/>
            </a:ln>
          </p:spPr>
          <p:txBody>
            <a:bodyPr vert="horz" lIns="0" tIns="0" rIns="0" bIns="0" rtlCol="0">
              <a:noAutofit/>
            </a:bodyPr>
            <a:lstStyle/>
            <a:p>
              <a:pPr>
                <a:lnSpc>
                  <a:spcPct val="107000"/>
                </a:lnSpc>
                <a:spcAft>
                  <a:spcPts val="1067"/>
                </a:spcAft>
              </a:pPr>
              <a:r>
                <a:rPr lang="en-US" sz="1467">
                  <a:latin typeface="Calibri"/>
                  <a:ea typeface="Calibri"/>
                  <a:cs typeface="Times New Roman"/>
                </a:rPr>
                <a:t>pc</a:t>
              </a:r>
            </a:p>
          </p:txBody>
        </p:sp>
      </p:grpSp>
      <p:sp>
        <p:nvSpPr>
          <p:cNvPr id="15" name="TextBox 14"/>
          <p:cNvSpPr txBox="1"/>
          <p:nvPr/>
        </p:nvSpPr>
        <p:spPr>
          <a:xfrm>
            <a:off x="4608783" y="5666285"/>
            <a:ext cx="7073700" cy="913199"/>
          </a:xfrm>
          <a:prstGeom prst="rect">
            <a:avLst/>
          </a:prstGeom>
          <a:noFill/>
        </p:spPr>
        <p:txBody>
          <a:bodyPr wrap="square" lIns="91440" tIns="45720" rIns="91440" bIns="45720" rtlCol="0">
            <a:spAutoFit/>
          </a:bodyPr>
          <a:lstStyle/>
          <a:p>
            <a:pPr algn="just"/>
            <a:r>
              <a:rPr lang="en-US" sz="2667" b="1" err="1">
                <a:latin typeface="Times New Roman" pitchFamily="18" charset="0"/>
                <a:cs typeface="Times New Roman" pitchFamily="18" charset="0"/>
              </a:rPr>
              <a:t>Hình</a:t>
            </a:r>
            <a:r>
              <a:rPr lang="en-US" sz="2667" b="1">
                <a:latin typeface="Times New Roman" pitchFamily="18" charset="0"/>
                <a:cs typeface="Times New Roman" pitchFamily="18" charset="0"/>
              </a:rPr>
              <a:t> 12.5. </a:t>
            </a:r>
            <a:r>
              <a:rPr lang="en-US" sz="2667" b="1" err="1">
                <a:latin typeface="Times New Roman" pitchFamily="18" charset="0"/>
                <a:cs typeface="Times New Roman" pitchFamily="18" charset="0"/>
              </a:rPr>
              <a:t>Sản</a:t>
            </a:r>
            <a:r>
              <a:rPr lang="en-US" sz="2667" b="1">
                <a:latin typeface="Times New Roman" pitchFamily="18" charset="0"/>
                <a:cs typeface="Times New Roman" pitchFamily="18" charset="0"/>
              </a:rPr>
              <a:t> </a:t>
            </a:r>
            <a:r>
              <a:rPr lang="en-US" sz="2667" b="1" err="1">
                <a:latin typeface="Times New Roman" pitchFamily="18" charset="0"/>
                <a:cs typeface="Times New Roman" pitchFamily="18" charset="0"/>
              </a:rPr>
              <a:t>xuất</a:t>
            </a:r>
            <a:r>
              <a:rPr lang="en-US" sz="2667" b="1">
                <a:latin typeface="Times New Roman" pitchFamily="18" charset="0"/>
                <a:cs typeface="Times New Roman" pitchFamily="18" charset="0"/>
              </a:rPr>
              <a:t> biogas – </a:t>
            </a:r>
            <a:r>
              <a:rPr lang="en-US" sz="2667" b="1" err="1">
                <a:latin typeface="Times New Roman" pitchFamily="18" charset="0"/>
                <a:cs typeface="Times New Roman" pitchFamily="18" charset="0"/>
              </a:rPr>
              <a:t>nhiên</a:t>
            </a:r>
            <a:r>
              <a:rPr lang="en-US" sz="2667" b="1">
                <a:latin typeface="Times New Roman" pitchFamily="18" charset="0"/>
                <a:cs typeface="Times New Roman" pitchFamily="18" charset="0"/>
              </a:rPr>
              <a:t> </a:t>
            </a:r>
            <a:r>
              <a:rPr lang="en-US" sz="2667" b="1" err="1">
                <a:latin typeface="Times New Roman" pitchFamily="18" charset="0"/>
                <a:cs typeface="Times New Roman" pitchFamily="18" charset="0"/>
              </a:rPr>
              <a:t>liệu</a:t>
            </a:r>
            <a:r>
              <a:rPr lang="en-US" sz="2667" b="1">
                <a:latin typeface="Times New Roman" pitchFamily="18" charset="0"/>
                <a:cs typeface="Times New Roman" pitchFamily="18" charset="0"/>
              </a:rPr>
              <a:t> </a:t>
            </a:r>
            <a:r>
              <a:rPr lang="en-US" sz="2667" b="1" err="1">
                <a:latin typeface="Times New Roman" pitchFamily="18" charset="0"/>
                <a:cs typeface="Times New Roman" pitchFamily="18" charset="0"/>
              </a:rPr>
              <a:t>sinh</a:t>
            </a:r>
            <a:r>
              <a:rPr lang="en-US" sz="2667" b="1">
                <a:latin typeface="Times New Roman" pitchFamily="18" charset="0"/>
                <a:cs typeface="Times New Roman" pitchFamily="18" charset="0"/>
              </a:rPr>
              <a:t> </a:t>
            </a:r>
            <a:r>
              <a:rPr lang="en-US" sz="2667" b="1" err="1">
                <a:latin typeface="Times New Roman" pitchFamily="18" charset="0"/>
                <a:cs typeface="Times New Roman" pitchFamily="18" charset="0"/>
              </a:rPr>
              <a:t>học</a:t>
            </a:r>
            <a:endParaRPr lang="en-US" sz="2667" b="1">
              <a:solidFill>
                <a:srgbClr val="FF0000"/>
              </a:solidFill>
              <a:latin typeface="Times New Roman" pitchFamily="18" charset="0"/>
              <a:cs typeface="Times New Roman" pitchFamily="18" charset="0"/>
            </a:endParaRPr>
          </a:p>
        </p:txBody>
      </p:sp>
      <p:grpSp>
        <p:nvGrpSpPr>
          <p:cNvPr id="16" name="Group 1225848"/>
          <p:cNvGrpSpPr>
            <a:grpSpLocks/>
          </p:cNvGrpSpPr>
          <p:nvPr/>
        </p:nvGrpSpPr>
        <p:grpSpPr bwMode="auto">
          <a:xfrm>
            <a:off x="1" y="-1"/>
            <a:ext cx="4270823" cy="5932228"/>
            <a:chOff x="0" y="0"/>
            <a:chExt cx="38862" cy="25146"/>
          </a:xfrm>
        </p:grpSpPr>
        <p:pic>
          <p:nvPicPr>
            <p:cNvPr id="17" name="Picture 12745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
              <a:ext cx="38862" cy="248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74199"/>
            <p:cNvSpPr>
              <a:spLocks noChangeArrowheads="1"/>
            </p:cNvSpPr>
            <p:nvPr/>
          </p:nvSpPr>
          <p:spPr bwMode="auto">
            <a:xfrm>
              <a:off x="0" y="0"/>
              <a:ext cx="3040" cy="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1219170" fontAlgn="base">
                <a:spcBef>
                  <a:spcPct val="0"/>
                </a:spcBef>
                <a:spcAft>
                  <a:spcPct val="0"/>
                </a:spcAft>
              </a:pPr>
              <a:r>
                <a:rPr lang="en-US" sz="1600">
                  <a:solidFill>
                    <a:srgbClr val="000000"/>
                  </a:solidFill>
                  <a:latin typeface="Arial" pitchFamily="34" charset="0"/>
                  <a:ea typeface="Calibri" pitchFamily="34" charset="0"/>
                  <a:cs typeface="Arial" pitchFamily="34" charset="0"/>
                </a:rPr>
                <a:t>bén</a:t>
              </a:r>
              <a:endParaRPr lang="en-US" sz="2400">
                <a:latin typeface="Arial" pitchFamily="34" charset="0"/>
                <a:cs typeface="Arial" pitchFamily="34" charset="0"/>
              </a:endParaRPr>
            </a:p>
          </p:txBody>
        </p:sp>
      </p:grpSp>
    </p:spTree>
    <p:extLst>
      <p:ext uri="{BB962C8B-B14F-4D97-AF65-F5344CB8AC3E}">
        <p14:creationId xmlns:p14="http://schemas.microsoft.com/office/powerpoint/2010/main" val="261703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ảnh Biểu Tượng Cây Bút Chì PNG, Vector, PSD, và biểu tượng để tải về  miễn phí | pngtree"/>
          <p:cNvPicPr>
            <a:picLocks noChangeAspect="1" noChangeArrowheads="1"/>
          </p:cNvPicPr>
          <p:nvPr/>
        </p:nvPicPr>
        <p:blipFill rotWithShape="1">
          <a:blip r:embed="rId2">
            <a:extLst>
              <a:ext uri="{28A0092B-C50C-407E-A947-70E740481C1C}">
                <a14:useLocalDpi xmlns:a14="http://schemas.microsoft.com/office/drawing/2010/main" val="0"/>
              </a:ext>
            </a:extLst>
          </a:blip>
          <a:srcRect l="27065" t="23595" r="24071" b="23846"/>
          <a:stretch>
            <a:fillRect/>
          </a:stretch>
        </p:blipFill>
        <p:spPr bwMode="auto">
          <a:xfrm flipH="1">
            <a:off x="385682" y="1235694"/>
            <a:ext cx="884421" cy="89846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270103" y="2134155"/>
            <a:ext cx="10066681" cy="3785532"/>
            <a:chOff x="1227908" y="1234984"/>
            <a:chExt cx="7354389" cy="3337016"/>
          </a:xfrm>
        </p:grpSpPr>
        <p:sp>
          <p:nvSpPr>
            <p:cNvPr id="11" name="Rounded Rectangle 6"/>
            <p:cNvSpPr/>
            <p:nvPr/>
          </p:nvSpPr>
          <p:spPr>
            <a:xfrm>
              <a:off x="1227908" y="1234984"/>
              <a:ext cx="7354389" cy="33370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b="1">
                <a:solidFill>
                  <a:srgbClr val="000099"/>
                </a:solidFill>
                <a:latin typeface="Times New Roman" panose="02020603050405020304" pitchFamily="18" charset="0"/>
                <a:cs typeface="Times New Roman" panose="02020603050405020304" pitchFamily="18" charset="0"/>
              </a:endParaRPr>
            </a:p>
          </p:txBody>
        </p:sp>
        <p:sp>
          <p:nvSpPr>
            <p:cNvPr id="15" name="Rounded Rectangle 7"/>
            <p:cNvSpPr/>
            <p:nvPr/>
          </p:nvSpPr>
          <p:spPr>
            <a:xfrm>
              <a:off x="1476103" y="1449626"/>
              <a:ext cx="6871063" cy="2926431"/>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b="1">
                  <a:solidFill>
                    <a:srgbClr val="000099"/>
                  </a:solidFill>
                  <a:latin typeface="Times New Roman" panose="02020603050405020304" pitchFamily="18" charset="0"/>
                  <a:cs typeface="Times New Roman" panose="02020603050405020304" pitchFamily="18" charset="0"/>
                </a:rPr>
                <a:t>- An </a:t>
              </a:r>
              <a:r>
                <a:rPr lang="en-US" sz="2800" b="1" err="1">
                  <a:solidFill>
                    <a:srgbClr val="000099"/>
                  </a:solidFill>
                  <a:latin typeface="Times New Roman" panose="02020603050405020304" pitchFamily="18" charset="0"/>
                  <a:cs typeface="Times New Roman" panose="02020603050405020304" pitchFamily="18" charset="0"/>
                </a:rPr>
                <a:t>ninh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năng</a:t>
              </a:r>
              <a:r>
                <a:rPr lang="en-US" sz="2800" b="1">
                  <a:solidFill>
                    <a:srgbClr val="000099"/>
                  </a:solidFill>
                  <a:latin typeface="Times New Roman" panose="02020603050405020304" pitchFamily="18" charset="0"/>
                  <a:cs typeface="Times New Roman" panose="02020603050405020304" pitchFamily="18" charset="0"/>
                </a:rPr>
                <a:t> l</a:t>
              </a:r>
              <a:r>
                <a:rPr lang="vi-VN" sz="2800" b="1">
                  <a:solidFill>
                    <a:srgbClr val="000099"/>
                  </a:solidFill>
                  <a:latin typeface="Times New Roman" panose="02020603050405020304" pitchFamily="18" charset="0"/>
                  <a:cs typeface="Times New Roman" panose="02020603050405020304" pitchFamily="18" charset="0"/>
                </a:rPr>
                <a:t>ượng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là</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sự</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đảm</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bảo</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đầy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đủ</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năng</a:t>
              </a:r>
              <a:r>
                <a:rPr lang="en-US" sz="2800" b="1">
                  <a:solidFill>
                    <a:srgbClr val="000099"/>
                  </a:solidFill>
                  <a:latin typeface="Times New Roman" panose="02020603050405020304" pitchFamily="18" charset="0"/>
                  <a:cs typeface="Times New Roman" panose="02020603050405020304" pitchFamily="18" charset="0"/>
                </a:rPr>
                <a:t> l</a:t>
              </a:r>
              <a:r>
                <a:rPr lang="vi-VN" sz="2800" b="1">
                  <a:solidFill>
                    <a:srgbClr val="000099"/>
                  </a:solidFill>
                  <a:latin typeface="Times New Roman" panose="02020603050405020304" pitchFamily="18" charset="0"/>
                  <a:cs typeface="Times New Roman" panose="02020603050405020304" pitchFamily="18" charset="0"/>
                </a:rPr>
                <a:t>ượng</a:t>
              </a:r>
              <a:r>
                <a:rPr lang="en-US" sz="2800" b="1">
                  <a:solidFill>
                    <a:srgbClr val="000099"/>
                  </a:solidFill>
                  <a:latin typeface="Times New Roman" panose="02020603050405020304" pitchFamily="18" charset="0"/>
                  <a:cs typeface="Times New Roman" panose="02020603050405020304" pitchFamily="18" charset="0"/>
                </a:rPr>
                <a:t> d</a:t>
              </a:r>
              <a:r>
                <a:rPr lang="vi-VN" sz="2800" b="1">
                  <a:solidFill>
                    <a:srgbClr val="000099"/>
                  </a:solidFill>
                  <a:latin typeface="Times New Roman" panose="02020603050405020304" pitchFamily="18" charset="0"/>
                  <a:cs typeface="Times New Roman" panose="02020603050405020304" pitchFamily="18" charset="0"/>
                </a:rPr>
                <a:t>ưới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nhiều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dạng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khác</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nhau</a:t>
              </a:r>
              <a:r>
                <a:rPr lang="en-US" sz="2800" b="1">
                  <a:solidFill>
                    <a:srgbClr val="000099"/>
                  </a:solidFill>
                  <a:latin typeface="Times New Roman" panose="02020603050405020304" pitchFamily="18" charset="0"/>
                  <a:cs typeface="Times New Roman" panose="02020603050405020304" pitchFamily="18" charset="0"/>
                </a:rPr>
                <a:t>, </a:t>
              </a:r>
              <a:r>
                <a:rPr lang="vi-VN" sz="2800" b="1">
                  <a:solidFill>
                    <a:srgbClr val="000099"/>
                  </a:solidFill>
                  <a:latin typeface="Times New Roman" panose="02020603050405020304" pitchFamily="18" charset="0"/>
                  <a:cs typeface="Times New Roman" panose="02020603050405020304" pitchFamily="18" charset="0"/>
                </a:rPr>
                <a:t>ư</a:t>
              </a:r>
              <a:r>
                <a:rPr lang="en-US" sz="2800" b="1">
                  <a:solidFill>
                    <a:srgbClr val="000099"/>
                  </a:solidFill>
                  <a:latin typeface="Times New Roman" panose="02020603050405020304" pitchFamily="18" charset="0"/>
                  <a:cs typeface="Times New Roman" panose="02020603050405020304" pitchFamily="18" charset="0"/>
                </a:rPr>
                <a:t>u </a:t>
              </a:r>
              <a:r>
                <a:rPr lang="en-US" sz="2800" b="1" err="1">
                  <a:solidFill>
                    <a:srgbClr val="000099"/>
                  </a:solidFill>
                  <a:latin typeface="Times New Roman" panose="02020603050405020304" pitchFamily="18" charset="0"/>
                  <a:cs typeface="Times New Roman" panose="02020603050405020304" pitchFamily="18" charset="0"/>
                </a:rPr>
                <a:t>tiên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các</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nguồn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năng</a:t>
              </a:r>
              <a:r>
                <a:rPr lang="en-US" sz="2800" b="1">
                  <a:solidFill>
                    <a:srgbClr val="000099"/>
                  </a:solidFill>
                  <a:latin typeface="Times New Roman" panose="02020603050405020304" pitchFamily="18" charset="0"/>
                  <a:cs typeface="Times New Roman" panose="02020603050405020304" pitchFamily="18" charset="0"/>
                </a:rPr>
                <a:t> l</a:t>
              </a:r>
              <a:r>
                <a:rPr lang="vi-VN" sz="2800" b="1">
                  <a:solidFill>
                    <a:srgbClr val="000099"/>
                  </a:solidFill>
                  <a:latin typeface="Times New Roman" panose="02020603050405020304" pitchFamily="18" charset="0"/>
                  <a:cs typeface="Times New Roman" panose="02020603050405020304" pitchFamily="18" charset="0"/>
                </a:rPr>
                <a:t>ượng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sạch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giá</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thành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rẻ</a:t>
              </a:r>
              <a:r>
                <a:rPr lang="en-US" sz="2800" b="1">
                  <a:solidFill>
                    <a:srgbClr val="000099"/>
                  </a:solidFill>
                  <a:latin typeface="Times New Roman" panose="02020603050405020304" pitchFamily="18" charset="0"/>
                  <a:cs typeface="Times New Roman" panose="02020603050405020304" pitchFamily="18" charset="0"/>
                </a:rPr>
                <a:t>.</a:t>
              </a:r>
            </a:p>
            <a:p>
              <a:pPr algn="just"/>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Sử</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dụng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các</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a:t>
              </a:r>
              <a:r>
                <a:rPr lang="vi-VN" sz="2800" b="1">
                  <a:solidFill>
                    <a:srgbClr val="000099"/>
                  </a:solidFill>
                  <a:latin typeface="Times New Roman" panose="02020603050405020304" pitchFamily="18" charset="0"/>
                  <a:cs typeface="Times New Roman" panose="02020603050405020304" pitchFamily="18" charset="0"/>
                </a:rPr>
                <a:t>ư</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tái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tạo</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sinh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học</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xanh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thay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thế</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các</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hóa</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thạch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là</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giải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pháp</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sử</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dụng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thân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thiện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với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môi</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tr</a:t>
              </a:r>
              <a:r>
                <a:rPr lang="vi-VN" sz="2800" b="1">
                  <a:solidFill>
                    <a:srgbClr val="000099"/>
                  </a:solidFill>
                  <a:latin typeface="Times New Roman" panose="02020603050405020304" pitchFamily="18" charset="0"/>
                  <a:cs typeface="Times New Roman" panose="02020603050405020304" pitchFamily="18" charset="0"/>
                </a:rPr>
                <a:t>ường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có</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tính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bền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vững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và</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đảm</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bảo</a:t>
              </a:r>
              <a:r>
                <a:rPr lang="en-US" sz="2800" b="1">
                  <a:solidFill>
                    <a:srgbClr val="000099"/>
                  </a:solidFill>
                  <a:latin typeface="Times New Roman" panose="02020603050405020304" pitchFamily="18" charset="0"/>
                  <a:cs typeface="Times New Roman" panose="02020603050405020304" pitchFamily="18" charset="0"/>
                </a:rPr>
                <a:t> an </a:t>
              </a:r>
              <a:r>
                <a:rPr lang="en-US" sz="2800" b="1" err="1">
                  <a:solidFill>
                    <a:srgbClr val="000099"/>
                  </a:solidFill>
                  <a:latin typeface="Times New Roman" panose="02020603050405020304" pitchFamily="18" charset="0"/>
                  <a:cs typeface="Times New Roman" panose="02020603050405020304" pitchFamily="18" charset="0"/>
                </a:rPr>
                <a:t>ninh</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năng</a:t>
              </a:r>
              <a:r>
                <a:rPr lang="en-US" sz="2800" b="1">
                  <a:solidFill>
                    <a:srgbClr val="000099"/>
                  </a:solidFill>
                  <a:latin typeface="Times New Roman" panose="02020603050405020304" pitchFamily="18" charset="0"/>
                  <a:cs typeface="Times New Roman" panose="02020603050405020304" pitchFamily="18" charset="0"/>
                </a:rPr>
                <a:t> l</a:t>
              </a:r>
              <a:r>
                <a:rPr lang="vi-VN" sz="2800" b="1">
                  <a:solidFill>
                    <a:srgbClr val="000099"/>
                  </a:solidFill>
                  <a:latin typeface="Times New Roman" panose="02020603050405020304" pitchFamily="18" charset="0"/>
                  <a:cs typeface="Times New Roman" panose="02020603050405020304" pitchFamily="18" charset="0"/>
                </a:rPr>
                <a:t>ượng</a:t>
              </a:r>
              <a:r>
                <a:rPr lang="en-US" sz="2800" b="1">
                  <a:solidFill>
                    <a:srgbClr val="000099"/>
                  </a:solidFill>
                  <a:latin typeface="Times New Roman" panose="02020603050405020304" pitchFamily="18" charset="0"/>
                  <a:cs typeface="Times New Roman" panose="02020603050405020304" pitchFamily="18" charset="0"/>
                </a:rPr>
                <a:t>.</a:t>
              </a:r>
            </a:p>
          </p:txBody>
        </p:sp>
      </p:grpSp>
      <p:sp>
        <p:nvSpPr>
          <p:cNvPr id="7" name="Rectangle 6"/>
          <p:cNvSpPr/>
          <p:nvPr/>
        </p:nvSpPr>
        <p:spPr>
          <a:xfrm>
            <a:off x="1270103" y="581249"/>
            <a:ext cx="8526708" cy="954107"/>
          </a:xfrm>
          <a:prstGeom prst="rect">
            <a:avLst/>
          </a:prstGeom>
        </p:spPr>
        <p:txBody>
          <a:bodyPr wrap="square">
            <a:spAutoFit/>
          </a:bodyPr>
          <a:lstStyle/>
          <a:p>
            <a:r>
              <a:rPr lang="vi-VN" sz="2800" b="1" smtClean="0">
                <a:solidFill>
                  <a:srgbClr val="FF0000"/>
                </a:solidFill>
                <a:latin typeface="Times New Roman" panose="02020603050405020304" pitchFamily="18" charset="0"/>
                <a:cs typeface="Times New Roman" panose="02020603050405020304" pitchFamily="18" charset="0"/>
              </a:rPr>
              <a:t>4. </a:t>
            </a:r>
            <a:r>
              <a:rPr lang="en-US" sz="2800" b="1" err="1" smtClean="0">
                <a:solidFill>
                  <a:srgbClr val="FF0000"/>
                </a:solidFill>
                <a:latin typeface="Times New Roman" panose="02020603050405020304" pitchFamily="18" charset="0"/>
                <a:cs typeface="Times New Roman" panose="02020603050405020304" pitchFamily="18" charset="0"/>
              </a:rPr>
              <a:t>Sử</a:t>
            </a:r>
            <a:r>
              <a:rPr lang="en-US" sz="2800" b="1" smtClean="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dụng</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nhiên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liệu</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bảo</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đảm</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sự</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phát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triển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bền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vững</a:t>
            </a:r>
            <a:r>
              <a:rPr lang="en-US" sz="2800" b="1">
                <a:solidFill>
                  <a:srgbClr val="FF0000"/>
                </a:solidFill>
                <a:latin typeface="Times New Roman" panose="02020603050405020304" pitchFamily="18" charset="0"/>
                <a:cs typeface="Times New Roman" panose="02020603050405020304" pitchFamily="18" charset="0"/>
              </a:rPr>
              <a:t> – An </a:t>
            </a:r>
            <a:r>
              <a:rPr lang="en-US" sz="2800" b="1" err="1">
                <a:solidFill>
                  <a:srgbClr val="FF0000"/>
                </a:solidFill>
                <a:latin typeface="Times New Roman" panose="02020603050405020304" pitchFamily="18" charset="0"/>
                <a:cs typeface="Times New Roman" panose="02020603050405020304" pitchFamily="18" charset="0"/>
              </a:rPr>
              <a:t>ninh</a:t>
            </a:r>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năng lượng.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330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Sample Pictures\vyr1375621170.jpg"/>
          <p:cNvPicPr>
            <a:picLocks noChangeAspect="1"/>
          </p:cNvPicPr>
          <p:nvPr/>
        </p:nvPicPr>
        <p:blipFill>
          <a:blip r:embed="rId2">
            <a:lum bright="22000"/>
          </a:blip>
          <a:stretch>
            <a:fillRect/>
          </a:stretch>
        </p:blipFill>
        <p:spPr>
          <a:xfrm>
            <a:off x="0" y="0"/>
            <a:ext cx="11961495" cy="6718300"/>
          </a:xfrm>
          <a:prstGeom prst="rect">
            <a:avLst/>
          </a:prstGeom>
          <a:noFill/>
          <a:ln w="9525">
            <a:noFill/>
          </a:ln>
        </p:spPr>
      </p:pic>
      <p:sp>
        <p:nvSpPr>
          <p:cNvPr id="3075" name="Footer Placeholder 1"/>
          <p:cNvSpPr txBox="1">
            <a:spLocks noGrp="1"/>
          </p:cNvSpPr>
          <p:nvPr>
            <p:ph type="ftr" sz="quarter" idx="11"/>
          </p:nvPr>
        </p:nvSpPr>
        <p:spPr/>
        <p:txBody>
          <a:bodyPr anchor="b" anchorCtr="0"/>
          <a:lstStyle>
            <a:lvl1pPr marL="0" lvl="0" indent="0" algn="ctr"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defRPr>
            </a:lvl1pPr>
            <a:lvl2pPr marL="457200" lvl="1"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2pPr>
            <a:lvl3pPr marL="914400" lvl="2"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3pPr>
            <a:lvl4pPr marL="1371600" lvl="3"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4pPr>
            <a:lvl5pPr marL="1828800" lvl="4" indent="0" algn="ctr"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5pPr>
          </a:lstStyle>
          <a:p>
            <a:pPr lvl="0" eaLnBrk="1" hangingPunct="1"/>
            <a:endParaRPr sz="1050">
              <a:latin typeface="Arial" panose="020B0604020202020204" pitchFamily="34" charset="0"/>
            </a:endParaRPr>
          </a:p>
          <a:p>
            <a:pPr lvl="0" eaLnBrk="1" hangingPunct="1"/>
            <a:r>
              <a:rPr sz="1050">
                <a:latin typeface="Arial" panose="020B0604020202020204" pitchFamily="34" charset="0"/>
              </a:rPr>
              <a:t>clc</a:t>
            </a:r>
          </a:p>
        </p:txBody>
      </p:sp>
      <p:sp>
        <p:nvSpPr>
          <p:cNvPr id="3079" name="WordArt 2"/>
          <p:cNvSpPr>
            <a:spLocks noTextEdit="1"/>
          </p:cNvSpPr>
          <p:nvPr/>
        </p:nvSpPr>
        <p:spPr>
          <a:xfrm>
            <a:off x="2362359" y="1706086"/>
            <a:ext cx="7386161" cy="1257300"/>
          </a:xfrm>
          <a:prstGeom prst="rect">
            <a:avLst/>
          </a:prstGeom>
        </p:spPr>
        <p:txBody>
          <a:bodyPr wrap="none" fromWordArt="1">
            <a:prstTxWarp prst="textDeflate">
              <a:avLst>
                <a:gd name="adj" fmla="val 26227"/>
              </a:avLst>
            </a:prstTxWarp>
            <a:normAutofit/>
          </a:bodyPr>
          <a:lstStyle/>
          <a:p>
            <a:pPr algn="ctr" eaLnBrk="0" hangingPunct="0"/>
            <a:r>
              <a:rPr lang="en-US" sz="2700" b="1">
                <a:ln w="9525" cap="flat" cmpd="sng">
                  <a:solidFill>
                    <a:srgbClr val="FF66FF"/>
                  </a:solidFill>
                  <a:prstDash val="solid"/>
                  <a:headEnd type="none" w="med" len="med"/>
                  <a:tailEnd type="none" w="med" len="med"/>
                </a:ln>
                <a:gradFill>
                  <a:gsLst>
                    <a:gs pos="0">
                      <a:srgbClr val="7B32B2"/>
                    </a:gs>
                    <a:gs pos="100000">
                      <a:srgbClr val="401A5D"/>
                    </a:gs>
                  </a:gsLst>
                  <a:lin scaled="0"/>
                </a:gradFill>
                <a:latin typeface="Times New Roman" panose="02020603050405020304" pitchFamily="18" charset="0"/>
                <a:ea typeface="Times New Roman" panose="02020603050405020304" pitchFamily="18" charset="0"/>
              </a:rPr>
              <a:t>KHOA HỌC TỰ NHIÊN 6</a:t>
            </a: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490" y="112395"/>
            <a:ext cx="891540" cy="76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F689DE-CF10-4C4E-B83D-D43CE0569D2E}"/>
              </a:ext>
            </a:extLst>
          </p:cNvPr>
          <p:cNvPicPr>
            <a:picLocks noChangeAspect="1"/>
          </p:cNvPicPr>
          <p:nvPr/>
        </p:nvPicPr>
        <p:blipFill>
          <a:blip r:embed="rId2"/>
          <a:stretch>
            <a:fillRect/>
          </a:stretch>
        </p:blipFill>
        <p:spPr>
          <a:xfrm>
            <a:off x="0" y="-1"/>
            <a:ext cx="12192000" cy="6858001"/>
          </a:xfrm>
          <a:prstGeom prst="rect">
            <a:avLst/>
          </a:prstGeom>
        </p:spPr>
      </p:pic>
      <p:sp>
        <p:nvSpPr>
          <p:cNvPr id="13" name="TextBox 12">
            <a:extLst>
              <a:ext uri="{FF2B5EF4-FFF2-40B4-BE49-F238E27FC236}">
                <a16:creationId xmlns:a16="http://schemas.microsoft.com/office/drawing/2014/main" id="{628B1299-931B-452D-B580-BD84314E8604}"/>
              </a:ext>
            </a:extLst>
          </p:cNvPr>
          <p:cNvSpPr txBox="1"/>
          <p:nvPr/>
        </p:nvSpPr>
        <p:spPr>
          <a:xfrm>
            <a:off x="2895600" y="2458720"/>
            <a:ext cx="6858000" cy="1733680"/>
          </a:xfrm>
          <a:prstGeom prst="rect">
            <a:avLst/>
          </a:prstGeom>
          <a:noFill/>
        </p:spPr>
        <p:txBody>
          <a:bodyPr wrap="square" rtlCol="0">
            <a:spAutoFit/>
          </a:bodyPr>
          <a:lstStyle/>
          <a:p>
            <a:pPr algn="ctr"/>
            <a:r>
              <a:rPr lang="en-US" sz="5333" b="1">
                <a:latin typeface="Palatino Linotype" panose="02040502050505030304" pitchFamily="18" charset="0"/>
              </a:rPr>
              <a:t>THIẾT KẾ POSTER TUYÊN TRUYỀN</a:t>
            </a:r>
          </a:p>
        </p:txBody>
      </p:sp>
    </p:spTree>
    <p:extLst>
      <p:ext uri="{BB962C8B-B14F-4D97-AF65-F5344CB8AC3E}">
        <p14:creationId xmlns:p14="http://schemas.microsoft.com/office/powerpoint/2010/main" val="11712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05098-310F-4903-ACF9-06CC6E6F8829}"/>
              </a:ext>
            </a:extLst>
          </p:cNvPr>
          <p:cNvPicPr>
            <a:picLocks noChangeAspect="1"/>
          </p:cNvPicPr>
          <p:nvPr/>
        </p:nvPicPr>
        <p:blipFill rotWithShape="1">
          <a:blip r:embed="rId2">
            <a:extLst>
              <a:ext uri="{28A0092B-C50C-407E-A947-70E740481C1C}">
                <a14:useLocalDpi xmlns:a14="http://schemas.microsoft.com/office/drawing/2010/main" val="0"/>
              </a:ext>
            </a:extLst>
          </a:blip>
          <a:srcRect t="36291" b="35761"/>
          <a:stretch/>
        </p:blipFill>
        <p:spPr>
          <a:xfrm>
            <a:off x="0" y="0"/>
            <a:ext cx="12192000" cy="6858000"/>
          </a:xfrm>
          <a:prstGeom prst="rect">
            <a:avLst/>
          </a:prstGeom>
        </p:spPr>
      </p:pic>
      <p:sp>
        <p:nvSpPr>
          <p:cNvPr id="15" name="Google Shape;183;p15">
            <a:extLst>
              <a:ext uri="{FF2B5EF4-FFF2-40B4-BE49-F238E27FC236}">
                <a16:creationId xmlns:a16="http://schemas.microsoft.com/office/drawing/2014/main" id="{D771EF65-DFCD-4CD5-839A-91A390C5F191}"/>
              </a:ext>
            </a:extLst>
          </p:cNvPr>
          <p:cNvSpPr txBox="1">
            <a:spLocks/>
          </p:cNvSpPr>
          <p:nvPr/>
        </p:nvSpPr>
        <p:spPr>
          <a:xfrm>
            <a:off x="1609814" y="466343"/>
            <a:ext cx="9265919" cy="11887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a:spcBef>
                <a:spcPts val="800"/>
              </a:spcBef>
              <a:spcAft>
                <a:spcPts val="800"/>
              </a:spcAft>
            </a:pPr>
            <a:r>
              <a:rPr lang="en-US" sz="4800">
                <a:solidFill>
                  <a:srgbClr val="FF0000"/>
                </a:solidFill>
                <a:latin typeface="Palatino Linotype" panose="02040502050505030304" pitchFamily="18" charset="0"/>
                <a:ea typeface="Calibri" panose="020F0502020204030204" pitchFamily="34" charset="0"/>
              </a:rPr>
              <a:t>THẢO LUẬN NHÓM</a:t>
            </a:r>
          </a:p>
          <a:p>
            <a:pPr algn="ctr">
              <a:spcBef>
                <a:spcPts val="800"/>
              </a:spcBef>
              <a:spcAft>
                <a:spcPts val="800"/>
              </a:spcAft>
            </a:pPr>
            <a:r>
              <a:rPr lang="en-US" sz="3733" err="1">
                <a:solidFill>
                  <a:srgbClr val="FF0000"/>
                </a:solidFill>
                <a:latin typeface="Palatino Linotype" panose="02040502050505030304" pitchFamily="18" charset="0"/>
                <a:ea typeface="Calibri" panose="020F0502020204030204" pitchFamily="34" charset="0"/>
              </a:rPr>
              <a:t>Thiết</a:t>
            </a:r>
            <a:r>
              <a:rPr lang="en-US" sz="3733">
                <a:solidFill>
                  <a:srgbClr val="FF0000"/>
                </a:solidFill>
                <a:latin typeface="Palatino Linotype" panose="02040502050505030304" pitchFamily="18" charset="0"/>
                <a:ea typeface="Calibri" panose="020F0502020204030204" pitchFamily="34" charset="0"/>
              </a:rPr>
              <a:t> </a:t>
            </a:r>
            <a:r>
              <a:rPr lang="en-US" sz="3733" err="1">
                <a:solidFill>
                  <a:srgbClr val="FF0000"/>
                </a:solidFill>
                <a:latin typeface="Palatino Linotype" panose="02040502050505030304" pitchFamily="18" charset="0"/>
                <a:ea typeface="Calibri" panose="020F0502020204030204" pitchFamily="34" charset="0"/>
              </a:rPr>
              <a:t>kế</a:t>
            </a:r>
            <a:r>
              <a:rPr lang="en-US" sz="3733">
                <a:solidFill>
                  <a:srgbClr val="FF0000"/>
                </a:solidFill>
                <a:latin typeface="Palatino Linotype" panose="02040502050505030304" pitchFamily="18" charset="0"/>
                <a:ea typeface="Calibri" panose="020F0502020204030204" pitchFamily="34" charset="0"/>
              </a:rPr>
              <a:t> poster </a:t>
            </a:r>
            <a:r>
              <a:rPr lang="en-US" sz="3733" err="1">
                <a:solidFill>
                  <a:srgbClr val="FF0000"/>
                </a:solidFill>
                <a:latin typeface="Palatino Linotype" panose="02040502050505030304" pitchFamily="18" charset="0"/>
                <a:ea typeface="Calibri" panose="020F0502020204030204" pitchFamily="34" charset="0"/>
              </a:rPr>
              <a:t>tuyên</a:t>
            </a:r>
            <a:r>
              <a:rPr lang="en-US" sz="3733">
                <a:solidFill>
                  <a:srgbClr val="FF0000"/>
                </a:solidFill>
                <a:latin typeface="Palatino Linotype" panose="02040502050505030304" pitchFamily="18" charset="0"/>
                <a:ea typeface="Calibri" panose="020F0502020204030204" pitchFamily="34" charset="0"/>
              </a:rPr>
              <a:t> </a:t>
            </a:r>
            <a:r>
              <a:rPr lang="en-US" sz="3733" err="1">
                <a:solidFill>
                  <a:srgbClr val="FF0000"/>
                </a:solidFill>
                <a:latin typeface="Palatino Linotype" panose="02040502050505030304" pitchFamily="18" charset="0"/>
                <a:ea typeface="Calibri" panose="020F0502020204030204" pitchFamily="34" charset="0"/>
              </a:rPr>
              <a:t>truyền</a:t>
            </a:r>
            <a:endParaRPr lang="en-US" sz="3200">
              <a:solidFill>
                <a:srgbClr val="FF0000"/>
              </a:solidFill>
              <a:latin typeface="Palatino Linotype" panose="02040502050505030304" pitchFamily="18" charset="0"/>
              <a:ea typeface="Calibri" panose="020F0502020204030204" pitchFamily="34" charset="0"/>
            </a:endParaRPr>
          </a:p>
        </p:txBody>
      </p:sp>
      <p:sp>
        <p:nvSpPr>
          <p:cNvPr id="3" name="Rectangle 2"/>
          <p:cNvSpPr/>
          <p:nvPr/>
        </p:nvSpPr>
        <p:spPr>
          <a:xfrm>
            <a:off x="1437564" y="4148901"/>
            <a:ext cx="9987115" cy="3539046"/>
          </a:xfrm>
          <a:prstGeom prst="rect">
            <a:avLst/>
          </a:prstGeom>
        </p:spPr>
        <p:txBody>
          <a:bodyPr wrap="square">
            <a:spAutoFit/>
          </a:bodyPr>
          <a:lstStyle/>
          <a:p>
            <a:r>
              <a:rPr lang="en-US" sz="3733" b="1" err="1">
                <a:solidFill>
                  <a:srgbClr val="FF0000"/>
                </a:solidFill>
                <a:latin typeface="Times New Roman" pitchFamily="18" charset="0"/>
                <a:cs typeface="Times New Roman" pitchFamily="18" charset="0"/>
              </a:rPr>
              <a:t>Thiết</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kế</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một</a:t>
            </a:r>
            <a:r>
              <a:rPr lang="en-US" sz="3733" b="1">
                <a:solidFill>
                  <a:srgbClr val="FF0000"/>
                </a:solidFill>
                <a:latin typeface="Times New Roman" pitchFamily="18" charset="0"/>
                <a:cs typeface="Times New Roman" pitchFamily="18" charset="0"/>
              </a:rPr>
              <a:t> poster </a:t>
            </a:r>
            <a:r>
              <a:rPr lang="en-US" sz="3733" b="1" err="1">
                <a:solidFill>
                  <a:srgbClr val="FF0000"/>
                </a:solidFill>
                <a:latin typeface="Times New Roman" pitchFamily="18" charset="0"/>
                <a:cs typeface="Times New Roman" pitchFamily="18" charset="0"/>
              </a:rPr>
              <a:t>tuyên</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truyền</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khẩu</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hiệu</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ngắn</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gọn</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xúc</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tích</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hình</a:t>
            </a:r>
            <a:r>
              <a:rPr lang="en-US" sz="3733" b="1">
                <a:solidFill>
                  <a:srgbClr val="FF0000"/>
                </a:solidFill>
                <a:latin typeface="Times New Roman" pitchFamily="18" charset="0"/>
                <a:cs typeface="Times New Roman" pitchFamily="18" charset="0"/>
              </a:rPr>
              <a:t> </a:t>
            </a:r>
            <a:r>
              <a:rPr lang="en-US" sz="3733" b="1" err="1">
                <a:solidFill>
                  <a:srgbClr val="FF0000"/>
                </a:solidFill>
                <a:latin typeface="Times New Roman" pitchFamily="18" charset="0"/>
                <a:cs typeface="Times New Roman" pitchFamily="18" charset="0"/>
              </a:rPr>
              <a:t>ảnh</a:t>
            </a:r>
            <a:r>
              <a:rPr lang="en-US" sz="3733" b="1">
                <a:solidFill>
                  <a:srgbClr val="FF0000"/>
                </a:solidFill>
                <a:latin typeface="Times New Roman" pitchFamily="18" charset="0"/>
                <a:cs typeface="Times New Roman" pitchFamily="18" charset="0"/>
              </a:rPr>
              <a:t> </a:t>
            </a:r>
            <a:r>
              <a:rPr lang="en-US" sz="3733" b="1" err="1" smtClean="0">
                <a:solidFill>
                  <a:srgbClr val="FF0000"/>
                </a:solidFill>
                <a:latin typeface="Times New Roman" pitchFamily="18" charset="0"/>
                <a:cs typeface="Times New Roman" pitchFamily="18" charset="0"/>
              </a:rPr>
              <a:t>đẹp,màu</a:t>
            </a:r>
            <a:r>
              <a:rPr lang="en-US" sz="3733" b="1" smtClean="0">
                <a:solidFill>
                  <a:srgbClr val="FF0000"/>
                </a:solidFill>
                <a:latin typeface="Times New Roman" pitchFamily="18" charset="0"/>
                <a:cs typeface="Times New Roman" pitchFamily="18" charset="0"/>
              </a:rPr>
              <a:t> </a:t>
            </a:r>
            <a:r>
              <a:rPr lang="en-US" sz="3733" b="1" err="1" smtClean="0">
                <a:solidFill>
                  <a:srgbClr val="FF0000"/>
                </a:solidFill>
                <a:latin typeface="Times New Roman" pitchFamily="18" charset="0"/>
                <a:cs typeface="Times New Roman" pitchFamily="18" charset="0"/>
              </a:rPr>
              <a:t>sắc</a:t>
            </a:r>
            <a:r>
              <a:rPr lang="en-US" sz="3733" b="1" smtClean="0">
                <a:solidFill>
                  <a:srgbClr val="FF0000"/>
                </a:solidFill>
                <a:latin typeface="Times New Roman" pitchFamily="18" charset="0"/>
                <a:cs typeface="Times New Roman" pitchFamily="18" charset="0"/>
              </a:rPr>
              <a:t> </a:t>
            </a:r>
            <a:r>
              <a:rPr lang="en-US" sz="3733" b="1" err="1" smtClean="0">
                <a:solidFill>
                  <a:srgbClr val="FF0000"/>
                </a:solidFill>
                <a:latin typeface="Times New Roman" pitchFamily="18" charset="0"/>
                <a:cs typeface="Times New Roman" pitchFamily="18" charset="0"/>
              </a:rPr>
              <a:t>nổi</a:t>
            </a:r>
            <a:r>
              <a:rPr lang="en-US" sz="3733" b="1" smtClean="0">
                <a:solidFill>
                  <a:srgbClr val="FF0000"/>
                </a:solidFill>
                <a:latin typeface="Times New Roman" pitchFamily="18" charset="0"/>
                <a:cs typeface="Times New Roman" pitchFamily="18" charset="0"/>
              </a:rPr>
              <a:t> </a:t>
            </a:r>
            <a:r>
              <a:rPr lang="en-US" sz="3733" b="1" err="1" smtClean="0">
                <a:solidFill>
                  <a:srgbClr val="FF0000"/>
                </a:solidFill>
                <a:latin typeface="Times New Roman" pitchFamily="18" charset="0"/>
                <a:cs typeface="Times New Roman" pitchFamily="18" charset="0"/>
              </a:rPr>
              <a:t>bậc,giàu</a:t>
            </a:r>
            <a:r>
              <a:rPr lang="en-US" sz="3733" b="1" smtClean="0">
                <a:solidFill>
                  <a:srgbClr val="FF0000"/>
                </a:solidFill>
                <a:latin typeface="Times New Roman" pitchFamily="18" charset="0"/>
                <a:cs typeface="Times New Roman" pitchFamily="18" charset="0"/>
              </a:rPr>
              <a:t> </a:t>
            </a:r>
            <a:r>
              <a:rPr lang="en-US" sz="3733" b="1" err="1" smtClean="0">
                <a:solidFill>
                  <a:srgbClr val="FF0000"/>
                </a:solidFill>
                <a:latin typeface="Times New Roman" pitchFamily="18" charset="0"/>
                <a:cs typeface="Times New Roman" pitchFamily="18" charset="0"/>
              </a:rPr>
              <a:t>cảm</a:t>
            </a:r>
            <a:r>
              <a:rPr lang="en-US" sz="3733" b="1" smtClean="0">
                <a:solidFill>
                  <a:srgbClr val="FF0000"/>
                </a:solidFill>
                <a:latin typeface="Times New Roman" pitchFamily="18" charset="0"/>
                <a:cs typeface="Times New Roman" pitchFamily="18" charset="0"/>
              </a:rPr>
              <a:t> </a:t>
            </a:r>
            <a:r>
              <a:rPr lang="en-US" sz="3733" b="1" err="1" smtClean="0">
                <a:solidFill>
                  <a:srgbClr val="FF0000"/>
                </a:solidFill>
                <a:latin typeface="Times New Roman" pitchFamily="18" charset="0"/>
                <a:cs typeface="Times New Roman" pitchFamily="18" charset="0"/>
              </a:rPr>
              <a:t>xúc</a:t>
            </a:r>
            <a:r>
              <a:rPr lang="en-US" sz="3733" b="1" smtClean="0">
                <a:solidFill>
                  <a:srgbClr val="FF0000"/>
                </a:solidFill>
                <a:latin typeface="Times New Roman" pitchFamily="18" charset="0"/>
                <a:cs typeface="Times New Roman" pitchFamily="18" charset="0"/>
              </a:rPr>
              <a:t>.</a:t>
            </a:r>
            <a:endParaRPr lang="en-US" sz="3733" b="1">
              <a:solidFill>
                <a:srgbClr val="FF0000"/>
              </a:solidFill>
              <a:latin typeface="Times New Roman" pitchFamily="18" charset="0"/>
              <a:cs typeface="Times New Roman" pitchFamily="18" charset="0"/>
            </a:endParaRPr>
          </a:p>
          <a:p>
            <a:r>
              <a:rPr lang="en-US" sz="3733" err="1">
                <a:latin typeface="Times New Roman" pitchFamily="18" charset="0"/>
                <a:cs typeface="Times New Roman" pitchFamily="18" charset="0"/>
              </a:rPr>
              <a:t>Khi</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thực</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hiện</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xong</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các</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nhóm</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treo</a:t>
            </a:r>
            <a:r>
              <a:rPr lang="en-US" sz="3733">
                <a:latin typeface="Times New Roman" pitchFamily="18" charset="0"/>
                <a:cs typeface="Times New Roman" pitchFamily="18" charset="0"/>
              </a:rPr>
              <a:t> poster </a:t>
            </a:r>
            <a:r>
              <a:rPr lang="en-US" sz="3733" err="1">
                <a:latin typeface="Times New Roman" pitchFamily="18" charset="0"/>
                <a:cs typeface="Times New Roman" pitchFamily="18" charset="0"/>
              </a:rPr>
              <a:t>lên</a:t>
            </a:r>
            <a:r>
              <a:rPr lang="en-US" sz="3733">
                <a:latin typeface="Times New Roman" pitchFamily="18" charset="0"/>
                <a:cs typeface="Times New Roman" pitchFamily="18" charset="0"/>
              </a:rPr>
              <a:t> </a:t>
            </a:r>
            <a:r>
              <a:rPr lang="en-US" sz="3733" err="1" smtClean="0">
                <a:latin typeface="Times New Roman" pitchFamily="18" charset="0"/>
                <a:cs typeface="Times New Roman" pitchFamily="18" charset="0"/>
              </a:rPr>
              <a:t>và</a:t>
            </a:r>
            <a:r>
              <a:rPr lang="en-US" sz="3733" smtClean="0">
                <a:latin typeface="Times New Roman" pitchFamily="18" charset="0"/>
                <a:cs typeface="Times New Roman" pitchFamily="18" charset="0"/>
              </a:rPr>
              <a:t> </a:t>
            </a:r>
            <a:r>
              <a:rPr lang="en-US" sz="3733" err="1" smtClean="0">
                <a:latin typeface="Times New Roman" pitchFamily="18" charset="0"/>
                <a:cs typeface="Times New Roman" pitchFamily="18" charset="0"/>
              </a:rPr>
              <a:t>chụp</a:t>
            </a:r>
            <a:r>
              <a:rPr lang="en-US" sz="3733" smtClean="0">
                <a:latin typeface="Times New Roman" pitchFamily="18" charset="0"/>
                <a:cs typeface="Times New Roman" pitchFamily="18" charset="0"/>
              </a:rPr>
              <a:t> </a:t>
            </a:r>
            <a:r>
              <a:rPr lang="en-US" sz="3733" err="1" smtClean="0">
                <a:latin typeface="Times New Roman" pitchFamily="18" charset="0"/>
                <a:cs typeface="Times New Roman" pitchFamily="18" charset="0"/>
              </a:rPr>
              <a:t>hình</a:t>
            </a:r>
            <a:r>
              <a:rPr lang="en-US" sz="3733" smtClean="0">
                <a:latin typeface="Times New Roman" pitchFamily="18" charset="0"/>
                <a:cs typeface="Times New Roman" pitchFamily="18" charset="0"/>
              </a:rPr>
              <a:t> </a:t>
            </a:r>
            <a:r>
              <a:rPr lang="en-US" sz="3733" err="1" smtClean="0">
                <a:latin typeface="Times New Roman" pitchFamily="18" charset="0"/>
                <a:cs typeface="Times New Roman" pitchFamily="18" charset="0"/>
              </a:rPr>
              <a:t>gửi</a:t>
            </a:r>
            <a:r>
              <a:rPr lang="en-US" sz="3733" smtClean="0">
                <a:latin typeface="Times New Roman" pitchFamily="18" charset="0"/>
                <a:cs typeface="Times New Roman" pitchFamily="18" charset="0"/>
              </a:rPr>
              <a:t> </a:t>
            </a:r>
            <a:r>
              <a:rPr lang="en-US" sz="3733" err="1" smtClean="0">
                <a:latin typeface="Times New Roman" pitchFamily="18" charset="0"/>
                <a:cs typeface="Times New Roman" pitchFamily="18" charset="0"/>
              </a:rPr>
              <a:t>cô</a:t>
            </a:r>
            <a:r>
              <a:rPr lang="en-US" sz="3733" smtClean="0">
                <a:latin typeface="Times New Roman" pitchFamily="18" charset="0"/>
                <a:cs typeface="Times New Roman" pitchFamily="18" charset="0"/>
              </a:rPr>
              <a:t>.</a:t>
            </a:r>
            <a:endParaRPr lang="en-US" sz="3733">
              <a:latin typeface="Times New Roman" pitchFamily="18" charset="0"/>
              <a:cs typeface="Times New Roman" pitchFamily="18" charset="0"/>
            </a:endParaRPr>
          </a:p>
          <a:p>
            <a:endParaRPr lang="en-US" sz="3733" b="1">
              <a:solidFill>
                <a:srgbClr val="FF0000"/>
              </a:solidFill>
              <a:latin typeface="Times New Roman" pitchFamily="18" charset="0"/>
              <a:cs typeface="Times New Roman" pitchFamily="18" charset="0"/>
            </a:endParaRPr>
          </a:p>
        </p:txBody>
      </p:sp>
      <p:sp>
        <p:nvSpPr>
          <p:cNvPr id="10" name="Title 6">
            <a:extLst>
              <a:ext uri="{FF2B5EF4-FFF2-40B4-BE49-F238E27FC236}">
                <a16:creationId xmlns:a16="http://schemas.microsoft.com/office/drawing/2014/main" id="{9B5E19B2-53F5-4FCA-97ED-FB7F01339752}"/>
              </a:ext>
            </a:extLst>
          </p:cNvPr>
          <p:cNvSpPr txBox="1">
            <a:spLocks/>
          </p:cNvSpPr>
          <p:nvPr/>
        </p:nvSpPr>
        <p:spPr>
          <a:xfrm>
            <a:off x="1376275" y="2189887"/>
            <a:ext cx="9265919" cy="195902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just"/>
            <a:r>
              <a:rPr lang="en-US" sz="3733">
                <a:solidFill>
                  <a:srgbClr val="000000"/>
                </a:solidFill>
                <a:latin typeface="Times New Roman" pitchFamily="18" charset="0"/>
                <a:ea typeface="Calibri" panose="020F0502020204030204" pitchFamily="34" charset="0"/>
                <a:cs typeface="Times New Roman" pitchFamily="18" charset="0"/>
              </a:rPr>
              <a:t/>
            </a:r>
            <a:br>
              <a:rPr lang="en-US" sz="3733">
                <a:solidFill>
                  <a:srgbClr val="000000"/>
                </a:solidFill>
                <a:latin typeface="Times New Roman" pitchFamily="18" charset="0"/>
                <a:ea typeface="Calibri" panose="020F0502020204030204" pitchFamily="34" charset="0"/>
                <a:cs typeface="Times New Roman" pitchFamily="18" charset="0"/>
              </a:rPr>
            </a:br>
            <a:r>
              <a:rPr lang="en-US" sz="3733">
                <a:latin typeface="Times New Roman" pitchFamily="18" charset="0"/>
                <a:cs typeface="Times New Roman" pitchFamily="18" charset="0"/>
              </a:rPr>
              <a:t>“</a:t>
            </a:r>
            <a:r>
              <a:rPr lang="en-US" sz="3733" err="1">
                <a:latin typeface="Times New Roman" pitchFamily="18" charset="0"/>
                <a:cs typeface="Times New Roman" pitchFamily="18" charset="0"/>
              </a:rPr>
              <a:t>Thiết</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kế</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một</a:t>
            </a:r>
            <a:r>
              <a:rPr lang="en-US" sz="3733">
                <a:latin typeface="Times New Roman" pitchFamily="18" charset="0"/>
                <a:cs typeface="Times New Roman" pitchFamily="18" charset="0"/>
              </a:rPr>
              <a:t> poster </a:t>
            </a:r>
            <a:r>
              <a:rPr lang="en-US" sz="3733" err="1">
                <a:latin typeface="Times New Roman" pitchFamily="18" charset="0"/>
                <a:cs typeface="Times New Roman" pitchFamily="18" charset="0"/>
              </a:rPr>
              <a:t>tuyên</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truyền</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về</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việc</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sử</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dụng</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nhiên</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liệu</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bảo</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đảm</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sự</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phát</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triển</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bền</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vững</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và</a:t>
            </a:r>
            <a:r>
              <a:rPr lang="en-US" sz="3733">
                <a:latin typeface="Times New Roman" pitchFamily="18" charset="0"/>
                <a:cs typeface="Times New Roman" pitchFamily="18" charset="0"/>
              </a:rPr>
              <a:t> an </a:t>
            </a:r>
            <a:r>
              <a:rPr lang="en-US" sz="3733" err="1">
                <a:latin typeface="Times New Roman" pitchFamily="18" charset="0"/>
                <a:cs typeface="Times New Roman" pitchFamily="18" charset="0"/>
              </a:rPr>
              <a:t>ninh</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năng</a:t>
            </a:r>
            <a:r>
              <a:rPr lang="en-US" sz="3733">
                <a:latin typeface="Times New Roman" pitchFamily="18" charset="0"/>
                <a:cs typeface="Times New Roman" pitchFamily="18" charset="0"/>
              </a:rPr>
              <a:t> </a:t>
            </a:r>
            <a:r>
              <a:rPr lang="en-US" sz="3733" err="1">
                <a:latin typeface="Times New Roman" pitchFamily="18" charset="0"/>
                <a:cs typeface="Times New Roman" pitchFamily="18" charset="0"/>
              </a:rPr>
              <a:t>lượng</a:t>
            </a:r>
            <a:r>
              <a:rPr lang="en-US" sz="3733">
                <a:latin typeface="Times New Roman" pitchFamily="18" charset="0"/>
                <a:cs typeface="Times New Roman" pitchFamily="18" charset="0"/>
              </a:rPr>
              <a:t>”</a:t>
            </a:r>
          </a:p>
          <a:p>
            <a:pPr algn="just">
              <a:lnSpc>
                <a:spcPct val="100000"/>
              </a:lnSpc>
            </a:pPr>
            <a:r>
              <a:rPr lang="en-US" sz="3733">
                <a:solidFill>
                  <a:srgbClr val="000000"/>
                </a:solidFill>
                <a:latin typeface="Times New Roman" pitchFamily="18" charset="0"/>
                <a:ea typeface="Calibri" panose="020F0502020204030204" pitchFamily="34" charset="0"/>
                <a:cs typeface="Times New Roman" pitchFamily="18" charset="0"/>
              </a:rPr>
              <a:t/>
            </a:r>
            <a:br>
              <a:rPr lang="en-US" sz="3733">
                <a:solidFill>
                  <a:srgbClr val="000000"/>
                </a:solidFill>
                <a:latin typeface="Times New Roman" pitchFamily="18" charset="0"/>
                <a:ea typeface="Calibri" panose="020F0502020204030204" pitchFamily="34" charset="0"/>
                <a:cs typeface="Times New Roman" pitchFamily="18" charset="0"/>
              </a:rPr>
            </a:br>
            <a:endParaRPr lang="en-US" sz="3733">
              <a:latin typeface="Times New Roman" pitchFamily="18" charset="0"/>
              <a:cs typeface="Times New Roman" pitchFamily="18" charset="0"/>
            </a:endParaRPr>
          </a:p>
        </p:txBody>
      </p:sp>
    </p:spTree>
    <p:extLst>
      <p:ext uri="{BB962C8B-B14F-4D97-AF65-F5344CB8AC3E}">
        <p14:creationId xmlns:p14="http://schemas.microsoft.com/office/powerpoint/2010/main" val="33045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364A3D-90D2-40C5-99F1-C03F3FF912F8}"/>
              </a:ext>
            </a:extLst>
          </p:cNvPr>
          <p:cNvSpPr>
            <a:spLocks noGrp="1"/>
          </p:cNvSpPr>
          <p:nvPr>
            <p:ph type="sldNum" idx="12"/>
          </p:nvPr>
        </p:nvSpPr>
        <p:spPr/>
        <p:txBody>
          <a:bodyPr/>
          <a:lstStyle/>
          <a:p>
            <a:fld id="{00000000-1234-1234-1234-123412341234}" type="slidenum">
              <a:rPr lang="en" smtClean="0">
                <a:latin typeface="Palatino Linotype" panose="02040502050505030304" pitchFamily="18" charset="0"/>
              </a:rPr>
              <a:pPr/>
              <a:t>22</a:t>
            </a:fld>
            <a:endParaRPr lang="en">
              <a:latin typeface="Palatino Linotype" panose="02040502050505030304" pitchFamily="18" charset="0"/>
            </a:endParaRPr>
          </a:p>
        </p:txBody>
      </p:sp>
      <p:sp>
        <p:nvSpPr>
          <p:cNvPr id="14" name="Google Shape;711;p50">
            <a:hlinkClick r:id="rId2" action="ppaction://hlinksldjump"/>
            <a:extLst>
              <a:ext uri="{FF2B5EF4-FFF2-40B4-BE49-F238E27FC236}">
                <a16:creationId xmlns:a16="http://schemas.microsoft.com/office/drawing/2014/main" id="{4288305A-EB84-4A40-B196-B9DD2F51838E}"/>
              </a:ext>
            </a:extLst>
          </p:cNvPr>
          <p:cNvSpPr/>
          <p:nvPr/>
        </p:nvSpPr>
        <p:spPr>
          <a:xfrm>
            <a:off x="9939153" y="4991373"/>
            <a:ext cx="1744044" cy="1552209"/>
          </a:xfrm>
          <a:custGeom>
            <a:avLst/>
            <a:gdLst/>
            <a:ahLst/>
            <a:cxnLst/>
            <a:rect l="l" t="t" r="r" b="b"/>
            <a:pathLst>
              <a:path w="619921" h="551733" extrusionOk="0">
                <a:moveTo>
                  <a:pt x="187343" y="288424"/>
                </a:moveTo>
                <a:lnTo>
                  <a:pt x="139964" y="281474"/>
                </a:lnTo>
                <a:cubicBezTo>
                  <a:pt x="134614" y="280531"/>
                  <a:pt x="130405" y="285420"/>
                  <a:pt x="130142" y="290244"/>
                </a:cubicBezTo>
                <a:cubicBezTo>
                  <a:pt x="129594" y="293833"/>
                  <a:pt x="132049" y="297194"/>
                  <a:pt x="135645" y="297748"/>
                </a:cubicBezTo>
                <a:cubicBezTo>
                  <a:pt x="135820" y="297775"/>
                  <a:pt x="135996" y="297794"/>
                  <a:pt x="136171" y="297808"/>
                </a:cubicBezTo>
                <a:lnTo>
                  <a:pt x="183550" y="304758"/>
                </a:lnTo>
                <a:cubicBezTo>
                  <a:pt x="188878" y="305678"/>
                  <a:pt x="193087" y="300811"/>
                  <a:pt x="193350" y="295988"/>
                </a:cubicBezTo>
                <a:cubicBezTo>
                  <a:pt x="193898" y="292399"/>
                  <a:pt x="191443" y="289038"/>
                  <a:pt x="187847" y="288483"/>
                </a:cubicBezTo>
                <a:cubicBezTo>
                  <a:pt x="187694" y="288457"/>
                  <a:pt x="187518" y="288437"/>
                  <a:pt x="187343" y="288424"/>
                </a:cubicBezTo>
                <a:close/>
                <a:moveTo>
                  <a:pt x="63666" y="221401"/>
                </a:moveTo>
                <a:cubicBezTo>
                  <a:pt x="65135" y="226202"/>
                  <a:pt x="70682" y="228921"/>
                  <a:pt x="75045" y="225172"/>
                </a:cubicBezTo>
                <a:cubicBezTo>
                  <a:pt x="104490" y="202830"/>
                  <a:pt x="138846" y="189062"/>
                  <a:pt x="171777" y="173671"/>
                </a:cubicBezTo>
                <a:lnTo>
                  <a:pt x="274822" y="125546"/>
                </a:lnTo>
                <a:cubicBezTo>
                  <a:pt x="282123" y="122477"/>
                  <a:pt x="282057" y="109827"/>
                  <a:pt x="274055" y="109081"/>
                </a:cubicBezTo>
                <a:cubicBezTo>
                  <a:pt x="272849" y="109112"/>
                  <a:pt x="271665" y="109403"/>
                  <a:pt x="270590" y="109936"/>
                </a:cubicBezTo>
                <a:lnTo>
                  <a:pt x="162174" y="160582"/>
                </a:lnTo>
                <a:cubicBezTo>
                  <a:pt x="129681" y="175776"/>
                  <a:pt x="95655" y="189698"/>
                  <a:pt x="66780" y="211600"/>
                </a:cubicBezTo>
                <a:cubicBezTo>
                  <a:pt x="63623" y="213775"/>
                  <a:pt x="62329" y="217790"/>
                  <a:pt x="63601" y="221401"/>
                </a:cubicBezTo>
                <a:close/>
                <a:moveTo>
                  <a:pt x="50841" y="184940"/>
                </a:moveTo>
                <a:cubicBezTo>
                  <a:pt x="52441" y="184914"/>
                  <a:pt x="53998" y="184451"/>
                  <a:pt x="55357" y="183603"/>
                </a:cubicBezTo>
                <a:cubicBezTo>
                  <a:pt x="81338" y="168255"/>
                  <a:pt x="108217" y="154070"/>
                  <a:pt x="135228" y="141420"/>
                </a:cubicBezTo>
                <a:cubicBezTo>
                  <a:pt x="139328" y="139462"/>
                  <a:pt x="141477" y="134860"/>
                  <a:pt x="140315" y="130458"/>
                </a:cubicBezTo>
                <a:cubicBezTo>
                  <a:pt x="139986" y="127046"/>
                  <a:pt x="136938" y="124553"/>
                  <a:pt x="133540" y="124886"/>
                </a:cubicBezTo>
                <a:cubicBezTo>
                  <a:pt x="132641" y="124974"/>
                  <a:pt x="131786" y="125250"/>
                  <a:pt x="131019" y="125700"/>
                </a:cubicBezTo>
                <a:cubicBezTo>
                  <a:pt x="102144" y="139227"/>
                  <a:pt x="73752" y="154202"/>
                  <a:pt x="46631" y="170229"/>
                </a:cubicBezTo>
                <a:cubicBezTo>
                  <a:pt x="38694" y="175184"/>
                  <a:pt x="43869" y="184830"/>
                  <a:pt x="50775" y="184940"/>
                </a:cubicBezTo>
                <a:close/>
                <a:moveTo>
                  <a:pt x="398433" y="384629"/>
                </a:moveTo>
                <a:cubicBezTo>
                  <a:pt x="375982" y="369852"/>
                  <a:pt x="352654" y="356467"/>
                  <a:pt x="328559" y="344551"/>
                </a:cubicBezTo>
                <a:cubicBezTo>
                  <a:pt x="327506" y="344020"/>
                  <a:pt x="326344" y="343735"/>
                  <a:pt x="325161" y="343718"/>
                </a:cubicBezTo>
                <a:cubicBezTo>
                  <a:pt x="318123" y="343718"/>
                  <a:pt x="312554" y="355316"/>
                  <a:pt x="320995" y="359701"/>
                </a:cubicBezTo>
                <a:cubicBezTo>
                  <a:pt x="343665" y="370808"/>
                  <a:pt x="365634" y="383307"/>
                  <a:pt x="386769" y="397126"/>
                </a:cubicBezTo>
                <a:cubicBezTo>
                  <a:pt x="393960" y="402563"/>
                  <a:pt x="407202" y="390943"/>
                  <a:pt x="398367" y="384629"/>
                </a:cubicBezTo>
                <a:close/>
                <a:moveTo>
                  <a:pt x="422001" y="401050"/>
                </a:moveTo>
                <a:cubicBezTo>
                  <a:pt x="417441" y="400483"/>
                  <a:pt x="413210" y="403442"/>
                  <a:pt x="412157" y="407913"/>
                </a:cubicBezTo>
                <a:cubicBezTo>
                  <a:pt x="411631" y="412298"/>
                  <a:pt x="413254" y="416310"/>
                  <a:pt x="418252" y="417340"/>
                </a:cubicBezTo>
                <a:cubicBezTo>
                  <a:pt x="419612" y="417292"/>
                  <a:pt x="420927" y="417658"/>
                  <a:pt x="422067" y="418393"/>
                </a:cubicBezTo>
                <a:cubicBezTo>
                  <a:pt x="422703" y="418658"/>
                  <a:pt x="423339" y="418974"/>
                  <a:pt x="423931" y="419335"/>
                </a:cubicBezTo>
                <a:cubicBezTo>
                  <a:pt x="427263" y="422778"/>
                  <a:pt x="433644" y="423084"/>
                  <a:pt x="436647" y="419138"/>
                </a:cubicBezTo>
                <a:cubicBezTo>
                  <a:pt x="439322" y="415806"/>
                  <a:pt x="439979" y="410368"/>
                  <a:pt x="436384" y="407518"/>
                </a:cubicBezTo>
                <a:cubicBezTo>
                  <a:pt x="432240" y="404098"/>
                  <a:pt x="427241" y="401862"/>
                  <a:pt x="421936" y="401050"/>
                </a:cubicBezTo>
                <a:close/>
                <a:moveTo>
                  <a:pt x="618643" y="3668"/>
                </a:moveTo>
                <a:cubicBezTo>
                  <a:pt x="616757" y="241"/>
                  <a:pt x="612460" y="-1007"/>
                  <a:pt x="609018" y="879"/>
                </a:cubicBezTo>
                <a:cubicBezTo>
                  <a:pt x="608623" y="1094"/>
                  <a:pt x="608272" y="1344"/>
                  <a:pt x="607922" y="1629"/>
                </a:cubicBezTo>
                <a:cubicBezTo>
                  <a:pt x="605028" y="3668"/>
                  <a:pt x="601783" y="5838"/>
                  <a:pt x="598823" y="7833"/>
                </a:cubicBezTo>
                <a:cubicBezTo>
                  <a:pt x="598275" y="8173"/>
                  <a:pt x="597617" y="8298"/>
                  <a:pt x="596981" y="8184"/>
                </a:cubicBezTo>
                <a:cubicBezTo>
                  <a:pt x="595293" y="8241"/>
                  <a:pt x="593671" y="8849"/>
                  <a:pt x="592377" y="9916"/>
                </a:cubicBezTo>
                <a:cubicBezTo>
                  <a:pt x="586480" y="14411"/>
                  <a:pt x="579464" y="19848"/>
                  <a:pt x="573544" y="24365"/>
                </a:cubicBezTo>
                <a:cubicBezTo>
                  <a:pt x="418340" y="121096"/>
                  <a:pt x="236344" y="164572"/>
                  <a:pt x="80614" y="257466"/>
                </a:cubicBezTo>
                <a:cubicBezTo>
                  <a:pt x="57177" y="271235"/>
                  <a:pt x="32928" y="285464"/>
                  <a:pt x="5588" y="292392"/>
                </a:cubicBezTo>
                <a:cubicBezTo>
                  <a:pt x="2694" y="292914"/>
                  <a:pt x="480" y="295234"/>
                  <a:pt x="85" y="298136"/>
                </a:cubicBezTo>
                <a:cubicBezTo>
                  <a:pt x="-682" y="303530"/>
                  <a:pt x="3856" y="308024"/>
                  <a:pt x="8636" y="309581"/>
                </a:cubicBezTo>
                <a:cubicBezTo>
                  <a:pt x="71362" y="324577"/>
                  <a:pt x="135798" y="336987"/>
                  <a:pt x="199906" y="346392"/>
                </a:cubicBezTo>
                <a:cubicBezTo>
                  <a:pt x="200980" y="346557"/>
                  <a:pt x="201791" y="347491"/>
                  <a:pt x="201769" y="348585"/>
                </a:cubicBezTo>
                <a:lnTo>
                  <a:pt x="201068" y="538561"/>
                </a:lnTo>
                <a:cubicBezTo>
                  <a:pt x="200695" y="541622"/>
                  <a:pt x="202712" y="544463"/>
                  <a:pt x="205716" y="545139"/>
                </a:cubicBezTo>
                <a:cubicBezTo>
                  <a:pt x="206330" y="545288"/>
                  <a:pt x="206856" y="545695"/>
                  <a:pt x="207141" y="546257"/>
                </a:cubicBezTo>
                <a:cubicBezTo>
                  <a:pt x="208544" y="548697"/>
                  <a:pt x="210956" y="550396"/>
                  <a:pt x="213718" y="550905"/>
                </a:cubicBezTo>
                <a:cubicBezTo>
                  <a:pt x="216897" y="552582"/>
                  <a:pt x="220844" y="551646"/>
                  <a:pt x="222926" y="548712"/>
                </a:cubicBezTo>
                <a:cubicBezTo>
                  <a:pt x="260045" y="503835"/>
                  <a:pt x="299465" y="460922"/>
                  <a:pt x="341034" y="420147"/>
                </a:cubicBezTo>
                <a:cubicBezTo>
                  <a:pt x="341757" y="419445"/>
                  <a:pt x="342854" y="419318"/>
                  <a:pt x="343709" y="419840"/>
                </a:cubicBezTo>
                <a:cubicBezTo>
                  <a:pt x="374534" y="438519"/>
                  <a:pt x="397271" y="452726"/>
                  <a:pt x="427570" y="479167"/>
                </a:cubicBezTo>
                <a:cubicBezTo>
                  <a:pt x="443838" y="493024"/>
                  <a:pt x="464842" y="497036"/>
                  <a:pt x="481286" y="510629"/>
                </a:cubicBezTo>
                <a:cubicBezTo>
                  <a:pt x="485078" y="516110"/>
                  <a:pt x="495163" y="516834"/>
                  <a:pt x="496633" y="508108"/>
                </a:cubicBezTo>
                <a:cubicBezTo>
                  <a:pt x="520991" y="341084"/>
                  <a:pt x="561836" y="176881"/>
                  <a:pt x="618533" y="17897"/>
                </a:cubicBezTo>
                <a:cubicBezTo>
                  <a:pt x="619103" y="16384"/>
                  <a:pt x="619235" y="14748"/>
                  <a:pt x="618950" y="13161"/>
                </a:cubicBezTo>
                <a:cubicBezTo>
                  <a:pt x="618862" y="12707"/>
                  <a:pt x="618928" y="12240"/>
                  <a:pt x="619125" y="11824"/>
                </a:cubicBezTo>
                <a:cubicBezTo>
                  <a:pt x="620353" y="9191"/>
                  <a:pt x="620155" y="6112"/>
                  <a:pt x="618577" y="3668"/>
                </a:cubicBezTo>
                <a:close/>
                <a:moveTo>
                  <a:pt x="202822" y="326266"/>
                </a:moveTo>
                <a:cubicBezTo>
                  <a:pt x="201528" y="327165"/>
                  <a:pt x="200870" y="329752"/>
                  <a:pt x="198853" y="329401"/>
                </a:cubicBezTo>
                <a:cubicBezTo>
                  <a:pt x="146804" y="321640"/>
                  <a:pt x="94405" y="311861"/>
                  <a:pt x="43189" y="300395"/>
                </a:cubicBezTo>
                <a:cubicBezTo>
                  <a:pt x="42005" y="300134"/>
                  <a:pt x="41260" y="298963"/>
                  <a:pt x="41523" y="297779"/>
                </a:cubicBezTo>
                <a:cubicBezTo>
                  <a:pt x="41676" y="297102"/>
                  <a:pt x="42137" y="296534"/>
                  <a:pt x="42773" y="296251"/>
                </a:cubicBezTo>
                <a:cubicBezTo>
                  <a:pt x="60356" y="287922"/>
                  <a:pt x="77457" y="278619"/>
                  <a:pt x="94010" y="268385"/>
                </a:cubicBezTo>
                <a:cubicBezTo>
                  <a:pt x="206615" y="200792"/>
                  <a:pt x="351777" y="154377"/>
                  <a:pt x="474577" y="96453"/>
                </a:cubicBezTo>
                <a:cubicBezTo>
                  <a:pt x="475782" y="96459"/>
                  <a:pt x="476769" y="97446"/>
                  <a:pt x="476747" y="98658"/>
                </a:cubicBezTo>
                <a:cubicBezTo>
                  <a:pt x="476747" y="99318"/>
                  <a:pt x="476440" y="99941"/>
                  <a:pt x="475936" y="100355"/>
                </a:cubicBezTo>
                <a:cubicBezTo>
                  <a:pt x="382954" y="173824"/>
                  <a:pt x="291090" y="249837"/>
                  <a:pt x="202822" y="326266"/>
                </a:cubicBezTo>
                <a:close/>
                <a:moveTo>
                  <a:pt x="221677" y="502627"/>
                </a:moveTo>
                <a:cubicBezTo>
                  <a:pt x="221238" y="503754"/>
                  <a:pt x="219967" y="504304"/>
                  <a:pt x="218827" y="503859"/>
                </a:cubicBezTo>
                <a:cubicBezTo>
                  <a:pt x="217993" y="503528"/>
                  <a:pt x="217445" y="502717"/>
                  <a:pt x="217445" y="501816"/>
                </a:cubicBezTo>
                <a:lnTo>
                  <a:pt x="218059" y="338280"/>
                </a:lnTo>
                <a:cubicBezTo>
                  <a:pt x="218059" y="336767"/>
                  <a:pt x="216919" y="334794"/>
                  <a:pt x="218388" y="333589"/>
                </a:cubicBezTo>
                <a:cubicBezTo>
                  <a:pt x="322573" y="243698"/>
                  <a:pt x="430903" y="154903"/>
                  <a:pt x="540372" y="69902"/>
                </a:cubicBezTo>
                <a:cubicBezTo>
                  <a:pt x="541293" y="69189"/>
                  <a:pt x="542608" y="69323"/>
                  <a:pt x="543376" y="70209"/>
                </a:cubicBezTo>
                <a:cubicBezTo>
                  <a:pt x="544143" y="71097"/>
                  <a:pt x="544077" y="72430"/>
                  <a:pt x="543222" y="73234"/>
                </a:cubicBezTo>
                <a:cubicBezTo>
                  <a:pt x="521298" y="93734"/>
                  <a:pt x="407991" y="200704"/>
                  <a:pt x="388347" y="218331"/>
                </a:cubicBezTo>
                <a:cubicBezTo>
                  <a:pt x="343753" y="259220"/>
                  <a:pt x="297624" y="301491"/>
                  <a:pt x="265877" y="353496"/>
                </a:cubicBezTo>
                <a:cubicBezTo>
                  <a:pt x="263487" y="357223"/>
                  <a:pt x="264912" y="360556"/>
                  <a:pt x="267148" y="363537"/>
                </a:cubicBezTo>
                <a:cubicBezTo>
                  <a:pt x="267653" y="364097"/>
                  <a:pt x="267828" y="364875"/>
                  <a:pt x="267631" y="365598"/>
                </a:cubicBezTo>
                <a:cubicBezTo>
                  <a:pt x="254564" y="411596"/>
                  <a:pt x="239107" y="457681"/>
                  <a:pt x="221677" y="502627"/>
                </a:cubicBezTo>
                <a:close/>
                <a:moveTo>
                  <a:pt x="326608" y="412298"/>
                </a:moveTo>
                <a:cubicBezTo>
                  <a:pt x="297492" y="439923"/>
                  <a:pt x="270678" y="471494"/>
                  <a:pt x="242944" y="499755"/>
                </a:cubicBezTo>
                <a:cubicBezTo>
                  <a:pt x="241738" y="499746"/>
                  <a:pt x="240751" y="498759"/>
                  <a:pt x="240773" y="497547"/>
                </a:cubicBezTo>
                <a:cubicBezTo>
                  <a:pt x="240773" y="497290"/>
                  <a:pt x="240817" y="497036"/>
                  <a:pt x="240905" y="496795"/>
                </a:cubicBezTo>
                <a:cubicBezTo>
                  <a:pt x="255506" y="458230"/>
                  <a:pt x="268727" y="418787"/>
                  <a:pt x="280193" y="379586"/>
                </a:cubicBezTo>
                <a:cubicBezTo>
                  <a:pt x="280522" y="378424"/>
                  <a:pt x="281750" y="377753"/>
                  <a:pt x="282912" y="378091"/>
                </a:cubicBezTo>
                <a:cubicBezTo>
                  <a:pt x="283197" y="378176"/>
                  <a:pt x="283460" y="378319"/>
                  <a:pt x="283701" y="378512"/>
                </a:cubicBezTo>
                <a:cubicBezTo>
                  <a:pt x="297229" y="389525"/>
                  <a:pt x="311436" y="399667"/>
                  <a:pt x="326235" y="408877"/>
                </a:cubicBezTo>
                <a:cubicBezTo>
                  <a:pt x="327266" y="409513"/>
                  <a:pt x="327594" y="410864"/>
                  <a:pt x="326958" y="411894"/>
                </a:cubicBezTo>
                <a:cubicBezTo>
                  <a:pt x="326849" y="412050"/>
                  <a:pt x="326739" y="412192"/>
                  <a:pt x="326608" y="412320"/>
                </a:cubicBezTo>
                <a:close/>
                <a:moveTo>
                  <a:pt x="587795" y="58545"/>
                </a:moveTo>
                <a:cubicBezTo>
                  <a:pt x="539561" y="198994"/>
                  <a:pt x="506959" y="345384"/>
                  <a:pt x="482228" y="489713"/>
                </a:cubicBezTo>
                <a:cubicBezTo>
                  <a:pt x="481592" y="490040"/>
                  <a:pt x="480847" y="490040"/>
                  <a:pt x="480211" y="489713"/>
                </a:cubicBezTo>
                <a:cubicBezTo>
                  <a:pt x="475979" y="487521"/>
                  <a:pt x="471441" y="485328"/>
                  <a:pt x="467057" y="483289"/>
                </a:cubicBezTo>
                <a:cubicBezTo>
                  <a:pt x="457300" y="478795"/>
                  <a:pt x="447105" y="473840"/>
                  <a:pt x="438664" y="466407"/>
                </a:cubicBezTo>
                <a:cubicBezTo>
                  <a:pt x="422023" y="452595"/>
                  <a:pt x="406282" y="439572"/>
                  <a:pt x="388237" y="427930"/>
                </a:cubicBezTo>
                <a:cubicBezTo>
                  <a:pt x="353005" y="405063"/>
                  <a:pt x="315887" y="385637"/>
                  <a:pt x="284403" y="356807"/>
                </a:cubicBezTo>
                <a:cubicBezTo>
                  <a:pt x="283614" y="356090"/>
                  <a:pt x="283460" y="354919"/>
                  <a:pt x="284030" y="354022"/>
                </a:cubicBezTo>
                <a:cubicBezTo>
                  <a:pt x="322925" y="293423"/>
                  <a:pt x="381047" y="247030"/>
                  <a:pt x="433249" y="198007"/>
                </a:cubicBezTo>
                <a:lnTo>
                  <a:pt x="584177" y="56243"/>
                </a:lnTo>
                <a:cubicBezTo>
                  <a:pt x="585032" y="55379"/>
                  <a:pt x="586414" y="55368"/>
                  <a:pt x="587269" y="56219"/>
                </a:cubicBezTo>
                <a:cubicBezTo>
                  <a:pt x="587882" y="56824"/>
                  <a:pt x="588102" y="57736"/>
                  <a:pt x="587795" y="58545"/>
                </a:cubicBezTo>
                <a:close/>
              </a:path>
            </a:pathLst>
          </a:custGeom>
          <a:solidFill>
            <a:schemeClr val="dk1"/>
          </a:solidFill>
          <a:ln>
            <a:noFill/>
          </a:ln>
        </p:spPr>
        <p:txBody>
          <a:bodyPr spcFirstLastPara="1" wrap="square" lIns="121900" tIns="60933" rIns="121900" bIns="60933" anchor="ctr" anchorCtr="0">
            <a:noAutofit/>
          </a:bodyPr>
          <a:lstStyle/>
          <a:p>
            <a:endParaRPr sz="2400">
              <a:solidFill>
                <a:srgbClr val="000000"/>
              </a:solidFill>
              <a:latin typeface="Calibri"/>
              <a:ea typeface="Calibri"/>
              <a:cs typeface="Calibri"/>
              <a:sym typeface="Calibri"/>
            </a:endParaRPr>
          </a:p>
        </p:txBody>
      </p:sp>
      <p:sp>
        <p:nvSpPr>
          <p:cNvPr id="8" name="Rectangle 7"/>
          <p:cNvSpPr/>
          <p:nvPr/>
        </p:nvSpPr>
        <p:spPr>
          <a:xfrm>
            <a:off x="328166" y="1443795"/>
            <a:ext cx="11355031" cy="2554545"/>
          </a:xfrm>
          <a:prstGeom prst="rect">
            <a:avLst/>
          </a:prstGeom>
        </p:spPr>
        <p:txBody>
          <a:bodyPr wrap="square">
            <a:spAutoFit/>
          </a:bodyPr>
          <a:lstStyle/>
          <a:p>
            <a:r>
              <a:rPr lang="en-US" sz="3200" b="1" err="1">
                <a:solidFill>
                  <a:srgbClr val="00B050"/>
                </a:solidFill>
                <a:latin typeface="Times New Roman" pitchFamily="18" charset="0"/>
                <a:cs typeface="Times New Roman" pitchFamily="18" charset="0"/>
              </a:rPr>
              <a:t>Câu</a:t>
            </a:r>
            <a:r>
              <a:rPr lang="en-US" sz="3200" b="1">
                <a:solidFill>
                  <a:srgbClr val="00B050"/>
                </a:solidFill>
                <a:latin typeface="Times New Roman" pitchFamily="18" charset="0"/>
                <a:cs typeface="Times New Roman" pitchFamily="18" charset="0"/>
              </a:rPr>
              <a:t> </a:t>
            </a:r>
            <a:r>
              <a:rPr lang="en-US" sz="3200" b="1" smtClean="0">
                <a:solidFill>
                  <a:srgbClr val="00B050"/>
                </a:solidFill>
                <a:latin typeface="Times New Roman" pitchFamily="18" charset="0"/>
                <a:cs typeface="Times New Roman" pitchFamily="18" charset="0"/>
              </a:rPr>
              <a:t>1</a:t>
            </a:r>
            <a:r>
              <a:rPr lang="en-US" sz="3200" smtClean="0">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Nhiên</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liệu</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nào</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sau</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đây</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không</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phải</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nhiên</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liệu</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hoá</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thạch</a:t>
            </a:r>
            <a:r>
              <a:rPr lang="en-US" sz="3200" b="1">
                <a:solidFill>
                  <a:srgbClr val="FF0066"/>
                </a:solidFill>
                <a:latin typeface="Times New Roman" pitchFamily="18" charset="0"/>
                <a:cs typeface="Times New Roman" pitchFamily="18" charset="0"/>
              </a:rPr>
              <a:t>? </a:t>
            </a:r>
          </a:p>
          <a:p>
            <a:r>
              <a:rPr lang="en-US" sz="3200" b="1">
                <a:solidFill>
                  <a:srgbClr val="3333FF"/>
                </a:solidFill>
                <a:latin typeface="Times New Roman" pitchFamily="18" charset="0"/>
                <a:cs typeface="Times New Roman" pitchFamily="18" charset="0"/>
              </a:rPr>
              <a:t>A. Than </a:t>
            </a:r>
            <a:r>
              <a:rPr lang="en-US" sz="3200" b="1" err="1">
                <a:solidFill>
                  <a:srgbClr val="3333FF"/>
                </a:solidFill>
                <a:latin typeface="Times New Roman" pitchFamily="18" charset="0"/>
                <a:cs typeface="Times New Roman" pitchFamily="18" charset="0"/>
              </a:rPr>
              <a:t>đá</a:t>
            </a:r>
            <a:r>
              <a:rPr lang="en-US" sz="3200" b="1">
                <a:solidFill>
                  <a:srgbClr val="3333FF"/>
                </a:solidFill>
                <a:latin typeface="Times New Roman" pitchFamily="18" charset="0"/>
                <a:cs typeface="Times New Roman" pitchFamily="18" charset="0"/>
              </a:rPr>
              <a:t>. </a:t>
            </a:r>
          </a:p>
          <a:p>
            <a:r>
              <a:rPr lang="en-US" sz="3200" b="1">
                <a:solidFill>
                  <a:srgbClr val="3333FF"/>
                </a:solidFill>
                <a:latin typeface="Times New Roman" pitchFamily="18" charset="0"/>
                <a:cs typeface="Times New Roman" pitchFamily="18" charset="0"/>
              </a:rPr>
              <a:t>B. </a:t>
            </a:r>
            <a:r>
              <a:rPr lang="en-US" sz="3200" b="1" err="1">
                <a:solidFill>
                  <a:srgbClr val="3333FF"/>
                </a:solidFill>
                <a:latin typeface="Times New Roman" pitchFamily="18" charset="0"/>
                <a:cs typeface="Times New Roman" pitchFamily="18" charset="0"/>
              </a:rPr>
              <a:t>Dầu</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mỏ</a:t>
            </a:r>
            <a:r>
              <a:rPr lang="en-US" sz="3200" b="1">
                <a:solidFill>
                  <a:srgbClr val="3333FF"/>
                </a:solidFill>
                <a:latin typeface="Times New Roman" pitchFamily="18" charset="0"/>
                <a:cs typeface="Times New Roman" pitchFamily="18" charset="0"/>
              </a:rPr>
              <a:t>. </a:t>
            </a:r>
          </a:p>
          <a:p>
            <a:r>
              <a:rPr lang="en-US" sz="3200" b="1">
                <a:solidFill>
                  <a:srgbClr val="3333FF"/>
                </a:solidFill>
                <a:latin typeface="Times New Roman" pitchFamily="18" charset="0"/>
                <a:cs typeface="Times New Roman" pitchFamily="18" charset="0"/>
              </a:rPr>
              <a:t>C. </a:t>
            </a:r>
            <a:r>
              <a:rPr lang="en-US" sz="3200" b="1" err="1">
                <a:solidFill>
                  <a:srgbClr val="3333FF"/>
                </a:solidFill>
                <a:latin typeface="Times New Roman" pitchFamily="18" charset="0"/>
                <a:cs typeface="Times New Roman" pitchFamily="18" charset="0"/>
              </a:rPr>
              <a:t>Khí</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tự</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nhiên</a:t>
            </a:r>
            <a:r>
              <a:rPr lang="en-US" sz="3200" b="1">
                <a:solidFill>
                  <a:srgbClr val="3333FF"/>
                </a:solidFill>
                <a:latin typeface="Times New Roman" pitchFamily="18" charset="0"/>
                <a:cs typeface="Times New Roman" pitchFamily="18" charset="0"/>
              </a:rPr>
              <a:t>. </a:t>
            </a:r>
          </a:p>
          <a:p>
            <a:r>
              <a:rPr lang="en-US" sz="3200" b="1">
                <a:solidFill>
                  <a:srgbClr val="3333FF"/>
                </a:solidFill>
                <a:latin typeface="Times New Roman" pitchFamily="18" charset="0"/>
                <a:cs typeface="Times New Roman" pitchFamily="18" charset="0"/>
              </a:rPr>
              <a:t>D. Ethanol.</a:t>
            </a:r>
          </a:p>
        </p:txBody>
      </p:sp>
      <p:pic>
        <p:nvPicPr>
          <p:cNvPr id="6" name="Picture 5">
            <a:extLst>
              <a:ext uri="{FF2B5EF4-FFF2-40B4-BE49-F238E27FC236}">
                <a16:creationId xmlns:a16="http://schemas.microsoft.com/office/drawing/2014/main" id="{9002B1E4-3995-457B-BC36-6B8397C08594}"/>
              </a:ext>
            </a:extLst>
          </p:cNvPr>
          <p:cNvPicPr>
            <a:picLocks noChangeAspect="1"/>
          </p:cNvPicPr>
          <p:nvPr/>
        </p:nvPicPr>
        <p:blipFill>
          <a:blip r:embed="rId3"/>
          <a:stretch>
            <a:fillRect/>
          </a:stretch>
        </p:blipFill>
        <p:spPr>
          <a:xfrm>
            <a:off x="3699953" y="1"/>
            <a:ext cx="4940887" cy="1654804"/>
          </a:xfrm>
          <a:prstGeom prst="rect">
            <a:avLst/>
          </a:prstGeom>
        </p:spPr>
      </p:pic>
      <p:sp>
        <p:nvSpPr>
          <p:cNvPr id="7" name="Oval 14"/>
          <p:cNvSpPr/>
          <p:nvPr/>
        </p:nvSpPr>
        <p:spPr>
          <a:xfrm>
            <a:off x="328166" y="3487369"/>
            <a:ext cx="457200" cy="422031"/>
          </a:xfrm>
          <a:prstGeom prst="ellipse">
            <a:avLst/>
          </a:prstGeom>
          <a:noFill/>
          <a:ln w="69850" cap="flat" cmpd="sng">
            <a:solidFill>
              <a:srgbClr val="FF3300"/>
            </a:solidFill>
            <a:prstDash val="solid"/>
            <a:headEnd type="none" w="med" len="med"/>
            <a:tailEnd type="none" w="med" len="med"/>
          </a:ln>
        </p:spPr>
        <p:txBody>
          <a:bodyPr wrap="none" anchor="ctr" anchorCtr="0"/>
          <a:lstStyle/>
          <a:p>
            <a:endParaRPr lang="vi-VN" altLang="x-none" sz="1660">
              <a:latin typeface="VNI-Times" pitchFamily="2" charset="0"/>
            </a:endParaRPr>
          </a:p>
        </p:txBody>
      </p:sp>
    </p:spTree>
    <p:extLst>
      <p:ext uri="{BB962C8B-B14F-4D97-AF65-F5344CB8AC3E}">
        <p14:creationId xmlns:p14="http://schemas.microsoft.com/office/powerpoint/2010/main" val="38099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386" name="Text Box 4"/>
          <p:cNvSpPr txBox="1"/>
          <p:nvPr/>
        </p:nvSpPr>
        <p:spPr>
          <a:xfrm>
            <a:off x="5586046" y="1459524"/>
            <a:ext cx="2514600" cy="432435"/>
          </a:xfrm>
          <a:prstGeom prst="rect">
            <a:avLst/>
          </a:prstGeom>
          <a:noFill/>
          <a:ln w="9525">
            <a:noFill/>
          </a:ln>
        </p:spPr>
        <p:txBody>
          <a:bodyPr>
            <a:spAutoFit/>
          </a:bodyPr>
          <a:lstStyle/>
          <a:p>
            <a:pPr>
              <a:spcBef>
                <a:spcPct val="50000"/>
              </a:spcBef>
            </a:pPr>
            <a:endParaRPr lang="vi-VN" altLang="x-none" sz="2215">
              <a:latin typeface="Times New Roman" panose="02020603050405020304" pitchFamily="18" charset="0"/>
            </a:endParaRPr>
          </a:p>
        </p:txBody>
      </p:sp>
      <p:sp>
        <p:nvSpPr>
          <p:cNvPr id="5127" name="Text Box 7"/>
          <p:cNvSpPr txBox="1"/>
          <p:nvPr/>
        </p:nvSpPr>
        <p:spPr>
          <a:xfrm>
            <a:off x="548741" y="100010"/>
            <a:ext cx="10595509" cy="1077218"/>
          </a:xfrm>
          <a:prstGeom prst="rect">
            <a:avLst/>
          </a:prstGeom>
          <a:noFill/>
          <a:ln w="9525">
            <a:noFill/>
          </a:ln>
        </p:spPr>
        <p:txBody>
          <a:bodyPr wrap="square">
            <a:spAutoFit/>
          </a:bodyPr>
          <a:lstStyle/>
          <a:p>
            <a:pPr>
              <a:spcBef>
                <a:spcPct val="50000"/>
              </a:spcBef>
            </a:pPr>
            <a:r>
              <a:rPr sz="3200" b="1" err="1">
                <a:solidFill>
                  <a:srgbClr val="008000"/>
                </a:solidFill>
                <a:latin typeface="Times New Roman" panose="02020603050405020304" pitchFamily="18" charset="0"/>
              </a:rPr>
              <a:t>Câu</a:t>
            </a:r>
            <a:r>
              <a:rPr sz="3200" b="1">
                <a:solidFill>
                  <a:srgbClr val="008000"/>
                </a:solidFill>
                <a:latin typeface="Times New Roman" panose="02020603050405020304" pitchFamily="18" charset="0"/>
              </a:rPr>
              <a:t> </a:t>
            </a:r>
            <a:r>
              <a:rPr lang="en-US" sz="3200" b="1" smtClean="0">
                <a:solidFill>
                  <a:srgbClr val="008000"/>
                </a:solidFill>
                <a:latin typeface="Times New Roman" panose="02020603050405020304" pitchFamily="18" charset="0"/>
              </a:rPr>
              <a:t>1</a:t>
            </a:r>
            <a:r>
              <a:rPr lang="vi-VN" sz="3200" b="1" smtClean="0">
                <a:solidFill>
                  <a:srgbClr val="008000"/>
                </a:solidFill>
                <a:latin typeface="Times New Roman" panose="02020603050405020304" pitchFamily="18" charset="0"/>
              </a:rPr>
              <a:t>/63</a:t>
            </a:r>
            <a:r>
              <a:rPr lang="en-US" sz="3200" smtClean="0">
                <a:solidFill>
                  <a:srgbClr val="008000"/>
                </a:solidFill>
                <a:latin typeface="Times New Roman" panose="02020603050405020304" pitchFamily="18" charset="0"/>
              </a:rPr>
              <a:t>:</a:t>
            </a:r>
            <a:r>
              <a:rPr lang="vi-VN" sz="3200" smtClean="0">
                <a:solidFill>
                  <a:srgbClr val="008000"/>
                </a:solidFill>
                <a:latin typeface="Times New Roman" panose="02020603050405020304" pitchFamily="18" charset="0"/>
              </a:rPr>
              <a:t> </a:t>
            </a:r>
            <a:r>
              <a:rPr lang="vi-VN" sz="3200" b="1" smtClean="0">
                <a:solidFill>
                  <a:srgbClr val="FF0066"/>
                </a:solidFill>
                <a:latin typeface="Times New Roman" panose="02020603050405020304" pitchFamily="18" charset="0"/>
              </a:rPr>
              <a:t>Để sử dụng nhiên liệu tiết kiệm và hiệu quả cần phải cung cấp một lượng không khí hoặc oxygen</a:t>
            </a:r>
            <a:r>
              <a:rPr lang="vi-VN" sz="2800" b="1" smtClean="0">
                <a:solidFill>
                  <a:srgbClr val="FF0066"/>
                </a:solidFill>
                <a:latin typeface="Times New Roman" panose="02020603050405020304" pitchFamily="18" charset="0"/>
              </a:rPr>
              <a:t>.</a:t>
            </a:r>
            <a:endParaRPr sz="2800" b="1">
              <a:solidFill>
                <a:srgbClr val="FF0066"/>
              </a:solidFill>
              <a:latin typeface="Times New Roman" panose="02020603050405020304" pitchFamily="18" charset="0"/>
            </a:endParaRPr>
          </a:p>
        </p:txBody>
      </p:sp>
      <p:grpSp>
        <p:nvGrpSpPr>
          <p:cNvPr id="3" name="Group 2"/>
          <p:cNvGrpSpPr/>
          <p:nvPr/>
        </p:nvGrpSpPr>
        <p:grpSpPr>
          <a:xfrm>
            <a:off x="824352" y="1049212"/>
            <a:ext cx="10044286" cy="1915781"/>
            <a:chOff x="709245" y="2655277"/>
            <a:chExt cx="10044286" cy="1915781"/>
          </a:xfrm>
        </p:grpSpPr>
        <p:sp>
          <p:nvSpPr>
            <p:cNvPr id="5128" name="Text Box 8"/>
            <p:cNvSpPr txBox="1"/>
            <p:nvPr/>
          </p:nvSpPr>
          <p:spPr>
            <a:xfrm>
              <a:off x="709246" y="2655277"/>
              <a:ext cx="7924800" cy="584775"/>
            </a:xfrm>
            <a:prstGeom prst="rect">
              <a:avLst/>
            </a:prstGeom>
            <a:noFill/>
            <a:ln w="9525">
              <a:noFill/>
            </a:ln>
          </p:spPr>
          <p:txBody>
            <a:bodyPr>
              <a:spAutoFit/>
            </a:bodyPr>
            <a:lstStyle/>
            <a:p>
              <a:pPr>
                <a:spcBef>
                  <a:spcPct val="50000"/>
                </a:spcBef>
              </a:pPr>
              <a:r>
                <a:rPr lang="en-US" sz="3200" b="1" smtClean="0">
                  <a:solidFill>
                    <a:srgbClr val="0000FF"/>
                  </a:solidFill>
                  <a:latin typeface="Times New Roman" panose="02020603050405020304" pitchFamily="18" charset="0"/>
                </a:rPr>
                <a:t>A. </a:t>
              </a:r>
              <a:r>
                <a:rPr lang="en-US" sz="3200" b="1">
                  <a:solidFill>
                    <a:srgbClr val="0000FF"/>
                  </a:solidFill>
                  <a:latin typeface="Times New Roman" panose="02020603050405020304" pitchFamily="18" charset="0"/>
                </a:rPr>
                <a:t>V</a:t>
              </a:r>
              <a:r>
                <a:rPr lang="vi-VN" sz="3200" b="1" smtClean="0">
                  <a:solidFill>
                    <a:srgbClr val="0000FF"/>
                  </a:solidFill>
                  <a:latin typeface="Times New Roman" panose="02020603050405020304" pitchFamily="18" charset="0"/>
                </a:rPr>
                <a:t>ừa đủ</a:t>
              </a:r>
              <a:r>
                <a:rPr sz="3200" b="1" smtClean="0">
                  <a:solidFill>
                    <a:srgbClr val="0000FF"/>
                  </a:solidFill>
                  <a:latin typeface="Times New Roman" panose="02020603050405020304" pitchFamily="18" charset="0"/>
                </a:rPr>
                <a:t>.</a:t>
              </a:r>
              <a:endParaRPr sz="3200" b="1">
                <a:solidFill>
                  <a:srgbClr val="0000FF"/>
                </a:solidFill>
                <a:latin typeface="Times New Roman" panose="02020603050405020304" pitchFamily="18" charset="0"/>
              </a:endParaRPr>
            </a:p>
          </p:txBody>
        </p:sp>
        <p:sp>
          <p:nvSpPr>
            <p:cNvPr id="5129" name="Text Box 9"/>
            <p:cNvSpPr txBox="1"/>
            <p:nvPr/>
          </p:nvSpPr>
          <p:spPr>
            <a:xfrm>
              <a:off x="709246" y="3077308"/>
              <a:ext cx="8077200" cy="584775"/>
            </a:xfrm>
            <a:prstGeom prst="rect">
              <a:avLst/>
            </a:prstGeom>
            <a:noFill/>
            <a:ln w="9525">
              <a:noFill/>
            </a:ln>
          </p:spPr>
          <p:txBody>
            <a:bodyPr>
              <a:spAutoFit/>
            </a:bodyPr>
            <a:lstStyle/>
            <a:p>
              <a:pPr>
                <a:spcBef>
                  <a:spcPct val="50000"/>
                </a:spcBef>
              </a:pPr>
              <a:r>
                <a:rPr lang="en-US" sz="2800" b="1" smtClean="0">
                  <a:solidFill>
                    <a:srgbClr val="0000FF"/>
                  </a:solidFill>
                  <a:latin typeface="Times New Roman" panose="02020603050405020304" pitchFamily="18" charset="0"/>
                </a:rPr>
                <a:t>B. </a:t>
              </a:r>
              <a:r>
                <a:rPr lang="en-US" sz="2800" b="1" err="1">
                  <a:solidFill>
                    <a:srgbClr val="0000FF"/>
                  </a:solidFill>
                  <a:latin typeface="Times New Roman" panose="02020603050405020304" pitchFamily="18" charset="0"/>
                </a:rPr>
                <a:t>T</a:t>
              </a:r>
              <a:r>
                <a:rPr lang="en-US" sz="2800" b="1" smtClean="0">
                  <a:solidFill>
                    <a:srgbClr val="0000FF"/>
                  </a:solidFill>
                  <a:latin typeface="Times New Roman" panose="02020603050405020304" pitchFamily="18" charset="0"/>
                </a:rPr>
                <a:t>h</a:t>
              </a:r>
              <a:r>
                <a:rPr lang="vi-VN" sz="3200" b="1" smtClean="0">
                  <a:solidFill>
                    <a:srgbClr val="0000FF"/>
                  </a:solidFill>
                  <a:latin typeface="Times New Roman" panose="02020603050405020304" pitchFamily="18" charset="0"/>
                </a:rPr>
                <a:t>iếu</a:t>
              </a:r>
              <a:r>
                <a:rPr lang="en-US" sz="2800" b="1" smtClean="0">
                  <a:solidFill>
                    <a:srgbClr val="0000FF"/>
                  </a:solidFill>
                  <a:latin typeface="Times New Roman" panose="02020603050405020304" pitchFamily="18" charset="0"/>
                </a:rPr>
                <a:t>.</a:t>
              </a:r>
              <a:endParaRPr sz="2800" b="1">
                <a:solidFill>
                  <a:srgbClr val="0000FF"/>
                </a:solidFill>
                <a:latin typeface="Times New Roman" panose="02020603050405020304" pitchFamily="18" charset="0"/>
              </a:endParaRPr>
            </a:p>
          </p:txBody>
        </p:sp>
        <p:sp>
          <p:nvSpPr>
            <p:cNvPr id="5130" name="Text Box 10"/>
            <p:cNvSpPr txBox="1"/>
            <p:nvPr/>
          </p:nvSpPr>
          <p:spPr>
            <a:xfrm>
              <a:off x="709245" y="3499338"/>
              <a:ext cx="10044286" cy="584775"/>
            </a:xfrm>
            <a:prstGeom prst="rect">
              <a:avLst/>
            </a:prstGeom>
            <a:noFill/>
            <a:ln w="9525">
              <a:noFill/>
            </a:ln>
          </p:spPr>
          <p:txBody>
            <a:bodyPr wrap="square">
              <a:spAutoFit/>
            </a:bodyPr>
            <a:lstStyle/>
            <a:p>
              <a:pPr>
                <a:spcBef>
                  <a:spcPct val="50000"/>
                </a:spcBef>
              </a:pPr>
              <a:r>
                <a:rPr lang="en-US" sz="3200" b="1" smtClean="0">
                  <a:solidFill>
                    <a:srgbClr val="0000FF"/>
                  </a:solidFill>
                  <a:latin typeface="Times New Roman" panose="02020603050405020304" pitchFamily="18" charset="0"/>
                </a:rPr>
                <a:t>C. </a:t>
              </a:r>
              <a:r>
                <a:rPr lang="en-US" sz="3200" b="1">
                  <a:solidFill>
                    <a:srgbClr val="0000FF"/>
                  </a:solidFill>
                  <a:latin typeface="Times New Roman" panose="02020603050405020304" pitchFamily="18" charset="0"/>
                </a:rPr>
                <a:t>D</a:t>
              </a:r>
              <a:r>
                <a:rPr lang="vi-VN" sz="3200" b="1" smtClean="0">
                  <a:solidFill>
                    <a:srgbClr val="0000FF"/>
                  </a:solidFill>
                  <a:latin typeface="Times New Roman" panose="02020603050405020304" pitchFamily="18" charset="0"/>
                </a:rPr>
                <a:t>ư</a:t>
              </a:r>
              <a:r>
                <a:rPr sz="3200" b="1" smtClean="0">
                  <a:solidFill>
                    <a:srgbClr val="0000FF"/>
                  </a:solidFill>
                  <a:latin typeface="Times New Roman" panose="02020603050405020304" pitchFamily="18" charset="0"/>
                </a:rPr>
                <a:t>.</a:t>
              </a:r>
              <a:endParaRPr sz="3200" b="1">
                <a:solidFill>
                  <a:srgbClr val="0000FF"/>
                </a:solidFill>
                <a:latin typeface="Times New Roman" panose="02020603050405020304" pitchFamily="18" charset="0"/>
              </a:endParaRPr>
            </a:p>
          </p:txBody>
        </p:sp>
        <p:sp>
          <p:nvSpPr>
            <p:cNvPr id="5131" name="Text Box 11"/>
            <p:cNvSpPr txBox="1"/>
            <p:nvPr/>
          </p:nvSpPr>
          <p:spPr>
            <a:xfrm>
              <a:off x="709245" y="3986283"/>
              <a:ext cx="10044285" cy="584775"/>
            </a:xfrm>
            <a:prstGeom prst="rect">
              <a:avLst/>
            </a:prstGeom>
            <a:noFill/>
            <a:ln w="9525">
              <a:noFill/>
            </a:ln>
          </p:spPr>
          <p:txBody>
            <a:bodyPr wrap="square">
              <a:spAutoFit/>
            </a:bodyPr>
            <a:lstStyle/>
            <a:p>
              <a:pPr>
                <a:spcBef>
                  <a:spcPct val="50000"/>
                </a:spcBef>
              </a:pPr>
              <a:r>
                <a:rPr lang="en-US" sz="2800" b="1" smtClean="0">
                  <a:solidFill>
                    <a:srgbClr val="0000FF"/>
                  </a:solidFill>
                  <a:latin typeface="Times New Roman" panose="02020603050405020304" pitchFamily="18" charset="0"/>
                </a:rPr>
                <a:t>D. </a:t>
              </a:r>
              <a:r>
                <a:rPr lang="en-US" sz="3200" b="1">
                  <a:solidFill>
                    <a:srgbClr val="0000FF"/>
                  </a:solidFill>
                  <a:latin typeface="Times New Roman" panose="02020603050405020304" pitchFamily="18" charset="0"/>
                </a:rPr>
                <a:t>T</a:t>
              </a:r>
              <a:r>
                <a:rPr lang="vi-VN" sz="3200" b="1" smtClean="0">
                  <a:solidFill>
                    <a:srgbClr val="0000FF"/>
                  </a:solidFill>
                  <a:latin typeface="Times New Roman" panose="02020603050405020304" pitchFamily="18" charset="0"/>
                </a:rPr>
                <a:t>ùy ý</a:t>
              </a:r>
              <a:r>
                <a:rPr sz="3200" b="1" smtClean="0">
                  <a:solidFill>
                    <a:srgbClr val="0000FF"/>
                  </a:solidFill>
                  <a:latin typeface="Times New Roman" panose="02020603050405020304" pitchFamily="18" charset="0"/>
                </a:rPr>
                <a:t>.</a:t>
              </a:r>
              <a:endParaRPr sz="3200" b="1">
                <a:solidFill>
                  <a:srgbClr val="0000FF"/>
                </a:solidFill>
                <a:latin typeface="Times New Roman" panose="02020603050405020304" pitchFamily="18" charset="0"/>
              </a:endParaRPr>
            </a:p>
          </p:txBody>
        </p:sp>
      </p:grpSp>
      <p:sp>
        <p:nvSpPr>
          <p:cNvPr id="11" name="Oval 14"/>
          <p:cNvSpPr/>
          <p:nvPr/>
        </p:nvSpPr>
        <p:spPr>
          <a:xfrm>
            <a:off x="785446" y="1214431"/>
            <a:ext cx="457200" cy="422031"/>
          </a:xfrm>
          <a:prstGeom prst="ellipse">
            <a:avLst/>
          </a:prstGeom>
          <a:noFill/>
          <a:ln w="69850" cap="flat" cmpd="sng">
            <a:solidFill>
              <a:srgbClr val="FF3300"/>
            </a:solidFill>
            <a:prstDash val="solid"/>
            <a:headEnd type="none" w="med" len="med"/>
            <a:tailEnd type="none" w="med" len="med"/>
          </a:ln>
        </p:spPr>
        <p:txBody>
          <a:bodyPr wrap="none" anchor="ctr" anchorCtr="0"/>
          <a:lstStyle/>
          <a:p>
            <a:endParaRPr lang="vi-VN" altLang="x-none" sz="1660">
              <a:latin typeface="VNI-Times" pitchFamily="2" charset="0"/>
            </a:endParaRPr>
          </a:p>
        </p:txBody>
      </p:sp>
      <p:sp>
        <p:nvSpPr>
          <p:cNvPr id="12" name="TextBox 11">
            <a:extLst>
              <a:ext uri="{FF2B5EF4-FFF2-40B4-BE49-F238E27FC236}">
                <a16:creationId xmlns:a16="http://schemas.microsoft.com/office/drawing/2014/main" id="{24AE6793-EA05-44F5-86F2-EF3A1EA78258}"/>
              </a:ext>
            </a:extLst>
          </p:cNvPr>
          <p:cNvSpPr txBox="1"/>
          <p:nvPr/>
        </p:nvSpPr>
        <p:spPr>
          <a:xfrm>
            <a:off x="548741" y="3193967"/>
            <a:ext cx="11715749" cy="3046988"/>
          </a:xfrm>
          <a:prstGeom prst="rect">
            <a:avLst/>
          </a:prstGeom>
          <a:noFill/>
        </p:spPr>
        <p:txBody>
          <a:bodyPr wrap="square" lIns="91440" tIns="45720" rIns="91440" bIns="45720" rtlCol="0">
            <a:spAutoFit/>
          </a:bodyPr>
          <a:lstStyle/>
          <a:p>
            <a:pPr algn="just"/>
            <a:r>
              <a:rPr lang="en-US" sz="3200" b="1" err="1">
                <a:solidFill>
                  <a:srgbClr val="00B050"/>
                </a:solidFill>
                <a:latin typeface="Times New Roman" pitchFamily="18" charset="0"/>
                <a:cs typeface="Times New Roman" pitchFamily="18" charset="0"/>
              </a:rPr>
              <a:t>Câu</a:t>
            </a:r>
            <a:r>
              <a:rPr lang="en-US" sz="3200" b="1">
                <a:solidFill>
                  <a:srgbClr val="00B050"/>
                </a:solidFill>
                <a:latin typeface="Times New Roman" pitchFamily="18" charset="0"/>
                <a:cs typeface="Times New Roman" pitchFamily="18" charset="0"/>
              </a:rPr>
              <a:t> </a:t>
            </a:r>
            <a:r>
              <a:rPr lang="en-US" sz="3200" b="1" smtClean="0">
                <a:solidFill>
                  <a:srgbClr val="00B050"/>
                </a:solidFill>
                <a:latin typeface="Times New Roman" pitchFamily="18" charset="0"/>
                <a:cs typeface="Times New Roman" pitchFamily="18" charset="0"/>
              </a:rPr>
              <a:t>2/63.</a:t>
            </a:r>
            <a:r>
              <a:rPr lang="en-US" sz="3200" smtClean="0">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Để</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củi</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dễ</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cháy</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khi</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đun</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nấu</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người</a:t>
            </a:r>
            <a:r>
              <a:rPr lang="en-US" sz="3200" b="1">
                <a:solidFill>
                  <a:srgbClr val="FF0066"/>
                </a:solidFill>
                <a:latin typeface="Times New Roman" pitchFamily="18" charset="0"/>
                <a:cs typeface="Times New Roman" pitchFamily="18" charset="0"/>
              </a:rPr>
              <a:t> ta </a:t>
            </a:r>
            <a:r>
              <a:rPr lang="en-US" sz="3200" b="1" err="1">
                <a:solidFill>
                  <a:srgbClr val="FF0066"/>
                </a:solidFill>
                <a:latin typeface="Times New Roman" pitchFamily="18" charset="0"/>
                <a:cs typeface="Times New Roman" pitchFamily="18" charset="0"/>
              </a:rPr>
              <a:t>không</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dùng</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biện</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pháp</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nào</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sau</a:t>
            </a:r>
            <a:r>
              <a:rPr lang="en-US" sz="3200" b="1">
                <a:solidFill>
                  <a:srgbClr val="FF0066"/>
                </a:solidFill>
                <a:latin typeface="Times New Roman" pitchFamily="18" charset="0"/>
                <a:cs typeface="Times New Roman" pitchFamily="18" charset="0"/>
              </a:rPr>
              <a:t> </a:t>
            </a:r>
            <a:r>
              <a:rPr lang="en-US" sz="3200" b="1" err="1">
                <a:solidFill>
                  <a:srgbClr val="FF0066"/>
                </a:solidFill>
                <a:latin typeface="Times New Roman" pitchFamily="18" charset="0"/>
                <a:cs typeface="Times New Roman" pitchFamily="18" charset="0"/>
              </a:rPr>
              <a:t>đây</a:t>
            </a:r>
            <a:r>
              <a:rPr lang="en-US" sz="3200" b="1">
                <a:solidFill>
                  <a:srgbClr val="FF0066"/>
                </a:solidFill>
                <a:latin typeface="Times New Roman" pitchFamily="18" charset="0"/>
                <a:cs typeface="Times New Roman" pitchFamily="18" charset="0"/>
              </a:rPr>
              <a:t>? </a:t>
            </a:r>
          </a:p>
          <a:p>
            <a:pPr algn="just"/>
            <a:r>
              <a:rPr lang="en-US" sz="3200" b="1">
                <a:solidFill>
                  <a:srgbClr val="3333FF"/>
                </a:solidFill>
                <a:latin typeface="Times New Roman" pitchFamily="18" charset="0"/>
                <a:cs typeface="Times New Roman" pitchFamily="18" charset="0"/>
              </a:rPr>
              <a:t>A. </a:t>
            </a:r>
            <a:r>
              <a:rPr lang="en-US" sz="3200" b="1" err="1">
                <a:solidFill>
                  <a:srgbClr val="3333FF"/>
                </a:solidFill>
                <a:latin typeface="Times New Roman" pitchFamily="18" charset="0"/>
                <a:cs typeface="Times New Roman" pitchFamily="18" charset="0"/>
              </a:rPr>
              <a:t>Phơi</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củi</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cho</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thật</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khô</a:t>
            </a:r>
            <a:r>
              <a:rPr lang="en-US" sz="3200" b="1">
                <a:solidFill>
                  <a:srgbClr val="3333FF"/>
                </a:solidFill>
                <a:latin typeface="Times New Roman" pitchFamily="18" charset="0"/>
                <a:cs typeface="Times New Roman" pitchFamily="18" charset="0"/>
              </a:rPr>
              <a:t>. </a:t>
            </a:r>
          </a:p>
          <a:p>
            <a:pPr algn="just"/>
            <a:r>
              <a:rPr lang="en-US" sz="3200" b="1">
                <a:solidFill>
                  <a:srgbClr val="3333FF"/>
                </a:solidFill>
                <a:latin typeface="Times New Roman" pitchFamily="18" charset="0"/>
                <a:cs typeface="Times New Roman" pitchFamily="18" charset="0"/>
              </a:rPr>
              <a:t>B. </a:t>
            </a:r>
            <a:r>
              <a:rPr lang="en-US" sz="3200" b="1" err="1">
                <a:solidFill>
                  <a:srgbClr val="3333FF"/>
                </a:solidFill>
                <a:latin typeface="Times New Roman" pitchFamily="18" charset="0"/>
                <a:cs typeface="Times New Roman" pitchFamily="18" charset="0"/>
              </a:rPr>
              <a:t>Cung</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cấp</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đầy</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đủ</a:t>
            </a:r>
            <a:r>
              <a:rPr lang="en-US" sz="3200" b="1">
                <a:solidFill>
                  <a:srgbClr val="3333FF"/>
                </a:solidFill>
                <a:latin typeface="Times New Roman" pitchFamily="18" charset="0"/>
                <a:cs typeface="Times New Roman" pitchFamily="18" charset="0"/>
              </a:rPr>
              <a:t> oxygen </a:t>
            </a:r>
            <a:r>
              <a:rPr lang="en-US" sz="3200" b="1" err="1">
                <a:solidFill>
                  <a:srgbClr val="3333FF"/>
                </a:solidFill>
                <a:latin typeface="Times New Roman" pitchFamily="18" charset="0"/>
                <a:cs typeface="Times New Roman" pitchFamily="18" charset="0"/>
              </a:rPr>
              <a:t>cho</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quá</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trình</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cháy</a:t>
            </a:r>
            <a:r>
              <a:rPr lang="en-US" sz="3200" b="1">
                <a:solidFill>
                  <a:srgbClr val="3333FF"/>
                </a:solidFill>
                <a:latin typeface="Times New Roman" pitchFamily="18" charset="0"/>
                <a:cs typeface="Times New Roman" pitchFamily="18" charset="0"/>
              </a:rPr>
              <a:t>. </a:t>
            </a:r>
          </a:p>
          <a:p>
            <a:pPr algn="just"/>
            <a:r>
              <a:rPr lang="en-US" sz="3200" b="1">
                <a:solidFill>
                  <a:srgbClr val="3333FF"/>
                </a:solidFill>
                <a:latin typeface="Times New Roman" pitchFamily="18" charset="0"/>
                <a:cs typeface="Times New Roman" pitchFamily="18" charset="0"/>
              </a:rPr>
              <a:t>C. </a:t>
            </a:r>
            <a:r>
              <a:rPr lang="en-US" sz="3200" b="1" err="1">
                <a:solidFill>
                  <a:srgbClr val="3333FF"/>
                </a:solidFill>
                <a:latin typeface="Times New Roman" pitchFamily="18" charset="0"/>
                <a:cs typeface="Times New Roman" pitchFamily="18" charset="0"/>
              </a:rPr>
              <a:t>Xếp</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củi</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chồng</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lên</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nhau</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càng</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khít</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nhau</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càng</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tốt</a:t>
            </a:r>
            <a:r>
              <a:rPr lang="en-US" sz="3200" b="1">
                <a:solidFill>
                  <a:srgbClr val="3333FF"/>
                </a:solidFill>
                <a:latin typeface="Times New Roman" pitchFamily="18" charset="0"/>
                <a:cs typeface="Times New Roman" pitchFamily="18" charset="0"/>
              </a:rPr>
              <a:t>. </a:t>
            </a:r>
          </a:p>
          <a:p>
            <a:pPr algn="just"/>
            <a:r>
              <a:rPr lang="en-US" sz="3200" b="1">
                <a:solidFill>
                  <a:srgbClr val="3333FF"/>
                </a:solidFill>
                <a:latin typeface="Times New Roman" pitchFamily="18" charset="0"/>
                <a:cs typeface="Times New Roman" pitchFamily="18" charset="0"/>
              </a:rPr>
              <a:t>D. </a:t>
            </a:r>
            <a:r>
              <a:rPr lang="en-US" sz="3200" b="1" err="1">
                <a:solidFill>
                  <a:srgbClr val="3333FF"/>
                </a:solidFill>
                <a:latin typeface="Times New Roman" pitchFamily="18" charset="0"/>
                <a:cs typeface="Times New Roman" pitchFamily="18" charset="0"/>
              </a:rPr>
              <a:t>Chẻ</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nhỏ</a:t>
            </a:r>
            <a:r>
              <a:rPr lang="en-US" sz="3200" b="1">
                <a:solidFill>
                  <a:srgbClr val="3333FF"/>
                </a:solidFill>
                <a:latin typeface="Times New Roman" pitchFamily="18" charset="0"/>
                <a:cs typeface="Times New Roman" pitchFamily="18" charset="0"/>
              </a:rPr>
              <a:t> </a:t>
            </a:r>
            <a:r>
              <a:rPr lang="en-US" sz="3200" b="1" err="1">
                <a:solidFill>
                  <a:srgbClr val="3333FF"/>
                </a:solidFill>
                <a:latin typeface="Times New Roman" pitchFamily="18" charset="0"/>
                <a:cs typeface="Times New Roman" pitchFamily="18" charset="0"/>
              </a:rPr>
              <a:t>củi</a:t>
            </a:r>
            <a:r>
              <a:rPr lang="en-US" sz="3200" b="1">
                <a:solidFill>
                  <a:srgbClr val="3333FF"/>
                </a:solidFill>
                <a:latin typeface="Times New Roman" pitchFamily="18" charset="0"/>
                <a:cs typeface="Times New Roman" pitchFamily="18" charset="0"/>
              </a:rPr>
              <a:t>.</a:t>
            </a:r>
          </a:p>
        </p:txBody>
      </p:sp>
      <p:sp>
        <p:nvSpPr>
          <p:cNvPr id="13" name="Oval 14"/>
          <p:cNvSpPr/>
          <p:nvPr/>
        </p:nvSpPr>
        <p:spPr>
          <a:xfrm>
            <a:off x="556846" y="5198167"/>
            <a:ext cx="457200" cy="422031"/>
          </a:xfrm>
          <a:prstGeom prst="ellipse">
            <a:avLst/>
          </a:prstGeom>
          <a:noFill/>
          <a:ln w="69850" cap="flat" cmpd="sng">
            <a:solidFill>
              <a:srgbClr val="FF3300"/>
            </a:solidFill>
            <a:prstDash val="solid"/>
            <a:headEnd type="none" w="med" len="med"/>
            <a:tailEnd type="none" w="med" len="med"/>
          </a:ln>
        </p:spPr>
        <p:txBody>
          <a:bodyPr wrap="none" anchor="ctr" anchorCtr="0"/>
          <a:lstStyle/>
          <a:p>
            <a:endParaRPr lang="vi-VN" altLang="x-none" sz="166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226B0-D7F1-424A-8073-A9ED560CB683}"/>
              </a:ext>
            </a:extLst>
          </p:cNvPr>
          <p:cNvPicPr>
            <a:picLocks noChangeAspect="1"/>
          </p:cNvPicPr>
          <p:nvPr/>
        </p:nvPicPr>
        <p:blipFill>
          <a:blip r:embed="rId2"/>
          <a:stretch>
            <a:fillRect/>
          </a:stretch>
        </p:blipFill>
        <p:spPr>
          <a:xfrm>
            <a:off x="3547465" y="1"/>
            <a:ext cx="4942252" cy="1650127"/>
          </a:xfrm>
          <a:prstGeom prst="rect">
            <a:avLst/>
          </a:prstGeom>
        </p:spPr>
      </p:pic>
      <p:sp>
        <p:nvSpPr>
          <p:cNvPr id="4" name="Text Box 7"/>
          <p:cNvSpPr txBox="1"/>
          <p:nvPr/>
        </p:nvSpPr>
        <p:spPr>
          <a:xfrm>
            <a:off x="592284" y="1650128"/>
            <a:ext cx="11081284" cy="954107"/>
          </a:xfrm>
          <a:prstGeom prst="rect">
            <a:avLst/>
          </a:prstGeom>
          <a:noFill/>
          <a:ln w="9525">
            <a:noFill/>
          </a:ln>
        </p:spPr>
        <p:txBody>
          <a:bodyPr wrap="square">
            <a:spAutoFit/>
          </a:bodyPr>
          <a:lstStyle/>
          <a:p>
            <a:pPr>
              <a:spcBef>
                <a:spcPct val="50000"/>
              </a:spcBef>
            </a:pPr>
            <a:r>
              <a:rPr sz="2800" b="1" err="1">
                <a:solidFill>
                  <a:srgbClr val="008000"/>
                </a:solidFill>
                <a:latin typeface="Times New Roman" panose="02020603050405020304" pitchFamily="18" charset="0"/>
              </a:rPr>
              <a:t>Câu</a:t>
            </a:r>
            <a:r>
              <a:rPr sz="2800" b="1">
                <a:solidFill>
                  <a:srgbClr val="008000"/>
                </a:solidFill>
                <a:latin typeface="Times New Roman" panose="02020603050405020304" pitchFamily="18" charset="0"/>
              </a:rPr>
              <a:t> </a:t>
            </a:r>
            <a:r>
              <a:rPr lang="vi-VN" sz="2800" b="1" smtClean="0">
                <a:solidFill>
                  <a:srgbClr val="008000"/>
                </a:solidFill>
                <a:latin typeface="Times New Roman" panose="02020603050405020304" pitchFamily="18" charset="0"/>
              </a:rPr>
              <a:t>3/63</a:t>
            </a:r>
            <a:r>
              <a:rPr lang="en-US" sz="2800" smtClean="0">
                <a:solidFill>
                  <a:srgbClr val="008000"/>
                </a:solidFill>
                <a:latin typeface="Times New Roman" panose="02020603050405020304" pitchFamily="18" charset="0"/>
              </a:rPr>
              <a:t>: </a:t>
            </a:r>
            <a:r>
              <a:rPr lang="en-US" sz="2800" b="1" smtClean="0">
                <a:solidFill>
                  <a:srgbClr val="FF0066"/>
                </a:solidFill>
                <a:latin typeface="Times New Roman" panose="02020603050405020304" pitchFamily="18" charset="0"/>
              </a:rPr>
              <a:t>T</a:t>
            </a:r>
            <a:r>
              <a:rPr lang="vi-VN" sz="2800" b="1" smtClean="0">
                <a:solidFill>
                  <a:srgbClr val="FF0066"/>
                </a:solidFill>
                <a:latin typeface="Times New Roman" panose="02020603050405020304" pitchFamily="18" charset="0"/>
              </a:rPr>
              <a:t>ại sao phải sử dụng các nhiên liệu tái tạo thay thế dần các nguồn nhiên liệu hóa thạch</a:t>
            </a:r>
            <a:r>
              <a:rPr lang="en-US" sz="2800" b="1" smtClean="0">
                <a:solidFill>
                  <a:srgbClr val="FF0066"/>
                </a:solidFill>
                <a:latin typeface="Times New Roman" panose="02020603050405020304" pitchFamily="18" charset="0"/>
              </a:rPr>
              <a:t> ?</a:t>
            </a:r>
            <a:endParaRPr sz="2800" b="1">
              <a:solidFill>
                <a:srgbClr val="FF0066"/>
              </a:solidFill>
              <a:latin typeface="Times New Roman" panose="02020603050405020304" pitchFamily="18" charset="0"/>
            </a:endParaRPr>
          </a:p>
        </p:txBody>
      </p:sp>
      <p:sp>
        <p:nvSpPr>
          <p:cNvPr id="5" name="Text Box 11"/>
          <p:cNvSpPr txBox="1"/>
          <p:nvPr/>
        </p:nvSpPr>
        <p:spPr>
          <a:xfrm>
            <a:off x="592284" y="2537668"/>
            <a:ext cx="11081284" cy="2893100"/>
          </a:xfrm>
          <a:prstGeom prst="rect">
            <a:avLst/>
          </a:prstGeom>
          <a:noFill/>
          <a:ln w="9525">
            <a:noFill/>
          </a:ln>
        </p:spPr>
        <p:txBody>
          <a:bodyPr wrap="square">
            <a:spAutoFit/>
          </a:bodyPr>
          <a:lstStyle/>
          <a:p>
            <a:pPr>
              <a:spcBef>
                <a:spcPct val="50000"/>
              </a:spcBef>
            </a:pPr>
            <a:r>
              <a:rPr lang="vi-VN" sz="2600" b="1" smtClean="0">
                <a:solidFill>
                  <a:srgbClr val="0000FF"/>
                </a:solidFill>
                <a:latin typeface="Times New Roman" panose="02020603050405020304" pitchFamily="18" charset="0"/>
              </a:rPr>
              <a:t>Nhiên liệu hóa thạch (than đá, khí tự nhiên...) có trong lòng đất là có hạn, phải mất hàng triệu năm mới bổ sung được, do đó nếu khai thác liên tục nhiên liệu hóa thạch sẽ làm cạn kiệt nguồn nhiên liệu</a:t>
            </a:r>
            <a:r>
              <a:rPr lang="en-US" sz="2600" b="1" smtClean="0">
                <a:solidFill>
                  <a:srgbClr val="0000FF"/>
                </a:solidFill>
                <a:latin typeface="Times New Roman" panose="02020603050405020304" pitchFamily="18" charset="0"/>
              </a:rPr>
              <a:t>.</a:t>
            </a:r>
            <a:r>
              <a:rPr lang="vi-VN" sz="2600" b="1" smtClean="0">
                <a:solidFill>
                  <a:srgbClr val="0000FF"/>
                </a:solidFill>
                <a:latin typeface="Times New Roman" panose="02020603050405020304" pitchFamily="18" charset="0"/>
              </a:rPr>
              <a:t> Hơn nữa, nhiên liệu hóa thạch chứa hàm lượng lớn carbon nên khi cháy tạo ra khí carbon dioxide gây hiệu ứng nhà kính (làm Trái Đất nóng lên gây biến đổi khí hậu) và khí độc carbon monoxide ảnh hưởng đến sức kh</a:t>
            </a:r>
            <a:r>
              <a:rPr lang="en-US" sz="2600" b="1" err="1" smtClean="0">
                <a:solidFill>
                  <a:srgbClr val="0000FF"/>
                </a:solidFill>
                <a:latin typeface="Times New Roman" panose="02020603050405020304" pitchFamily="18" charset="0"/>
              </a:rPr>
              <a:t>ỏe</a:t>
            </a:r>
            <a:r>
              <a:rPr lang="vi-VN" sz="2600" b="1" smtClean="0">
                <a:solidFill>
                  <a:srgbClr val="0000FF"/>
                </a:solidFill>
                <a:latin typeface="Times New Roman" panose="02020603050405020304" pitchFamily="18" charset="0"/>
              </a:rPr>
              <a:t> con người. Do đó cần thay thế bằng các nhiên liệu tái tạo (nhiên liệu sinh học, nhiên liệu xanh...)</a:t>
            </a:r>
            <a:endParaRPr sz="2600" b="1">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3864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74703" y="426708"/>
            <a:ext cx="8922058" cy="1354683"/>
          </a:xfrm>
        </p:spPr>
        <p:txBody>
          <a:bodyPr>
            <a:normAutofit/>
          </a:bodyPr>
          <a:lstStyle/>
          <a:p>
            <a:pPr algn="ctr"/>
            <a:r>
              <a:rPr lang="en-US" sz="3600" b="1">
                <a:solidFill>
                  <a:srgbClr val="FF0000"/>
                </a:solidFill>
                <a:latin typeface="Times New Roman" panose="02020603050405020304" pitchFamily="18" charset="0"/>
                <a:cs typeface="Times New Roman" panose="02020603050405020304" pitchFamily="18" charset="0"/>
              </a:rPr>
              <a:t>NHIỆM VỤ </a:t>
            </a:r>
            <a:r>
              <a:rPr lang="en-US" sz="3600" b="1" smtClean="0">
                <a:solidFill>
                  <a:srgbClr val="FF0000"/>
                </a:solidFill>
                <a:latin typeface="Times New Roman" panose="02020603050405020304" pitchFamily="18" charset="0"/>
                <a:cs typeface="Times New Roman" panose="02020603050405020304" pitchFamily="18" charset="0"/>
              </a:rPr>
              <a:t>VỀ NHÀ</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Rounded Rectangle 5"/>
          <p:cNvSpPr/>
          <p:nvPr/>
        </p:nvSpPr>
        <p:spPr>
          <a:xfrm>
            <a:off x="674703" y="2269663"/>
            <a:ext cx="7480252" cy="2404154"/>
          </a:xfrm>
          <a:prstGeom prst="roundRec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just">
              <a:buFont typeface="Wingdings" panose="05000000000000000000" pitchFamily="2" charset="2"/>
              <a:buChar char="Ø"/>
            </a:pPr>
            <a:r>
              <a:rPr lang="en-US" sz="2800" b="1" err="1">
                <a:solidFill>
                  <a:srgbClr val="3333FF"/>
                </a:solidFill>
                <a:latin typeface="Times New Roman" panose="02020603050405020304" pitchFamily="18" charset="0"/>
                <a:cs typeface="Times New Roman" panose="02020603050405020304" pitchFamily="18" charset="0"/>
              </a:rPr>
              <a:t>Hoàn</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thành</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các</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bài</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tập</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trong</a:t>
            </a:r>
            <a:r>
              <a:rPr lang="en-US" sz="2800" b="1">
                <a:solidFill>
                  <a:srgbClr val="3333FF"/>
                </a:solidFill>
                <a:latin typeface="Times New Roman" panose="02020603050405020304" pitchFamily="18" charset="0"/>
                <a:cs typeface="Times New Roman" panose="02020603050405020304" pitchFamily="18" charset="0"/>
              </a:rPr>
              <a:t> SGK </a:t>
            </a:r>
            <a:r>
              <a:rPr lang="en-US" sz="2800" b="1" err="1">
                <a:solidFill>
                  <a:srgbClr val="3333FF"/>
                </a:solidFill>
                <a:latin typeface="Times New Roman" panose="02020603050405020304" pitchFamily="18" charset="0"/>
                <a:cs typeface="Times New Roman" panose="02020603050405020304" pitchFamily="18" charset="0"/>
              </a:rPr>
              <a:t>và</a:t>
            </a:r>
            <a:r>
              <a:rPr lang="en-US" sz="2800" b="1">
                <a:solidFill>
                  <a:srgbClr val="3333FF"/>
                </a:solidFill>
                <a:latin typeface="Times New Roman" panose="02020603050405020304" pitchFamily="18" charset="0"/>
                <a:cs typeface="Times New Roman" panose="02020603050405020304" pitchFamily="18" charset="0"/>
              </a:rPr>
              <a:t> SBT.</a:t>
            </a:r>
          </a:p>
          <a:p>
            <a:pPr indent="-285750" algn="just">
              <a:buFont typeface="Wingdings" panose="05000000000000000000" pitchFamily="2" charset="2"/>
              <a:buChar char="Ø"/>
            </a:pPr>
            <a:r>
              <a:rPr lang="en-US" sz="2800" b="1" err="1">
                <a:solidFill>
                  <a:srgbClr val="3333FF"/>
                </a:solidFill>
                <a:latin typeface="Times New Roman" panose="02020603050405020304" pitchFamily="18" charset="0"/>
                <a:cs typeface="Times New Roman" panose="02020603050405020304" pitchFamily="18" charset="0"/>
              </a:rPr>
              <a:t>Tìm</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hiểu</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các</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nguồn</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nhiên</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liệu</a:t>
            </a:r>
            <a:r>
              <a:rPr lang="en-US" sz="2800" b="1">
                <a:solidFill>
                  <a:srgbClr val="3333FF"/>
                </a:solidFill>
                <a:latin typeface="Times New Roman" panose="02020603050405020304" pitchFamily="18" charset="0"/>
                <a:cs typeface="Times New Roman" panose="02020603050405020304" pitchFamily="18" charset="0"/>
              </a:rPr>
              <a:t> ở </a:t>
            </a:r>
            <a:r>
              <a:rPr lang="en-US" sz="2800" b="1" err="1">
                <a:solidFill>
                  <a:srgbClr val="3333FF"/>
                </a:solidFill>
                <a:latin typeface="Times New Roman" panose="02020603050405020304" pitchFamily="18" charset="0"/>
                <a:cs typeface="Times New Roman" panose="02020603050405020304" pitchFamily="18" charset="0"/>
              </a:rPr>
              <a:t>gia</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đình</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mình</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và</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cách</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sử</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dụng</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hiệu</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quả</a:t>
            </a:r>
            <a:r>
              <a:rPr lang="en-US" sz="2800" b="1">
                <a:solidFill>
                  <a:srgbClr val="3333FF"/>
                </a:solidFill>
                <a:latin typeface="Times New Roman" panose="02020603050405020304" pitchFamily="18" charset="0"/>
                <a:cs typeface="Times New Roman" panose="02020603050405020304" pitchFamily="18" charset="0"/>
              </a:rPr>
              <a:t>.</a:t>
            </a:r>
          </a:p>
          <a:p>
            <a:pPr indent="-285750" algn="just">
              <a:buFont typeface="Wingdings" panose="05000000000000000000" pitchFamily="2" charset="2"/>
              <a:buChar char="Ø"/>
            </a:pPr>
            <a:r>
              <a:rPr lang="en-US" sz="2800" b="1" err="1">
                <a:solidFill>
                  <a:srgbClr val="3333FF"/>
                </a:solidFill>
                <a:latin typeface="Times New Roman" panose="02020603050405020304" pitchFamily="18" charset="0"/>
                <a:cs typeface="Times New Roman" panose="02020603050405020304" pitchFamily="18" charset="0"/>
              </a:rPr>
              <a:t>Đọc</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và</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tìm</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hiểu</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bài</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Một</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số</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nguyên</a:t>
            </a:r>
            <a:r>
              <a:rPr lang="en-US" sz="2800" b="1">
                <a:solidFill>
                  <a:srgbClr val="3333FF"/>
                </a:solidFill>
                <a:latin typeface="Times New Roman" panose="02020603050405020304" pitchFamily="18" charset="0"/>
                <a:cs typeface="Times New Roman" panose="02020603050405020304" pitchFamily="18" charset="0"/>
              </a:rPr>
              <a:t> </a:t>
            </a:r>
            <a:r>
              <a:rPr lang="en-US" sz="2800" b="1" err="1">
                <a:solidFill>
                  <a:srgbClr val="3333FF"/>
                </a:solidFill>
                <a:latin typeface="Times New Roman" panose="02020603050405020304" pitchFamily="18" charset="0"/>
                <a:cs typeface="Times New Roman" panose="02020603050405020304" pitchFamily="18" charset="0"/>
              </a:rPr>
              <a:t>liệu</a:t>
            </a:r>
            <a:r>
              <a:rPr lang="en-US" sz="2800" b="1">
                <a:solidFill>
                  <a:srgbClr val="3333FF"/>
                </a:solidFill>
                <a:latin typeface="Times New Roman" panose="02020603050405020304" pitchFamily="18" charset="0"/>
                <a:cs typeface="Times New Roman" panose="02020603050405020304" pitchFamily="18" charset="0"/>
              </a:rPr>
              <a:t>”</a:t>
            </a:r>
          </a:p>
        </p:txBody>
      </p:sp>
      <p:pic>
        <p:nvPicPr>
          <p:cNvPr id="5" name="Picture 2" descr="Cartoon House, Vector Png, Little House PNG Transparent Clipart Image and  PSD File for Free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6833" r="90000">
                        <a14:foregroundMark x1="43917" y1="21250" x2="43500" y2="25083"/>
                        <a14:foregroundMark x1="42833" y1="25583" x2="36000" y2="25583"/>
                      </a14:backgroundRemoval>
                    </a14:imgEffect>
                  </a14:imgLayer>
                </a14:imgProps>
              </a:ext>
              <a:ext uri="{28A0092B-C50C-407E-A947-70E740481C1C}">
                <a14:useLocalDpi xmlns:a14="http://schemas.microsoft.com/office/drawing/2010/main" val="0"/>
              </a:ext>
            </a:extLst>
          </a:blip>
          <a:srcRect/>
          <a:stretch>
            <a:fillRect/>
          </a:stretch>
        </p:blipFill>
        <p:spPr bwMode="auto">
          <a:xfrm>
            <a:off x="7907193" y="389010"/>
            <a:ext cx="4284807" cy="42848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5"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57" y="5227728"/>
            <a:ext cx="167044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th_5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278833" y="4905017"/>
            <a:ext cx="167044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2685"/>
        <p:cNvGrpSpPr/>
        <p:nvPr/>
      </p:nvGrpSpPr>
      <p:grpSpPr>
        <a:xfrm>
          <a:off x="0" y="0"/>
          <a:ext cx="0" cy="0"/>
          <a:chOff x="0" y="0"/>
          <a:chExt cx="0" cy="0"/>
        </a:xfrm>
      </p:grpSpPr>
      <p:sp>
        <p:nvSpPr>
          <p:cNvPr id="2689" name="Google Shape;2689;p66"/>
          <p:cNvSpPr txBox="1"/>
          <p:nvPr/>
        </p:nvSpPr>
        <p:spPr>
          <a:xfrm>
            <a:off x="6622800" y="5646401"/>
            <a:ext cx="4618400" cy="543698"/>
          </a:xfrm>
          <a:prstGeom prst="rect">
            <a:avLst/>
          </a:prstGeom>
          <a:noFill/>
          <a:ln>
            <a:noFill/>
          </a:ln>
        </p:spPr>
        <p:txBody>
          <a:bodyPr spcFirstLastPara="1" wrap="square" lIns="121900" tIns="121900" rIns="121900" bIns="121900" anchor="t" anchorCtr="0">
            <a:spAutoFit/>
          </a:bodyPr>
          <a:lstStyle/>
          <a:p>
            <a:pPr algn="r">
              <a:spcBef>
                <a:spcPts val="400"/>
              </a:spcBef>
              <a:spcAft>
                <a:spcPts val="0"/>
              </a:spcAft>
            </a:pPr>
            <a:r>
              <a:rPr lang="en-GB" sz="1600">
                <a:solidFill>
                  <a:schemeClr val="dk1"/>
                </a:solidFill>
                <a:latin typeface="Lato"/>
                <a:ea typeface="Lato"/>
                <a:cs typeface="Lato"/>
                <a:sym typeface="Lato"/>
              </a:rPr>
              <a:t>Please keep this slide for attribution</a:t>
            </a:r>
            <a:endParaRPr sz="1600">
              <a:solidFill>
                <a:schemeClr val="dk1"/>
              </a:solidFill>
              <a:latin typeface="Lato"/>
              <a:ea typeface="Lato"/>
              <a:cs typeface="Lato"/>
              <a:sym typeface="Lato"/>
            </a:endParaRPr>
          </a:p>
        </p:txBody>
      </p:sp>
      <p:grpSp>
        <p:nvGrpSpPr>
          <p:cNvPr id="2690" name="Google Shape;2690;p66"/>
          <p:cNvGrpSpPr/>
          <p:nvPr/>
        </p:nvGrpSpPr>
        <p:grpSpPr>
          <a:xfrm>
            <a:off x="8955658" y="3770100"/>
            <a:ext cx="2145287" cy="583331"/>
            <a:chOff x="2429549" y="3007925"/>
            <a:chExt cx="1608965" cy="437498"/>
          </a:xfrm>
        </p:grpSpPr>
        <p:grpSp>
          <p:nvGrpSpPr>
            <p:cNvPr id="2691" name="Google Shape;2691;p66"/>
            <p:cNvGrpSpPr/>
            <p:nvPr/>
          </p:nvGrpSpPr>
          <p:grpSpPr>
            <a:xfrm>
              <a:off x="3600785" y="3007925"/>
              <a:ext cx="437728" cy="437498"/>
              <a:chOff x="7257760" y="2528900"/>
              <a:chExt cx="437728" cy="437498"/>
            </a:xfrm>
          </p:grpSpPr>
          <p:sp>
            <p:nvSpPr>
              <p:cNvPr id="2692" name="Google Shape;2692;p66"/>
              <p:cNvSpPr/>
              <p:nvPr/>
            </p:nvSpPr>
            <p:spPr>
              <a:xfrm>
                <a:off x="7370273" y="2659335"/>
                <a:ext cx="211341" cy="176073"/>
              </a:xfrm>
              <a:custGeom>
                <a:avLst/>
                <a:gdLst/>
                <a:ahLst/>
                <a:cxnLst/>
                <a:rect l="l" t="t" r="r" b="b"/>
                <a:pathLst>
                  <a:path w="11026" h="9186" extrusionOk="0">
                    <a:moveTo>
                      <a:pt x="7566" y="480"/>
                    </a:moveTo>
                    <a:cubicBezTo>
                      <a:pt x="7832" y="480"/>
                      <a:pt x="8088" y="529"/>
                      <a:pt x="8335" y="625"/>
                    </a:cubicBezTo>
                    <a:cubicBezTo>
                      <a:pt x="8525" y="708"/>
                      <a:pt x="8704" y="816"/>
                      <a:pt x="8882" y="958"/>
                    </a:cubicBezTo>
                    <a:cubicBezTo>
                      <a:pt x="8894" y="994"/>
                      <a:pt x="8930" y="1018"/>
                      <a:pt x="8966" y="1066"/>
                    </a:cubicBezTo>
                    <a:cubicBezTo>
                      <a:pt x="9029" y="1138"/>
                      <a:pt x="9114" y="1169"/>
                      <a:pt x="9193" y="1169"/>
                    </a:cubicBezTo>
                    <a:cubicBezTo>
                      <a:pt x="9217" y="1169"/>
                      <a:pt x="9241" y="1166"/>
                      <a:pt x="9263" y="1161"/>
                    </a:cubicBezTo>
                    <a:cubicBezTo>
                      <a:pt x="9561" y="1078"/>
                      <a:pt x="9847" y="994"/>
                      <a:pt x="10120" y="875"/>
                    </a:cubicBezTo>
                    <a:lnTo>
                      <a:pt x="10120" y="875"/>
                    </a:lnTo>
                    <a:cubicBezTo>
                      <a:pt x="10085" y="923"/>
                      <a:pt x="10037" y="958"/>
                      <a:pt x="10013" y="1006"/>
                    </a:cubicBezTo>
                    <a:cubicBezTo>
                      <a:pt x="9739" y="1351"/>
                      <a:pt x="9644" y="1399"/>
                      <a:pt x="9620" y="1399"/>
                    </a:cubicBezTo>
                    <a:cubicBezTo>
                      <a:pt x="9501" y="1411"/>
                      <a:pt x="9430" y="1530"/>
                      <a:pt x="9442" y="1649"/>
                    </a:cubicBezTo>
                    <a:cubicBezTo>
                      <a:pt x="9464" y="1759"/>
                      <a:pt x="9568" y="1829"/>
                      <a:pt x="9678" y="1829"/>
                    </a:cubicBezTo>
                    <a:cubicBezTo>
                      <a:pt x="9686" y="1829"/>
                      <a:pt x="9695" y="1828"/>
                      <a:pt x="9704" y="1828"/>
                    </a:cubicBezTo>
                    <a:cubicBezTo>
                      <a:pt x="9894" y="1792"/>
                      <a:pt x="10085" y="1756"/>
                      <a:pt x="10251" y="1709"/>
                    </a:cubicBezTo>
                    <a:lnTo>
                      <a:pt x="10251" y="1709"/>
                    </a:lnTo>
                    <a:cubicBezTo>
                      <a:pt x="10085" y="1899"/>
                      <a:pt x="9918" y="2054"/>
                      <a:pt x="9739" y="2185"/>
                    </a:cubicBezTo>
                    <a:lnTo>
                      <a:pt x="9728" y="2197"/>
                    </a:lnTo>
                    <a:cubicBezTo>
                      <a:pt x="9668" y="2244"/>
                      <a:pt x="9537" y="2328"/>
                      <a:pt x="9537" y="2506"/>
                    </a:cubicBezTo>
                    <a:cubicBezTo>
                      <a:pt x="9537" y="4471"/>
                      <a:pt x="8989" y="6019"/>
                      <a:pt x="7882" y="7114"/>
                    </a:cubicBezTo>
                    <a:cubicBezTo>
                      <a:pt x="6800" y="8179"/>
                      <a:pt x="5295" y="8753"/>
                      <a:pt x="3703" y="8753"/>
                    </a:cubicBezTo>
                    <a:cubicBezTo>
                      <a:pt x="3106" y="8753"/>
                      <a:pt x="2497" y="8673"/>
                      <a:pt x="1893" y="8507"/>
                    </a:cubicBezTo>
                    <a:cubicBezTo>
                      <a:pt x="1608" y="8424"/>
                      <a:pt x="1310" y="8316"/>
                      <a:pt x="1024" y="8186"/>
                    </a:cubicBezTo>
                    <a:cubicBezTo>
                      <a:pt x="1441" y="8150"/>
                      <a:pt x="1858" y="8066"/>
                      <a:pt x="2215" y="7888"/>
                    </a:cubicBezTo>
                    <a:lnTo>
                      <a:pt x="2274" y="7864"/>
                    </a:lnTo>
                    <a:cubicBezTo>
                      <a:pt x="2762" y="7709"/>
                      <a:pt x="3286" y="7507"/>
                      <a:pt x="3513" y="7197"/>
                    </a:cubicBezTo>
                    <a:cubicBezTo>
                      <a:pt x="3524" y="7185"/>
                      <a:pt x="3536" y="7185"/>
                      <a:pt x="3536" y="7173"/>
                    </a:cubicBezTo>
                    <a:cubicBezTo>
                      <a:pt x="3584" y="7114"/>
                      <a:pt x="3596" y="7031"/>
                      <a:pt x="3572" y="6959"/>
                    </a:cubicBezTo>
                    <a:cubicBezTo>
                      <a:pt x="3536" y="6900"/>
                      <a:pt x="3477" y="6840"/>
                      <a:pt x="3405" y="6828"/>
                    </a:cubicBezTo>
                    <a:cubicBezTo>
                      <a:pt x="3346" y="6816"/>
                      <a:pt x="3286" y="6792"/>
                      <a:pt x="3239" y="6792"/>
                    </a:cubicBezTo>
                    <a:cubicBezTo>
                      <a:pt x="3215" y="6781"/>
                      <a:pt x="3191" y="6781"/>
                      <a:pt x="3167" y="6781"/>
                    </a:cubicBezTo>
                    <a:cubicBezTo>
                      <a:pt x="2584" y="6614"/>
                      <a:pt x="2024" y="6364"/>
                      <a:pt x="1691" y="5709"/>
                    </a:cubicBezTo>
                    <a:lnTo>
                      <a:pt x="1691" y="5709"/>
                    </a:lnTo>
                    <a:cubicBezTo>
                      <a:pt x="1750" y="5711"/>
                      <a:pt x="1803" y="5712"/>
                      <a:pt x="1851" y="5712"/>
                    </a:cubicBezTo>
                    <a:cubicBezTo>
                      <a:pt x="2075" y="5712"/>
                      <a:pt x="2195" y="5691"/>
                      <a:pt x="2322" y="5661"/>
                    </a:cubicBezTo>
                    <a:cubicBezTo>
                      <a:pt x="2417" y="5638"/>
                      <a:pt x="2500" y="5542"/>
                      <a:pt x="2500" y="5447"/>
                    </a:cubicBezTo>
                    <a:cubicBezTo>
                      <a:pt x="2500" y="5340"/>
                      <a:pt x="2417" y="5245"/>
                      <a:pt x="2322" y="5233"/>
                    </a:cubicBezTo>
                    <a:cubicBezTo>
                      <a:pt x="2239" y="5221"/>
                      <a:pt x="2167" y="5209"/>
                      <a:pt x="2084" y="5161"/>
                    </a:cubicBezTo>
                    <a:cubicBezTo>
                      <a:pt x="1441" y="4923"/>
                      <a:pt x="953" y="4292"/>
                      <a:pt x="846" y="3614"/>
                    </a:cubicBezTo>
                    <a:lnTo>
                      <a:pt x="846" y="3614"/>
                    </a:lnTo>
                    <a:cubicBezTo>
                      <a:pt x="1113" y="3713"/>
                      <a:pt x="1381" y="3762"/>
                      <a:pt x="1511" y="3762"/>
                    </a:cubicBezTo>
                    <a:cubicBezTo>
                      <a:pt x="1537" y="3762"/>
                      <a:pt x="1558" y="3760"/>
                      <a:pt x="1572" y="3756"/>
                    </a:cubicBezTo>
                    <a:cubicBezTo>
                      <a:pt x="1667" y="3745"/>
                      <a:pt x="1738" y="3685"/>
                      <a:pt x="1750" y="3602"/>
                    </a:cubicBezTo>
                    <a:cubicBezTo>
                      <a:pt x="1786" y="3518"/>
                      <a:pt x="1750" y="3435"/>
                      <a:pt x="1679" y="3375"/>
                    </a:cubicBezTo>
                    <a:cubicBezTo>
                      <a:pt x="1584" y="3316"/>
                      <a:pt x="1512" y="3244"/>
                      <a:pt x="1429" y="3149"/>
                    </a:cubicBezTo>
                    <a:cubicBezTo>
                      <a:pt x="917" y="2673"/>
                      <a:pt x="655" y="1697"/>
                      <a:pt x="976" y="994"/>
                    </a:cubicBezTo>
                    <a:lnTo>
                      <a:pt x="976" y="994"/>
                    </a:lnTo>
                    <a:cubicBezTo>
                      <a:pt x="2084" y="2173"/>
                      <a:pt x="3465" y="2852"/>
                      <a:pt x="5334" y="3137"/>
                    </a:cubicBezTo>
                    <a:cubicBezTo>
                      <a:pt x="5356" y="3140"/>
                      <a:pt x="5376" y="3141"/>
                      <a:pt x="5395" y="3141"/>
                    </a:cubicBezTo>
                    <a:cubicBezTo>
                      <a:pt x="5461" y="3141"/>
                      <a:pt x="5514" y="3124"/>
                      <a:pt x="5560" y="3078"/>
                    </a:cubicBezTo>
                    <a:cubicBezTo>
                      <a:pt x="5632" y="2983"/>
                      <a:pt x="5620" y="2887"/>
                      <a:pt x="5620" y="2840"/>
                    </a:cubicBezTo>
                    <a:cubicBezTo>
                      <a:pt x="5572" y="2530"/>
                      <a:pt x="5572" y="2256"/>
                      <a:pt x="5632" y="2018"/>
                    </a:cubicBezTo>
                    <a:cubicBezTo>
                      <a:pt x="5715" y="1732"/>
                      <a:pt x="5846" y="1470"/>
                      <a:pt x="6025" y="1244"/>
                    </a:cubicBezTo>
                    <a:cubicBezTo>
                      <a:pt x="6203" y="1018"/>
                      <a:pt x="6430" y="839"/>
                      <a:pt x="6680" y="708"/>
                    </a:cubicBezTo>
                    <a:cubicBezTo>
                      <a:pt x="6930" y="577"/>
                      <a:pt x="7203" y="506"/>
                      <a:pt x="7477" y="482"/>
                    </a:cubicBezTo>
                    <a:cubicBezTo>
                      <a:pt x="7507" y="481"/>
                      <a:pt x="7537" y="480"/>
                      <a:pt x="7566" y="480"/>
                    </a:cubicBezTo>
                    <a:close/>
                    <a:moveTo>
                      <a:pt x="7656" y="1"/>
                    </a:moveTo>
                    <a:cubicBezTo>
                      <a:pt x="7604" y="1"/>
                      <a:pt x="7553" y="3"/>
                      <a:pt x="7501" y="6"/>
                    </a:cubicBezTo>
                    <a:cubicBezTo>
                      <a:pt x="7156" y="42"/>
                      <a:pt x="6834" y="125"/>
                      <a:pt x="6513" y="292"/>
                    </a:cubicBezTo>
                    <a:cubicBezTo>
                      <a:pt x="6215" y="435"/>
                      <a:pt x="5941" y="661"/>
                      <a:pt x="5727" y="935"/>
                    </a:cubicBezTo>
                    <a:cubicBezTo>
                      <a:pt x="5501" y="1208"/>
                      <a:pt x="5346" y="1542"/>
                      <a:pt x="5251" y="1887"/>
                    </a:cubicBezTo>
                    <a:cubicBezTo>
                      <a:pt x="5191" y="2125"/>
                      <a:pt x="5179" y="2363"/>
                      <a:pt x="5191" y="2637"/>
                    </a:cubicBezTo>
                    <a:cubicBezTo>
                      <a:pt x="3477" y="2340"/>
                      <a:pt x="2203" y="1661"/>
                      <a:pt x="1203" y="530"/>
                    </a:cubicBezTo>
                    <a:cubicBezTo>
                      <a:pt x="1180" y="507"/>
                      <a:pt x="1093" y="410"/>
                      <a:pt x="973" y="410"/>
                    </a:cubicBezTo>
                    <a:cubicBezTo>
                      <a:pt x="966" y="410"/>
                      <a:pt x="960" y="410"/>
                      <a:pt x="953" y="411"/>
                    </a:cubicBezTo>
                    <a:cubicBezTo>
                      <a:pt x="857" y="423"/>
                      <a:pt x="786" y="470"/>
                      <a:pt x="726" y="554"/>
                    </a:cubicBezTo>
                    <a:cubicBezTo>
                      <a:pt x="229" y="1312"/>
                      <a:pt x="368" y="2399"/>
                      <a:pt x="838" y="3090"/>
                    </a:cubicBezTo>
                    <a:lnTo>
                      <a:pt x="838" y="3090"/>
                    </a:lnTo>
                    <a:cubicBezTo>
                      <a:pt x="836" y="3090"/>
                      <a:pt x="834" y="3090"/>
                      <a:pt x="834" y="3090"/>
                    </a:cubicBezTo>
                    <a:cubicBezTo>
                      <a:pt x="777" y="3056"/>
                      <a:pt x="724" y="3043"/>
                      <a:pt x="678" y="3043"/>
                    </a:cubicBezTo>
                    <a:cubicBezTo>
                      <a:pt x="627" y="3043"/>
                      <a:pt x="585" y="3059"/>
                      <a:pt x="560" y="3078"/>
                    </a:cubicBezTo>
                    <a:cubicBezTo>
                      <a:pt x="524" y="3090"/>
                      <a:pt x="429" y="3161"/>
                      <a:pt x="417" y="3316"/>
                    </a:cubicBezTo>
                    <a:cubicBezTo>
                      <a:pt x="417" y="3411"/>
                      <a:pt x="417" y="3506"/>
                      <a:pt x="429" y="3614"/>
                    </a:cubicBezTo>
                    <a:cubicBezTo>
                      <a:pt x="500" y="4268"/>
                      <a:pt x="881" y="4876"/>
                      <a:pt x="1381" y="5268"/>
                    </a:cubicBezTo>
                    <a:cubicBezTo>
                      <a:pt x="1310" y="5280"/>
                      <a:pt x="1262" y="5328"/>
                      <a:pt x="1250" y="5352"/>
                    </a:cubicBezTo>
                    <a:cubicBezTo>
                      <a:pt x="1215" y="5376"/>
                      <a:pt x="1155" y="5483"/>
                      <a:pt x="1215" y="5638"/>
                    </a:cubicBezTo>
                    <a:cubicBezTo>
                      <a:pt x="1560" y="6566"/>
                      <a:pt x="2250" y="6959"/>
                      <a:pt x="2905" y="7162"/>
                    </a:cubicBezTo>
                    <a:cubicBezTo>
                      <a:pt x="2667" y="7304"/>
                      <a:pt x="2346" y="7400"/>
                      <a:pt x="2191" y="7459"/>
                    </a:cubicBezTo>
                    <a:lnTo>
                      <a:pt x="2131" y="7483"/>
                    </a:lnTo>
                    <a:cubicBezTo>
                      <a:pt x="1682" y="7633"/>
                      <a:pt x="1218" y="7716"/>
                      <a:pt x="780" y="7716"/>
                    </a:cubicBezTo>
                    <a:cubicBezTo>
                      <a:pt x="661" y="7716"/>
                      <a:pt x="543" y="7710"/>
                      <a:pt x="429" y="7697"/>
                    </a:cubicBezTo>
                    <a:cubicBezTo>
                      <a:pt x="381" y="7692"/>
                      <a:pt x="338" y="7687"/>
                      <a:pt x="296" y="7687"/>
                    </a:cubicBezTo>
                    <a:cubicBezTo>
                      <a:pt x="245" y="7687"/>
                      <a:pt x="196" y="7695"/>
                      <a:pt x="143" y="7721"/>
                    </a:cubicBezTo>
                    <a:cubicBezTo>
                      <a:pt x="143" y="7733"/>
                      <a:pt x="131" y="7733"/>
                      <a:pt x="131" y="7733"/>
                    </a:cubicBezTo>
                    <a:cubicBezTo>
                      <a:pt x="60" y="7781"/>
                      <a:pt x="12" y="7852"/>
                      <a:pt x="12" y="7924"/>
                    </a:cubicBezTo>
                    <a:cubicBezTo>
                      <a:pt x="0" y="8055"/>
                      <a:pt x="107" y="8138"/>
                      <a:pt x="131" y="8162"/>
                    </a:cubicBezTo>
                    <a:lnTo>
                      <a:pt x="143" y="8186"/>
                    </a:lnTo>
                    <a:cubicBezTo>
                      <a:pt x="250" y="8257"/>
                      <a:pt x="369" y="8328"/>
                      <a:pt x="536" y="8424"/>
                    </a:cubicBezTo>
                    <a:cubicBezTo>
                      <a:pt x="941" y="8638"/>
                      <a:pt x="1369" y="8805"/>
                      <a:pt x="1786" y="8924"/>
                    </a:cubicBezTo>
                    <a:cubicBezTo>
                      <a:pt x="2429" y="9102"/>
                      <a:pt x="3084" y="9186"/>
                      <a:pt x="3715" y="9186"/>
                    </a:cubicBezTo>
                    <a:cubicBezTo>
                      <a:pt x="5429" y="9186"/>
                      <a:pt x="7049" y="8567"/>
                      <a:pt x="8215" y="7400"/>
                    </a:cubicBezTo>
                    <a:cubicBezTo>
                      <a:pt x="9382" y="6245"/>
                      <a:pt x="9990" y="4614"/>
                      <a:pt x="10001" y="2554"/>
                    </a:cubicBezTo>
                    <a:cubicBezTo>
                      <a:pt x="10013" y="2542"/>
                      <a:pt x="10025" y="2542"/>
                      <a:pt x="10037" y="2530"/>
                    </a:cubicBezTo>
                    <a:cubicBezTo>
                      <a:pt x="10359" y="2292"/>
                      <a:pt x="10632" y="2006"/>
                      <a:pt x="10930" y="1601"/>
                    </a:cubicBezTo>
                    <a:cubicBezTo>
                      <a:pt x="11025" y="1470"/>
                      <a:pt x="11025" y="1351"/>
                      <a:pt x="11025" y="1304"/>
                    </a:cubicBezTo>
                    <a:lnTo>
                      <a:pt x="10811" y="1304"/>
                    </a:lnTo>
                    <a:lnTo>
                      <a:pt x="11025" y="1292"/>
                    </a:lnTo>
                    <a:cubicBezTo>
                      <a:pt x="11025" y="1161"/>
                      <a:pt x="10954" y="1101"/>
                      <a:pt x="10918" y="1078"/>
                    </a:cubicBezTo>
                    <a:cubicBezTo>
                      <a:pt x="10882" y="1060"/>
                      <a:pt x="10841" y="1051"/>
                      <a:pt x="10799" y="1051"/>
                    </a:cubicBezTo>
                    <a:cubicBezTo>
                      <a:pt x="10757" y="1051"/>
                      <a:pt x="10716" y="1060"/>
                      <a:pt x="10680" y="1078"/>
                    </a:cubicBezTo>
                    <a:lnTo>
                      <a:pt x="10668" y="1078"/>
                    </a:lnTo>
                    <a:cubicBezTo>
                      <a:pt x="10609" y="1101"/>
                      <a:pt x="10549" y="1125"/>
                      <a:pt x="10478" y="1161"/>
                    </a:cubicBezTo>
                    <a:cubicBezTo>
                      <a:pt x="10621" y="958"/>
                      <a:pt x="10728" y="756"/>
                      <a:pt x="10787" y="542"/>
                    </a:cubicBezTo>
                    <a:cubicBezTo>
                      <a:pt x="10847" y="411"/>
                      <a:pt x="10787" y="292"/>
                      <a:pt x="10716" y="232"/>
                    </a:cubicBezTo>
                    <a:cubicBezTo>
                      <a:pt x="10692" y="220"/>
                      <a:pt x="10680" y="208"/>
                      <a:pt x="10668" y="208"/>
                    </a:cubicBezTo>
                    <a:cubicBezTo>
                      <a:pt x="10635" y="192"/>
                      <a:pt x="10599" y="183"/>
                      <a:pt x="10562" y="183"/>
                    </a:cubicBezTo>
                    <a:cubicBezTo>
                      <a:pt x="10519" y="183"/>
                      <a:pt x="10475" y="195"/>
                      <a:pt x="10430" y="220"/>
                    </a:cubicBezTo>
                    <a:cubicBezTo>
                      <a:pt x="10073" y="411"/>
                      <a:pt x="9704" y="566"/>
                      <a:pt x="9287" y="661"/>
                    </a:cubicBezTo>
                    <a:cubicBezTo>
                      <a:pt x="9251" y="637"/>
                      <a:pt x="9239" y="601"/>
                      <a:pt x="9216" y="589"/>
                    </a:cubicBezTo>
                    <a:cubicBezTo>
                      <a:pt x="9001" y="411"/>
                      <a:pt x="8775" y="280"/>
                      <a:pt x="8537" y="173"/>
                    </a:cubicBezTo>
                    <a:cubicBezTo>
                      <a:pt x="8262" y="61"/>
                      <a:pt x="7961" y="1"/>
                      <a:pt x="765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sp>
            <p:nvSpPr>
              <p:cNvPr id="2693" name="Google Shape;2693;p66"/>
              <p:cNvSpPr/>
              <p:nvPr/>
            </p:nvSpPr>
            <p:spPr>
              <a:xfrm>
                <a:off x="7257760" y="2528900"/>
                <a:ext cx="437728" cy="437498"/>
              </a:xfrm>
              <a:custGeom>
                <a:avLst/>
                <a:gdLst/>
                <a:ahLst/>
                <a:cxnLst/>
                <a:rect l="l" t="t" r="r" b="b"/>
                <a:pathLst>
                  <a:path w="22837" h="22825" extrusionOk="0">
                    <a:moveTo>
                      <a:pt x="11418" y="441"/>
                    </a:moveTo>
                    <a:cubicBezTo>
                      <a:pt x="17479" y="441"/>
                      <a:pt x="22384" y="5370"/>
                      <a:pt x="22384" y="11419"/>
                    </a:cubicBezTo>
                    <a:cubicBezTo>
                      <a:pt x="22384" y="17455"/>
                      <a:pt x="17455" y="22384"/>
                      <a:pt x="11418" y="22384"/>
                    </a:cubicBezTo>
                    <a:cubicBezTo>
                      <a:pt x="5382" y="22384"/>
                      <a:pt x="453" y="17455"/>
                      <a:pt x="453" y="11419"/>
                    </a:cubicBezTo>
                    <a:cubicBezTo>
                      <a:pt x="453" y="5370"/>
                      <a:pt x="5382" y="441"/>
                      <a:pt x="11418" y="441"/>
                    </a:cubicBezTo>
                    <a:close/>
                    <a:moveTo>
                      <a:pt x="11418" y="1"/>
                    </a:moveTo>
                    <a:cubicBezTo>
                      <a:pt x="5120" y="1"/>
                      <a:pt x="0" y="5120"/>
                      <a:pt x="0" y="11419"/>
                    </a:cubicBezTo>
                    <a:cubicBezTo>
                      <a:pt x="0" y="17705"/>
                      <a:pt x="5120" y="22825"/>
                      <a:pt x="11418" y="22825"/>
                    </a:cubicBezTo>
                    <a:cubicBezTo>
                      <a:pt x="17717" y="22825"/>
                      <a:pt x="22837" y="17705"/>
                      <a:pt x="22837" y="11419"/>
                    </a:cubicBezTo>
                    <a:cubicBezTo>
                      <a:pt x="22837" y="5120"/>
                      <a:pt x="17717" y="1"/>
                      <a:pt x="114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grpSp>
        <p:grpSp>
          <p:nvGrpSpPr>
            <p:cNvPr id="2694" name="Google Shape;2694;p66"/>
            <p:cNvGrpSpPr/>
            <p:nvPr/>
          </p:nvGrpSpPr>
          <p:grpSpPr>
            <a:xfrm>
              <a:off x="3015052" y="3007925"/>
              <a:ext cx="437728" cy="437498"/>
              <a:chOff x="6110293" y="2528900"/>
              <a:chExt cx="437728" cy="437498"/>
            </a:xfrm>
          </p:grpSpPr>
          <p:sp>
            <p:nvSpPr>
              <p:cNvPr id="2695" name="Google Shape;2695;p66"/>
              <p:cNvSpPr/>
              <p:nvPr/>
            </p:nvSpPr>
            <p:spPr>
              <a:xfrm>
                <a:off x="6217094" y="2691383"/>
                <a:ext cx="244424" cy="166163"/>
              </a:xfrm>
              <a:custGeom>
                <a:avLst/>
                <a:gdLst/>
                <a:ahLst/>
                <a:cxnLst/>
                <a:rect l="l" t="t" r="r" b="b"/>
                <a:pathLst>
                  <a:path w="12752" h="8669" extrusionOk="0">
                    <a:moveTo>
                      <a:pt x="2655" y="632"/>
                    </a:moveTo>
                    <a:lnTo>
                      <a:pt x="2655" y="8216"/>
                    </a:lnTo>
                    <a:lnTo>
                      <a:pt x="441" y="8216"/>
                    </a:lnTo>
                    <a:lnTo>
                      <a:pt x="441" y="632"/>
                    </a:lnTo>
                    <a:close/>
                    <a:moveTo>
                      <a:pt x="9430" y="441"/>
                    </a:moveTo>
                    <a:cubicBezTo>
                      <a:pt x="11252" y="441"/>
                      <a:pt x="12288" y="1668"/>
                      <a:pt x="12288" y="3835"/>
                    </a:cubicBezTo>
                    <a:lnTo>
                      <a:pt x="12288" y="8216"/>
                    </a:lnTo>
                    <a:lnTo>
                      <a:pt x="10073" y="8216"/>
                    </a:lnTo>
                    <a:lnTo>
                      <a:pt x="10073" y="4156"/>
                    </a:lnTo>
                    <a:cubicBezTo>
                      <a:pt x="10073" y="2382"/>
                      <a:pt x="9085" y="2120"/>
                      <a:pt x="8490" y="2120"/>
                    </a:cubicBezTo>
                    <a:cubicBezTo>
                      <a:pt x="7775" y="2120"/>
                      <a:pt x="7204" y="2537"/>
                      <a:pt x="6918" y="3239"/>
                    </a:cubicBezTo>
                    <a:cubicBezTo>
                      <a:pt x="6846" y="3394"/>
                      <a:pt x="6811" y="3632"/>
                      <a:pt x="6811" y="3966"/>
                    </a:cubicBezTo>
                    <a:lnTo>
                      <a:pt x="6811" y="8216"/>
                    </a:lnTo>
                    <a:lnTo>
                      <a:pt x="4596" y="8216"/>
                    </a:lnTo>
                    <a:cubicBezTo>
                      <a:pt x="4596" y="6704"/>
                      <a:pt x="4608" y="1882"/>
                      <a:pt x="4596" y="632"/>
                    </a:cubicBezTo>
                    <a:lnTo>
                      <a:pt x="6811" y="632"/>
                    </a:lnTo>
                    <a:lnTo>
                      <a:pt x="6811" y="1537"/>
                    </a:lnTo>
                    <a:lnTo>
                      <a:pt x="7025" y="1537"/>
                    </a:lnTo>
                    <a:lnTo>
                      <a:pt x="7216" y="1656"/>
                    </a:lnTo>
                    <a:cubicBezTo>
                      <a:pt x="7585" y="1096"/>
                      <a:pt x="8168" y="441"/>
                      <a:pt x="9430" y="441"/>
                    </a:cubicBezTo>
                    <a:close/>
                    <a:moveTo>
                      <a:pt x="417" y="203"/>
                    </a:moveTo>
                    <a:cubicBezTo>
                      <a:pt x="191" y="203"/>
                      <a:pt x="0" y="382"/>
                      <a:pt x="0" y="620"/>
                    </a:cubicBezTo>
                    <a:lnTo>
                      <a:pt x="0" y="8252"/>
                    </a:lnTo>
                    <a:cubicBezTo>
                      <a:pt x="0" y="8478"/>
                      <a:pt x="179" y="8669"/>
                      <a:pt x="417" y="8669"/>
                    </a:cubicBezTo>
                    <a:lnTo>
                      <a:pt x="2691" y="8669"/>
                    </a:lnTo>
                    <a:cubicBezTo>
                      <a:pt x="2929" y="8669"/>
                      <a:pt x="3120" y="8478"/>
                      <a:pt x="3108" y="8252"/>
                    </a:cubicBezTo>
                    <a:lnTo>
                      <a:pt x="3108" y="620"/>
                    </a:lnTo>
                    <a:cubicBezTo>
                      <a:pt x="3108" y="394"/>
                      <a:pt x="2929" y="203"/>
                      <a:pt x="2691" y="203"/>
                    </a:cubicBezTo>
                    <a:close/>
                    <a:moveTo>
                      <a:pt x="9442" y="1"/>
                    </a:moveTo>
                    <a:cubicBezTo>
                      <a:pt x="8359" y="1"/>
                      <a:pt x="7704" y="418"/>
                      <a:pt x="7263" y="894"/>
                    </a:cubicBezTo>
                    <a:lnTo>
                      <a:pt x="7263" y="620"/>
                    </a:lnTo>
                    <a:cubicBezTo>
                      <a:pt x="7263" y="394"/>
                      <a:pt x="7085" y="203"/>
                      <a:pt x="6846" y="203"/>
                    </a:cubicBezTo>
                    <a:lnTo>
                      <a:pt x="4560" y="203"/>
                    </a:lnTo>
                    <a:cubicBezTo>
                      <a:pt x="4465" y="203"/>
                      <a:pt x="4346" y="239"/>
                      <a:pt x="4263" y="322"/>
                    </a:cubicBezTo>
                    <a:cubicBezTo>
                      <a:pt x="4191" y="394"/>
                      <a:pt x="4144" y="501"/>
                      <a:pt x="4144" y="620"/>
                    </a:cubicBezTo>
                    <a:cubicBezTo>
                      <a:pt x="4179" y="1846"/>
                      <a:pt x="4144" y="7192"/>
                      <a:pt x="4144" y="8252"/>
                    </a:cubicBezTo>
                    <a:cubicBezTo>
                      <a:pt x="4144" y="8371"/>
                      <a:pt x="4191" y="8478"/>
                      <a:pt x="4263" y="8549"/>
                    </a:cubicBezTo>
                    <a:cubicBezTo>
                      <a:pt x="4346" y="8621"/>
                      <a:pt x="4441" y="8669"/>
                      <a:pt x="4560" y="8669"/>
                    </a:cubicBezTo>
                    <a:lnTo>
                      <a:pt x="6846" y="8669"/>
                    </a:lnTo>
                    <a:cubicBezTo>
                      <a:pt x="7061" y="8669"/>
                      <a:pt x="7263" y="8490"/>
                      <a:pt x="7263" y="8252"/>
                    </a:cubicBezTo>
                    <a:lnTo>
                      <a:pt x="7263" y="3966"/>
                    </a:lnTo>
                    <a:cubicBezTo>
                      <a:pt x="7263" y="3692"/>
                      <a:pt x="7287" y="3513"/>
                      <a:pt x="7335" y="3394"/>
                    </a:cubicBezTo>
                    <a:cubicBezTo>
                      <a:pt x="7442" y="3144"/>
                      <a:pt x="7751" y="2561"/>
                      <a:pt x="8490" y="2561"/>
                    </a:cubicBezTo>
                    <a:cubicBezTo>
                      <a:pt x="8775" y="2561"/>
                      <a:pt x="9621" y="2561"/>
                      <a:pt x="9621" y="4156"/>
                    </a:cubicBezTo>
                    <a:lnTo>
                      <a:pt x="9621" y="8252"/>
                    </a:lnTo>
                    <a:cubicBezTo>
                      <a:pt x="9621" y="8478"/>
                      <a:pt x="9799" y="8669"/>
                      <a:pt x="10037" y="8669"/>
                    </a:cubicBezTo>
                    <a:lnTo>
                      <a:pt x="12323" y="8669"/>
                    </a:lnTo>
                    <a:cubicBezTo>
                      <a:pt x="12561" y="8669"/>
                      <a:pt x="12752" y="8478"/>
                      <a:pt x="12752" y="8252"/>
                    </a:cubicBezTo>
                    <a:lnTo>
                      <a:pt x="12752" y="3847"/>
                    </a:lnTo>
                    <a:cubicBezTo>
                      <a:pt x="12752" y="1430"/>
                      <a:pt x="11514" y="1"/>
                      <a:pt x="944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sp>
            <p:nvSpPr>
              <p:cNvPr id="2696" name="Google Shape;2696;p66"/>
              <p:cNvSpPr/>
              <p:nvPr/>
            </p:nvSpPr>
            <p:spPr>
              <a:xfrm>
                <a:off x="6213893" y="2620636"/>
                <a:ext cx="63234" cy="63464"/>
              </a:xfrm>
              <a:custGeom>
                <a:avLst/>
                <a:gdLst/>
                <a:ahLst/>
                <a:cxnLst/>
                <a:rect l="l" t="t" r="r" b="b"/>
                <a:pathLst>
                  <a:path w="3299" h="3311" extrusionOk="0">
                    <a:moveTo>
                      <a:pt x="1656" y="453"/>
                    </a:moveTo>
                    <a:cubicBezTo>
                      <a:pt x="2311" y="453"/>
                      <a:pt x="2858" y="989"/>
                      <a:pt x="2858" y="1656"/>
                    </a:cubicBezTo>
                    <a:cubicBezTo>
                      <a:pt x="2858" y="2323"/>
                      <a:pt x="2322" y="2858"/>
                      <a:pt x="1656" y="2858"/>
                    </a:cubicBezTo>
                    <a:cubicBezTo>
                      <a:pt x="977" y="2858"/>
                      <a:pt x="441" y="2323"/>
                      <a:pt x="441" y="1656"/>
                    </a:cubicBezTo>
                    <a:cubicBezTo>
                      <a:pt x="441" y="989"/>
                      <a:pt x="977" y="453"/>
                      <a:pt x="1656" y="453"/>
                    </a:cubicBezTo>
                    <a:close/>
                    <a:moveTo>
                      <a:pt x="1656" y="1"/>
                    </a:moveTo>
                    <a:cubicBezTo>
                      <a:pt x="739" y="1"/>
                      <a:pt x="1" y="751"/>
                      <a:pt x="1" y="1656"/>
                    </a:cubicBezTo>
                    <a:cubicBezTo>
                      <a:pt x="1" y="2561"/>
                      <a:pt x="739" y="3311"/>
                      <a:pt x="1656" y="3311"/>
                    </a:cubicBezTo>
                    <a:cubicBezTo>
                      <a:pt x="2561" y="3311"/>
                      <a:pt x="3299" y="2561"/>
                      <a:pt x="3299" y="1656"/>
                    </a:cubicBezTo>
                    <a:cubicBezTo>
                      <a:pt x="3299" y="751"/>
                      <a:pt x="2561" y="1"/>
                      <a:pt x="165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sp>
            <p:nvSpPr>
              <p:cNvPr id="2697" name="Google Shape;2697;p66"/>
              <p:cNvSpPr/>
              <p:nvPr/>
            </p:nvSpPr>
            <p:spPr>
              <a:xfrm>
                <a:off x="6110293" y="2528900"/>
                <a:ext cx="437728" cy="437498"/>
              </a:xfrm>
              <a:custGeom>
                <a:avLst/>
                <a:gdLst/>
                <a:ahLst/>
                <a:cxnLst/>
                <a:rect l="l" t="t" r="r" b="b"/>
                <a:pathLst>
                  <a:path w="22837" h="22825" extrusionOk="0">
                    <a:moveTo>
                      <a:pt x="11418" y="441"/>
                    </a:moveTo>
                    <a:cubicBezTo>
                      <a:pt x="17455" y="441"/>
                      <a:pt x="22384" y="5370"/>
                      <a:pt x="22384" y="11419"/>
                    </a:cubicBezTo>
                    <a:cubicBezTo>
                      <a:pt x="22384" y="17455"/>
                      <a:pt x="17455" y="22384"/>
                      <a:pt x="11418" y="22384"/>
                    </a:cubicBezTo>
                    <a:cubicBezTo>
                      <a:pt x="5370" y="22384"/>
                      <a:pt x="453" y="17455"/>
                      <a:pt x="453" y="11419"/>
                    </a:cubicBezTo>
                    <a:cubicBezTo>
                      <a:pt x="453" y="5370"/>
                      <a:pt x="5370" y="441"/>
                      <a:pt x="11418" y="441"/>
                    </a:cubicBezTo>
                    <a:close/>
                    <a:moveTo>
                      <a:pt x="11418" y="1"/>
                    </a:moveTo>
                    <a:cubicBezTo>
                      <a:pt x="5120" y="1"/>
                      <a:pt x="0" y="5120"/>
                      <a:pt x="0" y="11419"/>
                    </a:cubicBezTo>
                    <a:cubicBezTo>
                      <a:pt x="0" y="17705"/>
                      <a:pt x="5120" y="22825"/>
                      <a:pt x="11418" y="22825"/>
                    </a:cubicBezTo>
                    <a:cubicBezTo>
                      <a:pt x="17717" y="22825"/>
                      <a:pt x="22836" y="17705"/>
                      <a:pt x="22836" y="11419"/>
                    </a:cubicBezTo>
                    <a:cubicBezTo>
                      <a:pt x="22836" y="5120"/>
                      <a:pt x="17717" y="1"/>
                      <a:pt x="114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grpSp>
        <p:grpSp>
          <p:nvGrpSpPr>
            <p:cNvPr id="2698" name="Google Shape;2698;p66"/>
            <p:cNvGrpSpPr/>
            <p:nvPr/>
          </p:nvGrpSpPr>
          <p:grpSpPr>
            <a:xfrm>
              <a:off x="2429549" y="3007925"/>
              <a:ext cx="437498" cy="437498"/>
              <a:chOff x="5572625" y="2528900"/>
              <a:chExt cx="437498" cy="437498"/>
            </a:xfrm>
          </p:grpSpPr>
          <p:sp>
            <p:nvSpPr>
              <p:cNvPr id="2699" name="Google Shape;2699;p66"/>
              <p:cNvSpPr/>
              <p:nvPr/>
            </p:nvSpPr>
            <p:spPr>
              <a:xfrm>
                <a:off x="5736239" y="2635011"/>
                <a:ext cx="109561" cy="225276"/>
              </a:xfrm>
              <a:custGeom>
                <a:avLst/>
                <a:gdLst/>
                <a:ahLst/>
                <a:cxnLst/>
                <a:rect l="l" t="t" r="r" b="b"/>
                <a:pathLst>
                  <a:path w="5716" h="11753" extrusionOk="0">
                    <a:moveTo>
                      <a:pt x="5275" y="430"/>
                    </a:moveTo>
                    <a:lnTo>
                      <a:pt x="5275" y="1954"/>
                    </a:lnTo>
                    <a:lnTo>
                      <a:pt x="4216" y="1954"/>
                    </a:lnTo>
                    <a:cubicBezTo>
                      <a:pt x="3811" y="1954"/>
                      <a:pt x="3489" y="2275"/>
                      <a:pt x="3489" y="2680"/>
                    </a:cubicBezTo>
                    <a:lnTo>
                      <a:pt x="3489" y="4097"/>
                    </a:lnTo>
                    <a:lnTo>
                      <a:pt x="5228" y="4097"/>
                    </a:lnTo>
                    <a:lnTo>
                      <a:pt x="5097" y="5609"/>
                    </a:lnTo>
                    <a:lnTo>
                      <a:pt x="3478" y="5609"/>
                    </a:lnTo>
                    <a:lnTo>
                      <a:pt x="3478" y="11312"/>
                    </a:lnTo>
                    <a:lnTo>
                      <a:pt x="1620" y="11312"/>
                    </a:lnTo>
                    <a:lnTo>
                      <a:pt x="1620" y="5609"/>
                    </a:lnTo>
                    <a:lnTo>
                      <a:pt x="465" y="5609"/>
                    </a:lnTo>
                    <a:lnTo>
                      <a:pt x="465" y="4097"/>
                    </a:lnTo>
                    <a:lnTo>
                      <a:pt x="1620" y="4097"/>
                    </a:lnTo>
                    <a:lnTo>
                      <a:pt x="1620" y="2251"/>
                    </a:lnTo>
                    <a:cubicBezTo>
                      <a:pt x="1620" y="1251"/>
                      <a:pt x="2442" y="430"/>
                      <a:pt x="3442" y="430"/>
                    </a:cubicBezTo>
                    <a:close/>
                    <a:moveTo>
                      <a:pt x="3430" y="1"/>
                    </a:moveTo>
                    <a:cubicBezTo>
                      <a:pt x="2180" y="1"/>
                      <a:pt x="1168" y="1013"/>
                      <a:pt x="1168" y="2263"/>
                    </a:cubicBezTo>
                    <a:lnTo>
                      <a:pt x="1168" y="3644"/>
                    </a:lnTo>
                    <a:lnTo>
                      <a:pt x="382" y="3644"/>
                    </a:lnTo>
                    <a:cubicBezTo>
                      <a:pt x="168" y="3644"/>
                      <a:pt x="1" y="3811"/>
                      <a:pt x="1" y="4013"/>
                    </a:cubicBezTo>
                    <a:lnTo>
                      <a:pt x="1" y="5680"/>
                    </a:lnTo>
                    <a:cubicBezTo>
                      <a:pt x="1" y="5895"/>
                      <a:pt x="168" y="6061"/>
                      <a:pt x="382" y="6061"/>
                    </a:cubicBezTo>
                    <a:lnTo>
                      <a:pt x="1168" y="6061"/>
                    </a:lnTo>
                    <a:lnTo>
                      <a:pt x="1168" y="11383"/>
                    </a:lnTo>
                    <a:cubicBezTo>
                      <a:pt x="1168" y="11598"/>
                      <a:pt x="1334" y="11752"/>
                      <a:pt x="1537" y="11752"/>
                    </a:cubicBezTo>
                    <a:lnTo>
                      <a:pt x="3561" y="11752"/>
                    </a:lnTo>
                    <a:cubicBezTo>
                      <a:pt x="3775" y="11752"/>
                      <a:pt x="3930" y="11598"/>
                      <a:pt x="3918" y="11383"/>
                    </a:cubicBezTo>
                    <a:lnTo>
                      <a:pt x="3918" y="6049"/>
                    </a:lnTo>
                    <a:lnTo>
                      <a:pt x="5168" y="6049"/>
                    </a:lnTo>
                    <a:cubicBezTo>
                      <a:pt x="5347" y="6049"/>
                      <a:pt x="5514" y="5918"/>
                      <a:pt x="5525" y="5728"/>
                    </a:cubicBezTo>
                    <a:lnTo>
                      <a:pt x="5668" y="4061"/>
                    </a:lnTo>
                    <a:cubicBezTo>
                      <a:pt x="5692" y="3954"/>
                      <a:pt x="5656" y="3859"/>
                      <a:pt x="5585" y="3775"/>
                    </a:cubicBezTo>
                    <a:cubicBezTo>
                      <a:pt x="5514" y="3704"/>
                      <a:pt x="5418" y="3656"/>
                      <a:pt x="5323" y="3656"/>
                    </a:cubicBezTo>
                    <a:lnTo>
                      <a:pt x="3930" y="3656"/>
                    </a:lnTo>
                    <a:lnTo>
                      <a:pt x="3930" y="2692"/>
                    </a:lnTo>
                    <a:cubicBezTo>
                      <a:pt x="3930" y="2525"/>
                      <a:pt x="4073" y="2406"/>
                      <a:pt x="4216" y="2406"/>
                    </a:cubicBezTo>
                    <a:lnTo>
                      <a:pt x="5347" y="2406"/>
                    </a:lnTo>
                    <a:cubicBezTo>
                      <a:pt x="5561" y="2406"/>
                      <a:pt x="5716" y="2251"/>
                      <a:pt x="5716" y="2037"/>
                    </a:cubicBezTo>
                    <a:lnTo>
                      <a:pt x="5716" y="370"/>
                    </a:lnTo>
                    <a:cubicBezTo>
                      <a:pt x="5716" y="168"/>
                      <a:pt x="5561" y="1"/>
                      <a:pt x="5347"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sp>
            <p:nvSpPr>
              <p:cNvPr id="2700" name="Google Shape;2700;p66"/>
              <p:cNvSpPr/>
              <p:nvPr/>
            </p:nvSpPr>
            <p:spPr>
              <a:xfrm>
                <a:off x="5572625" y="2528900"/>
                <a:ext cx="437498" cy="437498"/>
              </a:xfrm>
              <a:custGeom>
                <a:avLst/>
                <a:gdLst/>
                <a:ahLst/>
                <a:cxnLst/>
                <a:rect l="l" t="t" r="r" b="b"/>
                <a:pathLst>
                  <a:path w="22825" h="22825" extrusionOk="0">
                    <a:moveTo>
                      <a:pt x="11418" y="441"/>
                    </a:moveTo>
                    <a:cubicBezTo>
                      <a:pt x="17455" y="441"/>
                      <a:pt x="22384" y="5370"/>
                      <a:pt x="22384" y="11419"/>
                    </a:cubicBezTo>
                    <a:cubicBezTo>
                      <a:pt x="22384" y="17455"/>
                      <a:pt x="17455" y="22384"/>
                      <a:pt x="11418" y="22384"/>
                    </a:cubicBezTo>
                    <a:cubicBezTo>
                      <a:pt x="5370" y="22384"/>
                      <a:pt x="441" y="17455"/>
                      <a:pt x="441" y="11419"/>
                    </a:cubicBezTo>
                    <a:cubicBezTo>
                      <a:pt x="441" y="5370"/>
                      <a:pt x="5370" y="441"/>
                      <a:pt x="11418" y="441"/>
                    </a:cubicBezTo>
                    <a:close/>
                    <a:moveTo>
                      <a:pt x="11418" y="1"/>
                    </a:moveTo>
                    <a:cubicBezTo>
                      <a:pt x="5120" y="1"/>
                      <a:pt x="0" y="5120"/>
                      <a:pt x="0" y="11419"/>
                    </a:cubicBezTo>
                    <a:cubicBezTo>
                      <a:pt x="0" y="17705"/>
                      <a:pt x="5120" y="22825"/>
                      <a:pt x="11418" y="22825"/>
                    </a:cubicBezTo>
                    <a:cubicBezTo>
                      <a:pt x="17705" y="22825"/>
                      <a:pt x="22824" y="17705"/>
                      <a:pt x="22824" y="11419"/>
                    </a:cubicBezTo>
                    <a:cubicBezTo>
                      <a:pt x="22824" y="5120"/>
                      <a:pt x="17705" y="1"/>
                      <a:pt x="114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sz="3200">
                  <a:latin typeface="Red Hat Display"/>
                  <a:ea typeface="Red Hat Display"/>
                  <a:cs typeface="Red Hat Display"/>
                  <a:sym typeface="Red Hat Display"/>
                </a:endParaRPr>
              </a:p>
            </p:txBody>
          </p:sp>
        </p:grpSp>
      </p:grpSp>
      <p:grpSp>
        <p:nvGrpSpPr>
          <p:cNvPr id="2701" name="Google Shape;2701;p66"/>
          <p:cNvGrpSpPr/>
          <p:nvPr/>
        </p:nvGrpSpPr>
        <p:grpSpPr>
          <a:xfrm>
            <a:off x="780215" y="375361"/>
            <a:ext cx="5007333" cy="5609692"/>
            <a:chOff x="907997" y="396912"/>
            <a:chExt cx="3755500" cy="4207269"/>
          </a:xfrm>
        </p:grpSpPr>
        <p:grpSp>
          <p:nvGrpSpPr>
            <p:cNvPr id="2702" name="Google Shape;2702;p66"/>
            <p:cNvGrpSpPr/>
            <p:nvPr/>
          </p:nvGrpSpPr>
          <p:grpSpPr>
            <a:xfrm>
              <a:off x="1234291" y="1314035"/>
              <a:ext cx="3238943" cy="1800662"/>
              <a:chOff x="2092500" y="3330300"/>
              <a:chExt cx="1008200" cy="560500"/>
            </a:xfrm>
          </p:grpSpPr>
          <p:sp>
            <p:nvSpPr>
              <p:cNvPr id="2703" name="Google Shape;2703;p66"/>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04" name="Google Shape;2704;p66"/>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05" name="Google Shape;2705;p66"/>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06" name="Google Shape;2706;p66"/>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07" name="Google Shape;2707;p66"/>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08" name="Google Shape;2708;p66"/>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09" name="Google Shape;2709;p66"/>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0" name="Google Shape;2710;p66"/>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1" name="Google Shape;2711;p66"/>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2" name="Google Shape;2712;p66"/>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3" name="Google Shape;2713;p66"/>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4" name="Google Shape;2714;p66"/>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5" name="Google Shape;2715;p66"/>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6" name="Google Shape;2716;p66"/>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7" name="Google Shape;2717;p66"/>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8" name="Google Shape;2718;p66"/>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19" name="Google Shape;2719;p66"/>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grpSp>
          <p:nvGrpSpPr>
            <p:cNvPr id="2720" name="Google Shape;2720;p66"/>
            <p:cNvGrpSpPr/>
            <p:nvPr/>
          </p:nvGrpSpPr>
          <p:grpSpPr>
            <a:xfrm>
              <a:off x="907997" y="3344305"/>
              <a:ext cx="3755500" cy="1259773"/>
              <a:chOff x="2004700" y="3926200"/>
              <a:chExt cx="1044500" cy="350375"/>
            </a:xfrm>
          </p:grpSpPr>
          <p:sp>
            <p:nvSpPr>
              <p:cNvPr id="2721" name="Google Shape;2721;p66"/>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2" name="Google Shape;2722;p66"/>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3" name="Google Shape;2723;p66"/>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4" name="Google Shape;2724;p66"/>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5" name="Google Shape;2725;p66"/>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6" name="Google Shape;2726;p66"/>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7" name="Google Shape;2727;p66"/>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8" name="Google Shape;2728;p66"/>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29" name="Google Shape;2729;p66"/>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0" name="Google Shape;2730;p66"/>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1" name="Google Shape;2731;p66"/>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2" name="Google Shape;2732;p66"/>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3" name="Google Shape;2733;p66"/>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4" name="Google Shape;2734;p66"/>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grpSp>
          <p:nvGrpSpPr>
            <p:cNvPr id="2735" name="Google Shape;2735;p66"/>
            <p:cNvGrpSpPr/>
            <p:nvPr/>
          </p:nvGrpSpPr>
          <p:grpSpPr>
            <a:xfrm>
              <a:off x="3488677" y="2006365"/>
              <a:ext cx="928072" cy="2597816"/>
              <a:chOff x="2516975" y="3644450"/>
              <a:chExt cx="260475" cy="729150"/>
            </a:xfrm>
          </p:grpSpPr>
          <p:sp>
            <p:nvSpPr>
              <p:cNvPr id="2736" name="Google Shape;2736;p66"/>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7" name="Google Shape;2737;p66"/>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8" name="Google Shape;2738;p66"/>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39" name="Google Shape;2739;p66"/>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0" name="Google Shape;2740;p66"/>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1" name="Google Shape;2741;p66"/>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2" name="Google Shape;2742;p66"/>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3" name="Google Shape;2743;p66"/>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4" name="Google Shape;2744;p66"/>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5" name="Google Shape;2745;p66"/>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6" name="Google Shape;2746;p66"/>
              <p:cNvSpPr/>
              <p:nvPr/>
            </p:nvSpPr>
            <p:spPr>
              <a:xfrm>
                <a:off x="2659250"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7" name="Google Shape;2747;p66"/>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8" name="Google Shape;2748;p66"/>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49" name="Google Shape;2749;p66"/>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0" name="Google Shape;2750;p66"/>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1" name="Google Shape;2751;p66"/>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2" name="Google Shape;2752;p66"/>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3" name="Google Shape;2753;p66"/>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4" name="Google Shape;2754;p66"/>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5" name="Google Shape;2755;p66"/>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6" name="Google Shape;2756;p66"/>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7" name="Google Shape;2757;p66"/>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58" name="Google Shape;2758;p66"/>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grpSp>
          <p:nvGrpSpPr>
            <p:cNvPr id="2759" name="Google Shape;2759;p66"/>
            <p:cNvGrpSpPr/>
            <p:nvPr/>
          </p:nvGrpSpPr>
          <p:grpSpPr>
            <a:xfrm>
              <a:off x="3120375" y="396912"/>
              <a:ext cx="1352957" cy="677094"/>
              <a:chOff x="2198175" y="2977875"/>
              <a:chExt cx="600700" cy="300650"/>
            </a:xfrm>
          </p:grpSpPr>
          <p:sp>
            <p:nvSpPr>
              <p:cNvPr id="2760" name="Google Shape;2760;p66"/>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1" name="Google Shape;2761;p66"/>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2" name="Google Shape;2762;p66"/>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3" name="Google Shape;2763;p66"/>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4" name="Google Shape;2764;p66"/>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5" name="Google Shape;2765;p66"/>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6" name="Google Shape;2766;p66"/>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7" name="Google Shape;2767;p66"/>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8" name="Google Shape;2768;p66"/>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69" name="Google Shape;2769;p66"/>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70" name="Google Shape;2770;p66"/>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grpSp>
      <p:grpSp>
        <p:nvGrpSpPr>
          <p:cNvPr id="2771" name="Google Shape;2771;p66"/>
          <p:cNvGrpSpPr/>
          <p:nvPr/>
        </p:nvGrpSpPr>
        <p:grpSpPr>
          <a:xfrm>
            <a:off x="-779778" y="3667310"/>
            <a:ext cx="3585097" cy="3191053"/>
            <a:chOff x="-584834" y="2750482"/>
            <a:chExt cx="2688823" cy="2393290"/>
          </a:xfrm>
        </p:grpSpPr>
        <p:sp>
          <p:nvSpPr>
            <p:cNvPr id="2772" name="Google Shape;2772;p66"/>
            <p:cNvSpPr/>
            <p:nvPr/>
          </p:nvSpPr>
          <p:spPr>
            <a:xfrm flipH="1">
              <a:off x="-288509" y="2750482"/>
              <a:ext cx="725665" cy="1632490"/>
            </a:xfrm>
            <a:custGeom>
              <a:avLst/>
              <a:gdLst/>
              <a:ahLst/>
              <a:cxnLst/>
              <a:rect l="l" t="t" r="r" b="b"/>
              <a:pathLst>
                <a:path w="11312" h="25449" extrusionOk="0">
                  <a:moveTo>
                    <a:pt x="10726" y="0"/>
                  </a:moveTo>
                  <a:cubicBezTo>
                    <a:pt x="10611" y="0"/>
                    <a:pt x="10491" y="25"/>
                    <a:pt x="10383" y="65"/>
                  </a:cubicBezTo>
                  <a:cubicBezTo>
                    <a:pt x="9633" y="279"/>
                    <a:pt x="8990" y="803"/>
                    <a:pt x="8549" y="1434"/>
                  </a:cubicBezTo>
                  <a:cubicBezTo>
                    <a:pt x="8156" y="1946"/>
                    <a:pt x="7906" y="2565"/>
                    <a:pt x="7716" y="3184"/>
                  </a:cubicBezTo>
                  <a:cubicBezTo>
                    <a:pt x="7418" y="3613"/>
                    <a:pt x="7132" y="4065"/>
                    <a:pt x="6858" y="4506"/>
                  </a:cubicBezTo>
                  <a:cubicBezTo>
                    <a:pt x="7013" y="3732"/>
                    <a:pt x="7061" y="2934"/>
                    <a:pt x="6751" y="2220"/>
                  </a:cubicBezTo>
                  <a:cubicBezTo>
                    <a:pt x="6668" y="2053"/>
                    <a:pt x="6585" y="1886"/>
                    <a:pt x="6454" y="1767"/>
                  </a:cubicBezTo>
                  <a:cubicBezTo>
                    <a:pt x="6349" y="1680"/>
                    <a:pt x="6219" y="1625"/>
                    <a:pt x="6087" y="1625"/>
                  </a:cubicBezTo>
                  <a:cubicBezTo>
                    <a:pt x="6038" y="1625"/>
                    <a:pt x="5989" y="1632"/>
                    <a:pt x="5942" y="1648"/>
                  </a:cubicBezTo>
                  <a:cubicBezTo>
                    <a:pt x="5680" y="1731"/>
                    <a:pt x="5572" y="2041"/>
                    <a:pt x="5513" y="2303"/>
                  </a:cubicBezTo>
                  <a:cubicBezTo>
                    <a:pt x="5334" y="3196"/>
                    <a:pt x="5513" y="4136"/>
                    <a:pt x="6573" y="5006"/>
                  </a:cubicBezTo>
                  <a:cubicBezTo>
                    <a:pt x="6227" y="5601"/>
                    <a:pt x="5918" y="6196"/>
                    <a:pt x="5596" y="6803"/>
                  </a:cubicBezTo>
                  <a:cubicBezTo>
                    <a:pt x="5739" y="5970"/>
                    <a:pt x="5561" y="5089"/>
                    <a:pt x="5108" y="4386"/>
                  </a:cubicBezTo>
                  <a:cubicBezTo>
                    <a:pt x="5001" y="4244"/>
                    <a:pt x="4906" y="4089"/>
                    <a:pt x="4739" y="3994"/>
                  </a:cubicBezTo>
                  <a:cubicBezTo>
                    <a:pt x="4643" y="3927"/>
                    <a:pt x="4528" y="3888"/>
                    <a:pt x="4415" y="3888"/>
                  </a:cubicBezTo>
                  <a:cubicBezTo>
                    <a:pt x="4347" y="3888"/>
                    <a:pt x="4278" y="3902"/>
                    <a:pt x="4215" y="3934"/>
                  </a:cubicBezTo>
                  <a:cubicBezTo>
                    <a:pt x="3953" y="4053"/>
                    <a:pt x="3858" y="4386"/>
                    <a:pt x="3858" y="4684"/>
                  </a:cubicBezTo>
                  <a:cubicBezTo>
                    <a:pt x="3846" y="5637"/>
                    <a:pt x="4263" y="6589"/>
                    <a:pt x="5346" y="7339"/>
                  </a:cubicBezTo>
                  <a:cubicBezTo>
                    <a:pt x="5061" y="7946"/>
                    <a:pt x="4787" y="8554"/>
                    <a:pt x="4525" y="9185"/>
                  </a:cubicBezTo>
                  <a:cubicBezTo>
                    <a:pt x="4560" y="8732"/>
                    <a:pt x="4560" y="8280"/>
                    <a:pt x="4453" y="7839"/>
                  </a:cubicBezTo>
                  <a:cubicBezTo>
                    <a:pt x="4310" y="7149"/>
                    <a:pt x="3918" y="6458"/>
                    <a:pt x="3310" y="6101"/>
                  </a:cubicBezTo>
                  <a:cubicBezTo>
                    <a:pt x="3192" y="6042"/>
                    <a:pt x="3063" y="5983"/>
                    <a:pt x="2938" y="5983"/>
                  </a:cubicBezTo>
                  <a:cubicBezTo>
                    <a:pt x="2886" y="5983"/>
                    <a:pt x="2835" y="5993"/>
                    <a:pt x="2786" y="6018"/>
                  </a:cubicBezTo>
                  <a:cubicBezTo>
                    <a:pt x="2596" y="6101"/>
                    <a:pt x="2536" y="6375"/>
                    <a:pt x="2524" y="6577"/>
                  </a:cubicBezTo>
                  <a:cubicBezTo>
                    <a:pt x="2465" y="7780"/>
                    <a:pt x="3001" y="8994"/>
                    <a:pt x="4263" y="9851"/>
                  </a:cubicBezTo>
                  <a:cubicBezTo>
                    <a:pt x="4084" y="10304"/>
                    <a:pt x="3918" y="10756"/>
                    <a:pt x="3775" y="11221"/>
                  </a:cubicBezTo>
                  <a:cubicBezTo>
                    <a:pt x="3679" y="11471"/>
                    <a:pt x="3608" y="11733"/>
                    <a:pt x="3513" y="11983"/>
                  </a:cubicBezTo>
                  <a:cubicBezTo>
                    <a:pt x="3429" y="10875"/>
                    <a:pt x="2775" y="9840"/>
                    <a:pt x="1810" y="9304"/>
                  </a:cubicBezTo>
                  <a:cubicBezTo>
                    <a:pt x="1617" y="9202"/>
                    <a:pt x="1415" y="9118"/>
                    <a:pt x="1211" y="9118"/>
                  </a:cubicBezTo>
                  <a:cubicBezTo>
                    <a:pt x="1177" y="9118"/>
                    <a:pt x="1142" y="9120"/>
                    <a:pt x="1108" y="9125"/>
                  </a:cubicBezTo>
                  <a:cubicBezTo>
                    <a:pt x="774" y="9173"/>
                    <a:pt x="512" y="9470"/>
                    <a:pt x="453" y="9780"/>
                  </a:cubicBezTo>
                  <a:cubicBezTo>
                    <a:pt x="381" y="10101"/>
                    <a:pt x="477" y="10447"/>
                    <a:pt x="655" y="10721"/>
                  </a:cubicBezTo>
                  <a:cubicBezTo>
                    <a:pt x="834" y="10994"/>
                    <a:pt x="1108" y="11209"/>
                    <a:pt x="1370" y="11399"/>
                  </a:cubicBezTo>
                  <a:cubicBezTo>
                    <a:pt x="1846" y="11745"/>
                    <a:pt x="2370" y="12006"/>
                    <a:pt x="3394" y="12340"/>
                  </a:cubicBezTo>
                  <a:cubicBezTo>
                    <a:pt x="3144" y="13126"/>
                    <a:pt x="2917" y="13935"/>
                    <a:pt x="2715" y="14733"/>
                  </a:cubicBezTo>
                  <a:cubicBezTo>
                    <a:pt x="2644" y="13995"/>
                    <a:pt x="2263" y="13257"/>
                    <a:pt x="1703" y="12768"/>
                  </a:cubicBezTo>
                  <a:cubicBezTo>
                    <a:pt x="1512" y="12602"/>
                    <a:pt x="1298" y="12459"/>
                    <a:pt x="1060" y="12399"/>
                  </a:cubicBezTo>
                  <a:cubicBezTo>
                    <a:pt x="982" y="12380"/>
                    <a:pt x="899" y="12369"/>
                    <a:pt x="816" y="12369"/>
                  </a:cubicBezTo>
                  <a:cubicBezTo>
                    <a:pt x="645" y="12369"/>
                    <a:pt x="474" y="12414"/>
                    <a:pt x="346" y="12518"/>
                  </a:cubicBezTo>
                  <a:cubicBezTo>
                    <a:pt x="84" y="12721"/>
                    <a:pt x="0" y="13102"/>
                    <a:pt x="84" y="13423"/>
                  </a:cubicBezTo>
                  <a:cubicBezTo>
                    <a:pt x="155" y="13757"/>
                    <a:pt x="346" y="14019"/>
                    <a:pt x="572" y="14269"/>
                  </a:cubicBezTo>
                  <a:cubicBezTo>
                    <a:pt x="1003" y="14776"/>
                    <a:pt x="1503" y="15224"/>
                    <a:pt x="2337" y="15224"/>
                  </a:cubicBezTo>
                  <a:cubicBezTo>
                    <a:pt x="2424" y="15224"/>
                    <a:pt x="2514" y="15219"/>
                    <a:pt x="2608" y="15209"/>
                  </a:cubicBezTo>
                  <a:lnTo>
                    <a:pt x="2608" y="15209"/>
                  </a:lnTo>
                  <a:cubicBezTo>
                    <a:pt x="2203" y="16852"/>
                    <a:pt x="1882" y="18495"/>
                    <a:pt x="1608" y="20150"/>
                  </a:cubicBezTo>
                  <a:cubicBezTo>
                    <a:pt x="1334" y="21877"/>
                    <a:pt x="1120" y="23615"/>
                    <a:pt x="941" y="25341"/>
                  </a:cubicBezTo>
                  <a:cubicBezTo>
                    <a:pt x="934" y="25408"/>
                    <a:pt x="991" y="25448"/>
                    <a:pt x="1044" y="25448"/>
                  </a:cubicBezTo>
                  <a:cubicBezTo>
                    <a:pt x="1086" y="25448"/>
                    <a:pt x="1126" y="25423"/>
                    <a:pt x="1131" y="25365"/>
                  </a:cubicBezTo>
                  <a:cubicBezTo>
                    <a:pt x="1453" y="22305"/>
                    <a:pt x="1882" y="19257"/>
                    <a:pt x="2548" y="16269"/>
                  </a:cubicBezTo>
                  <a:cubicBezTo>
                    <a:pt x="2715" y="15507"/>
                    <a:pt x="2905" y="14769"/>
                    <a:pt x="3120" y="14019"/>
                  </a:cubicBezTo>
                  <a:cubicBezTo>
                    <a:pt x="3168" y="14020"/>
                    <a:pt x="3216" y="14021"/>
                    <a:pt x="3264" y="14021"/>
                  </a:cubicBezTo>
                  <a:cubicBezTo>
                    <a:pt x="4641" y="14021"/>
                    <a:pt x="5960" y="13364"/>
                    <a:pt x="6846" y="12340"/>
                  </a:cubicBezTo>
                  <a:cubicBezTo>
                    <a:pt x="7025" y="12149"/>
                    <a:pt x="7192" y="11876"/>
                    <a:pt x="7108" y="11625"/>
                  </a:cubicBezTo>
                  <a:cubicBezTo>
                    <a:pt x="7049" y="11459"/>
                    <a:pt x="6870" y="11352"/>
                    <a:pt x="6692" y="11328"/>
                  </a:cubicBezTo>
                  <a:cubicBezTo>
                    <a:pt x="6648" y="11319"/>
                    <a:pt x="6604" y="11315"/>
                    <a:pt x="6561" y="11315"/>
                  </a:cubicBezTo>
                  <a:cubicBezTo>
                    <a:pt x="6426" y="11315"/>
                    <a:pt x="6291" y="11351"/>
                    <a:pt x="6156" y="11387"/>
                  </a:cubicBezTo>
                  <a:cubicBezTo>
                    <a:pt x="4846" y="11745"/>
                    <a:pt x="3715" y="12697"/>
                    <a:pt x="3132" y="13935"/>
                  </a:cubicBezTo>
                  <a:cubicBezTo>
                    <a:pt x="3382" y="12995"/>
                    <a:pt x="3667" y="12066"/>
                    <a:pt x="3989" y="11161"/>
                  </a:cubicBezTo>
                  <a:cubicBezTo>
                    <a:pt x="4153" y="11173"/>
                    <a:pt x="4316" y="11179"/>
                    <a:pt x="4478" y="11179"/>
                  </a:cubicBezTo>
                  <a:cubicBezTo>
                    <a:pt x="5642" y="11179"/>
                    <a:pt x="6739" y="10880"/>
                    <a:pt x="7680" y="10316"/>
                  </a:cubicBezTo>
                  <a:cubicBezTo>
                    <a:pt x="7835" y="10221"/>
                    <a:pt x="7978" y="10125"/>
                    <a:pt x="8073" y="9971"/>
                  </a:cubicBezTo>
                  <a:cubicBezTo>
                    <a:pt x="8156" y="9828"/>
                    <a:pt x="8192" y="9613"/>
                    <a:pt x="8073" y="9482"/>
                  </a:cubicBezTo>
                  <a:cubicBezTo>
                    <a:pt x="7966" y="9351"/>
                    <a:pt x="7775" y="9316"/>
                    <a:pt x="7597" y="9316"/>
                  </a:cubicBezTo>
                  <a:cubicBezTo>
                    <a:pt x="7545" y="9314"/>
                    <a:pt x="7494" y="9313"/>
                    <a:pt x="7443" y="9313"/>
                  </a:cubicBezTo>
                  <a:cubicBezTo>
                    <a:pt x="6196" y="9313"/>
                    <a:pt x="4955" y="9865"/>
                    <a:pt x="4132" y="10780"/>
                  </a:cubicBezTo>
                  <a:cubicBezTo>
                    <a:pt x="4382" y="10066"/>
                    <a:pt x="4668" y="9363"/>
                    <a:pt x="4941" y="8673"/>
                  </a:cubicBezTo>
                  <a:cubicBezTo>
                    <a:pt x="5419" y="8820"/>
                    <a:pt x="5901" y="8887"/>
                    <a:pt x="6380" y="8887"/>
                  </a:cubicBezTo>
                  <a:cubicBezTo>
                    <a:pt x="7213" y="8887"/>
                    <a:pt x="8035" y="8684"/>
                    <a:pt x="8799" y="8351"/>
                  </a:cubicBezTo>
                  <a:cubicBezTo>
                    <a:pt x="8990" y="8280"/>
                    <a:pt x="9192" y="8173"/>
                    <a:pt x="9323" y="8018"/>
                  </a:cubicBezTo>
                  <a:cubicBezTo>
                    <a:pt x="9454" y="7863"/>
                    <a:pt x="9525" y="7637"/>
                    <a:pt x="9442" y="7446"/>
                  </a:cubicBezTo>
                  <a:cubicBezTo>
                    <a:pt x="9323" y="7208"/>
                    <a:pt x="9013" y="7125"/>
                    <a:pt x="8740" y="7113"/>
                  </a:cubicBezTo>
                  <a:cubicBezTo>
                    <a:pt x="8665" y="7110"/>
                    <a:pt x="8591" y="7108"/>
                    <a:pt x="8517" y="7108"/>
                  </a:cubicBezTo>
                  <a:cubicBezTo>
                    <a:pt x="7234" y="7108"/>
                    <a:pt x="5959" y="7592"/>
                    <a:pt x="5025" y="8470"/>
                  </a:cubicBezTo>
                  <a:lnTo>
                    <a:pt x="5418" y="7577"/>
                  </a:lnTo>
                  <a:cubicBezTo>
                    <a:pt x="5584" y="7232"/>
                    <a:pt x="5751" y="6911"/>
                    <a:pt x="5918" y="6565"/>
                  </a:cubicBezTo>
                  <a:cubicBezTo>
                    <a:pt x="7418" y="6553"/>
                    <a:pt x="8656" y="6565"/>
                    <a:pt x="9811" y="6161"/>
                  </a:cubicBezTo>
                  <a:cubicBezTo>
                    <a:pt x="10097" y="6053"/>
                    <a:pt x="10418" y="5863"/>
                    <a:pt x="10395" y="5565"/>
                  </a:cubicBezTo>
                  <a:cubicBezTo>
                    <a:pt x="10359" y="5268"/>
                    <a:pt x="10002" y="5125"/>
                    <a:pt x="9704" y="5077"/>
                  </a:cubicBezTo>
                  <a:cubicBezTo>
                    <a:pt x="9532" y="5055"/>
                    <a:pt x="9359" y="5044"/>
                    <a:pt x="9186" y="5044"/>
                  </a:cubicBezTo>
                  <a:cubicBezTo>
                    <a:pt x="7956" y="5044"/>
                    <a:pt x="6723" y="5590"/>
                    <a:pt x="5930" y="6530"/>
                  </a:cubicBezTo>
                  <a:cubicBezTo>
                    <a:pt x="6287" y="5839"/>
                    <a:pt x="6668" y="5137"/>
                    <a:pt x="7085" y="4470"/>
                  </a:cubicBezTo>
                  <a:cubicBezTo>
                    <a:pt x="7575" y="4657"/>
                    <a:pt x="8071" y="4732"/>
                    <a:pt x="8566" y="4732"/>
                  </a:cubicBezTo>
                  <a:cubicBezTo>
                    <a:pt x="9080" y="4732"/>
                    <a:pt x="9593" y="4651"/>
                    <a:pt x="10097" y="4529"/>
                  </a:cubicBezTo>
                  <a:cubicBezTo>
                    <a:pt x="10287" y="4482"/>
                    <a:pt x="10502" y="4422"/>
                    <a:pt x="10656" y="4303"/>
                  </a:cubicBezTo>
                  <a:cubicBezTo>
                    <a:pt x="10823" y="4184"/>
                    <a:pt x="10954" y="3994"/>
                    <a:pt x="10954" y="3791"/>
                  </a:cubicBezTo>
                  <a:cubicBezTo>
                    <a:pt x="10978" y="3577"/>
                    <a:pt x="10811" y="3374"/>
                    <a:pt x="10621" y="3291"/>
                  </a:cubicBezTo>
                  <a:cubicBezTo>
                    <a:pt x="10450" y="3211"/>
                    <a:pt x="10270" y="3181"/>
                    <a:pt x="10082" y="3181"/>
                  </a:cubicBezTo>
                  <a:cubicBezTo>
                    <a:pt x="10047" y="3181"/>
                    <a:pt x="10013" y="3182"/>
                    <a:pt x="9978" y="3184"/>
                  </a:cubicBezTo>
                  <a:cubicBezTo>
                    <a:pt x="8966" y="3196"/>
                    <a:pt x="7966" y="3601"/>
                    <a:pt x="7227" y="4303"/>
                  </a:cubicBezTo>
                  <a:cubicBezTo>
                    <a:pt x="7406" y="4005"/>
                    <a:pt x="7597" y="3720"/>
                    <a:pt x="7787" y="3422"/>
                  </a:cubicBezTo>
                  <a:cubicBezTo>
                    <a:pt x="9013" y="2696"/>
                    <a:pt x="10109" y="1993"/>
                    <a:pt x="10930" y="1029"/>
                  </a:cubicBezTo>
                  <a:cubicBezTo>
                    <a:pt x="11133" y="791"/>
                    <a:pt x="11311" y="434"/>
                    <a:pt x="11133" y="184"/>
                  </a:cubicBezTo>
                  <a:cubicBezTo>
                    <a:pt x="11042" y="51"/>
                    <a:pt x="10889" y="0"/>
                    <a:pt x="10726" y="0"/>
                  </a:cubicBezTo>
                  <a:close/>
                </a:path>
              </a:pathLst>
            </a:custGeom>
            <a:solidFill>
              <a:schemeClr val="accent4"/>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nvGrpSpPr>
            <p:cNvPr id="2773" name="Google Shape;2773;p66"/>
            <p:cNvGrpSpPr/>
            <p:nvPr/>
          </p:nvGrpSpPr>
          <p:grpSpPr>
            <a:xfrm flipH="1">
              <a:off x="482307" y="2827572"/>
              <a:ext cx="554577" cy="1143108"/>
              <a:chOff x="7068114" y="1298547"/>
              <a:chExt cx="554577" cy="1143108"/>
            </a:xfrm>
          </p:grpSpPr>
          <p:sp>
            <p:nvSpPr>
              <p:cNvPr id="2774" name="Google Shape;2774;p66"/>
              <p:cNvSpPr/>
              <p:nvPr/>
            </p:nvSpPr>
            <p:spPr>
              <a:xfrm>
                <a:off x="7330102" y="1362053"/>
                <a:ext cx="114636" cy="342868"/>
              </a:xfrm>
              <a:custGeom>
                <a:avLst/>
                <a:gdLst/>
                <a:ahLst/>
                <a:cxnLst/>
                <a:rect l="l" t="t" r="r" b="b"/>
                <a:pathLst>
                  <a:path w="1787" h="5345" extrusionOk="0">
                    <a:moveTo>
                      <a:pt x="881" y="0"/>
                    </a:moveTo>
                    <a:cubicBezTo>
                      <a:pt x="849" y="0"/>
                      <a:pt x="818" y="3"/>
                      <a:pt x="786" y="10"/>
                    </a:cubicBezTo>
                    <a:cubicBezTo>
                      <a:pt x="488" y="93"/>
                      <a:pt x="357" y="451"/>
                      <a:pt x="298" y="760"/>
                    </a:cubicBezTo>
                    <a:cubicBezTo>
                      <a:pt x="0" y="2260"/>
                      <a:pt x="24" y="3844"/>
                      <a:pt x="381" y="5344"/>
                    </a:cubicBezTo>
                    <a:cubicBezTo>
                      <a:pt x="1429" y="4261"/>
                      <a:pt x="1786" y="2558"/>
                      <a:pt x="1584" y="939"/>
                    </a:cubicBezTo>
                    <a:cubicBezTo>
                      <a:pt x="1560" y="713"/>
                      <a:pt x="1512" y="474"/>
                      <a:pt x="1381" y="284"/>
                    </a:cubicBezTo>
                    <a:cubicBezTo>
                      <a:pt x="1269" y="120"/>
                      <a:pt x="1077" y="0"/>
                      <a:pt x="881" y="0"/>
                    </a:cubicBezTo>
                    <a:close/>
                  </a:path>
                </a:pathLst>
              </a:custGeom>
              <a:solidFill>
                <a:schemeClr val="accent4"/>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75" name="Google Shape;2775;p66"/>
              <p:cNvSpPr/>
              <p:nvPr/>
            </p:nvSpPr>
            <p:spPr>
              <a:xfrm>
                <a:off x="7068114" y="1298547"/>
                <a:ext cx="554577" cy="1143108"/>
              </a:xfrm>
              <a:custGeom>
                <a:avLst/>
                <a:gdLst/>
                <a:ahLst/>
                <a:cxnLst/>
                <a:rect l="l" t="t" r="r" b="b"/>
                <a:pathLst>
                  <a:path w="8645" h="17820" extrusionOk="0">
                    <a:moveTo>
                      <a:pt x="1525" y="1"/>
                    </a:moveTo>
                    <a:cubicBezTo>
                      <a:pt x="1393" y="1"/>
                      <a:pt x="1263" y="33"/>
                      <a:pt x="1143" y="107"/>
                    </a:cubicBezTo>
                    <a:cubicBezTo>
                      <a:pt x="715" y="393"/>
                      <a:pt x="774" y="1048"/>
                      <a:pt x="965" y="1536"/>
                    </a:cubicBezTo>
                    <a:cubicBezTo>
                      <a:pt x="1370" y="2607"/>
                      <a:pt x="2084" y="3548"/>
                      <a:pt x="3322" y="4191"/>
                    </a:cubicBezTo>
                    <a:cubicBezTo>
                      <a:pt x="3584" y="4870"/>
                      <a:pt x="3846" y="5572"/>
                      <a:pt x="4084" y="6275"/>
                    </a:cubicBezTo>
                    <a:cubicBezTo>
                      <a:pt x="3441" y="5441"/>
                      <a:pt x="2560" y="4786"/>
                      <a:pt x="1584" y="4441"/>
                    </a:cubicBezTo>
                    <a:cubicBezTo>
                      <a:pt x="1399" y="4379"/>
                      <a:pt x="1195" y="4333"/>
                      <a:pt x="1001" y="4333"/>
                    </a:cubicBezTo>
                    <a:cubicBezTo>
                      <a:pt x="784" y="4333"/>
                      <a:pt x="580" y="4391"/>
                      <a:pt x="429" y="4548"/>
                    </a:cubicBezTo>
                    <a:cubicBezTo>
                      <a:pt x="227" y="4774"/>
                      <a:pt x="227" y="5132"/>
                      <a:pt x="358" y="5394"/>
                    </a:cubicBezTo>
                    <a:cubicBezTo>
                      <a:pt x="488" y="5667"/>
                      <a:pt x="727" y="5858"/>
                      <a:pt x="989" y="6036"/>
                    </a:cubicBezTo>
                    <a:cubicBezTo>
                      <a:pt x="1846" y="6644"/>
                      <a:pt x="2894" y="7013"/>
                      <a:pt x="4322" y="7049"/>
                    </a:cubicBezTo>
                    <a:cubicBezTo>
                      <a:pt x="4560" y="7822"/>
                      <a:pt x="4775" y="8596"/>
                      <a:pt x="4989" y="9370"/>
                    </a:cubicBezTo>
                    <a:cubicBezTo>
                      <a:pt x="4179" y="8251"/>
                      <a:pt x="2905" y="7477"/>
                      <a:pt x="1548" y="7299"/>
                    </a:cubicBezTo>
                    <a:cubicBezTo>
                      <a:pt x="1422" y="7281"/>
                      <a:pt x="1297" y="7270"/>
                      <a:pt x="1174" y="7270"/>
                    </a:cubicBezTo>
                    <a:cubicBezTo>
                      <a:pt x="960" y="7270"/>
                      <a:pt x="752" y="7303"/>
                      <a:pt x="548" y="7394"/>
                    </a:cubicBezTo>
                    <a:cubicBezTo>
                      <a:pt x="238" y="7537"/>
                      <a:pt x="0" y="7870"/>
                      <a:pt x="60" y="8192"/>
                    </a:cubicBezTo>
                    <a:cubicBezTo>
                      <a:pt x="119" y="8608"/>
                      <a:pt x="584" y="8834"/>
                      <a:pt x="989" y="8989"/>
                    </a:cubicBezTo>
                    <a:cubicBezTo>
                      <a:pt x="2203" y="9418"/>
                      <a:pt x="3489" y="9668"/>
                      <a:pt x="5120" y="9799"/>
                    </a:cubicBezTo>
                    <a:cubicBezTo>
                      <a:pt x="5394" y="10847"/>
                      <a:pt x="5608" y="11906"/>
                      <a:pt x="5822" y="12954"/>
                    </a:cubicBezTo>
                    <a:cubicBezTo>
                      <a:pt x="5477" y="12454"/>
                      <a:pt x="5108" y="11966"/>
                      <a:pt x="4644" y="11549"/>
                    </a:cubicBezTo>
                    <a:cubicBezTo>
                      <a:pt x="4037" y="10989"/>
                      <a:pt x="3275" y="10597"/>
                      <a:pt x="2453" y="10549"/>
                    </a:cubicBezTo>
                    <a:cubicBezTo>
                      <a:pt x="2403" y="10544"/>
                      <a:pt x="2353" y="10542"/>
                      <a:pt x="2303" y="10542"/>
                    </a:cubicBezTo>
                    <a:cubicBezTo>
                      <a:pt x="2089" y="10542"/>
                      <a:pt x="1872" y="10586"/>
                      <a:pt x="1679" y="10692"/>
                    </a:cubicBezTo>
                    <a:cubicBezTo>
                      <a:pt x="1441" y="10811"/>
                      <a:pt x="1262" y="11049"/>
                      <a:pt x="1250" y="11323"/>
                    </a:cubicBezTo>
                    <a:cubicBezTo>
                      <a:pt x="1239" y="11787"/>
                      <a:pt x="1703" y="12109"/>
                      <a:pt x="2096" y="12299"/>
                    </a:cubicBezTo>
                    <a:cubicBezTo>
                      <a:pt x="3310" y="12918"/>
                      <a:pt x="4584" y="13371"/>
                      <a:pt x="5894" y="13454"/>
                    </a:cubicBezTo>
                    <a:cubicBezTo>
                      <a:pt x="5953" y="13787"/>
                      <a:pt x="6013" y="14133"/>
                      <a:pt x="6061" y="14466"/>
                    </a:cubicBezTo>
                    <a:cubicBezTo>
                      <a:pt x="6227" y="15538"/>
                      <a:pt x="6346" y="16609"/>
                      <a:pt x="6430" y="17681"/>
                    </a:cubicBezTo>
                    <a:cubicBezTo>
                      <a:pt x="6436" y="17772"/>
                      <a:pt x="6516" y="17819"/>
                      <a:pt x="6591" y="17819"/>
                    </a:cubicBezTo>
                    <a:cubicBezTo>
                      <a:pt x="6664" y="17819"/>
                      <a:pt x="6733" y="17774"/>
                      <a:pt x="6727" y="17681"/>
                    </a:cubicBezTo>
                    <a:cubicBezTo>
                      <a:pt x="6561" y="15835"/>
                      <a:pt x="6311" y="13990"/>
                      <a:pt x="5942" y="12156"/>
                    </a:cubicBezTo>
                    <a:cubicBezTo>
                      <a:pt x="7156" y="11513"/>
                      <a:pt x="7989" y="10382"/>
                      <a:pt x="8466" y="9108"/>
                    </a:cubicBezTo>
                    <a:cubicBezTo>
                      <a:pt x="8573" y="8823"/>
                      <a:pt x="8644" y="8465"/>
                      <a:pt x="8454" y="8239"/>
                    </a:cubicBezTo>
                    <a:cubicBezTo>
                      <a:pt x="8360" y="8137"/>
                      <a:pt x="8204" y="8083"/>
                      <a:pt x="8041" y="8083"/>
                    </a:cubicBezTo>
                    <a:cubicBezTo>
                      <a:pt x="7976" y="8083"/>
                      <a:pt x="7910" y="8091"/>
                      <a:pt x="7847" y="8108"/>
                    </a:cubicBezTo>
                    <a:cubicBezTo>
                      <a:pt x="7620" y="8168"/>
                      <a:pt x="7442" y="8311"/>
                      <a:pt x="7275" y="8465"/>
                    </a:cubicBezTo>
                    <a:cubicBezTo>
                      <a:pt x="6418" y="9251"/>
                      <a:pt x="5894" y="10382"/>
                      <a:pt x="5822" y="11549"/>
                    </a:cubicBezTo>
                    <a:cubicBezTo>
                      <a:pt x="5632" y="10632"/>
                      <a:pt x="5406" y="9739"/>
                      <a:pt x="5168" y="8846"/>
                    </a:cubicBezTo>
                    <a:cubicBezTo>
                      <a:pt x="6644" y="8346"/>
                      <a:pt x="7454" y="6894"/>
                      <a:pt x="7716" y="5334"/>
                    </a:cubicBezTo>
                    <a:cubicBezTo>
                      <a:pt x="7775" y="4953"/>
                      <a:pt x="7739" y="4441"/>
                      <a:pt x="7370" y="4274"/>
                    </a:cubicBezTo>
                    <a:cubicBezTo>
                      <a:pt x="7304" y="4248"/>
                      <a:pt x="7235" y="4236"/>
                      <a:pt x="7165" y="4236"/>
                    </a:cubicBezTo>
                    <a:cubicBezTo>
                      <a:pt x="6984" y="4236"/>
                      <a:pt x="6798" y="4314"/>
                      <a:pt x="6644" y="4417"/>
                    </a:cubicBezTo>
                    <a:cubicBezTo>
                      <a:pt x="5942" y="4846"/>
                      <a:pt x="5489" y="5620"/>
                      <a:pt x="5287" y="6406"/>
                    </a:cubicBezTo>
                    <a:cubicBezTo>
                      <a:pt x="5108" y="7120"/>
                      <a:pt x="5096" y="7846"/>
                      <a:pt x="5096" y="8596"/>
                    </a:cubicBezTo>
                    <a:cubicBezTo>
                      <a:pt x="4894" y="7894"/>
                      <a:pt x="4691" y="7215"/>
                      <a:pt x="4465" y="6525"/>
                    </a:cubicBezTo>
                    <a:cubicBezTo>
                      <a:pt x="4203" y="5703"/>
                      <a:pt x="3906" y="4893"/>
                      <a:pt x="3584" y="4084"/>
                    </a:cubicBezTo>
                    <a:cubicBezTo>
                      <a:pt x="3822" y="2810"/>
                      <a:pt x="3429" y="1417"/>
                      <a:pt x="2513" y="500"/>
                    </a:cubicBezTo>
                    <a:cubicBezTo>
                      <a:pt x="2252" y="231"/>
                      <a:pt x="1879" y="1"/>
                      <a:pt x="1525" y="1"/>
                    </a:cubicBezTo>
                    <a:close/>
                  </a:path>
                </a:pathLst>
              </a:custGeom>
              <a:solidFill>
                <a:schemeClr val="accent4"/>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grpSp>
          <p:nvGrpSpPr>
            <p:cNvPr id="2776" name="Google Shape;2776;p66"/>
            <p:cNvGrpSpPr/>
            <p:nvPr/>
          </p:nvGrpSpPr>
          <p:grpSpPr>
            <a:xfrm>
              <a:off x="-584834" y="3495917"/>
              <a:ext cx="2688823" cy="1647855"/>
              <a:chOff x="7020722" y="3595000"/>
              <a:chExt cx="2002699" cy="1227270"/>
            </a:xfrm>
          </p:grpSpPr>
          <p:sp>
            <p:nvSpPr>
              <p:cNvPr id="2777" name="Google Shape;2777;p66"/>
              <p:cNvSpPr/>
              <p:nvPr/>
            </p:nvSpPr>
            <p:spPr>
              <a:xfrm>
                <a:off x="7020722" y="3595000"/>
                <a:ext cx="2002699" cy="1227270"/>
              </a:xfrm>
              <a:custGeom>
                <a:avLst/>
                <a:gdLst/>
                <a:ahLst/>
                <a:cxnLst/>
                <a:rect l="l" t="t" r="r" b="b"/>
                <a:pathLst>
                  <a:path w="31219" h="19132" extrusionOk="0">
                    <a:moveTo>
                      <a:pt x="21980" y="0"/>
                    </a:moveTo>
                    <a:cubicBezTo>
                      <a:pt x="18411" y="0"/>
                      <a:pt x="16046" y="5069"/>
                      <a:pt x="12428" y="5069"/>
                    </a:cubicBezTo>
                    <a:cubicBezTo>
                      <a:pt x="12334" y="5069"/>
                      <a:pt x="12240" y="5065"/>
                      <a:pt x="12145" y="5058"/>
                    </a:cubicBezTo>
                    <a:cubicBezTo>
                      <a:pt x="10185" y="4921"/>
                      <a:pt x="8522" y="3205"/>
                      <a:pt x="6574" y="3205"/>
                    </a:cubicBezTo>
                    <a:cubicBezTo>
                      <a:pt x="6498" y="3205"/>
                      <a:pt x="6423" y="3208"/>
                      <a:pt x="6346" y="3213"/>
                    </a:cubicBezTo>
                    <a:cubicBezTo>
                      <a:pt x="5382" y="3296"/>
                      <a:pt x="4549" y="3796"/>
                      <a:pt x="3834" y="4487"/>
                    </a:cubicBezTo>
                    <a:cubicBezTo>
                      <a:pt x="3382" y="4904"/>
                      <a:pt x="3001" y="5392"/>
                      <a:pt x="2667" y="5880"/>
                    </a:cubicBezTo>
                    <a:cubicBezTo>
                      <a:pt x="631" y="8892"/>
                      <a:pt x="0" y="14691"/>
                      <a:pt x="453" y="19132"/>
                    </a:cubicBezTo>
                    <a:lnTo>
                      <a:pt x="30885" y="19132"/>
                    </a:lnTo>
                    <a:cubicBezTo>
                      <a:pt x="31219" y="17310"/>
                      <a:pt x="30980" y="15262"/>
                      <a:pt x="30040" y="13929"/>
                    </a:cubicBezTo>
                    <a:cubicBezTo>
                      <a:pt x="29754" y="13512"/>
                      <a:pt x="29397" y="13155"/>
                      <a:pt x="28968" y="12917"/>
                    </a:cubicBezTo>
                    <a:cubicBezTo>
                      <a:pt x="28063" y="12416"/>
                      <a:pt x="26944" y="12119"/>
                      <a:pt x="26397" y="11238"/>
                    </a:cubicBezTo>
                    <a:cubicBezTo>
                      <a:pt x="25873" y="10392"/>
                      <a:pt x="26063" y="9321"/>
                      <a:pt x="26218" y="8333"/>
                    </a:cubicBezTo>
                    <a:cubicBezTo>
                      <a:pt x="26480" y="6642"/>
                      <a:pt x="26599" y="4868"/>
                      <a:pt x="26039" y="3249"/>
                    </a:cubicBezTo>
                    <a:cubicBezTo>
                      <a:pt x="25480" y="1629"/>
                      <a:pt x="24099" y="201"/>
                      <a:pt x="22384" y="22"/>
                    </a:cubicBezTo>
                    <a:cubicBezTo>
                      <a:pt x="22248" y="7"/>
                      <a:pt x="22113" y="0"/>
                      <a:pt x="21980" y="0"/>
                    </a:cubicBezTo>
                    <a:close/>
                  </a:path>
                </a:pathLst>
              </a:custGeom>
              <a:solidFill>
                <a:schemeClr val="dk2"/>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78" name="Google Shape;2778;p66"/>
              <p:cNvSpPr/>
              <p:nvPr/>
            </p:nvSpPr>
            <p:spPr>
              <a:xfrm>
                <a:off x="8074835" y="3846971"/>
                <a:ext cx="560414" cy="974978"/>
              </a:xfrm>
              <a:custGeom>
                <a:avLst/>
                <a:gdLst/>
                <a:ahLst/>
                <a:cxnLst/>
                <a:rect l="l" t="t" r="r" b="b"/>
                <a:pathLst>
                  <a:path w="8736" h="15199" extrusionOk="0">
                    <a:moveTo>
                      <a:pt x="7274" y="0"/>
                    </a:moveTo>
                    <a:cubicBezTo>
                      <a:pt x="7252" y="0"/>
                      <a:pt x="7230" y="10"/>
                      <a:pt x="7214" y="35"/>
                    </a:cubicBezTo>
                    <a:cubicBezTo>
                      <a:pt x="5440" y="2309"/>
                      <a:pt x="3916" y="4809"/>
                      <a:pt x="2702" y="7429"/>
                    </a:cubicBezTo>
                    <a:cubicBezTo>
                      <a:pt x="2392" y="6369"/>
                      <a:pt x="2118" y="5298"/>
                      <a:pt x="1880" y="4226"/>
                    </a:cubicBezTo>
                    <a:cubicBezTo>
                      <a:pt x="2583" y="3285"/>
                      <a:pt x="3249" y="2321"/>
                      <a:pt x="3904" y="1357"/>
                    </a:cubicBezTo>
                    <a:cubicBezTo>
                      <a:pt x="3954" y="1274"/>
                      <a:pt x="3883" y="1198"/>
                      <a:pt x="3812" y="1198"/>
                    </a:cubicBezTo>
                    <a:cubicBezTo>
                      <a:pt x="3780" y="1198"/>
                      <a:pt x="3748" y="1213"/>
                      <a:pt x="3726" y="1249"/>
                    </a:cubicBezTo>
                    <a:cubicBezTo>
                      <a:pt x="3118" y="2178"/>
                      <a:pt x="2476" y="3071"/>
                      <a:pt x="1833" y="3964"/>
                    </a:cubicBezTo>
                    <a:cubicBezTo>
                      <a:pt x="1618" y="2893"/>
                      <a:pt x="1416" y="1797"/>
                      <a:pt x="1297" y="702"/>
                    </a:cubicBezTo>
                    <a:cubicBezTo>
                      <a:pt x="1291" y="636"/>
                      <a:pt x="1237" y="604"/>
                      <a:pt x="1187" y="604"/>
                    </a:cubicBezTo>
                    <a:cubicBezTo>
                      <a:pt x="1136" y="604"/>
                      <a:pt x="1088" y="636"/>
                      <a:pt x="1094" y="702"/>
                    </a:cubicBezTo>
                    <a:cubicBezTo>
                      <a:pt x="1237" y="1880"/>
                      <a:pt x="1416" y="3059"/>
                      <a:pt x="1678" y="4202"/>
                    </a:cubicBezTo>
                    <a:cubicBezTo>
                      <a:pt x="1642" y="4250"/>
                      <a:pt x="1654" y="4274"/>
                      <a:pt x="1702" y="4309"/>
                    </a:cubicBezTo>
                    <a:cubicBezTo>
                      <a:pt x="1940" y="5452"/>
                      <a:pt x="2237" y="6583"/>
                      <a:pt x="2595" y="7703"/>
                    </a:cubicBezTo>
                    <a:cubicBezTo>
                      <a:pt x="2035" y="8929"/>
                      <a:pt x="1523" y="10203"/>
                      <a:pt x="1083" y="11489"/>
                    </a:cubicBezTo>
                    <a:cubicBezTo>
                      <a:pt x="678" y="12668"/>
                      <a:pt x="321" y="13858"/>
                      <a:pt x="23" y="15061"/>
                    </a:cubicBezTo>
                    <a:cubicBezTo>
                      <a:pt x="1" y="15141"/>
                      <a:pt x="68" y="15199"/>
                      <a:pt x="132" y="15199"/>
                    </a:cubicBezTo>
                    <a:cubicBezTo>
                      <a:pt x="173" y="15199"/>
                      <a:pt x="211" y="15176"/>
                      <a:pt x="225" y="15120"/>
                    </a:cubicBezTo>
                    <a:cubicBezTo>
                      <a:pt x="392" y="14477"/>
                      <a:pt x="571" y="13834"/>
                      <a:pt x="761" y="13203"/>
                    </a:cubicBezTo>
                    <a:cubicBezTo>
                      <a:pt x="785" y="13203"/>
                      <a:pt x="785" y="13203"/>
                      <a:pt x="797" y="13191"/>
                    </a:cubicBezTo>
                    <a:cubicBezTo>
                      <a:pt x="2011" y="12441"/>
                      <a:pt x="3285" y="11775"/>
                      <a:pt x="4607" y="11227"/>
                    </a:cubicBezTo>
                    <a:cubicBezTo>
                      <a:pt x="5940" y="10655"/>
                      <a:pt x="7309" y="10215"/>
                      <a:pt x="8703" y="9834"/>
                    </a:cubicBezTo>
                    <a:cubicBezTo>
                      <a:pt x="8736" y="9800"/>
                      <a:pt x="8707" y="9641"/>
                      <a:pt x="8605" y="9641"/>
                    </a:cubicBezTo>
                    <a:cubicBezTo>
                      <a:pt x="8598" y="9641"/>
                      <a:pt x="8591" y="9642"/>
                      <a:pt x="8583" y="9643"/>
                    </a:cubicBezTo>
                    <a:cubicBezTo>
                      <a:pt x="7405" y="9929"/>
                      <a:pt x="6262" y="10298"/>
                      <a:pt x="5119" y="10751"/>
                    </a:cubicBezTo>
                    <a:cubicBezTo>
                      <a:pt x="5309" y="9786"/>
                      <a:pt x="5583" y="8834"/>
                      <a:pt x="5964" y="7917"/>
                    </a:cubicBezTo>
                    <a:cubicBezTo>
                      <a:pt x="5986" y="7843"/>
                      <a:pt x="5922" y="7793"/>
                      <a:pt x="5858" y="7793"/>
                    </a:cubicBezTo>
                    <a:cubicBezTo>
                      <a:pt x="5819" y="7793"/>
                      <a:pt x="5780" y="7812"/>
                      <a:pt x="5762" y="7857"/>
                    </a:cubicBezTo>
                    <a:cubicBezTo>
                      <a:pt x="5381" y="8810"/>
                      <a:pt x="5095" y="9810"/>
                      <a:pt x="4904" y="10834"/>
                    </a:cubicBezTo>
                    <a:cubicBezTo>
                      <a:pt x="3476" y="11417"/>
                      <a:pt x="2106" y="12120"/>
                      <a:pt x="797" y="12906"/>
                    </a:cubicBezTo>
                    <a:cubicBezTo>
                      <a:pt x="1856" y="9489"/>
                      <a:pt x="3369" y="6191"/>
                      <a:pt x="5274" y="3154"/>
                    </a:cubicBezTo>
                    <a:cubicBezTo>
                      <a:pt x="5928" y="2131"/>
                      <a:pt x="6631" y="1130"/>
                      <a:pt x="7357" y="154"/>
                    </a:cubicBezTo>
                    <a:cubicBezTo>
                      <a:pt x="7410" y="84"/>
                      <a:pt x="7339" y="0"/>
                      <a:pt x="7274" y="0"/>
                    </a:cubicBezTo>
                    <a:close/>
                  </a:path>
                </a:pathLst>
              </a:custGeom>
              <a:solidFill>
                <a:schemeClr val="accent3"/>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79" name="Google Shape;2779;p66"/>
              <p:cNvSpPr/>
              <p:nvPr/>
            </p:nvSpPr>
            <p:spPr>
              <a:xfrm>
                <a:off x="7233251" y="4046791"/>
                <a:ext cx="502230" cy="774068"/>
              </a:xfrm>
              <a:custGeom>
                <a:avLst/>
                <a:gdLst/>
                <a:ahLst/>
                <a:cxnLst/>
                <a:rect l="l" t="t" r="r" b="b"/>
                <a:pathLst>
                  <a:path w="7829" h="12067" extrusionOk="0">
                    <a:moveTo>
                      <a:pt x="2949" y="1"/>
                    </a:moveTo>
                    <a:cubicBezTo>
                      <a:pt x="2897" y="1"/>
                      <a:pt x="2849" y="34"/>
                      <a:pt x="2855" y="99"/>
                    </a:cubicBezTo>
                    <a:cubicBezTo>
                      <a:pt x="3141" y="2397"/>
                      <a:pt x="3486" y="4671"/>
                      <a:pt x="3915" y="6933"/>
                    </a:cubicBezTo>
                    <a:cubicBezTo>
                      <a:pt x="3248" y="6445"/>
                      <a:pt x="2593" y="5909"/>
                      <a:pt x="1962" y="5338"/>
                    </a:cubicBezTo>
                    <a:cubicBezTo>
                      <a:pt x="1652" y="5064"/>
                      <a:pt x="1343" y="4766"/>
                      <a:pt x="1021" y="4445"/>
                    </a:cubicBezTo>
                    <a:cubicBezTo>
                      <a:pt x="747" y="4147"/>
                      <a:pt x="402" y="3873"/>
                      <a:pt x="224" y="3492"/>
                    </a:cubicBezTo>
                    <a:cubicBezTo>
                      <a:pt x="208" y="3462"/>
                      <a:pt x="178" y="3448"/>
                      <a:pt x="146" y="3448"/>
                    </a:cubicBezTo>
                    <a:cubicBezTo>
                      <a:pt x="78" y="3448"/>
                      <a:pt x="1" y="3507"/>
                      <a:pt x="33" y="3588"/>
                    </a:cubicBezTo>
                    <a:cubicBezTo>
                      <a:pt x="164" y="3957"/>
                      <a:pt x="509" y="4242"/>
                      <a:pt x="771" y="4528"/>
                    </a:cubicBezTo>
                    <a:cubicBezTo>
                      <a:pt x="1105" y="4850"/>
                      <a:pt x="1426" y="5183"/>
                      <a:pt x="1783" y="5493"/>
                    </a:cubicBezTo>
                    <a:cubicBezTo>
                      <a:pt x="2474" y="6100"/>
                      <a:pt x="3164" y="6683"/>
                      <a:pt x="3915" y="7231"/>
                    </a:cubicBezTo>
                    <a:cubicBezTo>
                      <a:pt x="3938" y="7243"/>
                      <a:pt x="3962" y="7243"/>
                      <a:pt x="3974" y="7243"/>
                    </a:cubicBezTo>
                    <a:cubicBezTo>
                      <a:pt x="4105" y="7921"/>
                      <a:pt x="4236" y="8588"/>
                      <a:pt x="4379" y="9243"/>
                    </a:cubicBezTo>
                    <a:cubicBezTo>
                      <a:pt x="4343" y="9291"/>
                      <a:pt x="4379" y="9326"/>
                      <a:pt x="4403" y="9362"/>
                    </a:cubicBezTo>
                    <a:lnTo>
                      <a:pt x="4403" y="9374"/>
                    </a:lnTo>
                    <a:cubicBezTo>
                      <a:pt x="4593" y="10255"/>
                      <a:pt x="4760" y="11136"/>
                      <a:pt x="4998" y="11993"/>
                    </a:cubicBezTo>
                    <a:cubicBezTo>
                      <a:pt x="5012" y="12045"/>
                      <a:pt x="5052" y="12067"/>
                      <a:pt x="5093" y="12067"/>
                    </a:cubicBezTo>
                    <a:cubicBezTo>
                      <a:pt x="5158" y="12067"/>
                      <a:pt x="5227" y="12013"/>
                      <a:pt x="5212" y="11934"/>
                    </a:cubicBezTo>
                    <a:cubicBezTo>
                      <a:pt x="5046" y="11172"/>
                      <a:pt x="4855" y="10422"/>
                      <a:pt x="4688" y="9648"/>
                    </a:cubicBezTo>
                    <a:cubicBezTo>
                      <a:pt x="4653" y="9505"/>
                      <a:pt x="4629" y="9374"/>
                      <a:pt x="4593" y="9231"/>
                    </a:cubicBezTo>
                    <a:cubicBezTo>
                      <a:pt x="5665" y="7040"/>
                      <a:pt x="6724" y="4850"/>
                      <a:pt x="7796" y="2683"/>
                    </a:cubicBezTo>
                    <a:cubicBezTo>
                      <a:pt x="7829" y="2609"/>
                      <a:pt x="7754" y="2535"/>
                      <a:pt x="7685" y="2535"/>
                    </a:cubicBezTo>
                    <a:cubicBezTo>
                      <a:pt x="7654" y="2535"/>
                      <a:pt x="7624" y="2550"/>
                      <a:pt x="7605" y="2587"/>
                    </a:cubicBezTo>
                    <a:lnTo>
                      <a:pt x="4522" y="8933"/>
                    </a:lnTo>
                    <a:cubicBezTo>
                      <a:pt x="4415" y="8410"/>
                      <a:pt x="4296" y="7886"/>
                      <a:pt x="4212" y="7350"/>
                    </a:cubicBezTo>
                    <a:cubicBezTo>
                      <a:pt x="3915" y="5838"/>
                      <a:pt x="3653" y="4302"/>
                      <a:pt x="3426" y="2766"/>
                    </a:cubicBezTo>
                    <a:cubicBezTo>
                      <a:pt x="3283" y="1873"/>
                      <a:pt x="3164" y="980"/>
                      <a:pt x="3069" y="99"/>
                    </a:cubicBezTo>
                    <a:cubicBezTo>
                      <a:pt x="3057" y="34"/>
                      <a:pt x="3001" y="1"/>
                      <a:pt x="2949" y="1"/>
                    </a:cubicBezTo>
                    <a:close/>
                  </a:path>
                </a:pathLst>
              </a:custGeom>
              <a:solidFill>
                <a:schemeClr val="accent3"/>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grpSp>
      <p:sp>
        <p:nvSpPr>
          <p:cNvPr id="2780" name="Google Shape;2780;p66"/>
          <p:cNvSpPr/>
          <p:nvPr/>
        </p:nvSpPr>
        <p:spPr>
          <a:xfrm>
            <a:off x="6566068" y="3142069"/>
            <a:ext cx="941841" cy="218276"/>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81" name="Google Shape;2781;p66"/>
          <p:cNvSpPr/>
          <p:nvPr/>
        </p:nvSpPr>
        <p:spPr>
          <a:xfrm>
            <a:off x="7379983" y="4112638"/>
            <a:ext cx="752371" cy="151604"/>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82" name="Google Shape;2782;p66"/>
          <p:cNvSpPr/>
          <p:nvPr/>
        </p:nvSpPr>
        <p:spPr>
          <a:xfrm>
            <a:off x="465934" y="1060232"/>
            <a:ext cx="1319421" cy="305773"/>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83" name="Google Shape;2783;p66"/>
          <p:cNvSpPr/>
          <p:nvPr/>
        </p:nvSpPr>
        <p:spPr>
          <a:xfrm>
            <a:off x="1785365" y="435138"/>
            <a:ext cx="752371" cy="151604"/>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nvGrpSpPr>
          <p:cNvPr id="2784" name="Google Shape;2784;p66"/>
          <p:cNvGrpSpPr/>
          <p:nvPr/>
        </p:nvGrpSpPr>
        <p:grpSpPr>
          <a:xfrm>
            <a:off x="592717" y="2274891"/>
            <a:ext cx="617939" cy="617939"/>
            <a:chOff x="292035" y="246950"/>
            <a:chExt cx="461700" cy="461700"/>
          </a:xfrm>
        </p:grpSpPr>
        <p:sp>
          <p:nvSpPr>
            <p:cNvPr id="2785" name="Google Shape;2785;p66"/>
            <p:cNvSpPr/>
            <p:nvPr/>
          </p:nvSpPr>
          <p:spPr>
            <a:xfrm>
              <a:off x="487635" y="246950"/>
              <a:ext cx="70500" cy="461700"/>
            </a:xfrm>
            <a:prstGeom prst="rect">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86" name="Google Shape;2786;p66"/>
            <p:cNvSpPr/>
            <p:nvPr/>
          </p:nvSpPr>
          <p:spPr>
            <a:xfrm rot="2710324">
              <a:off x="487565" y="247102"/>
              <a:ext cx="70640" cy="461599"/>
            </a:xfrm>
            <a:prstGeom prst="rect">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87" name="Google Shape;2787;p66"/>
            <p:cNvSpPr/>
            <p:nvPr/>
          </p:nvSpPr>
          <p:spPr>
            <a:xfrm rot="5400000">
              <a:off x="487485" y="247000"/>
              <a:ext cx="70800" cy="461700"/>
            </a:xfrm>
            <a:prstGeom prst="rect">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sp>
          <p:nvSpPr>
            <p:cNvPr id="2788" name="Google Shape;2788;p66"/>
            <p:cNvSpPr/>
            <p:nvPr/>
          </p:nvSpPr>
          <p:spPr>
            <a:xfrm rot="8110324">
              <a:off x="487565" y="247102"/>
              <a:ext cx="70640" cy="461599"/>
            </a:xfrm>
            <a:prstGeom prst="rect">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3200"/>
            </a:p>
          </p:txBody>
        </p:sp>
      </p:grpSp>
      <p:sp>
        <p:nvSpPr>
          <p:cNvPr id="5" name="Rectangle 4"/>
          <p:cNvSpPr/>
          <p:nvPr/>
        </p:nvSpPr>
        <p:spPr>
          <a:xfrm>
            <a:off x="5969529" y="4701471"/>
            <a:ext cx="4736076" cy="1825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3200"/>
          </a:p>
        </p:txBody>
      </p:sp>
      <p:pic>
        <p:nvPicPr>
          <p:cNvPr id="104" name="Picture 6" descr="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88296" y="19060"/>
            <a:ext cx="3133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6" name="Google Shape;2686;p66"/>
          <p:cNvSpPr txBox="1">
            <a:spLocks noGrp="1"/>
          </p:cNvSpPr>
          <p:nvPr>
            <p:ph type="title"/>
          </p:nvPr>
        </p:nvSpPr>
        <p:spPr>
          <a:xfrm>
            <a:off x="5980762" y="4959827"/>
            <a:ext cx="6893198" cy="861734"/>
          </a:xfrm>
          <a:prstGeom prst="rect">
            <a:avLst/>
          </a:prstGeom>
        </p:spPr>
        <p:txBody>
          <a:bodyPr spcFirstLastPara="1" vert="horz" wrap="square" lIns="121900" tIns="121900" rIns="121900" bIns="121900" rtlCol="0" anchor="ctr" anchorCtr="0">
            <a:spAutoFit/>
          </a:bodyPr>
          <a:lstStyle/>
          <a:p>
            <a:r>
              <a:rPr lang="en-US" sz="4000" b="1" smtClean="0">
                <a:solidFill>
                  <a:srgbClr val="FF0000"/>
                </a:solidFill>
                <a:latin typeface="Times New Roman" panose="02020603050405020304" pitchFamily="18" charset="0"/>
                <a:cs typeface="Times New Roman" panose="02020603050405020304" pitchFamily="18" charset="0"/>
              </a:rPr>
              <a:t>C</a:t>
            </a:r>
            <a:r>
              <a:rPr lang="en-GB" sz="4000" b="1" smtClean="0">
                <a:solidFill>
                  <a:srgbClr val="FF0000"/>
                </a:solidFill>
                <a:latin typeface="Times New Roman" panose="02020603050405020304" pitchFamily="18" charset="0"/>
                <a:cs typeface="Times New Roman" panose="02020603050405020304" pitchFamily="18" charset="0"/>
              </a:rPr>
              <a:t>húc các em học tốt!</a:t>
            </a:r>
            <a:endParaRPr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3" name="applause.wav"/>
          </p:stSnd>
        </p:sndAc>
      </p:transition>
    </mc:Choice>
    <mc:Fallback xmlns="">
      <p:transition spd="slow">
        <p:sndAc>
          <p:stSnd>
            <p:snd r:embed="rId5"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5" name="Oval 14"/>
          <p:cNvSpPr/>
          <p:nvPr/>
        </p:nvSpPr>
        <p:spPr>
          <a:xfrm>
            <a:off x="1674898" y="1945329"/>
            <a:ext cx="276523" cy="2879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en-US" sz="1350">
              <a:solidFill>
                <a:prstClr val="black"/>
              </a:solidFill>
              <a:latin typeface="Calibri" panose="020F0502020204030204"/>
            </a:endParaRPr>
          </a:p>
        </p:txBody>
      </p:sp>
      <p:sp>
        <p:nvSpPr>
          <p:cNvPr id="16" name="Oval 15"/>
          <p:cNvSpPr/>
          <p:nvPr/>
        </p:nvSpPr>
        <p:spPr>
          <a:xfrm>
            <a:off x="1960647" y="2706327"/>
            <a:ext cx="276523" cy="2879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en-US" sz="1350">
              <a:solidFill>
                <a:prstClr val="white"/>
              </a:solidFill>
              <a:latin typeface="Calibri" panose="020F0502020204030204"/>
            </a:endParaRPr>
          </a:p>
        </p:txBody>
      </p:sp>
      <p:sp>
        <p:nvSpPr>
          <p:cNvPr id="25" name="Oval 14"/>
          <p:cNvSpPr/>
          <p:nvPr/>
        </p:nvSpPr>
        <p:spPr>
          <a:xfrm flipV="1">
            <a:off x="1707703" y="4270721"/>
            <a:ext cx="276523" cy="2879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en-US" sz="1350">
              <a:solidFill>
                <a:prstClr val="black"/>
              </a:solidFill>
              <a:latin typeface="Calibri" panose="020F0502020204030204"/>
            </a:endParaRPr>
          </a:p>
        </p:txBody>
      </p:sp>
      <p:sp>
        <p:nvSpPr>
          <p:cNvPr id="27" name="Oval 15"/>
          <p:cNvSpPr/>
          <p:nvPr/>
        </p:nvSpPr>
        <p:spPr>
          <a:xfrm>
            <a:off x="1975438" y="3481967"/>
            <a:ext cx="276523" cy="287976"/>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en-US" sz="1350">
              <a:solidFill>
                <a:prstClr val="white"/>
              </a:solidFill>
              <a:latin typeface="Calibri" panose="020F0502020204030204"/>
            </a:endParaRPr>
          </a:p>
        </p:txBody>
      </p:sp>
      <p:sp>
        <p:nvSpPr>
          <p:cNvPr id="14" name="Arc 13"/>
          <p:cNvSpPr/>
          <p:nvPr/>
        </p:nvSpPr>
        <p:spPr>
          <a:xfrm>
            <a:off x="-2385008" y="840429"/>
            <a:ext cx="4896000" cy="4896000"/>
          </a:xfrm>
          <a:prstGeom prst="arc">
            <a:avLst>
              <a:gd name="adj1" fmla="val 16180803"/>
              <a:gd name="adj2" fmla="val 5370932"/>
            </a:avLst>
          </a:prstGeom>
          <a:ln w="57150"/>
        </p:spPr>
        <p:style>
          <a:lnRef idx="3">
            <a:schemeClr val="accent3"/>
          </a:lnRef>
          <a:fillRef idx="0">
            <a:schemeClr val="accent3"/>
          </a:fillRef>
          <a:effectRef idx="2">
            <a:schemeClr val="accent3"/>
          </a:effectRef>
          <a:fontRef idx="minor">
            <a:schemeClr val="tx1"/>
          </a:fontRef>
        </p:style>
        <p:txBody>
          <a:bodyPr anchor="ctr"/>
          <a:lstStyle/>
          <a:p>
            <a:pPr algn="ctr" defTabSz="609600">
              <a:defRPr/>
            </a:pPr>
            <a:endParaRPr lang="en-US" sz="1350">
              <a:solidFill>
                <a:prstClr val="black"/>
              </a:solidFill>
              <a:latin typeface="Calibri" panose="020F0502020204030204"/>
            </a:endParaRPr>
          </a:p>
        </p:txBody>
      </p:sp>
      <p:grpSp>
        <p:nvGrpSpPr>
          <p:cNvPr id="2" name="Group 24"/>
          <p:cNvGrpSpPr/>
          <p:nvPr/>
        </p:nvGrpSpPr>
        <p:grpSpPr bwMode="auto">
          <a:xfrm rot="5400000">
            <a:off x="-2165848" y="3218835"/>
            <a:ext cx="4505237" cy="337975"/>
            <a:chOff x="-3200400" y="3314698"/>
            <a:chExt cx="6246419" cy="228602"/>
          </a:xfrm>
        </p:grpSpPr>
        <p:sp>
          <p:nvSpPr>
            <p:cNvPr id="13" name="Rounded Rectangle 12"/>
            <p:cNvSpPr/>
            <p:nvPr/>
          </p:nvSpPr>
          <p:spPr>
            <a:xfrm rot="5400000">
              <a:off x="1248537" y="1631514"/>
              <a:ext cx="114298" cy="3480666"/>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en-US" sz="1350">
                <a:solidFill>
                  <a:srgbClr val="00FF00"/>
                </a:solidFill>
                <a:latin typeface="Calibri" panose="020F0502020204030204"/>
              </a:endParaRPr>
            </a:p>
          </p:txBody>
        </p:sp>
        <p:sp>
          <p:nvSpPr>
            <p:cNvPr id="24" name="Rounded Rectangle 2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defRPr/>
              </a:pPr>
              <a:endParaRPr lang="en-US" sz="1350">
                <a:solidFill>
                  <a:srgbClr val="00FF00"/>
                </a:solidFill>
                <a:latin typeface="Calibri" panose="020F0502020204030204"/>
              </a:endParaRPr>
            </a:p>
          </p:txBody>
        </p:sp>
      </p:grpSp>
      <p:sp>
        <p:nvSpPr>
          <p:cNvPr id="21" name="Arc 20"/>
          <p:cNvSpPr/>
          <p:nvPr/>
        </p:nvSpPr>
        <p:spPr>
          <a:xfrm>
            <a:off x="-2021052" y="1345757"/>
            <a:ext cx="3802204" cy="3801295"/>
          </a:xfrm>
          <a:prstGeom prst="arc">
            <a:avLst>
              <a:gd name="adj1" fmla="val 16518607"/>
              <a:gd name="adj2" fmla="val 5124427"/>
            </a:avLst>
          </a:prstGeom>
        </p:spPr>
        <p:style>
          <a:lnRef idx="3">
            <a:schemeClr val="accent1"/>
          </a:lnRef>
          <a:fillRef idx="0">
            <a:schemeClr val="accent1"/>
          </a:fillRef>
          <a:effectRef idx="2">
            <a:schemeClr val="accent1"/>
          </a:effectRef>
          <a:fontRef idx="minor">
            <a:schemeClr val="tx1"/>
          </a:fontRef>
        </p:style>
        <p:txBody>
          <a:bodyPr anchor="ctr"/>
          <a:lstStyle/>
          <a:p>
            <a:pPr algn="ctr" defTabSz="609600">
              <a:defRPr/>
            </a:pPr>
            <a:endParaRPr lang="en-US" sz="1350">
              <a:solidFill>
                <a:prstClr val="black"/>
              </a:solidFill>
              <a:latin typeface="Calibri" panose="020F0502020204030204"/>
            </a:endParaRPr>
          </a:p>
        </p:txBody>
      </p:sp>
      <p:sp>
        <p:nvSpPr>
          <p:cNvPr id="17" name="Hình chữ nhật 25"/>
          <p:cNvSpPr/>
          <p:nvPr/>
        </p:nvSpPr>
        <p:spPr>
          <a:xfrm>
            <a:off x="1407882" y="658108"/>
            <a:ext cx="8605566" cy="1569660"/>
          </a:xfrm>
          <a:prstGeom prst="rect">
            <a:avLst/>
          </a:prstGeom>
          <a:noFill/>
        </p:spPr>
        <p:txBody>
          <a:bodyPr wrap="square" lIns="91440" tIns="45720" rIns="91440" bIns="45720">
            <a:spAutoFit/>
          </a:bodyPr>
          <a:lstStyle/>
          <a:p>
            <a:pPr algn="ctr"/>
            <a:r>
              <a:rPr lang="en-US" sz="4800" b="1" u="sng">
                <a:ln w="3175">
                  <a:solidFill>
                    <a:srgbClr val="C40000"/>
                  </a:solidFill>
                  <a:prstDash val="solid"/>
                </a:ln>
                <a:effectLst>
                  <a:outerShdw dist="38100" dir="2700000" algn="tl" rotWithShape="0">
                    <a:srgbClr val="C0504D"/>
                  </a:outerShdw>
                </a:effectLst>
                <a:latin typeface="Times New Roman" panose="02020603050405020304" pitchFamily="18" charset="0"/>
                <a:cs typeface="Times New Roman" panose="02020603050405020304" pitchFamily="18" charset="0"/>
              </a:rPr>
              <a:t>BÀI 12:</a:t>
            </a:r>
            <a:r>
              <a:rPr lang="en-US" sz="4800" b="1">
                <a:ln w="3175">
                  <a:solidFill>
                    <a:srgbClr val="C40000"/>
                  </a:solidFill>
                  <a:prstDash val="solid"/>
                </a:ln>
                <a:solidFill>
                  <a:srgbClr val="FF0000"/>
                </a:solidFill>
                <a:effectLst>
                  <a:outerShdw dist="38100" dir="2700000" algn="tl" rotWithShape="0">
                    <a:srgbClr val="C0504D"/>
                  </a:outerShdw>
                </a:effectLst>
                <a:latin typeface="Times New Roman" panose="02020603050405020304" pitchFamily="18" charset="0"/>
                <a:cs typeface="Times New Roman" panose="02020603050405020304" pitchFamily="18" charset="0"/>
              </a:rPr>
              <a:t> NHIÊN LIỆU VÀ AN NINH NĂNG LƯỢNG</a:t>
            </a:r>
          </a:p>
        </p:txBody>
      </p:sp>
      <p:sp>
        <p:nvSpPr>
          <p:cNvPr id="18" name="TextBox 17"/>
          <p:cNvSpPr txBox="1"/>
          <p:nvPr/>
        </p:nvSpPr>
        <p:spPr>
          <a:xfrm>
            <a:off x="2727538" y="3130007"/>
            <a:ext cx="8786191" cy="2246769"/>
          </a:xfrm>
          <a:prstGeom prst="rect">
            <a:avLst/>
          </a:prstGeom>
          <a:noFill/>
        </p:spPr>
        <p:txBody>
          <a:bodyPr wrap="square" rtlCol="0">
            <a:spAutoFit/>
          </a:bodyPr>
          <a:lstStyle/>
          <a:p>
            <a:pPr marL="514350" indent="-514350">
              <a:buAutoNum type="arabicPeriod"/>
            </a:pPr>
            <a:r>
              <a:rPr lang="en-US" sz="2800" b="1" err="1" smtClean="0">
                <a:solidFill>
                  <a:srgbClr val="000099"/>
                </a:solidFill>
                <a:latin typeface="Times New Roman" panose="02020603050405020304" pitchFamily="18" charset="0"/>
                <a:cs typeface="Times New Roman" panose="02020603050405020304" pitchFamily="18" charset="0"/>
              </a:rPr>
              <a:t>Một</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số</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nhiên</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liệu</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thông</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dụng</a:t>
            </a:r>
            <a:r>
              <a:rPr lang="en-US" sz="2800" b="1" smtClean="0">
                <a:solidFill>
                  <a:srgbClr val="000099"/>
                </a:solidFill>
                <a:latin typeface="Times New Roman" panose="02020603050405020304" pitchFamily="18" charset="0"/>
                <a:cs typeface="Times New Roman" panose="02020603050405020304" pitchFamily="18" charset="0"/>
              </a:rPr>
              <a:t>.</a:t>
            </a:r>
          </a:p>
          <a:p>
            <a:pPr marL="514350" indent="-514350">
              <a:buAutoNum type="arabicPeriod"/>
            </a:pPr>
            <a:r>
              <a:rPr lang="en-US" sz="2800" b="1" err="1" smtClean="0">
                <a:solidFill>
                  <a:srgbClr val="000099"/>
                </a:solidFill>
                <a:latin typeface="Times New Roman" panose="02020603050405020304" pitchFamily="18" charset="0"/>
                <a:cs typeface="Times New Roman" panose="02020603050405020304" pitchFamily="18" charset="0"/>
              </a:rPr>
              <a:t>Một</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số</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tính</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chất</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và</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ứng</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dụng</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của</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nhiên</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liệu</a:t>
            </a:r>
            <a:r>
              <a:rPr lang="en-US" sz="2800" b="1" smtClean="0">
                <a:solidFill>
                  <a:srgbClr val="000099"/>
                </a:solidFill>
                <a:latin typeface="Times New Roman" panose="02020603050405020304" pitchFamily="18" charset="0"/>
                <a:cs typeface="Times New Roman" panose="02020603050405020304" pitchFamily="18" charset="0"/>
              </a:rPr>
              <a:t>.</a:t>
            </a:r>
          </a:p>
          <a:p>
            <a:pPr marL="514350" indent="-514350">
              <a:buAutoNum type="arabicPeriod"/>
            </a:pPr>
            <a:r>
              <a:rPr lang="en-US" sz="2800" b="1" err="1" smtClean="0">
                <a:solidFill>
                  <a:srgbClr val="000099"/>
                </a:solidFill>
                <a:latin typeface="Times New Roman" panose="02020603050405020304" pitchFamily="18" charset="0"/>
                <a:cs typeface="Times New Roman" panose="02020603050405020304" pitchFamily="18" charset="0"/>
              </a:rPr>
              <a:t>Sử</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dụng</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nhiên</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liệu</a:t>
            </a:r>
            <a:r>
              <a:rPr lang="en-US" sz="2800" b="1" smtClean="0">
                <a:solidFill>
                  <a:srgbClr val="000099"/>
                </a:solidFill>
                <a:latin typeface="Times New Roman" panose="02020603050405020304" pitchFamily="18" charset="0"/>
                <a:cs typeface="Times New Roman" panose="02020603050405020304" pitchFamily="18" charset="0"/>
              </a:rPr>
              <a:t> an </a:t>
            </a:r>
            <a:r>
              <a:rPr lang="en-US" sz="2800" b="1" err="1" smtClean="0">
                <a:solidFill>
                  <a:srgbClr val="000099"/>
                </a:solidFill>
                <a:latin typeface="Times New Roman" panose="02020603050405020304" pitchFamily="18" charset="0"/>
                <a:cs typeface="Times New Roman" panose="02020603050405020304" pitchFamily="18" charset="0"/>
              </a:rPr>
              <a:t>toàn</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hiệu</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quả</a:t>
            </a:r>
            <a:r>
              <a:rPr lang="en-US" sz="2800" b="1" smtClean="0">
                <a:solidFill>
                  <a:srgbClr val="000099"/>
                </a:solidFill>
                <a:latin typeface="Times New Roman" panose="02020603050405020304" pitchFamily="18" charset="0"/>
                <a:cs typeface="Times New Roman" panose="02020603050405020304" pitchFamily="18" charset="0"/>
              </a:rPr>
              <a:t>.</a:t>
            </a:r>
          </a:p>
          <a:p>
            <a:pPr marL="514350" indent="-514350">
              <a:buAutoNum type="arabicPeriod"/>
            </a:pPr>
            <a:r>
              <a:rPr lang="en-US" sz="2800" b="1" err="1" smtClean="0">
                <a:solidFill>
                  <a:srgbClr val="000099"/>
                </a:solidFill>
                <a:latin typeface="Times New Roman" panose="02020603050405020304" pitchFamily="18" charset="0"/>
                <a:cs typeface="Times New Roman" panose="02020603050405020304" pitchFamily="18" charset="0"/>
              </a:rPr>
              <a:t>Sử</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dụng</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nhiên</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liệu</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bảo</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đảm</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sự</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phát</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triển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bền</a:t>
            </a:r>
            <a:r>
              <a:rPr lang="en-US" sz="2800" b="1" smtClean="0">
                <a:solidFill>
                  <a:srgbClr val="000099"/>
                </a:solidFill>
                <a:latin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cs typeface="Times New Roman" panose="02020603050405020304" pitchFamily="18" charset="0"/>
              </a:rPr>
              <a:t>vững</a:t>
            </a:r>
            <a:r>
              <a:rPr lang="en-US" sz="2800" b="1" smtClean="0">
                <a:solidFill>
                  <a:srgbClr val="000099"/>
                </a:solidFill>
                <a:latin typeface="Times New Roman" panose="02020603050405020304" pitchFamily="18" charset="0"/>
                <a:cs typeface="Times New Roman" panose="02020603050405020304" pitchFamily="18" charset="0"/>
              </a:rPr>
              <a:t> – An </a:t>
            </a:r>
            <a:r>
              <a:rPr lang="en-US" sz="2800" b="1" err="1" smtClean="0">
                <a:solidFill>
                  <a:srgbClr val="000099"/>
                </a:solidFill>
                <a:latin typeface="Times New Roman" panose="02020603050405020304" pitchFamily="18" charset="0"/>
                <a:cs typeface="Times New Roman" panose="02020603050405020304" pitchFamily="18" charset="0"/>
              </a:rPr>
              <a:t>ninh</a:t>
            </a:r>
            <a:r>
              <a:rPr lang="en-US" sz="2800" b="1" smtClean="0">
                <a:solidFill>
                  <a:srgbClr val="000099"/>
                </a:solidFill>
                <a:latin typeface="Times New Roman" panose="02020603050405020304" pitchFamily="18" charset="0"/>
                <a:cs typeface="Times New Roman" panose="02020603050405020304" pitchFamily="18" charset="0"/>
              </a:rPr>
              <a:t> </a:t>
            </a:r>
            <a:r>
              <a:rPr lang="vi-VN" sz="2800" b="1" smtClean="0">
                <a:solidFill>
                  <a:srgbClr val="000099"/>
                </a:solidFill>
                <a:latin typeface="Times New Roman" panose="02020603050405020304" pitchFamily="18" charset="0"/>
                <a:cs typeface="Times New Roman" panose="02020603050405020304" pitchFamily="18" charset="0"/>
              </a:rPr>
              <a:t>năng lượng.</a:t>
            </a:r>
            <a:endParaRPr lang="en-US" sz="2800" b="1">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320000">
                                      <p:cBhvr>
                                        <p:cTn id="10" dur="5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320000">
                                      <p:cBhvr>
                                        <p:cTn id="14" dur="500" fill="hold"/>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233925" y="261198"/>
            <a:ext cx="6609257" cy="488515"/>
          </a:xfrm>
          <a:prstGeom prst="round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a:t>
            </a:r>
            <a:r>
              <a:rPr lang="en-US" sz="2800" b="1" err="1">
                <a:solidFill>
                  <a:srgbClr val="FF0000"/>
                </a:solidFill>
                <a:latin typeface="Times New Roman" panose="02020603050405020304" pitchFamily="18" charset="0"/>
                <a:cs typeface="Times New Roman" panose="02020603050405020304" pitchFamily="18" charset="0"/>
              </a:rPr>
              <a:t>Một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số</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nhiên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liệu</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thông</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dụng</a:t>
            </a:r>
            <a:r>
              <a:rPr lang="en-US" sz="2800" b="1">
                <a:solidFill>
                  <a:srgbClr val="FF0000"/>
                </a:solidFill>
                <a:latin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0857" y="137774"/>
            <a:ext cx="977700" cy="2193989"/>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p:cNvSpPr/>
          <p:nvPr/>
        </p:nvSpPr>
        <p:spPr>
          <a:xfrm>
            <a:off x="585779" y="942403"/>
            <a:ext cx="4114800" cy="219398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err="1">
                <a:solidFill>
                  <a:srgbClr val="000099"/>
                </a:solidFill>
                <a:latin typeface="Times New Roman" panose="02020603050405020304" pitchFamily="18" charset="0"/>
                <a:cs typeface="Times New Roman" panose="02020603050405020304" pitchFamily="18" charset="0"/>
              </a:rPr>
              <a:t>Hãy</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kể</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một</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số</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trong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cuộc</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sống</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mà</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em</a:t>
            </a:r>
            <a:r>
              <a:rPr lang="en-US" sz="2800" b="1">
                <a:solidFill>
                  <a:srgbClr val="000099"/>
                </a:solidFill>
                <a:latin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cs typeface="Times New Roman" panose="02020603050405020304" pitchFamily="18" charset="0"/>
              </a:rPr>
              <a:t>biết</a:t>
            </a:r>
            <a:r>
              <a:rPr lang="en-US" sz="2800" b="1">
                <a:solidFill>
                  <a:srgbClr val="000099"/>
                </a:solidFill>
                <a:latin typeface="Times New Roman" panose="02020603050405020304" pitchFamily="18" charset="0"/>
                <a:cs typeface="Times New Roman" panose="02020603050405020304" pitchFamily="18" charset="0"/>
              </a:rPr>
              <a:t>?</a:t>
            </a:r>
          </a:p>
        </p:txBody>
      </p:sp>
      <p:pic>
        <p:nvPicPr>
          <p:cNvPr id="6" name="Picture 4" descr="Nhiệt trị của củi gỗ [Chi tiết c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77" y="858892"/>
            <a:ext cx="3825383" cy="236101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13"/>
          <p:cNvSpPr/>
          <p:nvPr/>
        </p:nvSpPr>
        <p:spPr>
          <a:xfrm>
            <a:off x="8825890" y="1812559"/>
            <a:ext cx="978771" cy="562968"/>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2800" b="1" err="1">
                <a:solidFill>
                  <a:srgbClr val="000099"/>
                </a:solidFill>
                <a:latin typeface="Times New Roman" panose="02020603050405020304" pitchFamily="18" charset="0"/>
                <a:cs typeface="Times New Roman" panose="02020603050405020304" pitchFamily="18" charset="0"/>
              </a:rPr>
              <a:t>Củi</a:t>
            </a:r>
            <a:endParaRPr lang="en-US" sz="2800" b="1">
              <a:solidFill>
                <a:srgbClr val="000099"/>
              </a:solidFill>
              <a:latin typeface="Times New Roman" panose="02020603050405020304" pitchFamily="18" charset="0"/>
              <a:cs typeface="Times New Roman" panose="02020603050405020304" pitchFamily="18" charset="0"/>
            </a:endParaRPr>
          </a:p>
        </p:txBody>
      </p:sp>
      <p:pic>
        <p:nvPicPr>
          <p:cNvPr id="8" name="Picture 6" descr="Nguyên liệu chính trong sản xuất amoniac từ than đá - Hache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070" y="3219902"/>
            <a:ext cx="2983266" cy="2468819"/>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15"/>
          <p:cNvSpPr/>
          <p:nvPr/>
        </p:nvSpPr>
        <p:spPr>
          <a:xfrm>
            <a:off x="4359283" y="5868952"/>
            <a:ext cx="1316419" cy="559279"/>
          </a:xfrm>
          <a:prstGeom prst="roundRect">
            <a:avLst/>
          </a:prstGeom>
          <a:solidFill>
            <a:schemeClr val="accent2">
              <a:lumMod val="75000"/>
            </a:schemeClr>
          </a:solidFill>
          <a:ln>
            <a:no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800" b="1">
                <a:solidFill>
                  <a:schemeClr val="bg1"/>
                </a:solidFill>
                <a:latin typeface="Times New Roman" panose="02020603050405020304" pitchFamily="18" charset="0"/>
                <a:cs typeface="Times New Roman" panose="02020603050405020304" pitchFamily="18" charset="0"/>
              </a:rPr>
              <a:t>Than</a:t>
            </a:r>
          </a:p>
        </p:txBody>
      </p:sp>
      <p:pic>
        <p:nvPicPr>
          <p:cNvPr id="10" name="Picture 8" descr="Giá xăng có thể về mức 15.000 đồng/l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99" y="3219903"/>
            <a:ext cx="3586078" cy="246881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7"/>
          <p:cNvSpPr/>
          <p:nvPr/>
        </p:nvSpPr>
        <p:spPr>
          <a:xfrm>
            <a:off x="689275" y="6098278"/>
            <a:ext cx="1112094" cy="494546"/>
          </a:xfrm>
          <a:prstGeom prst="roundRect">
            <a:avLst/>
          </a:prstGeom>
          <a:solidFill>
            <a:srgbClr val="FFFF00"/>
          </a:solidFill>
          <a:ln>
            <a:no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800" b="1" err="1">
                <a:solidFill>
                  <a:srgbClr val="000099"/>
                </a:solidFill>
                <a:latin typeface="Times New Roman" panose="02020603050405020304" pitchFamily="18" charset="0"/>
                <a:cs typeface="Times New Roman" panose="02020603050405020304" pitchFamily="18" charset="0"/>
              </a:rPr>
              <a:t>Xăng</a:t>
            </a:r>
            <a:endParaRPr lang="en-US" sz="2800" b="1">
              <a:solidFill>
                <a:srgbClr val="000099"/>
              </a:solidFill>
              <a:latin typeface="Times New Roman" panose="02020603050405020304" pitchFamily="18" charset="0"/>
              <a:cs typeface="Times New Roman" panose="02020603050405020304" pitchFamily="18" charset="0"/>
            </a:endParaRPr>
          </a:p>
        </p:txBody>
      </p:sp>
      <p:pic>
        <p:nvPicPr>
          <p:cNvPr id="12" name="Picture 10" descr="dầu diezen - cung cấp dầu diezen ở tại Hải Phòng"/>
          <p:cNvPicPr>
            <a:picLocks noChangeAspect="1" noChangeArrowheads="1"/>
          </p:cNvPicPr>
          <p:nvPr/>
        </p:nvPicPr>
        <p:blipFill rotWithShape="1">
          <a:blip r:embed="rId6">
            <a:extLst>
              <a:ext uri="{28A0092B-C50C-407E-A947-70E740481C1C}">
                <a14:useLocalDpi xmlns:a14="http://schemas.microsoft.com/office/drawing/2010/main" val="0"/>
              </a:ext>
            </a:extLst>
          </a:blip>
          <a:srcRect l="15423" r="15033"/>
          <a:stretch>
            <a:fillRect/>
          </a:stretch>
        </p:blipFill>
        <p:spPr bwMode="auto">
          <a:xfrm>
            <a:off x="10182001" y="2951830"/>
            <a:ext cx="1803853" cy="29171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GP News :. | Giá gas tháng 3 tiếp tục tăng | BÁO ĐIỆN TỬ CHÍNH PHỦ NƯỚC  CHXHCN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182" y="3329081"/>
            <a:ext cx="3199032" cy="2383781"/>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20"/>
          <p:cNvSpPr/>
          <p:nvPr/>
        </p:nvSpPr>
        <p:spPr>
          <a:xfrm>
            <a:off x="7867313" y="5907778"/>
            <a:ext cx="1316419" cy="559278"/>
          </a:xfrm>
          <a:prstGeom prst="roundRect">
            <a:avLst/>
          </a:prstGeom>
          <a:solidFill>
            <a:schemeClr val="accent6">
              <a:lumMod val="40000"/>
              <a:lumOff val="60000"/>
            </a:schemeClr>
          </a:solidFill>
          <a:ln>
            <a:no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800" b="1">
                <a:solidFill>
                  <a:srgbClr val="000099"/>
                </a:solidFill>
                <a:latin typeface="Times New Roman" panose="02020603050405020304" pitchFamily="18" charset="0"/>
                <a:cs typeface="Times New Roman" panose="02020603050405020304" pitchFamily="18" charset="0"/>
              </a:rPr>
              <a:t>Gas </a:t>
            </a:r>
          </a:p>
        </p:txBody>
      </p:sp>
      <p:sp>
        <p:nvSpPr>
          <p:cNvPr id="15" name="Rounded Rectangle 21"/>
          <p:cNvSpPr/>
          <p:nvPr/>
        </p:nvSpPr>
        <p:spPr>
          <a:xfrm>
            <a:off x="10533606" y="5762611"/>
            <a:ext cx="1316419" cy="628273"/>
          </a:xfrm>
          <a:prstGeom prst="roundRect">
            <a:avLst/>
          </a:prstGeom>
          <a:solidFill>
            <a:schemeClr val="accent5">
              <a:lumMod val="20000"/>
              <a:lumOff val="80000"/>
            </a:schemeClr>
          </a:solidFill>
          <a:ln>
            <a:no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800" b="1" err="1">
                <a:solidFill>
                  <a:srgbClr val="000099"/>
                </a:solidFill>
                <a:latin typeface="Times New Roman" panose="02020603050405020304" pitchFamily="18" charset="0"/>
                <a:cs typeface="Times New Roman" panose="02020603050405020304" pitchFamily="18" charset="0"/>
              </a:rPr>
              <a:t>Dầu</a:t>
            </a:r>
            <a:endParaRPr lang="en-US" sz="2800" b="1">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hí Biogas Là Gì? Nó Có Độc Không? | Hút Bể Phốt 3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331" y="0"/>
            <a:ext cx="4510693" cy="457048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4"/>
          <p:cNvSpPr/>
          <p:nvPr/>
        </p:nvSpPr>
        <p:spPr>
          <a:xfrm>
            <a:off x="418612" y="968384"/>
            <a:ext cx="6886114" cy="2316353"/>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r>
              <a:rPr lang="en-US" sz="2600">
                <a:solidFill>
                  <a:srgbClr val="002060"/>
                </a:solidFill>
                <a:latin typeface="Times New Roman" panose="02020603050405020304" pitchFamily="18" charset="0"/>
                <a:cs typeface="Times New Roman" panose="02020603050405020304" pitchFamily="18" charset="0"/>
              </a:rPr>
              <a:t>   </a:t>
            </a:r>
            <a:r>
              <a:rPr lang="en-US" sz="2600" b="1" smtClean="0">
                <a:solidFill>
                  <a:srgbClr val="000099"/>
                </a:solidFill>
                <a:latin typeface="Times New Roman" panose="02020603050405020304" pitchFamily="18" charset="0"/>
                <a:cs typeface="Times New Roman" panose="02020603050405020304" pitchFamily="18" charset="0"/>
              </a:rPr>
              <a:t>Ở </a:t>
            </a:r>
            <a:r>
              <a:rPr lang="en-US" sz="2600" b="1" err="1">
                <a:solidFill>
                  <a:srgbClr val="000099"/>
                </a:solidFill>
                <a:latin typeface="Times New Roman" panose="02020603050405020304" pitchFamily="18" charset="0"/>
                <a:cs typeface="Times New Roman" panose="02020603050405020304" pitchFamily="18" charset="0"/>
              </a:rPr>
              <a:t>một</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số</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hộ</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gia</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đình</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chăn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nuôi</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th</a:t>
            </a:r>
            <a:r>
              <a:rPr lang="vi-VN" sz="2600" b="1">
                <a:solidFill>
                  <a:srgbClr val="000099"/>
                </a:solidFill>
                <a:latin typeface="Times New Roman" panose="02020603050405020304" pitchFamily="18" charset="0"/>
                <a:cs typeface="Times New Roman" panose="02020603050405020304" pitchFamily="18" charset="0"/>
              </a:rPr>
              <a:t>ường</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làm</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một</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hầm</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kín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để</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chứa</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toàn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bộ</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phân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chuồng</a:t>
            </a:r>
            <a:r>
              <a:rPr lang="en-US" sz="2600" b="1">
                <a:solidFill>
                  <a:srgbClr val="000099"/>
                </a:solidFill>
                <a:latin typeface="Times New Roman" panose="02020603050405020304" pitchFamily="18" charset="0"/>
                <a:cs typeface="Times New Roman" panose="02020603050405020304" pitchFamily="18" charset="0"/>
              </a:rPr>
              <a:t>. Ở </a:t>
            </a:r>
            <a:r>
              <a:rPr lang="en-US" sz="2600" b="1" err="1">
                <a:solidFill>
                  <a:srgbClr val="000099"/>
                </a:solidFill>
                <a:latin typeface="Times New Roman" panose="02020603050405020304" pitchFamily="18" charset="0"/>
                <a:cs typeface="Times New Roman" panose="02020603050405020304" pitchFamily="18" charset="0"/>
              </a:rPr>
              <a:t>đó</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phân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chuồng</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bị</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phân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hủy</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và</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sinh</a:t>
            </a:r>
            <a:r>
              <a:rPr lang="en-US" sz="2600" b="1">
                <a:solidFill>
                  <a:srgbClr val="000099"/>
                </a:solidFill>
                <a:latin typeface="Times New Roman" panose="02020603050405020304" pitchFamily="18" charset="0"/>
                <a:cs typeface="Times New Roman" panose="02020603050405020304" pitchFamily="18" charset="0"/>
              </a:rPr>
              <a:t> </a:t>
            </a:r>
            <a:r>
              <a:rPr lang="en-US" sz="2600" b="1" smtClean="0">
                <a:solidFill>
                  <a:srgbClr val="000099"/>
                </a:solidFill>
                <a:latin typeface="Times New Roman" panose="02020603050405020304" pitchFamily="18" charset="0"/>
                <a:cs typeface="Times New Roman" panose="02020603050405020304" pitchFamily="18" charset="0"/>
              </a:rPr>
              <a:t>ra</a:t>
            </a:r>
            <a:r>
              <a:rPr lang="vi-VN" sz="2600" b="1" smtClean="0">
                <a:solidFill>
                  <a:srgbClr val="000099"/>
                </a:solidFill>
                <a:latin typeface="Times New Roman" panose="02020603050405020304" pitchFamily="18" charset="0"/>
                <a:cs typeface="Times New Roman" panose="02020603050405020304" pitchFamily="18" charset="0"/>
              </a:rPr>
              <a:t> khí</a:t>
            </a:r>
            <a:r>
              <a:rPr lang="en-US" sz="2600" b="1" smtClean="0">
                <a:solidFill>
                  <a:srgbClr val="000099"/>
                </a:solidFill>
                <a:latin typeface="Times New Roman" panose="02020603050405020304" pitchFamily="18" charset="0"/>
                <a:cs typeface="Times New Roman" panose="02020603050405020304" pitchFamily="18" charset="0"/>
              </a:rPr>
              <a:t> </a:t>
            </a:r>
            <a:r>
              <a:rPr lang="en-US" sz="2600" b="1">
                <a:solidFill>
                  <a:srgbClr val="000099"/>
                </a:solidFill>
                <a:latin typeface="Times New Roman" panose="02020603050405020304" pitchFamily="18" charset="0"/>
                <a:cs typeface="Times New Roman" panose="02020603050405020304" pitchFamily="18" charset="0"/>
              </a:rPr>
              <a:t>biogas (</a:t>
            </a:r>
            <a:r>
              <a:rPr lang="en-US" sz="2600" b="1" err="1">
                <a:solidFill>
                  <a:srgbClr val="000099"/>
                </a:solidFill>
                <a:latin typeface="Times New Roman" panose="02020603050405020304" pitchFamily="18" charset="0"/>
                <a:cs typeface="Times New Roman" panose="02020603050405020304" pitchFamily="18" charset="0"/>
              </a:rPr>
              <a:t>khí</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sinh</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học</a:t>
            </a:r>
            <a:r>
              <a:rPr lang="en-US" sz="2600" b="1">
                <a:solidFill>
                  <a:srgbClr val="000099"/>
                </a:solidFill>
                <a:latin typeface="Times New Roman" panose="02020603050405020304" pitchFamily="18" charset="0"/>
                <a:cs typeface="Times New Roman" panose="02020603050405020304" pitchFamily="18" charset="0"/>
              </a:rPr>
              <a:t>). </a:t>
            </a:r>
            <a:r>
              <a:rPr lang="vi-VN" sz="2600" b="1" smtClean="0">
                <a:solidFill>
                  <a:srgbClr val="000099"/>
                </a:solidFill>
                <a:latin typeface="Times New Roman" panose="02020603050405020304" pitchFamily="18" charset="0"/>
                <a:cs typeface="Times New Roman" panose="02020603050405020304" pitchFamily="18" charset="0"/>
              </a:rPr>
              <a:t>Biogas được sử dụng để phục vụ quá trình đun nấu. </a:t>
            </a:r>
            <a:r>
              <a:rPr lang="en-US" sz="2600" b="1" err="1" smtClean="0">
                <a:solidFill>
                  <a:srgbClr val="000099"/>
                </a:solidFill>
                <a:latin typeface="Times New Roman" panose="02020603050405020304" pitchFamily="18" charset="0"/>
                <a:cs typeface="Times New Roman" panose="02020603050405020304" pitchFamily="18" charset="0"/>
              </a:rPr>
              <a:t>Vậy</a:t>
            </a:r>
            <a:r>
              <a:rPr lang="en-US" sz="2600" b="1" smtClean="0">
                <a:solidFill>
                  <a:srgbClr val="000099"/>
                </a:solidFill>
                <a:latin typeface="Times New Roman" panose="02020603050405020304" pitchFamily="18" charset="0"/>
                <a:cs typeface="Times New Roman" panose="02020603050405020304" pitchFamily="18" charset="0"/>
              </a:rPr>
              <a:t> </a:t>
            </a:r>
            <a:r>
              <a:rPr lang="en-US" sz="2600" b="1">
                <a:solidFill>
                  <a:srgbClr val="000099"/>
                </a:solidFill>
                <a:latin typeface="Times New Roman" panose="02020603050405020304" pitchFamily="18" charset="0"/>
                <a:cs typeface="Times New Roman" panose="02020603050405020304" pitchFamily="18" charset="0"/>
              </a:rPr>
              <a:t>biogas </a:t>
            </a:r>
            <a:r>
              <a:rPr lang="en-US" sz="2600" b="1" err="1">
                <a:solidFill>
                  <a:srgbClr val="000099"/>
                </a:solidFill>
                <a:latin typeface="Times New Roman" panose="02020603050405020304" pitchFamily="18" charset="0"/>
                <a:cs typeface="Times New Roman" panose="02020603050405020304" pitchFamily="18" charset="0"/>
              </a:rPr>
              <a:t>có</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phải</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nhiên</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liệu</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không</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Tại</a:t>
            </a:r>
            <a:r>
              <a:rPr lang="en-US" sz="2600" b="1">
                <a:solidFill>
                  <a:srgbClr val="000099"/>
                </a:solidFill>
                <a:latin typeface="Times New Roman" panose="02020603050405020304" pitchFamily="18" charset="0"/>
                <a:cs typeface="Times New Roman" panose="02020603050405020304" pitchFamily="18" charset="0"/>
              </a:rPr>
              <a:t> </a:t>
            </a:r>
            <a:r>
              <a:rPr lang="en-US" sz="2600" b="1" err="1">
                <a:solidFill>
                  <a:srgbClr val="000099"/>
                </a:solidFill>
                <a:latin typeface="Times New Roman" panose="02020603050405020304" pitchFamily="18" charset="0"/>
                <a:cs typeface="Times New Roman" panose="02020603050405020304" pitchFamily="18" charset="0"/>
              </a:rPr>
              <a:t>sao</a:t>
            </a:r>
            <a:r>
              <a:rPr lang="en-US" sz="2600" b="1">
                <a:solidFill>
                  <a:srgbClr val="000099"/>
                </a:solidFill>
                <a:latin typeface="Times New Roman" panose="02020603050405020304" pitchFamily="18" charset="0"/>
                <a:cs typeface="Times New Roman" panose="02020603050405020304" pitchFamily="18" charset="0"/>
              </a:rPr>
              <a:t>?</a:t>
            </a:r>
          </a:p>
        </p:txBody>
      </p:sp>
      <p:pic>
        <p:nvPicPr>
          <p:cNvPr id="5" name="Picture 12" descr="100+ hình ảnh dấu hỏi chấm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007" y="626856"/>
            <a:ext cx="591846" cy="683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iogas- Nguồn năng lượng sạch còn bị bỏ ng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0140" y="3429000"/>
            <a:ext cx="3850382" cy="2878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Ứng dụng của công nghệ biogas? - Hầm biogas Việt Hàn"/>
          <p:cNvPicPr>
            <a:picLocks noChangeAspect="1" noChangeArrowheads="1"/>
          </p:cNvPicPr>
          <p:nvPr/>
        </p:nvPicPr>
        <p:blipFill rotWithShape="1">
          <a:blip r:embed="rId5">
            <a:extLst>
              <a:ext uri="{28A0092B-C50C-407E-A947-70E740481C1C}">
                <a14:useLocalDpi xmlns:a14="http://schemas.microsoft.com/office/drawing/2010/main" val="0"/>
              </a:ext>
            </a:extLst>
          </a:blip>
          <a:srcRect l="14581" t="12819"/>
          <a:stretch>
            <a:fillRect/>
          </a:stretch>
        </p:blipFill>
        <p:spPr bwMode="auto">
          <a:xfrm>
            <a:off x="275208" y="3429000"/>
            <a:ext cx="2821986" cy="284951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8"/>
          <p:cNvSpPr/>
          <p:nvPr/>
        </p:nvSpPr>
        <p:spPr>
          <a:xfrm>
            <a:off x="7304726" y="4422710"/>
            <a:ext cx="4404722" cy="2193451"/>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r>
              <a:rPr lang="en-US" sz="2600" b="1">
                <a:solidFill>
                  <a:srgbClr val="C00000"/>
                </a:solidFill>
                <a:latin typeface="Times New Roman" panose="02020603050405020304" pitchFamily="18" charset="0"/>
                <a:cs typeface="Times New Roman" panose="02020603050405020304" pitchFamily="18" charset="0"/>
              </a:rPr>
              <a:t>Biogas </a:t>
            </a:r>
            <a:r>
              <a:rPr lang="en-US" sz="2600" b="1" err="1">
                <a:solidFill>
                  <a:srgbClr val="C00000"/>
                </a:solidFill>
                <a:latin typeface="Times New Roman" panose="02020603050405020304" pitchFamily="18" charset="0"/>
                <a:cs typeface="Times New Roman" panose="02020603050405020304" pitchFamily="18" charset="0"/>
              </a:rPr>
              <a:t>là</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một</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loại</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nhiên</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liệu</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vì</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nó</a:t>
            </a:r>
            <a:r>
              <a:rPr lang="en-US" sz="2600" b="1">
                <a:solidFill>
                  <a:srgbClr val="C00000"/>
                </a:solidFill>
                <a:latin typeface="Times New Roman" panose="02020603050405020304" pitchFamily="18" charset="0"/>
                <a:cs typeface="Times New Roman" panose="02020603050405020304" pitchFamily="18" charset="0"/>
              </a:rPr>
              <a:t> đ</a:t>
            </a:r>
            <a:r>
              <a:rPr lang="vi-VN" sz="2600" b="1">
                <a:solidFill>
                  <a:srgbClr val="C00000"/>
                </a:solidFill>
                <a:latin typeface="Times New Roman" panose="02020603050405020304" pitchFamily="18" charset="0"/>
                <a:cs typeface="Times New Roman" panose="02020603050405020304" pitchFamily="18" charset="0"/>
              </a:rPr>
              <a:t>ược</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sử</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dụng</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để</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cung</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cấp</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năng</a:t>
            </a:r>
            <a:r>
              <a:rPr lang="en-US" sz="2600" b="1">
                <a:solidFill>
                  <a:srgbClr val="C00000"/>
                </a:solidFill>
                <a:latin typeface="Times New Roman" panose="02020603050405020304" pitchFamily="18" charset="0"/>
                <a:cs typeface="Times New Roman" panose="02020603050405020304" pitchFamily="18" charset="0"/>
              </a:rPr>
              <a:t> l</a:t>
            </a:r>
            <a:r>
              <a:rPr lang="vi-VN" sz="2600" b="1">
                <a:solidFill>
                  <a:srgbClr val="C00000"/>
                </a:solidFill>
                <a:latin typeface="Times New Roman" panose="02020603050405020304" pitchFamily="18" charset="0"/>
                <a:cs typeface="Times New Roman" panose="02020603050405020304" pitchFamily="18" charset="0"/>
              </a:rPr>
              <a:t>ượng</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nhiệt</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ánh</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sáng</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phục</a:t>
            </a:r>
            <a:r>
              <a:rPr lang="en-US" sz="2600" b="1">
                <a:solidFill>
                  <a:srgbClr val="C00000"/>
                </a:solidFill>
                <a:latin typeface="Times New Roman" panose="02020603050405020304" pitchFamily="18" charset="0"/>
                <a:cs typeface="Times New Roman" panose="02020603050405020304" pitchFamily="18" charset="0"/>
              </a:rPr>
              <a:t> </a:t>
            </a:r>
            <a:r>
              <a:rPr lang="en-US" sz="2600" b="1" err="1">
                <a:solidFill>
                  <a:srgbClr val="C00000"/>
                </a:solidFill>
                <a:latin typeface="Times New Roman" panose="02020603050405020304" pitchFamily="18" charset="0"/>
                <a:cs typeface="Times New Roman" panose="02020603050405020304" pitchFamily="18" charset="0"/>
              </a:rPr>
              <a:t>vụ</a:t>
            </a:r>
            <a:r>
              <a:rPr lang="en-US" sz="2600" b="1">
                <a:solidFill>
                  <a:srgbClr val="C00000"/>
                </a:solidFill>
                <a:latin typeface="Times New Roman" panose="02020603050405020304" pitchFamily="18" charset="0"/>
                <a:cs typeface="Times New Roman" panose="02020603050405020304" pitchFamily="18" charset="0"/>
              </a:rPr>
              <a:t> con ng</a:t>
            </a:r>
            <a:r>
              <a:rPr lang="vi-VN" sz="2600" b="1" smtClean="0">
                <a:solidFill>
                  <a:srgbClr val="C00000"/>
                </a:solidFill>
                <a:latin typeface="Times New Roman" panose="02020603050405020304" pitchFamily="18" charset="0"/>
                <a:cs typeface="Times New Roman" panose="02020603050405020304" pitchFamily="18" charset="0"/>
              </a:rPr>
              <a:t>ười. </a:t>
            </a:r>
            <a:endParaRPr lang="en-US" sz="2600" b="1">
              <a:solidFill>
                <a:srgbClr val="C00000"/>
              </a:solidFill>
              <a:latin typeface="Times New Roman" panose="02020603050405020304" pitchFamily="18" charset="0"/>
              <a:cs typeface="Times New Roman" panose="02020603050405020304" pitchFamily="18" charset="0"/>
            </a:endParaRPr>
          </a:p>
        </p:txBody>
      </p:sp>
      <p:sp>
        <p:nvSpPr>
          <p:cNvPr id="10" name="Rectangle: Rounded Corners 2"/>
          <p:cNvSpPr/>
          <p:nvPr/>
        </p:nvSpPr>
        <p:spPr>
          <a:xfrm>
            <a:off x="371265" y="335606"/>
            <a:ext cx="6609257" cy="488515"/>
          </a:xfrm>
          <a:prstGeom prst="round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 </a:t>
            </a:r>
            <a:r>
              <a:rPr lang="en-US" sz="2800" b="1" err="1">
                <a:solidFill>
                  <a:srgbClr val="FF0000"/>
                </a:solidFill>
                <a:latin typeface="Times New Roman" panose="02020603050405020304" pitchFamily="18" charset="0"/>
                <a:cs typeface="Times New Roman" panose="02020603050405020304" pitchFamily="18" charset="0"/>
              </a:rPr>
              <a:t>Một</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số</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nhiên</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liệu</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thông</a:t>
            </a:r>
            <a:r>
              <a:rPr lang="en-US" sz="2800" b="1">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dụng</a:t>
            </a:r>
            <a:r>
              <a:rPr lang="en-US" sz="2800" b="1">
                <a:solidFill>
                  <a:srgbClr val="FF0000"/>
                </a:solidFill>
                <a:latin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4"/>
                                        </p:tgtEl>
                                        <p:attrNameLst>
                                          <p:attrName>ppt_w</p:attrName>
                                        </p:attrNameLst>
                                      </p:cBhvr>
                                      <p:tavLst>
                                        <p:tav tm="0">
                                          <p:val>
                                            <p:strVal val="ppt_w"/>
                                          </p:val>
                                        </p:tav>
                                        <p:tav tm="100000">
                                          <p:val>
                                            <p:fltVal val="0"/>
                                          </p:val>
                                        </p:tav>
                                      </p:tavLst>
                                    </p:anim>
                                    <p:anim calcmode="lin" valueType="num">
                                      <p:cBhvr>
                                        <p:cTn id="18" dur="500"/>
                                        <p:tgtEl>
                                          <p:spTgt spid="4"/>
                                        </p:tgtEl>
                                        <p:attrNameLst>
                                          <p:attrName>ppt_h</p:attrName>
                                        </p:attrNameLst>
                                      </p:cBhvr>
                                      <p:tavLst>
                                        <p:tav tm="0">
                                          <p:val>
                                            <p:strVal val="ppt_h"/>
                                          </p:val>
                                        </p:tav>
                                        <p:tav tm="100000">
                                          <p:val>
                                            <p:fltVal val="0"/>
                                          </p:val>
                                        </p:tav>
                                      </p:tavLst>
                                    </p:anim>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5"/>
                                        </p:tgtEl>
                                        <p:attrNameLst>
                                          <p:attrName>ppt_w</p:attrName>
                                        </p:attrNameLst>
                                      </p:cBhvr>
                                      <p:tavLst>
                                        <p:tav tm="0">
                                          <p:val>
                                            <p:strVal val="ppt_w"/>
                                          </p:val>
                                        </p:tav>
                                        <p:tav tm="100000">
                                          <p:val>
                                            <p:fltVal val="0"/>
                                          </p:val>
                                        </p:tav>
                                      </p:tavLst>
                                    </p:anim>
                                    <p:anim calcmode="lin" valueType="num">
                                      <p:cBhvr>
                                        <p:cTn id="23" dur="500"/>
                                        <p:tgtEl>
                                          <p:spTgt spid="5"/>
                                        </p:tgtEl>
                                        <p:attrNameLst>
                                          <p:attrName>ppt_h</p:attrName>
                                        </p:attrNameLst>
                                      </p:cBhvr>
                                      <p:tavLst>
                                        <p:tav tm="0">
                                          <p:val>
                                            <p:strVal val="ppt_h"/>
                                          </p:val>
                                        </p:tav>
                                        <p:tav tm="100000">
                                          <p:val>
                                            <p:fltVal val="0"/>
                                          </p:val>
                                        </p:tav>
                                      </p:tavLst>
                                    </p:anim>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53030" y="2573954"/>
            <a:ext cx="2459909" cy="1531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latin typeface="Times New Roman" panose="02020603050405020304" pitchFamily="18" charset="0"/>
                <a:cs typeface="Times New Roman" panose="02020603050405020304" pitchFamily="18" charset="0"/>
              </a:rPr>
              <a:t>Dựa</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vào</a:t>
            </a:r>
            <a:r>
              <a:rPr lang="en-US" sz="2400">
                <a:latin typeface="Times New Roman" panose="02020603050405020304" pitchFamily="18" charset="0"/>
                <a:cs typeface="Times New Roman" panose="02020603050405020304" pitchFamily="18" charset="0"/>
              </a:rPr>
              <a:t> </a:t>
            </a:r>
          </a:p>
          <a:p>
            <a:pPr algn="ctr"/>
            <a:r>
              <a:rPr lang="en-US" sz="2400" err="1">
                <a:latin typeface="Times New Roman" panose="02020603050405020304" pitchFamily="18" charset="0"/>
                <a:cs typeface="Times New Roman" panose="02020603050405020304" pitchFamily="18" charset="0"/>
              </a:rPr>
              <a:t>nguồn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gốc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và</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mục</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đích</a:t>
            </a:r>
            <a:r>
              <a:rPr lang="en-US" sz="240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sử</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dụng</a:t>
            </a:r>
            <a:endParaRPr lang="en-US" sz="2400">
              <a:latin typeface="Times New Roman" panose="02020603050405020304" pitchFamily="18" charset="0"/>
              <a:cs typeface="Times New Roman" panose="02020603050405020304" pitchFamily="18" charset="0"/>
            </a:endParaRPr>
          </a:p>
        </p:txBody>
      </p:sp>
      <p:sp>
        <p:nvSpPr>
          <p:cNvPr id="13" name="Rounded Rectangle 12"/>
          <p:cNvSpPr/>
          <p:nvPr/>
        </p:nvSpPr>
        <p:spPr>
          <a:xfrm>
            <a:off x="7174777" y="2928690"/>
            <a:ext cx="2732924" cy="82193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err="1">
                <a:latin typeface="Times New Roman" panose="02020603050405020304" pitchFamily="18" charset="0"/>
                <a:cs typeface="Times New Roman" panose="02020603050405020304" pitchFamily="18" charset="0"/>
              </a:rPr>
              <a:t>Nhiên</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liệu sinh học</a:t>
            </a:r>
            <a:endParaRPr lang="en-US" sz="2400">
              <a:latin typeface="Times New Roman" panose="02020603050405020304" pitchFamily="18" charset="0"/>
              <a:cs typeface="Times New Roman" panose="02020603050405020304" pitchFamily="18" charset="0"/>
            </a:endParaRPr>
          </a:p>
        </p:txBody>
      </p:sp>
      <p:sp>
        <p:nvSpPr>
          <p:cNvPr id="14" name="Rounded Rectangle 13"/>
          <p:cNvSpPr/>
          <p:nvPr/>
        </p:nvSpPr>
        <p:spPr>
          <a:xfrm>
            <a:off x="7174779" y="1561667"/>
            <a:ext cx="2732924" cy="82193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Nhiên liệu hóa thạch </a:t>
            </a:r>
            <a:endParaRPr lang="en-US" sz="2400">
              <a:latin typeface="Times New Roman" panose="02020603050405020304" pitchFamily="18" charset="0"/>
              <a:cs typeface="Times New Roman" panose="02020603050405020304" pitchFamily="18" charset="0"/>
            </a:endParaRPr>
          </a:p>
        </p:txBody>
      </p:sp>
      <p:sp>
        <p:nvSpPr>
          <p:cNvPr id="15" name="Rounded Rectangle 14"/>
          <p:cNvSpPr/>
          <p:nvPr/>
        </p:nvSpPr>
        <p:spPr>
          <a:xfrm>
            <a:off x="7174777" y="410964"/>
            <a:ext cx="2732924" cy="8219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err="1">
                <a:latin typeface="Times New Roman" panose="02020603050405020304" pitchFamily="18" charset="0"/>
                <a:cs typeface="Times New Roman" panose="02020603050405020304" pitchFamily="18" charset="0"/>
              </a:rPr>
              <a:t>Nhiên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liệu</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hạt</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nhân</a:t>
            </a:r>
            <a:r>
              <a:rPr lang="en-US" sz="2400">
                <a:latin typeface="Times New Roman" panose="02020603050405020304" pitchFamily="18" charset="0"/>
                <a:cs typeface="Times New Roman" panose="02020603050405020304" pitchFamily="18" charset="0"/>
              </a:rPr>
              <a:t> </a:t>
            </a:r>
          </a:p>
        </p:txBody>
      </p:sp>
      <p:sp>
        <p:nvSpPr>
          <p:cNvPr id="16" name="Rounded Rectangle 15"/>
          <p:cNvSpPr/>
          <p:nvPr/>
        </p:nvSpPr>
        <p:spPr>
          <a:xfrm>
            <a:off x="7174778" y="4257486"/>
            <a:ext cx="2732924" cy="82193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err="1">
                <a:latin typeface="Times New Roman" panose="02020603050405020304" pitchFamily="18" charset="0"/>
                <a:cs typeface="Times New Roman" panose="02020603050405020304" pitchFamily="18" charset="0"/>
              </a:rPr>
              <a:t>Nhiên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liệu</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tái </a:t>
            </a:r>
            <a:r>
              <a:rPr lang="en-US" sz="2400" err="1">
                <a:latin typeface="Times New Roman" panose="02020603050405020304" pitchFamily="18" charset="0"/>
                <a:cs typeface="Times New Roman" panose="02020603050405020304" pitchFamily="18" charset="0"/>
              </a:rPr>
              <a:t>tạo</a:t>
            </a:r>
            <a:endParaRPr lang="en-US" sz="2400">
              <a:latin typeface="Times New Roman" panose="02020603050405020304" pitchFamily="18" charset="0"/>
              <a:cs typeface="Times New Roman" panose="02020603050405020304" pitchFamily="18" charset="0"/>
            </a:endParaRPr>
          </a:p>
        </p:txBody>
      </p:sp>
      <p:sp>
        <p:nvSpPr>
          <p:cNvPr id="17" name="Rounded Rectangle 16"/>
          <p:cNvSpPr/>
          <p:nvPr/>
        </p:nvSpPr>
        <p:spPr>
          <a:xfrm>
            <a:off x="7116554" y="5605395"/>
            <a:ext cx="2732924" cy="82193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err="1">
                <a:latin typeface="Times New Roman" panose="02020603050405020304" pitchFamily="18" charset="0"/>
                <a:cs typeface="Times New Roman" panose="02020603050405020304" pitchFamily="18" charset="0"/>
              </a:rPr>
              <a:t>Nhiên</a:t>
            </a:r>
            <a:r>
              <a:rPr lang="en-US" sz="240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liệu</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không tái tạo</a:t>
            </a:r>
            <a:endParaRPr lang="en-US" sz="240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5572005" y="821931"/>
            <a:ext cx="3439" cy="5230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endCxn id="15" idx="1"/>
          </p:cNvCxnSpPr>
          <p:nvPr/>
        </p:nvCxnSpPr>
        <p:spPr>
          <a:xfrm>
            <a:off x="5572005" y="821931"/>
            <a:ext cx="1602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572005" y="1956655"/>
            <a:ext cx="1602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72005" y="3353940"/>
            <a:ext cx="1602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572005" y="4723828"/>
            <a:ext cx="1602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13782" y="6052619"/>
            <a:ext cx="1602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4371161" y="3055109"/>
            <a:ext cx="1142620" cy="633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86530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310350" y="2469085"/>
            <a:ext cx="10127529" cy="347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spcAft>
                <a:spcPts val="0"/>
              </a:spcAft>
            </a:pPr>
            <a:r>
              <a:rPr lang="vi-VN"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hi</a:t>
            </a:r>
            <a:r>
              <a:rPr lang="en-US" sz="3000" b="1"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ên</a:t>
            </a:r>
            <a:r>
              <a:rPr lang="en-US" sz="30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(gas, biogas,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than,…)</a:t>
            </a:r>
          </a:p>
          <a:p>
            <a:pPr algn="just">
              <a:lnSpc>
                <a:spcPct val="150000"/>
              </a:lnSpc>
              <a:spcAft>
                <a:spcPts val="0"/>
              </a:spcAft>
            </a:pP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lỏng</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xăng</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dầu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cồn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rắn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củi</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than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sáp</a:t>
            </a:r>
            <a:r>
              <a:rPr lang="en-US"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2" descr="Hình ảnh Biểu Tượng Cây Bút Chì PNG, Vector, PSD, và biểu tượng để tải về  miễn phí | pngtree"/>
          <p:cNvPicPr>
            <a:picLocks noChangeAspect="1" noChangeArrowheads="1"/>
          </p:cNvPicPr>
          <p:nvPr/>
        </p:nvPicPr>
        <p:blipFill rotWithShape="1">
          <a:blip r:embed="rId2">
            <a:extLst>
              <a:ext uri="{28A0092B-C50C-407E-A947-70E740481C1C}">
                <a14:useLocalDpi xmlns:a14="http://schemas.microsoft.com/office/drawing/2010/main" val="0"/>
              </a:ext>
            </a:extLst>
          </a:blip>
          <a:srcRect l="27065" t="23595" r="24071" b="23846"/>
          <a:stretch>
            <a:fillRect/>
          </a:stretch>
        </p:blipFill>
        <p:spPr bwMode="auto">
          <a:xfrm flipH="1">
            <a:off x="274104" y="1570624"/>
            <a:ext cx="884421" cy="8984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2"/>
          <p:cNvSpPr/>
          <p:nvPr/>
        </p:nvSpPr>
        <p:spPr>
          <a:xfrm>
            <a:off x="539216" y="1326366"/>
            <a:ext cx="6609257" cy="488515"/>
          </a:xfrm>
          <a:prstGeom prst="round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1. </a:t>
            </a:r>
            <a:r>
              <a:rPr lang="en-US" sz="3200" b="1" err="1">
                <a:solidFill>
                  <a:srgbClr val="FF0000"/>
                </a:solidFill>
                <a:latin typeface="Times New Roman" panose="02020603050405020304" pitchFamily="18" charset="0"/>
                <a:cs typeface="Times New Roman" panose="02020603050405020304" pitchFamily="18" charset="0"/>
              </a:rPr>
              <a:t>Một</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số</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nhiên</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liệu</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thông</a:t>
            </a:r>
            <a:r>
              <a:rPr lang="en-US" sz="3200" b="1">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dụng</a:t>
            </a:r>
            <a:r>
              <a:rPr lang="en-US" sz="3200" b="1">
                <a:solidFill>
                  <a:srgbClr val="FF0000"/>
                </a:solidFill>
                <a:latin typeface="Times New Roman" panose="02020603050405020304" pitchFamily="18" charset="0"/>
                <a:cs typeface="Times New Roman" panose="02020603050405020304" pitchFamily="18" charset="0"/>
              </a:rPr>
              <a:t> </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234741"/>
            <a:ext cx="10777181" cy="646331"/>
          </a:xfrm>
          <a:prstGeom prst="rect">
            <a:avLst/>
          </a:prstGeom>
        </p:spPr>
        <p:txBody>
          <a:bodyPr wrap="none">
            <a:spAutoFit/>
          </a:bodyPr>
          <a:lstStyle/>
          <a:p>
            <a:pPr algn="ctr"/>
            <a:r>
              <a:rPr lang="en-US" sz="3600" b="1" u="sng">
                <a:ln w="3175">
                  <a:solidFill>
                    <a:srgbClr val="C40000"/>
                  </a:solidFill>
                  <a:prstDash val="solid"/>
                </a:ln>
                <a:effectLst>
                  <a:outerShdw dist="38100" dir="2700000" algn="tl" rotWithShape="0">
                    <a:srgbClr val="C0504D"/>
                  </a:outerShdw>
                </a:effectLst>
                <a:latin typeface="Times New Roman" panose="02020603050405020304" pitchFamily="18" charset="0"/>
                <a:cs typeface="Times New Roman" panose="02020603050405020304" pitchFamily="18" charset="0"/>
              </a:rPr>
              <a:t>BÀI 12:</a:t>
            </a:r>
            <a:r>
              <a:rPr lang="en-US" sz="3600" b="1">
                <a:ln w="3175">
                  <a:solidFill>
                    <a:srgbClr val="C40000"/>
                  </a:solidFill>
                  <a:prstDash val="solid"/>
                </a:ln>
                <a:solidFill>
                  <a:srgbClr val="FF0000"/>
                </a:solidFill>
                <a:effectLst>
                  <a:outerShdw dist="38100" dir="2700000" algn="tl" rotWithShape="0">
                    <a:srgbClr val="C0504D"/>
                  </a:outerShdw>
                </a:effectLst>
                <a:latin typeface="Times New Roman" panose="02020603050405020304" pitchFamily="18" charset="0"/>
                <a:cs typeface="Times New Roman" panose="02020603050405020304" pitchFamily="18" charset="0"/>
              </a:rPr>
              <a:t> NHIÊN LIỆU VÀ AN NINH NĂNG LƯỢNG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79034" y="1317968"/>
          <a:ext cx="11833932" cy="4770357"/>
        </p:xfrm>
        <a:graphic>
          <a:graphicData uri="http://schemas.openxmlformats.org/drawingml/2006/table">
            <a:tbl>
              <a:tblPr firstRow="1" bandRow="1"/>
              <a:tblGrid>
                <a:gridCol w="2855227">
                  <a:extLst>
                    <a:ext uri="{9D8B030D-6E8A-4147-A177-3AD203B41FA5}">
                      <a16:colId xmlns:a16="http://schemas.microsoft.com/office/drawing/2014/main" val="20000"/>
                    </a:ext>
                  </a:extLst>
                </a:gridCol>
                <a:gridCol w="2358199">
                  <a:extLst>
                    <a:ext uri="{9D8B030D-6E8A-4147-A177-3AD203B41FA5}">
                      <a16:colId xmlns:a16="http://schemas.microsoft.com/office/drawing/2014/main" val="20001"/>
                    </a:ext>
                  </a:extLst>
                </a:gridCol>
                <a:gridCol w="2330809">
                  <a:extLst>
                    <a:ext uri="{9D8B030D-6E8A-4147-A177-3AD203B41FA5}">
                      <a16:colId xmlns:a16="http://schemas.microsoft.com/office/drawing/2014/main" val="20002"/>
                    </a:ext>
                  </a:extLst>
                </a:gridCol>
                <a:gridCol w="2389406">
                  <a:extLst>
                    <a:ext uri="{9D8B030D-6E8A-4147-A177-3AD203B41FA5}">
                      <a16:colId xmlns:a16="http://schemas.microsoft.com/office/drawing/2014/main" val="20003"/>
                    </a:ext>
                  </a:extLst>
                </a:gridCol>
                <a:gridCol w="1900291">
                  <a:extLst>
                    <a:ext uri="{9D8B030D-6E8A-4147-A177-3AD203B41FA5}">
                      <a16:colId xmlns:a16="http://schemas.microsoft.com/office/drawing/2014/main" val="20004"/>
                    </a:ext>
                  </a:extLst>
                </a:gridCol>
              </a:tblGrid>
              <a:tr h="926105">
                <a:tc>
                  <a:txBody>
                    <a:bodyPr/>
                    <a:lstStyle/>
                    <a:p>
                      <a:pPr>
                        <a:lnSpc>
                          <a:spcPct val="150000"/>
                        </a:lnSpc>
                      </a:pPr>
                      <a:r>
                        <a:rPr lang="en-US" sz="2000" b="1">
                          <a:solidFill>
                            <a:srgbClr val="C00000"/>
                          </a:solidFill>
                          <a:latin typeface="Times New Roman" panose="02020603050405020304" pitchFamily="18" charset="0"/>
                          <a:cs typeface="Times New Roman" panose="02020603050405020304" pitchFamily="18" charset="0"/>
                        </a:rPr>
                        <a:t>                      </a:t>
                      </a:r>
                      <a:r>
                        <a:rPr lang="en-US" sz="2000" b="1" err="1">
                          <a:solidFill>
                            <a:srgbClr val="C00000"/>
                          </a:solidFill>
                          <a:latin typeface="Times New Roman" panose="02020603050405020304" pitchFamily="18" charset="0"/>
                          <a:cs typeface="Times New Roman" panose="02020603050405020304" pitchFamily="18" charset="0"/>
                        </a:rPr>
                        <a:t>Nhiên</a:t>
                      </a:r>
                      <a:r>
                        <a:rPr lang="en-US" sz="2000" b="1">
                          <a:solidFill>
                            <a:srgbClr val="C00000"/>
                          </a:solidFill>
                          <a:latin typeface="Times New Roman" panose="02020603050405020304" pitchFamily="18" charset="0"/>
                          <a:cs typeface="Times New Roman" panose="02020603050405020304" pitchFamily="18" charset="0"/>
                        </a:rPr>
                        <a:t> </a:t>
                      </a:r>
                      <a:r>
                        <a:rPr lang="en-US" sz="2000" b="1" err="1">
                          <a:solidFill>
                            <a:srgbClr val="C00000"/>
                          </a:solidFill>
                          <a:latin typeface="Times New Roman" panose="02020603050405020304" pitchFamily="18" charset="0"/>
                          <a:cs typeface="Times New Roman" panose="02020603050405020304" pitchFamily="18" charset="0"/>
                        </a:rPr>
                        <a:t>liệu</a:t>
                      </a:r>
                      <a:r>
                        <a:rPr lang="en-US" sz="2000" b="1">
                          <a:solidFill>
                            <a:srgbClr val="C00000"/>
                          </a:solidFill>
                          <a:latin typeface="Times New Roman" panose="02020603050405020304" pitchFamily="18" charset="0"/>
                          <a:cs typeface="Times New Roman" panose="02020603050405020304" pitchFamily="18" charset="0"/>
                        </a:rPr>
                        <a:t>      </a:t>
                      </a:r>
                      <a:r>
                        <a:rPr lang="en-US" sz="2000" b="1" err="1">
                          <a:solidFill>
                            <a:srgbClr val="C00000"/>
                          </a:solidFill>
                          <a:latin typeface="Times New Roman" panose="02020603050405020304" pitchFamily="18" charset="0"/>
                          <a:cs typeface="Times New Roman" panose="02020603050405020304" pitchFamily="18" charset="0"/>
                        </a:rPr>
                        <a:t>Đặc</a:t>
                      </a:r>
                      <a:r>
                        <a:rPr lang="en-US" sz="2000" b="1">
                          <a:solidFill>
                            <a:srgbClr val="C00000"/>
                          </a:solidFill>
                          <a:latin typeface="Times New Roman" panose="02020603050405020304" pitchFamily="18" charset="0"/>
                          <a:cs typeface="Times New Roman" panose="02020603050405020304" pitchFamily="18" charset="0"/>
                        </a:rPr>
                        <a:t> </a:t>
                      </a:r>
                      <a:r>
                        <a:rPr lang="en-US" sz="2000" b="1" err="1">
                          <a:solidFill>
                            <a:srgbClr val="C00000"/>
                          </a:solidFill>
                          <a:latin typeface="Times New Roman" panose="02020603050405020304" pitchFamily="18" charset="0"/>
                          <a:cs typeface="Times New Roman" panose="02020603050405020304" pitchFamily="18" charset="0"/>
                        </a:rPr>
                        <a:t>điểm</a:t>
                      </a:r>
                      <a:endParaRPr lang="en-US" sz="20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6">
                        <a:lumMod val="40000"/>
                        <a:lumOff val="60000"/>
                      </a:schemeClr>
                    </a:solidFill>
                  </a:tcPr>
                </a:tc>
                <a:tc>
                  <a:txBody>
                    <a:bodyPr/>
                    <a:lstStyle/>
                    <a:p>
                      <a:pPr algn="ctr">
                        <a:lnSpc>
                          <a:spcPct val="150000"/>
                        </a:lnSpc>
                      </a:pPr>
                      <a:r>
                        <a:rPr lang="en-US" sz="2400" b="1" err="1">
                          <a:solidFill>
                            <a:srgbClr val="C00000"/>
                          </a:solidFill>
                          <a:latin typeface="Times New Roman" panose="02020603050405020304" pitchFamily="18" charset="0"/>
                          <a:cs typeface="Times New Roman" panose="02020603050405020304" pitchFamily="18" charset="0"/>
                        </a:rPr>
                        <a:t>Củi</a:t>
                      </a:r>
                      <a:endParaRPr lang="en-US" sz="2400" b="1">
                        <a:solidFill>
                          <a:srgbClr val="C00000"/>
                        </a:solidFill>
                        <a:latin typeface="Times New Roman" panose="02020603050405020304" pitchFamily="18" charset="0"/>
                        <a:cs typeface="Times New Roman" panose="02020603050405020304" pitchFamily="18" charset="0"/>
                      </a:endParaRPr>
                    </a:p>
                    <a:p>
                      <a:pPr algn="ctr">
                        <a:lnSpc>
                          <a:spcPct val="150000"/>
                        </a:lnSpc>
                      </a:pPr>
                      <a:endParaRPr lang="en-US" sz="24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6">
                        <a:lumMod val="40000"/>
                        <a:lumOff val="60000"/>
                      </a:schemeClr>
                    </a:solidFill>
                  </a:tcPr>
                </a:tc>
                <a:tc>
                  <a:txBody>
                    <a:bodyPr/>
                    <a:lstStyle/>
                    <a:p>
                      <a:pPr algn="ctr">
                        <a:lnSpc>
                          <a:spcPct val="150000"/>
                        </a:lnSpc>
                      </a:pPr>
                      <a:r>
                        <a:rPr lang="en-US" sz="2400" b="1">
                          <a:solidFill>
                            <a:srgbClr val="C00000"/>
                          </a:solidFill>
                          <a:latin typeface="Times New Roman" panose="02020603050405020304" pitchFamily="18" charset="0"/>
                          <a:cs typeface="Times New Roman" panose="02020603050405020304" pitchFamily="18" charset="0"/>
                        </a:rPr>
                        <a:t>Than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6">
                        <a:lumMod val="40000"/>
                        <a:lumOff val="60000"/>
                      </a:schemeClr>
                    </a:solidFill>
                  </a:tcPr>
                </a:tc>
                <a:tc>
                  <a:txBody>
                    <a:bodyPr/>
                    <a:lstStyle/>
                    <a:p>
                      <a:pPr algn="ctr">
                        <a:lnSpc>
                          <a:spcPct val="150000"/>
                        </a:lnSpc>
                      </a:pPr>
                      <a:r>
                        <a:rPr lang="en-US" sz="2400" b="1" err="1">
                          <a:solidFill>
                            <a:srgbClr val="C00000"/>
                          </a:solidFill>
                          <a:latin typeface="Times New Roman" panose="02020603050405020304" pitchFamily="18" charset="0"/>
                          <a:cs typeface="Times New Roman" panose="02020603050405020304" pitchFamily="18" charset="0"/>
                        </a:rPr>
                        <a:t>Xăng</a:t>
                      </a:r>
                      <a:endParaRPr lang="en-US" sz="2400" b="1">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6">
                        <a:lumMod val="40000"/>
                        <a:lumOff val="60000"/>
                      </a:schemeClr>
                    </a:solidFill>
                  </a:tcPr>
                </a:tc>
                <a:tc>
                  <a:txBody>
                    <a:bodyPr/>
                    <a:lstStyle/>
                    <a:p>
                      <a:pPr algn="ctr">
                        <a:lnSpc>
                          <a:spcPct val="150000"/>
                        </a:lnSpc>
                      </a:pPr>
                      <a:r>
                        <a:rPr lang="en-US" sz="2400" b="1">
                          <a:solidFill>
                            <a:srgbClr val="C00000"/>
                          </a:solidFill>
                          <a:latin typeface="Times New Roman" panose="02020603050405020304" pitchFamily="18" charset="0"/>
                          <a:cs typeface="Times New Roman" panose="02020603050405020304" pitchFamily="18" charset="0"/>
                        </a:rPr>
                        <a:t>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6">
                        <a:lumMod val="40000"/>
                        <a:lumOff val="60000"/>
                      </a:schemeClr>
                    </a:solidFill>
                  </a:tcPr>
                </a:tc>
                <a:extLst>
                  <a:ext uri="{0D108BD9-81ED-4DB2-BD59-A6C34878D82A}">
                    <a16:rowId xmlns:a16="http://schemas.microsoft.com/office/drawing/2014/main" val="10000"/>
                  </a:ext>
                </a:extLst>
              </a:tr>
              <a:tr h="598335">
                <a:tc>
                  <a:txBody>
                    <a:bodyPr/>
                    <a:lstStyle/>
                    <a:p>
                      <a:pPr algn="ctr">
                        <a:lnSpc>
                          <a:spcPct val="150000"/>
                        </a:lnSpc>
                      </a:pPr>
                      <a:r>
                        <a:rPr lang="en-US" sz="2800" b="1" err="1">
                          <a:solidFill>
                            <a:srgbClr val="FF0066"/>
                          </a:solidFill>
                          <a:latin typeface="Times New Roman" panose="02020603050405020304" pitchFamily="18" charset="0"/>
                          <a:cs typeface="Times New Roman" panose="02020603050405020304" pitchFamily="18" charset="0"/>
                        </a:rPr>
                        <a:t>Trạng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thái</a:t>
                      </a:r>
                      <a:endParaRPr lang="en-US" sz="2800" b="1">
                        <a:solidFill>
                          <a:srgbClr val="FF006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4">
                        <a:lumMod val="40000"/>
                        <a:lumOff val="60000"/>
                      </a:schemeClr>
                    </a:solid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extLst>
                  <a:ext uri="{0D108BD9-81ED-4DB2-BD59-A6C34878D82A}">
                    <a16:rowId xmlns:a16="http://schemas.microsoft.com/office/drawing/2014/main" val="10001"/>
                  </a:ext>
                </a:extLst>
              </a:tr>
              <a:tr h="1358865">
                <a:tc>
                  <a:txBody>
                    <a:bodyPr/>
                    <a:lstStyle/>
                    <a:p>
                      <a:pPr algn="ctr">
                        <a:lnSpc>
                          <a:spcPct val="150000"/>
                        </a:lnSpc>
                      </a:pPr>
                      <a:r>
                        <a:rPr lang="en-US" sz="2800" b="1" err="1">
                          <a:solidFill>
                            <a:srgbClr val="FF0066"/>
                          </a:solidFill>
                          <a:latin typeface="Times New Roman" panose="02020603050405020304" pitchFamily="18" charset="0"/>
                          <a:cs typeface="Times New Roman" panose="02020603050405020304" pitchFamily="18" charset="0"/>
                        </a:rPr>
                        <a:t>Khả</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năng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cháy</a:t>
                      </a:r>
                      <a:endParaRPr lang="en-US" sz="2800" b="1">
                        <a:solidFill>
                          <a:srgbClr val="FF006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4">
                        <a:lumMod val="40000"/>
                        <a:lumOff val="60000"/>
                      </a:schemeClr>
                    </a:solid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50000"/>
                        </a:lnSpc>
                      </a:pPr>
                      <a:endParaRPr lang="en-US" sz="2000" b="1" baseline="-25000">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extLst>
                  <a:ext uri="{0D108BD9-81ED-4DB2-BD59-A6C34878D82A}">
                    <a16:rowId xmlns:a16="http://schemas.microsoft.com/office/drawing/2014/main" val="10002"/>
                  </a:ext>
                </a:extLst>
              </a:tr>
              <a:tr h="1491252">
                <a:tc>
                  <a:txBody>
                    <a:bodyPr/>
                    <a:lstStyle/>
                    <a:p>
                      <a:pPr algn="ctr">
                        <a:lnSpc>
                          <a:spcPct val="150000"/>
                        </a:lnSpc>
                      </a:pPr>
                      <a:r>
                        <a:rPr lang="en-US" sz="2800" b="1" err="1">
                          <a:solidFill>
                            <a:srgbClr val="FF0066"/>
                          </a:solidFill>
                          <a:latin typeface="Times New Roman" panose="02020603050405020304" pitchFamily="18" charset="0"/>
                          <a:cs typeface="Times New Roman" panose="02020603050405020304" pitchFamily="18" charset="0"/>
                        </a:rPr>
                        <a:t>Ứng</a:t>
                      </a:r>
                      <a:r>
                        <a:rPr lang="en-US" sz="2800" b="1">
                          <a:solidFill>
                            <a:srgbClr val="FF0066"/>
                          </a:solidFill>
                          <a:latin typeface="Times New Roman" panose="02020603050405020304" pitchFamily="18" charset="0"/>
                          <a:cs typeface="Times New Roman" panose="02020603050405020304" pitchFamily="18" charset="0"/>
                        </a:rPr>
                        <a:t> </a:t>
                      </a:r>
                      <a:r>
                        <a:rPr lang="en-US" sz="2800" b="1" err="1">
                          <a:solidFill>
                            <a:srgbClr val="FF0066"/>
                          </a:solidFill>
                          <a:latin typeface="Times New Roman" panose="02020603050405020304" pitchFamily="18" charset="0"/>
                          <a:cs typeface="Times New Roman" panose="02020603050405020304" pitchFamily="18" charset="0"/>
                        </a:rPr>
                        <a:t>dụng</a:t>
                      </a:r>
                      <a:endParaRPr lang="en-US" sz="2800" b="1">
                        <a:solidFill>
                          <a:srgbClr val="FF0066"/>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solidFill>
                      <a:schemeClr val="accent4">
                        <a:lumMod val="40000"/>
                        <a:lumOff val="60000"/>
                      </a:schemeClr>
                    </a:solidFill>
                  </a:tcPr>
                </a:tc>
                <a:tc>
                  <a:txBody>
                    <a:bodyPr/>
                    <a:lstStyle/>
                    <a:p>
                      <a:pPr>
                        <a:lnSpc>
                          <a:spcPct val="15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0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0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tc>
                  <a:txBody>
                    <a:bodyPr/>
                    <a:lstStyle/>
                    <a:p>
                      <a:pPr>
                        <a:lnSpc>
                          <a:spcPct val="100000"/>
                        </a:lnSpc>
                      </a:pPr>
                      <a:endParaRPr lang="en-US" sz="2000" b="1">
                        <a:solidFill>
                          <a:srgbClr val="0000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38100" cap="flat" cmpd="sng" algn="ctr">
                      <a:noFill/>
                      <a:prstDash val="solid"/>
                      <a:round/>
                      <a:headEnd type="none" w="med" len="med"/>
                      <a:tailEnd type="none" w="med" len="med"/>
                    </a:lnTlToBr>
                    <a:noFill/>
                  </a:tcPr>
                </a:tc>
                <a:extLst>
                  <a:ext uri="{0D108BD9-81ED-4DB2-BD59-A6C34878D82A}">
                    <a16:rowId xmlns:a16="http://schemas.microsoft.com/office/drawing/2014/main" val="10003"/>
                  </a:ext>
                </a:extLst>
              </a:tr>
            </a:tbl>
          </a:graphicData>
        </a:graphic>
      </p:graphicFrame>
      <p:sp>
        <p:nvSpPr>
          <p:cNvPr id="9" name="TextBox 8"/>
          <p:cNvSpPr txBox="1"/>
          <p:nvPr/>
        </p:nvSpPr>
        <p:spPr>
          <a:xfrm>
            <a:off x="1821183" y="750202"/>
            <a:ext cx="9000695" cy="461665"/>
          </a:xfrm>
          <a:prstGeom prst="rect">
            <a:avLst/>
          </a:prstGeom>
          <a:noFill/>
        </p:spPr>
        <p:txBody>
          <a:bodyPr wrap="square" rtlCol="0">
            <a:spAutoFit/>
          </a:bodyPr>
          <a:lstStyle/>
          <a:p>
            <a:pPr algn="ctr"/>
            <a:r>
              <a:rPr lang="en-US" sz="2400" b="1" err="1">
                <a:solidFill>
                  <a:srgbClr val="FF0066"/>
                </a:solidFill>
                <a:latin typeface="Times New Roman" panose="02020603050405020304" pitchFamily="18" charset="0"/>
                <a:cs typeface="Times New Roman" panose="02020603050405020304" pitchFamily="18" charset="0"/>
              </a:rPr>
              <a:t>Bảng</a:t>
            </a:r>
            <a:r>
              <a:rPr lang="en-US" sz="2400" b="1">
                <a:solidFill>
                  <a:srgbClr val="FF0066"/>
                </a:solidFill>
                <a:latin typeface="Times New Roman" panose="02020603050405020304" pitchFamily="18" charset="0"/>
                <a:cs typeface="Times New Roman" panose="02020603050405020304" pitchFamily="18" charset="0"/>
              </a:rPr>
              <a:t> </a:t>
            </a:r>
            <a:r>
              <a:rPr lang="en-US" sz="2400" b="1" smtClean="0">
                <a:solidFill>
                  <a:srgbClr val="FF0066"/>
                </a:solidFill>
                <a:latin typeface="Times New Roman" panose="02020603050405020304" pitchFamily="18" charset="0"/>
                <a:cs typeface="Times New Roman" panose="02020603050405020304" pitchFamily="18" charset="0"/>
              </a:rPr>
              <a:t>1</a:t>
            </a:r>
            <a:r>
              <a:rPr lang="vi-VN" sz="2400" b="1" smtClean="0">
                <a:solidFill>
                  <a:srgbClr val="FF0066"/>
                </a:solidFill>
                <a:latin typeface="Times New Roman" panose="02020603050405020304" pitchFamily="18" charset="0"/>
                <a:cs typeface="Times New Roman" panose="02020603050405020304" pitchFamily="18" charset="0"/>
              </a:rPr>
              <a:t>2</a:t>
            </a:r>
            <a:r>
              <a:rPr lang="en-US" sz="2400" b="1" smtClean="0">
                <a:solidFill>
                  <a:srgbClr val="FF0066"/>
                </a:solidFill>
                <a:latin typeface="Times New Roman" panose="02020603050405020304" pitchFamily="18" charset="0"/>
                <a:cs typeface="Times New Roman" panose="02020603050405020304" pitchFamily="18" charset="0"/>
              </a:rPr>
              <a:t>.1</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Một</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số</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tính</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chất</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và</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ứng</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dụng</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của</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nhiên</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liệu</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thông</a:t>
            </a:r>
            <a:r>
              <a:rPr lang="en-US" sz="2400" b="1">
                <a:solidFill>
                  <a:srgbClr val="FF0066"/>
                </a:solidFill>
                <a:latin typeface="Times New Roman" panose="02020603050405020304" pitchFamily="18" charset="0"/>
                <a:cs typeface="Times New Roman" panose="02020603050405020304" pitchFamily="18" charset="0"/>
              </a:rPr>
              <a:t> </a:t>
            </a:r>
            <a:r>
              <a:rPr lang="en-US" sz="2400" b="1" err="1">
                <a:solidFill>
                  <a:srgbClr val="FF0066"/>
                </a:solidFill>
                <a:latin typeface="Times New Roman" panose="02020603050405020304" pitchFamily="18" charset="0"/>
                <a:cs typeface="Times New Roman" panose="02020603050405020304" pitchFamily="18" charset="0"/>
              </a:rPr>
              <a:t>dụng</a:t>
            </a:r>
            <a:endParaRPr lang="en-US" sz="2400" b="1">
              <a:solidFill>
                <a:srgbClr val="FF0066"/>
              </a:solidFill>
              <a:latin typeface="Times New Roman" panose="02020603050405020304" pitchFamily="18" charset="0"/>
              <a:cs typeface="Times New Roman" panose="02020603050405020304" pitchFamily="18" charset="0"/>
            </a:endParaRPr>
          </a:p>
        </p:txBody>
      </p:sp>
      <p:sp>
        <p:nvSpPr>
          <p:cNvPr id="5" name="Rectangle: Rounded Corners 5"/>
          <p:cNvSpPr/>
          <p:nvPr/>
        </p:nvSpPr>
        <p:spPr>
          <a:xfrm>
            <a:off x="-307361" y="501052"/>
            <a:ext cx="8536962" cy="479982"/>
          </a:xfrm>
          <a:prstGeom prst="round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C00000"/>
                </a:solidFill>
                <a:latin typeface="Times New Roman" panose="02020603050405020304" pitchFamily="18" charset="0"/>
                <a:cs typeface="Times New Roman" panose="02020603050405020304" pitchFamily="18" charset="0"/>
              </a:rPr>
              <a:t>2. </a:t>
            </a:r>
            <a:r>
              <a:rPr lang="en-US" sz="2800" b="1" err="1">
                <a:solidFill>
                  <a:srgbClr val="C00000"/>
                </a:solidFill>
                <a:latin typeface="Times New Roman" panose="02020603050405020304" pitchFamily="18" charset="0"/>
                <a:cs typeface="Times New Roman" panose="02020603050405020304" pitchFamily="18" charset="0"/>
              </a:rPr>
              <a:t>Một</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số</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tính</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chất</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và</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ứng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dụng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của</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nhiên</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liệu</a:t>
            </a:r>
            <a:r>
              <a:rPr lang="en-US" sz="2800" b="1">
                <a:solidFill>
                  <a:srgbClr val="C00000"/>
                </a:solidFill>
                <a:latin typeface="Times New Roman" panose="02020603050405020304" pitchFamily="18" charset="0"/>
                <a:cs typeface="Times New Roman" panose="02020603050405020304" pitchFamily="18" charset="0"/>
              </a:rPr>
              <a:t>.</a:t>
            </a:r>
          </a:p>
          <a:p>
            <a:pPr algn="ctr"/>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761095" y="2367290"/>
            <a:ext cx="1143000" cy="738664"/>
          </a:xfrm>
          <a:prstGeom prst="rect">
            <a:avLst/>
          </a:prstGeom>
          <a:noFill/>
        </p:spPr>
        <p:txBody>
          <a:bodyPr wrap="square" rtlCol="0">
            <a:spAutoFit/>
          </a:bodyPr>
          <a:lstStyle/>
          <a:p>
            <a:pPr>
              <a:lnSpc>
                <a:spcPct val="150000"/>
              </a:lnSpc>
            </a:pPr>
            <a:r>
              <a:rPr lang="en-US" sz="2800" b="1" err="1">
                <a:solidFill>
                  <a:srgbClr val="000099"/>
                </a:solidFill>
                <a:latin typeface="Times New Roman" panose="02020603050405020304" pitchFamily="18" charset="0"/>
                <a:cs typeface="Times New Roman" panose="02020603050405020304" pitchFamily="18" charset="0"/>
              </a:rPr>
              <a:t>Rắn</a:t>
            </a:r>
            <a:endParaRPr lang="en-US" sz="2800" b="1">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929313" y="2586038"/>
            <a:ext cx="1157287" cy="954107"/>
          </a:xfrm>
          <a:prstGeom prst="rect">
            <a:avLst/>
          </a:prstGeom>
          <a:noFill/>
        </p:spPr>
        <p:txBody>
          <a:bodyPr wrap="square" rtlCol="0">
            <a:spAutoFit/>
          </a:bodyPr>
          <a:lstStyle/>
          <a:p>
            <a:r>
              <a:rPr lang="en-US" sz="2800" b="1" err="1">
                <a:solidFill>
                  <a:srgbClr val="000099"/>
                </a:solidFill>
                <a:latin typeface="Times New Roman" panose="02020603050405020304" pitchFamily="18" charset="0"/>
                <a:cs typeface="Times New Roman" panose="02020603050405020304" pitchFamily="18" charset="0"/>
              </a:rPr>
              <a:t>Rắn</a:t>
            </a:r>
            <a:endParaRPr lang="en-US" sz="2800" b="1">
              <a:solidFill>
                <a:srgbClr val="000099"/>
              </a:solidFill>
              <a:latin typeface="Times New Roman" panose="02020603050405020304" pitchFamily="18" charset="0"/>
              <a:cs typeface="Times New Roman" panose="02020603050405020304" pitchFamily="18" charset="0"/>
            </a:endParaRPr>
          </a:p>
          <a:p>
            <a:endParaRPr lang="en-US" sz="2800"/>
          </a:p>
        </p:txBody>
      </p:sp>
      <p:sp>
        <p:nvSpPr>
          <p:cNvPr id="4" name="TextBox 3"/>
          <p:cNvSpPr txBox="1"/>
          <p:nvPr/>
        </p:nvSpPr>
        <p:spPr>
          <a:xfrm>
            <a:off x="7926081" y="2586038"/>
            <a:ext cx="1260782" cy="954107"/>
          </a:xfrm>
          <a:prstGeom prst="rect">
            <a:avLst/>
          </a:prstGeom>
          <a:noFill/>
        </p:spPr>
        <p:txBody>
          <a:bodyPr wrap="square" rtlCol="0">
            <a:spAutoFit/>
          </a:bodyPr>
          <a:lstStyle/>
          <a:p>
            <a:r>
              <a:rPr lang="en-US" sz="2800" b="1" err="1">
                <a:solidFill>
                  <a:srgbClr val="000099"/>
                </a:solidFill>
                <a:latin typeface="Times New Roman" panose="02020603050405020304" pitchFamily="18" charset="0"/>
                <a:cs typeface="Times New Roman" panose="02020603050405020304" pitchFamily="18" charset="0"/>
              </a:rPr>
              <a:t>Lỏng</a:t>
            </a:r>
            <a:endParaRPr lang="en-US" sz="2800" b="1">
              <a:solidFill>
                <a:srgbClr val="000099"/>
              </a:solidFill>
              <a:latin typeface="Times New Roman" panose="02020603050405020304" pitchFamily="18" charset="0"/>
              <a:cs typeface="Times New Roman" panose="02020603050405020304" pitchFamily="18" charset="0"/>
            </a:endParaRPr>
          </a:p>
          <a:p>
            <a:endParaRPr lang="en-US" sz="2800"/>
          </a:p>
        </p:txBody>
      </p:sp>
      <p:sp>
        <p:nvSpPr>
          <p:cNvPr id="6" name="TextBox 5"/>
          <p:cNvSpPr txBox="1"/>
          <p:nvPr/>
        </p:nvSpPr>
        <p:spPr>
          <a:xfrm>
            <a:off x="3089402" y="3282356"/>
            <a:ext cx="2161073" cy="1015663"/>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Củi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khô</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dễ</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cháy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nhiều</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khói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tương</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đối</a:t>
            </a:r>
            <a:r>
              <a:rPr lang="en-US" sz="2000" b="1">
                <a:solidFill>
                  <a:srgbClr val="000099"/>
                </a:solidFill>
                <a:latin typeface="Times New Roman" panose="02020603050405020304" pitchFamily="18" charset="0"/>
                <a:cs typeface="Times New Roman" panose="02020603050405020304" pitchFamily="18" charset="0"/>
              </a:rPr>
              <a:t> an </a:t>
            </a:r>
            <a:r>
              <a:rPr lang="en-US" sz="2000" b="1" err="1" smtClean="0">
                <a:solidFill>
                  <a:srgbClr val="000099"/>
                </a:solidFill>
                <a:latin typeface="Times New Roman" panose="02020603050405020304" pitchFamily="18" charset="0"/>
                <a:cs typeface="Times New Roman" panose="02020603050405020304" pitchFamily="18" charset="0"/>
              </a:rPr>
              <a:t>toàn</a:t>
            </a:r>
            <a:r>
              <a:rPr lang="vi-VN" sz="2000" b="1" smtClean="0">
                <a:solidFill>
                  <a:srgbClr val="000099"/>
                </a:solidFill>
                <a:latin typeface="Times New Roman" panose="02020603050405020304" pitchFamily="18" charset="0"/>
                <a:cs typeface="Times New Roman" panose="02020603050405020304" pitchFamily="18" charset="0"/>
              </a:rPr>
              <a:t>.</a:t>
            </a:r>
            <a:endParaRPr lang="en-US" sz="2000" b="1">
              <a:solidFill>
                <a:srgbClr val="000099"/>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301287" y="2453015"/>
            <a:ext cx="785813" cy="738664"/>
          </a:xfrm>
          <a:prstGeom prst="rect">
            <a:avLst/>
          </a:prstGeom>
          <a:noFill/>
        </p:spPr>
        <p:txBody>
          <a:bodyPr wrap="square" rtlCol="0">
            <a:spAutoFit/>
          </a:bodyPr>
          <a:lstStyle/>
          <a:p>
            <a:pPr>
              <a:lnSpc>
                <a:spcPct val="150000"/>
              </a:lnSpc>
            </a:pPr>
            <a:r>
              <a:rPr lang="en-US" sz="2800" b="1" err="1">
                <a:solidFill>
                  <a:srgbClr val="000099"/>
                </a:solidFill>
                <a:latin typeface="Times New Roman" panose="02020603050405020304" pitchFamily="18" charset="0"/>
                <a:cs typeface="Times New Roman" panose="02020603050405020304" pitchFamily="18" charset="0"/>
              </a:rPr>
              <a:t>Khí</a:t>
            </a:r>
            <a:r>
              <a:rPr lang="en-US" sz="2800" b="1">
                <a:solidFill>
                  <a:srgbClr val="000099"/>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5425769" y="3283100"/>
            <a:ext cx="2262828" cy="1323439"/>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Cháy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tạo</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khói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gây</a:t>
            </a:r>
            <a:r>
              <a:rPr lang="en-US" sz="2000" b="1">
                <a:solidFill>
                  <a:srgbClr val="000099"/>
                </a:solidFill>
                <a:latin typeface="Times New Roman" panose="02020603050405020304" pitchFamily="18" charset="0"/>
                <a:cs typeface="Times New Roman" panose="02020603050405020304" pitchFamily="18" charset="0"/>
              </a:rPr>
              <a:t> ô </a:t>
            </a:r>
            <a:r>
              <a:rPr lang="en-US" sz="2000" b="1" err="1">
                <a:solidFill>
                  <a:srgbClr val="000099"/>
                </a:solidFill>
                <a:latin typeface="Times New Roman" panose="02020603050405020304" pitchFamily="18" charset="0"/>
                <a:cs typeface="Times New Roman" panose="02020603050405020304" pitchFamily="18" charset="0"/>
              </a:rPr>
              <a:t>nhiễm</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môi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trường</a:t>
            </a:r>
            <a:r>
              <a:rPr lang="en-US" sz="2000" b="1">
                <a:solidFill>
                  <a:srgbClr val="000099"/>
                </a:solidFill>
                <a:latin typeface="Times New Roman" panose="02020603050405020304" pitchFamily="18" charset="0"/>
                <a:cs typeface="Times New Roman" panose="02020603050405020304" pitchFamily="18" charset="0"/>
              </a:rPr>
              <a:t> do </a:t>
            </a:r>
            <a:r>
              <a:rPr lang="en-US" sz="2000" b="1" err="1">
                <a:solidFill>
                  <a:srgbClr val="000099"/>
                </a:solidFill>
                <a:latin typeface="Times New Roman" panose="02020603050405020304" pitchFamily="18" charset="0"/>
                <a:cs typeface="Times New Roman" panose="02020603050405020304" pitchFamily="18" charset="0"/>
              </a:rPr>
              <a:t>phát</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thải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smtClean="0">
                <a:solidFill>
                  <a:srgbClr val="000099"/>
                </a:solidFill>
                <a:latin typeface="Times New Roman" panose="02020603050405020304" pitchFamily="18" charset="0"/>
                <a:cs typeface="Times New Roman" panose="02020603050405020304" pitchFamily="18" charset="0"/>
              </a:rPr>
              <a:t>kh</a:t>
            </a:r>
            <a:r>
              <a:rPr lang="vi-VN" sz="2000" b="1">
                <a:solidFill>
                  <a:srgbClr val="000099"/>
                </a:solidFill>
                <a:latin typeface="Times New Roman" panose="02020603050405020304" pitchFamily="18" charset="0"/>
                <a:cs typeface="Times New Roman" panose="02020603050405020304" pitchFamily="18" charset="0"/>
              </a:rPr>
              <a:t>í</a:t>
            </a:r>
            <a:r>
              <a:rPr lang="en-US" sz="2000" b="1" smtClean="0">
                <a:solidFill>
                  <a:srgbClr val="000099"/>
                </a:solidFill>
                <a:latin typeface="Times New Roman" panose="02020603050405020304" pitchFamily="18" charset="0"/>
                <a:cs typeface="Times New Roman" panose="02020603050405020304" pitchFamily="18" charset="0"/>
              </a:rPr>
              <a:t> </a:t>
            </a:r>
            <a:r>
              <a:rPr lang="en-US" sz="2000" b="1">
                <a:solidFill>
                  <a:srgbClr val="000099"/>
                </a:solidFill>
                <a:latin typeface="Times New Roman" panose="02020603050405020304" pitchFamily="18" charset="0"/>
                <a:cs typeface="Times New Roman" panose="02020603050405020304" pitchFamily="18" charset="0"/>
              </a:rPr>
              <a:t>CO, </a:t>
            </a:r>
            <a:r>
              <a:rPr lang="en-US" sz="2000" b="1" smtClean="0">
                <a:solidFill>
                  <a:srgbClr val="000099"/>
                </a:solidFill>
                <a:latin typeface="Times New Roman" panose="02020603050405020304" pitchFamily="18" charset="0"/>
                <a:cs typeface="Times New Roman" panose="02020603050405020304" pitchFamily="18" charset="0"/>
              </a:rPr>
              <a:t>CO</a:t>
            </a:r>
            <a:r>
              <a:rPr lang="en-US" sz="2000" b="1" baseline="-25000" smtClean="0">
                <a:solidFill>
                  <a:srgbClr val="000099"/>
                </a:solidFill>
                <a:latin typeface="Times New Roman" panose="02020603050405020304" pitchFamily="18" charset="0"/>
                <a:cs typeface="Times New Roman" panose="02020603050405020304" pitchFamily="18" charset="0"/>
              </a:rPr>
              <a:t>2</a:t>
            </a:r>
            <a:r>
              <a:rPr lang="vi-VN" sz="2000" b="1">
                <a:solidFill>
                  <a:srgbClr val="000099"/>
                </a:solidFill>
                <a:latin typeface="Times New Roman" panose="02020603050405020304" pitchFamily="18" charset="0"/>
                <a:cs typeface="Times New Roman" panose="02020603050405020304" pitchFamily="18" charset="0"/>
              </a:rPr>
              <a:t> </a:t>
            </a:r>
            <a:r>
              <a:rPr lang="vi-VN" sz="2000" b="1" smtClean="0">
                <a:solidFill>
                  <a:srgbClr val="000099"/>
                </a:solidFill>
                <a:latin typeface="Times New Roman" panose="02020603050405020304" pitchFamily="18" charset="0"/>
                <a:cs typeface="Times New Roman" panose="02020603050405020304" pitchFamily="18" charset="0"/>
              </a:rPr>
              <a:t>.</a:t>
            </a:r>
            <a:endParaRPr lang="en-US" sz="2000"/>
          </a:p>
        </p:txBody>
      </p:sp>
      <p:sp>
        <p:nvSpPr>
          <p:cNvPr id="12" name="TextBox 11"/>
          <p:cNvSpPr txBox="1"/>
          <p:nvPr/>
        </p:nvSpPr>
        <p:spPr>
          <a:xfrm>
            <a:off x="7765438" y="3276790"/>
            <a:ext cx="2243138" cy="1631216"/>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Dễ</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cháy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tiếp</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xúc</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với</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không</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khí</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có</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tính</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kích</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nổ</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dễ</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gây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nguy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smtClean="0">
                <a:solidFill>
                  <a:srgbClr val="000099"/>
                </a:solidFill>
                <a:latin typeface="Times New Roman" panose="02020603050405020304" pitchFamily="18" charset="0"/>
                <a:cs typeface="Times New Roman" panose="02020603050405020304" pitchFamily="18" charset="0"/>
              </a:rPr>
              <a:t>hiểm</a:t>
            </a:r>
            <a:r>
              <a:rPr lang="vi-VN" sz="2000" b="1" smtClean="0">
                <a:solidFill>
                  <a:srgbClr val="000099"/>
                </a:solidFill>
                <a:latin typeface="Times New Roman" panose="02020603050405020304" pitchFamily="18" charset="0"/>
                <a:cs typeface="Times New Roman" panose="02020603050405020304" pitchFamily="18" charset="0"/>
              </a:rPr>
              <a:t>.</a:t>
            </a:r>
            <a:endParaRPr lang="en-US" sz="2000" b="1">
              <a:solidFill>
                <a:srgbClr val="000099"/>
              </a:solidFill>
              <a:latin typeface="Times New Roman" panose="02020603050405020304" pitchFamily="18" charset="0"/>
              <a:cs typeface="Times New Roman" panose="02020603050405020304" pitchFamily="18" charset="0"/>
            </a:endParaRPr>
          </a:p>
          <a:p>
            <a:endParaRPr lang="en-US" sz="2000"/>
          </a:p>
        </p:txBody>
      </p:sp>
      <p:sp>
        <p:nvSpPr>
          <p:cNvPr id="13" name="TextBox 12"/>
          <p:cNvSpPr txBox="1"/>
          <p:nvPr/>
        </p:nvSpPr>
        <p:spPr>
          <a:xfrm>
            <a:off x="10169219" y="3365540"/>
            <a:ext cx="1890713" cy="1323439"/>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Rất</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dễ</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cháy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ngọn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lửa</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không</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có</a:t>
            </a:r>
            <a:r>
              <a:rPr lang="en-US" sz="2000" b="1">
                <a:solidFill>
                  <a:srgbClr val="000099"/>
                </a:solidFill>
                <a:latin typeface="Times New Roman" panose="02020603050405020304" pitchFamily="18" charset="0"/>
                <a:cs typeface="Times New Roman" panose="02020603050405020304" pitchFamily="18" charset="0"/>
              </a:rPr>
              <a:t> </a:t>
            </a:r>
            <a:r>
              <a:rPr lang="en-US" sz="2000" b="1" err="1" smtClean="0">
                <a:solidFill>
                  <a:srgbClr val="000099"/>
                </a:solidFill>
                <a:latin typeface="Times New Roman" panose="02020603050405020304" pitchFamily="18" charset="0"/>
                <a:cs typeface="Times New Roman" panose="02020603050405020304" pitchFamily="18" charset="0"/>
              </a:rPr>
              <a:t>khói</a:t>
            </a:r>
            <a:r>
              <a:rPr lang="vi-VN" sz="2000" b="1" smtClean="0">
                <a:solidFill>
                  <a:srgbClr val="000099"/>
                </a:solidFill>
                <a:latin typeface="Times New Roman" panose="02020603050405020304" pitchFamily="18" charset="0"/>
                <a:cs typeface="Times New Roman" panose="02020603050405020304" pitchFamily="18" charset="0"/>
              </a:rPr>
              <a:t>.</a:t>
            </a:r>
            <a:endParaRPr lang="en-US" sz="2000" b="1">
              <a:solidFill>
                <a:srgbClr val="000099"/>
              </a:solidFill>
              <a:latin typeface="Times New Roman" panose="02020603050405020304" pitchFamily="18" charset="0"/>
              <a:cs typeface="Times New Roman" panose="02020603050405020304" pitchFamily="18" charset="0"/>
            </a:endParaRPr>
          </a:p>
          <a:p>
            <a:endParaRPr lang="en-US" sz="2000"/>
          </a:p>
        </p:txBody>
      </p:sp>
      <p:sp>
        <p:nvSpPr>
          <p:cNvPr id="14" name="TextBox 13"/>
          <p:cNvSpPr txBox="1"/>
          <p:nvPr/>
        </p:nvSpPr>
        <p:spPr>
          <a:xfrm>
            <a:off x="3089402" y="4641882"/>
            <a:ext cx="2242813" cy="1261884"/>
          </a:xfrm>
          <a:prstGeom prst="rect">
            <a:avLst/>
          </a:prstGeom>
          <a:noFill/>
        </p:spPr>
        <p:txBody>
          <a:bodyPr wrap="square" rtlCol="0">
            <a:spAutoFit/>
          </a:bodyPr>
          <a:lstStyle/>
          <a:p>
            <a:r>
              <a:rPr lang="en-US" sz="1900" b="1" err="1">
                <a:solidFill>
                  <a:srgbClr val="000099"/>
                </a:solidFill>
                <a:latin typeface="Times New Roman" panose="02020603050405020304" pitchFamily="18" charset="0"/>
                <a:cs typeface="Times New Roman" panose="02020603050405020304" pitchFamily="18" charset="0"/>
              </a:rPr>
              <a:t>Nhiên</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liệu</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đun</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nấu</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rẻ</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tiền</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thông</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dụng</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tận</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dụng</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các</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loại</a:t>
            </a:r>
            <a:r>
              <a:rPr lang="en-US" sz="1900" b="1">
                <a:solidFill>
                  <a:srgbClr val="000099"/>
                </a:solidFill>
                <a:latin typeface="Times New Roman" panose="02020603050405020304" pitchFamily="18" charset="0"/>
                <a:cs typeface="Times New Roman" panose="02020603050405020304" pitchFamily="18" charset="0"/>
              </a:rPr>
              <a:t> </a:t>
            </a:r>
            <a:r>
              <a:rPr lang="en-US" sz="1900" b="1" err="1">
                <a:solidFill>
                  <a:srgbClr val="000099"/>
                </a:solidFill>
                <a:latin typeface="Times New Roman" panose="02020603050405020304" pitchFamily="18" charset="0"/>
                <a:cs typeface="Times New Roman" panose="02020603050405020304" pitchFamily="18" charset="0"/>
              </a:rPr>
              <a:t>gỗ</a:t>
            </a:r>
            <a:r>
              <a:rPr lang="en-US" sz="1900" b="1">
                <a:solidFill>
                  <a:srgbClr val="000099"/>
                </a:solidFill>
                <a:latin typeface="Times New Roman" panose="02020603050405020304" pitchFamily="18" charset="0"/>
                <a:cs typeface="Times New Roman" panose="02020603050405020304" pitchFamily="18" charset="0"/>
              </a:rPr>
              <a:t> </a:t>
            </a:r>
            <a:r>
              <a:rPr lang="vi-VN" sz="1900" b="1" smtClean="0">
                <a:solidFill>
                  <a:srgbClr val="000099"/>
                </a:solidFill>
                <a:latin typeface="Times New Roman" panose="02020603050405020304" pitchFamily="18" charset="0"/>
                <a:cs typeface="Times New Roman" panose="02020603050405020304" pitchFamily="18" charset="0"/>
              </a:rPr>
              <a:t>phế phẩm.</a:t>
            </a:r>
            <a:endParaRPr lang="en-US" sz="1900"/>
          </a:p>
        </p:txBody>
      </p:sp>
      <p:sp>
        <p:nvSpPr>
          <p:cNvPr id="15" name="TextBox 14"/>
          <p:cNvSpPr txBox="1"/>
          <p:nvPr/>
        </p:nvSpPr>
        <p:spPr>
          <a:xfrm>
            <a:off x="5483880" y="4641882"/>
            <a:ext cx="2281557" cy="1631216"/>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Nhiên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liệu</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cho</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quá</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trình</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sản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xuất</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điện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đốt</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cháy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trong</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lò</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nung</a:t>
            </a:r>
            <a:r>
              <a:rPr lang="vi-VN" sz="2000" b="1">
                <a:solidFill>
                  <a:srgbClr val="000099"/>
                </a:solidFill>
                <a:latin typeface="Times New Roman" panose="02020603050405020304" pitchFamily="18" charset="0"/>
                <a:cs typeface="Times New Roman" panose="02020603050405020304" pitchFamily="18" charset="0"/>
              </a:rPr>
              <a:t>.</a:t>
            </a:r>
            <a:endParaRPr lang="en-US" sz="2000" b="1">
              <a:solidFill>
                <a:srgbClr val="000099"/>
              </a:solidFill>
              <a:latin typeface="Times New Roman" panose="02020603050405020304" pitchFamily="18" charset="0"/>
              <a:cs typeface="Times New Roman" panose="02020603050405020304" pitchFamily="18" charset="0"/>
            </a:endParaRPr>
          </a:p>
          <a:p>
            <a:endParaRPr lang="en-US" sz="2000"/>
          </a:p>
        </p:txBody>
      </p:sp>
      <p:sp>
        <p:nvSpPr>
          <p:cNvPr id="16" name="TextBox 15"/>
          <p:cNvSpPr txBox="1"/>
          <p:nvPr/>
        </p:nvSpPr>
        <p:spPr>
          <a:xfrm>
            <a:off x="7792913" y="4577578"/>
            <a:ext cx="2082495" cy="1631216"/>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Nhiên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liệu</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chạy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động</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cơ</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xe</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máy</a:t>
            </a:r>
            <a:r>
              <a:rPr lang="en-US" sz="2000" b="1">
                <a:solidFill>
                  <a:srgbClr val="000099"/>
                </a:solidFill>
                <a:latin typeface="Times New Roman" panose="02020603050405020304" pitchFamily="18" charset="0"/>
                <a:cs typeface="Times New Roman" panose="02020603050405020304" pitchFamily="18" charset="0"/>
              </a:rPr>
              <a:t>, ô </a:t>
            </a:r>
            <a:r>
              <a:rPr lang="en-US" sz="2000" b="1" err="1">
                <a:solidFill>
                  <a:srgbClr val="000099"/>
                </a:solidFill>
                <a:latin typeface="Times New Roman" panose="02020603050405020304" pitchFamily="18" charset="0"/>
                <a:cs typeface="Times New Roman" panose="02020603050405020304" pitchFamily="18" charset="0"/>
              </a:rPr>
              <a:t>tô</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máy</a:t>
            </a:r>
            <a:r>
              <a:rPr lang="en-US" sz="2000" b="1">
                <a:solidFill>
                  <a:srgbClr val="000099"/>
                </a:solidFill>
                <a:latin typeface="Times New Roman" panose="02020603050405020304" pitchFamily="18" charset="0"/>
                <a:cs typeface="Times New Roman" panose="02020603050405020304" pitchFamily="18" charset="0"/>
              </a:rPr>
              <a:t> bay, </a:t>
            </a:r>
            <a:r>
              <a:rPr lang="en-US" sz="2000" b="1" err="1">
                <a:solidFill>
                  <a:srgbClr val="000099"/>
                </a:solidFill>
                <a:latin typeface="Times New Roman" panose="02020603050405020304" pitchFamily="18" charset="0"/>
                <a:cs typeface="Times New Roman" panose="02020603050405020304" pitchFamily="18" charset="0"/>
              </a:rPr>
              <a:t>máy</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phát</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điện</a:t>
            </a:r>
            <a:r>
              <a:rPr lang="en-US" sz="2000" b="1">
                <a:solidFill>
                  <a:srgbClr val="000099"/>
                </a:solidFill>
                <a:latin typeface="Times New Roman" panose="02020603050405020304" pitchFamily="18" charset="0"/>
                <a:cs typeface="Times New Roman" panose="02020603050405020304" pitchFamily="18" charset="0"/>
              </a:rPr>
              <a:t>,…</a:t>
            </a:r>
          </a:p>
          <a:p>
            <a:endParaRPr lang="en-US" sz="2000"/>
          </a:p>
        </p:txBody>
      </p:sp>
      <p:sp>
        <p:nvSpPr>
          <p:cNvPr id="17" name="TextBox 16"/>
          <p:cNvSpPr txBox="1"/>
          <p:nvPr/>
        </p:nvSpPr>
        <p:spPr>
          <a:xfrm>
            <a:off x="10141743" y="4613932"/>
            <a:ext cx="1890713" cy="1631216"/>
          </a:xfrm>
          <a:prstGeom prst="rect">
            <a:avLst/>
          </a:prstGeom>
          <a:noFill/>
        </p:spPr>
        <p:txBody>
          <a:bodyPr wrap="square" rtlCol="0">
            <a:spAutoFit/>
          </a:bodyPr>
          <a:lstStyle/>
          <a:p>
            <a:r>
              <a:rPr lang="en-US" sz="2000" b="1" err="1">
                <a:solidFill>
                  <a:srgbClr val="000099"/>
                </a:solidFill>
                <a:latin typeface="Times New Roman" panose="02020603050405020304" pitchFamily="18" charset="0"/>
                <a:cs typeface="Times New Roman" panose="02020603050405020304" pitchFamily="18" charset="0"/>
              </a:rPr>
              <a:t>Nhiên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liệu</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đun</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nấu</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lò</a:t>
            </a:r>
            <a:r>
              <a:rPr lang="en-US" sz="2000" b="1">
                <a:solidFill>
                  <a:srgbClr val="000099"/>
                </a:solidFill>
                <a:latin typeface="Times New Roman" panose="02020603050405020304" pitchFamily="18" charset="0"/>
                <a:cs typeface="Times New Roman" panose="02020603050405020304" pitchFamily="18" charset="0"/>
              </a:rPr>
              <a:t> gas, </a:t>
            </a:r>
            <a:r>
              <a:rPr lang="en-US" sz="2000" b="1" err="1">
                <a:solidFill>
                  <a:srgbClr val="000099"/>
                </a:solidFill>
                <a:latin typeface="Times New Roman" panose="02020603050405020304" pitchFamily="18" charset="0"/>
                <a:cs typeface="Times New Roman" panose="02020603050405020304" pitchFamily="18" charset="0"/>
              </a:rPr>
              <a:t>bếp</a:t>
            </a:r>
            <a:r>
              <a:rPr lang="en-US" sz="2000" b="1">
                <a:solidFill>
                  <a:srgbClr val="000099"/>
                </a:solidFill>
                <a:latin typeface="Times New Roman" panose="02020603050405020304" pitchFamily="18" charset="0"/>
                <a:cs typeface="Times New Roman" panose="02020603050405020304" pitchFamily="18" charset="0"/>
              </a:rPr>
              <a:t> gas, </a:t>
            </a:r>
            <a:r>
              <a:rPr lang="en-US" sz="2000" b="1" err="1">
                <a:solidFill>
                  <a:srgbClr val="000099"/>
                </a:solidFill>
                <a:latin typeface="Times New Roman" panose="02020603050405020304" pitchFamily="18" charset="0"/>
                <a:cs typeface="Times New Roman" panose="02020603050405020304" pitchFamily="18" charset="0"/>
              </a:rPr>
              <a:t>bật</a:t>
            </a:r>
            <a:r>
              <a:rPr lang="en-US" sz="2000" b="1">
                <a:solidFill>
                  <a:srgbClr val="000099"/>
                </a:solidFill>
                <a:latin typeface="Times New Roman" panose="02020603050405020304" pitchFamily="18" charset="0"/>
                <a:cs typeface="Times New Roman" panose="02020603050405020304" pitchFamily="18" charset="0"/>
              </a:rPr>
              <a:t> </a:t>
            </a:r>
            <a:r>
              <a:rPr lang="en-US" sz="2000" b="1" err="1">
                <a:solidFill>
                  <a:srgbClr val="000099"/>
                </a:solidFill>
                <a:latin typeface="Times New Roman" panose="02020603050405020304" pitchFamily="18" charset="0"/>
                <a:cs typeface="Times New Roman" panose="02020603050405020304" pitchFamily="18" charset="0"/>
              </a:rPr>
              <a:t>lửa</a:t>
            </a:r>
            <a:r>
              <a:rPr lang="en-US" sz="2000" b="1">
                <a:solidFill>
                  <a:srgbClr val="000099"/>
                </a:solidFill>
                <a:latin typeface="Times New Roman" panose="02020603050405020304" pitchFamily="18" charset="0"/>
                <a:cs typeface="Times New Roman" panose="02020603050405020304" pitchFamily="18" charset="0"/>
              </a:rPr>
              <a:t> gas,…</a:t>
            </a:r>
          </a:p>
          <a:p>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ppt_w</p:attrName>
                                        </p:attrNameLst>
                                      </p:cBhvr>
                                      <p:tavLst>
                                        <p:tav tm="0" fmla="#ppt_w*sin(2.5*pi*$)">
                                          <p:val>
                                            <p:fltVal val="0"/>
                                          </p:val>
                                        </p:tav>
                                        <p:tav tm="100000">
                                          <p:val>
                                            <p:fltVal val="1"/>
                                          </p:val>
                                        </p:tav>
                                      </p:tavLst>
                                    </p:anim>
                                    <p:anim calcmode="lin" valueType="num">
                                      <p:cBhvr>
                                        <p:cTn id="40"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heel(1)">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80">
                                          <p:stCondLst>
                                            <p:cond delay="0"/>
                                          </p:stCondLst>
                                        </p:cTn>
                                        <p:tgtEl>
                                          <p:spTgt spid="16"/>
                                        </p:tgtEl>
                                      </p:cBhvr>
                                    </p:animEffect>
                                    <p:anim calcmode="lin" valueType="num">
                                      <p:cBhvr>
                                        <p:cTn id="7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9" dur="26">
                                          <p:stCondLst>
                                            <p:cond delay="650"/>
                                          </p:stCondLst>
                                        </p:cTn>
                                        <p:tgtEl>
                                          <p:spTgt spid="16"/>
                                        </p:tgtEl>
                                      </p:cBhvr>
                                      <p:to x="100000" y="60000"/>
                                    </p:animScale>
                                    <p:animScale>
                                      <p:cBhvr>
                                        <p:cTn id="80" dur="166" decel="50000">
                                          <p:stCondLst>
                                            <p:cond delay="676"/>
                                          </p:stCondLst>
                                        </p:cTn>
                                        <p:tgtEl>
                                          <p:spTgt spid="16"/>
                                        </p:tgtEl>
                                      </p:cBhvr>
                                      <p:to x="100000" y="100000"/>
                                    </p:animScale>
                                    <p:animScale>
                                      <p:cBhvr>
                                        <p:cTn id="81" dur="26">
                                          <p:stCondLst>
                                            <p:cond delay="1312"/>
                                          </p:stCondLst>
                                        </p:cTn>
                                        <p:tgtEl>
                                          <p:spTgt spid="16"/>
                                        </p:tgtEl>
                                      </p:cBhvr>
                                      <p:to x="100000" y="80000"/>
                                    </p:animScale>
                                    <p:animScale>
                                      <p:cBhvr>
                                        <p:cTn id="82" dur="166" decel="50000">
                                          <p:stCondLst>
                                            <p:cond delay="1338"/>
                                          </p:stCondLst>
                                        </p:cTn>
                                        <p:tgtEl>
                                          <p:spTgt spid="16"/>
                                        </p:tgtEl>
                                      </p:cBhvr>
                                      <p:to x="100000" y="100000"/>
                                    </p:animScale>
                                    <p:animScale>
                                      <p:cBhvr>
                                        <p:cTn id="83" dur="26">
                                          <p:stCondLst>
                                            <p:cond delay="1642"/>
                                          </p:stCondLst>
                                        </p:cTn>
                                        <p:tgtEl>
                                          <p:spTgt spid="16"/>
                                        </p:tgtEl>
                                      </p:cBhvr>
                                      <p:to x="100000" y="90000"/>
                                    </p:animScale>
                                    <p:animScale>
                                      <p:cBhvr>
                                        <p:cTn id="84" dur="166" decel="50000">
                                          <p:stCondLst>
                                            <p:cond delay="1668"/>
                                          </p:stCondLst>
                                        </p:cTn>
                                        <p:tgtEl>
                                          <p:spTgt spid="16"/>
                                        </p:tgtEl>
                                      </p:cBhvr>
                                      <p:to x="100000" y="100000"/>
                                    </p:animScale>
                                    <p:animScale>
                                      <p:cBhvr>
                                        <p:cTn id="85" dur="26">
                                          <p:stCondLst>
                                            <p:cond delay="1808"/>
                                          </p:stCondLst>
                                        </p:cTn>
                                        <p:tgtEl>
                                          <p:spTgt spid="16"/>
                                        </p:tgtEl>
                                      </p:cBhvr>
                                      <p:to x="100000" y="95000"/>
                                    </p:animScale>
                                    <p:animScale>
                                      <p:cBhvr>
                                        <p:cTn id="86" dur="166" decel="50000">
                                          <p:stCondLst>
                                            <p:cond delay="1834"/>
                                          </p:stCondLst>
                                        </p:cTn>
                                        <p:tgtEl>
                                          <p:spTgt spid="16"/>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2000"/>
                                        <p:tgtEl>
                                          <p:spTgt spid="13"/>
                                        </p:tgtEl>
                                      </p:cBhvr>
                                    </p:animEffect>
                                    <p:anim calcmode="lin" valueType="num">
                                      <p:cBhvr>
                                        <p:cTn id="98" dur="2000" fill="hold"/>
                                        <p:tgtEl>
                                          <p:spTgt spid="13"/>
                                        </p:tgtEl>
                                        <p:attrNameLst>
                                          <p:attrName>ppt_w</p:attrName>
                                        </p:attrNameLst>
                                      </p:cBhvr>
                                      <p:tavLst>
                                        <p:tav tm="0" fmla="#ppt_w*sin(2.5*pi*$)">
                                          <p:val>
                                            <p:fltVal val="0"/>
                                          </p:val>
                                        </p:tav>
                                        <p:tav tm="100000">
                                          <p:val>
                                            <p:fltVal val="1"/>
                                          </p:val>
                                        </p:tav>
                                      </p:tavLst>
                                    </p:anim>
                                    <p:anim calcmode="lin" valueType="num">
                                      <p:cBhvr>
                                        <p:cTn id="9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circle(in)">
                                      <p:cBhvr>
                                        <p:cTn id="10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2" grpId="0"/>
      <p:bldP spid="3" grpId="0"/>
      <p:bldP spid="4" grpId="0"/>
      <p:bldP spid="6" grpId="0"/>
      <p:bldP spid="7"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447665" y="1216421"/>
            <a:ext cx="10127529"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Aft>
                <a:spcPts val="0"/>
              </a:spcAft>
            </a:pPr>
            <a:r>
              <a:rPr lang="vi-VN" sz="28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2" descr="Hình ảnh Biểu Tượng Cây Bút Chì PNG, Vector, PSD, và biểu tượng để tải về  miễn phí | pngtree"/>
          <p:cNvPicPr>
            <a:picLocks noChangeAspect="1" noChangeArrowheads="1"/>
          </p:cNvPicPr>
          <p:nvPr/>
        </p:nvPicPr>
        <p:blipFill rotWithShape="1">
          <a:blip r:embed="rId2">
            <a:extLst>
              <a:ext uri="{28A0092B-C50C-407E-A947-70E740481C1C}">
                <a14:useLocalDpi xmlns:a14="http://schemas.microsoft.com/office/drawing/2010/main" val="0"/>
              </a:ext>
            </a:extLst>
          </a:blip>
          <a:srcRect l="27065" t="23595" r="24071" b="23846"/>
          <a:stretch>
            <a:fillRect/>
          </a:stretch>
        </p:blipFill>
        <p:spPr bwMode="auto">
          <a:xfrm flipH="1">
            <a:off x="404732" y="1121394"/>
            <a:ext cx="884421" cy="8984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252475" y="652104"/>
            <a:ext cx="8536962" cy="479982"/>
          </a:xfrm>
          <a:prstGeom prst="round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a:solidFill>
                  <a:srgbClr val="C00000"/>
                </a:solidFill>
                <a:latin typeface="Times New Roman" panose="02020603050405020304" pitchFamily="18" charset="0"/>
                <a:cs typeface="Times New Roman" panose="02020603050405020304" pitchFamily="18" charset="0"/>
              </a:rPr>
              <a:t>2. </a:t>
            </a:r>
            <a:r>
              <a:rPr lang="en-US" sz="2800" b="1" err="1">
                <a:solidFill>
                  <a:srgbClr val="C00000"/>
                </a:solidFill>
                <a:latin typeface="Times New Roman" panose="02020603050405020304" pitchFamily="18" charset="0"/>
                <a:cs typeface="Times New Roman" panose="02020603050405020304" pitchFamily="18" charset="0"/>
              </a:rPr>
              <a:t>Một</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số</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tính</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chất</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và</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ứng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dụng</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của</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nhiên</a:t>
            </a:r>
            <a:r>
              <a:rPr lang="en-US" sz="2800" b="1">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liệu</a:t>
            </a:r>
            <a:r>
              <a:rPr lang="en-US" sz="2800" b="1">
                <a:solidFill>
                  <a:srgbClr val="C00000"/>
                </a:solidFill>
                <a:latin typeface="Times New Roman" panose="02020603050405020304" pitchFamily="18" charset="0"/>
                <a:cs typeface="Times New Roman" panose="02020603050405020304" pitchFamily="18" charset="0"/>
              </a:rPr>
              <a:t>.</a:t>
            </a:r>
          </a:p>
          <a:p>
            <a:pPr algn="ctr"/>
            <a:endParaRPr lang="en-US" sz="2800" b="1">
              <a:solidFill>
                <a:srgbClr val="C00000"/>
              </a:solidFill>
              <a:latin typeface="Times New Roman" panose="02020603050405020304" pitchFamily="18" charset="0"/>
              <a:cs typeface="Times New Roman" panose="02020603050405020304" pitchFamily="18" charset="0"/>
            </a:endParaRPr>
          </a:p>
        </p:txBody>
      </p:sp>
      <p:pic>
        <p:nvPicPr>
          <p:cNvPr id="7" name="Picture 2" descr="Các món nướng đơn giản làm ngay tại nhà không thể bỏ 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423" y="3329126"/>
            <a:ext cx="4007775" cy="3017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ại sao hộp quẹt gas chứa nước? - Vn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765" y="3338894"/>
            <a:ext cx="4827546" cy="3008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381</TotalTime>
  <Words>5335</Words>
  <Application>Microsoft Office PowerPoint</Application>
  <PresentationFormat>Widescreen</PresentationFormat>
  <Paragraphs>330</Paragraphs>
  <Slides>26</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vt:i4>
      </vt:variant>
    </vt:vector>
  </HeadingPairs>
  <TitlesOfParts>
    <vt:vector size="41" baseType="lpstr">
      <vt:lpstr>Amatic SC</vt:lpstr>
      <vt:lpstr>Arial</vt:lpstr>
      <vt:lpstr>Calibri</vt:lpstr>
      <vt:lpstr>Lato</vt:lpstr>
      <vt:lpstr>Palatino Linotype</vt:lpstr>
      <vt:lpstr>Red Hat Display</vt:lpstr>
      <vt:lpstr>Segoe UI</vt:lpstr>
      <vt:lpstr>Symbol</vt:lpstr>
      <vt:lpstr>Times New Roman</vt:lpstr>
      <vt:lpstr>Trebuchet MS</vt:lpstr>
      <vt:lpstr>Verdana</vt:lpstr>
      <vt:lpstr>VNI-Times</vt:lpstr>
      <vt:lpstr>Wingdings</vt:lpstr>
      <vt:lpstr>Wingdings 3</vt:lpstr>
      <vt:lpstr>Facet</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VỀ NHÀ</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Thuong Vu Thi</dc:creator>
  <cp:lastModifiedBy>Home</cp:lastModifiedBy>
  <cp:revision>84</cp:revision>
  <dcterms:created xsi:type="dcterms:W3CDTF">2021-08-27T14:30:00Z</dcterms:created>
  <dcterms:modified xsi:type="dcterms:W3CDTF">2022-08-02T03:29:32Z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9E2C109B04AA493A85ADBD922ED0C4A0</vt:lpwstr>
  </property>
  <property fmtid="{D5CDD505-2E9C-101B-9397-08002B2CF9AE}" pid="3" name="KSOProductBuildVer">
    <vt:lpwstr>1033-11.2.0.10323</vt:lpwstr>
  </property>
</Properties>
</file>