
<file path=[Content_Types].xml><?xml version="1.0" encoding="utf-8"?>
<Types xmlns="http://schemas.openxmlformats.org/package/2006/content-types">
  <Default Extension="png" ContentType="image/png"/>
  <Default Extension="mp3" ContentType="audio/mpeg"/>
  <Default Extension="wmf" ContentType="image/x-wmf"/>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1" r:id="rId2"/>
    <p:sldMasterId id="2147483675" r:id="rId3"/>
    <p:sldMasterId id="2147483689" r:id="rId4"/>
  </p:sldMasterIdLst>
  <p:notesMasterIdLst>
    <p:notesMasterId r:id="rId30"/>
  </p:notesMasterIdLst>
  <p:sldIdLst>
    <p:sldId id="451" r:id="rId5"/>
    <p:sldId id="448" r:id="rId6"/>
    <p:sldId id="376" r:id="rId7"/>
    <p:sldId id="411" r:id="rId8"/>
    <p:sldId id="435" r:id="rId9"/>
    <p:sldId id="425" r:id="rId10"/>
    <p:sldId id="437" r:id="rId11"/>
    <p:sldId id="440" r:id="rId12"/>
    <p:sldId id="427" r:id="rId13"/>
    <p:sldId id="434" r:id="rId14"/>
    <p:sldId id="428" r:id="rId15"/>
    <p:sldId id="429" r:id="rId16"/>
    <p:sldId id="430" r:id="rId17"/>
    <p:sldId id="431" r:id="rId18"/>
    <p:sldId id="432" r:id="rId19"/>
    <p:sldId id="426" r:id="rId20"/>
    <p:sldId id="441" r:id="rId21"/>
    <p:sldId id="442" r:id="rId22"/>
    <p:sldId id="443" r:id="rId23"/>
    <p:sldId id="444" r:id="rId24"/>
    <p:sldId id="450" r:id="rId25"/>
    <p:sldId id="445" r:id="rId26"/>
    <p:sldId id="447" r:id="rId27"/>
    <p:sldId id="406" r:id="rId28"/>
    <p:sldId id="449" r:id="rId29"/>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66"/>
    <a:srgbClr val="A40000"/>
    <a:srgbClr val="008000"/>
    <a:srgbClr val="FF66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9"/>
    <p:restoredTop sz="94654"/>
  </p:normalViewPr>
  <p:slideViewPr>
    <p:cSldViewPr snapToGrid="0">
      <p:cViewPr varScale="1">
        <p:scale>
          <a:sx n="90" d="100"/>
          <a:sy n="90" d="100"/>
        </p:scale>
        <p:origin x="816"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3#1">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BA57EE6-AFF8-456F-8EA4-D1C8EE44E3C2}" type="doc">
      <dgm:prSet loTypeId="urn:microsoft.com/office/officeart/2008/layout/VerticalCurvedList#1" loCatId="list" qsTypeId="urn:microsoft.com/office/officeart/2005/8/quickstyle/simple1#1" qsCatId="simple" csTypeId="urn:microsoft.com/office/officeart/2005/8/colors/colorful3#1" csCatId="colorful" phldr="1"/>
      <dgm:spPr/>
      <dgm:t>
        <a:bodyPr/>
        <a:lstStyle/>
        <a:p>
          <a:endParaRPr lang="en-US"/>
        </a:p>
      </dgm:t>
    </dgm:pt>
    <dgm:pt modelId="{7FCDB036-A8CF-4248-B426-3C1987DD8E58}">
      <dgm:prSet phldrT="[Text]" custT="1"/>
      <dgm:spPr>
        <a:solidFill>
          <a:schemeClr val="accent5">
            <a:lumMod val="60000"/>
            <a:lumOff val="40000"/>
          </a:schemeClr>
        </a:solidFill>
        <a:ln w="28575">
          <a:solidFill>
            <a:srgbClr val="00B0F0"/>
          </a:solidFill>
        </a:ln>
      </dgm:spPr>
      <dgm:t>
        <a:bodyPr/>
        <a:lstStyle/>
        <a:p>
          <a:r>
            <a:rPr lang="vi-VN" sz="2800" b="1" dirty="0" smtClean="0">
              <a:solidFill>
                <a:schemeClr val="accent6">
                  <a:lumMod val="75000"/>
                </a:schemeClr>
              </a:solidFill>
              <a:latin typeface="Times New Roman" panose="02020603050405020304" pitchFamily="18" charset="0"/>
              <a:cs typeface="Times New Roman" panose="02020603050405020304" pitchFamily="18" charset="0"/>
            </a:rPr>
            <a:t>2</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vi-VN" sz="2800" b="1" dirty="0" smtClean="0">
              <a:solidFill>
                <a:schemeClr val="accent6">
                  <a:lumMod val="75000"/>
                </a:schemeClr>
              </a:solidFill>
              <a:latin typeface="Times New Roman" panose="02020603050405020304" pitchFamily="18" charset="0"/>
              <a:cs typeface="Times New Roman" panose="02020603050405020304" pitchFamily="18" charset="0"/>
            </a:rPr>
            <a:t>Một số </a:t>
          </a:r>
          <a:r>
            <a:rPr lang="en-US" sz="2800" b="1" dirty="0" err="1" smtClean="0">
              <a:solidFill>
                <a:schemeClr val="accent6">
                  <a:lumMod val="75000"/>
                </a:schemeClr>
              </a:solidFill>
              <a:latin typeface="Times New Roman" panose="02020603050405020304" pitchFamily="18" charset="0"/>
              <a:cs typeface="Times New Roman" panose="02020603050405020304" pitchFamily="18" charset="0"/>
            </a:rPr>
            <a:t>thực</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phẩm</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phổ</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biến</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dgm:t>
    </dgm:pt>
    <dgm:pt modelId="{16DC140A-D8B8-4657-8AB1-6BB8803CE590}" type="parTrans" cxnId="{59C7B647-43F2-46C9-8B68-A50177B3B506}">
      <dgm:prSet/>
      <dgm:spPr/>
      <dgm:t>
        <a:bodyPr/>
        <a:lstStyle/>
        <a:p>
          <a:endParaRPr lang="en-US" sz="2400" b="1"/>
        </a:p>
      </dgm:t>
    </dgm:pt>
    <dgm:pt modelId="{46D7E509-1C74-4515-9160-C0B0C1EF309A}" type="sibTrans" cxnId="{59C7B647-43F2-46C9-8B68-A50177B3B506}">
      <dgm:prSet/>
      <dgm:spPr/>
      <dgm:t>
        <a:bodyPr/>
        <a:lstStyle/>
        <a:p>
          <a:endParaRPr lang="en-US" sz="2400" b="1"/>
        </a:p>
      </dgm:t>
    </dgm:pt>
    <dgm:pt modelId="{BA5FF516-10C6-AC40-A7FB-EE26E0802E64}">
      <dgm:prSet phldrT="[Text]" custT="1"/>
      <dgm:spPr>
        <a:solidFill>
          <a:schemeClr val="accent6">
            <a:lumMod val="40000"/>
            <a:lumOff val="60000"/>
          </a:schemeClr>
        </a:solidFill>
        <a:ln w="28575">
          <a:solidFill>
            <a:srgbClr val="00B050"/>
          </a:solidFill>
        </a:ln>
      </dgm:spPr>
      <dgm:t>
        <a:bodyPr/>
        <a:lstStyle/>
        <a:p>
          <a:r>
            <a:rPr lang="vi-VN" sz="2800" b="1" dirty="0" smtClean="0">
              <a:solidFill>
                <a:schemeClr val="accent6">
                  <a:lumMod val="75000"/>
                </a:schemeClr>
              </a:solidFill>
              <a:latin typeface="Times New Roman" panose="02020603050405020304" pitchFamily="18" charset="0"/>
              <a:cs typeface="Times New Roman" panose="02020603050405020304" pitchFamily="18" charset="0"/>
            </a:rPr>
            <a:t>1</a:t>
          </a:r>
          <a:r>
            <a:rPr lang="en-US" sz="28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vi-VN" sz="2800" b="1" dirty="0" smtClean="0">
              <a:solidFill>
                <a:schemeClr val="accent6">
                  <a:lumMod val="75000"/>
                </a:schemeClr>
              </a:solidFill>
              <a:latin typeface="Times New Roman" panose="02020603050405020304" pitchFamily="18" charset="0"/>
              <a:cs typeface="Times New Roman" panose="02020603050405020304" pitchFamily="18" charset="0"/>
            </a:rPr>
            <a:t>Một số lương thực phổ biến</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dgm:t>
    </dgm:pt>
    <dgm:pt modelId="{4A5D50A7-9354-7C42-BB3C-184214448F43}" type="parTrans" cxnId="{48278CFF-88BF-B347-95A6-6BD9F5C5D29A}">
      <dgm:prSet/>
      <dgm:spPr/>
      <dgm:t>
        <a:bodyPr/>
        <a:lstStyle/>
        <a:p>
          <a:endParaRPr lang="en-US" sz="2400" b="1"/>
        </a:p>
      </dgm:t>
    </dgm:pt>
    <dgm:pt modelId="{A5644CD7-0013-7845-98B1-D8C5BC12BFE0}" type="sibTrans" cxnId="{48278CFF-88BF-B347-95A6-6BD9F5C5D29A}">
      <dgm:prSet/>
      <dgm:spPr/>
      <dgm:t>
        <a:bodyPr/>
        <a:lstStyle/>
        <a:p>
          <a:endParaRPr lang="en-US" sz="2400" b="1"/>
        </a:p>
      </dgm:t>
    </dgm:pt>
    <dgm:pt modelId="{1ED91BF1-1437-0940-8BEA-8ED886AECB00}" type="pres">
      <dgm:prSet presAssocID="{ABA57EE6-AFF8-456F-8EA4-D1C8EE44E3C2}" presName="Name0" presStyleCnt="0">
        <dgm:presLayoutVars>
          <dgm:chMax val="7"/>
          <dgm:chPref val="7"/>
          <dgm:dir/>
        </dgm:presLayoutVars>
      </dgm:prSet>
      <dgm:spPr/>
      <dgm:t>
        <a:bodyPr/>
        <a:lstStyle/>
        <a:p>
          <a:endParaRPr lang="en-US"/>
        </a:p>
      </dgm:t>
    </dgm:pt>
    <dgm:pt modelId="{AB161141-6D4C-E34F-9E5F-A2E903E3F420}" type="pres">
      <dgm:prSet presAssocID="{ABA57EE6-AFF8-456F-8EA4-D1C8EE44E3C2}" presName="Name1" presStyleCnt="0"/>
      <dgm:spPr/>
    </dgm:pt>
    <dgm:pt modelId="{38CCC385-E086-E44B-AFB6-0A92EDB519AF}" type="pres">
      <dgm:prSet presAssocID="{ABA57EE6-AFF8-456F-8EA4-D1C8EE44E3C2}" presName="cycle" presStyleCnt="0"/>
      <dgm:spPr/>
    </dgm:pt>
    <dgm:pt modelId="{4CF65549-A013-0A47-89F7-A826BB66B6ED}" type="pres">
      <dgm:prSet presAssocID="{ABA57EE6-AFF8-456F-8EA4-D1C8EE44E3C2}" presName="srcNode" presStyleLbl="node1" presStyleIdx="0" presStyleCnt="2"/>
      <dgm:spPr/>
    </dgm:pt>
    <dgm:pt modelId="{EE8B41E1-8FAF-4245-94B1-F753391258EC}" type="pres">
      <dgm:prSet presAssocID="{ABA57EE6-AFF8-456F-8EA4-D1C8EE44E3C2}" presName="conn" presStyleLbl="parChTrans1D2" presStyleIdx="0" presStyleCnt="1"/>
      <dgm:spPr/>
      <dgm:t>
        <a:bodyPr/>
        <a:lstStyle/>
        <a:p>
          <a:endParaRPr lang="en-US"/>
        </a:p>
      </dgm:t>
    </dgm:pt>
    <dgm:pt modelId="{F8A3E243-00B5-FC44-AC1F-0C34964C9BFA}" type="pres">
      <dgm:prSet presAssocID="{ABA57EE6-AFF8-456F-8EA4-D1C8EE44E3C2}" presName="extraNode" presStyleLbl="node1" presStyleIdx="0" presStyleCnt="2"/>
      <dgm:spPr/>
    </dgm:pt>
    <dgm:pt modelId="{950DD4A1-2F60-4C43-9459-28B59613DEDC}" type="pres">
      <dgm:prSet presAssocID="{ABA57EE6-AFF8-456F-8EA4-D1C8EE44E3C2}" presName="dstNode" presStyleLbl="node1" presStyleIdx="0" presStyleCnt="2"/>
      <dgm:spPr/>
    </dgm:pt>
    <dgm:pt modelId="{C81BD5B0-0D1E-3E44-8226-831989E349DD}" type="pres">
      <dgm:prSet presAssocID="{BA5FF516-10C6-AC40-A7FB-EE26E0802E64}" presName="text_1" presStyleLbl="node1" presStyleIdx="0" presStyleCnt="2">
        <dgm:presLayoutVars>
          <dgm:bulletEnabled val="1"/>
        </dgm:presLayoutVars>
      </dgm:prSet>
      <dgm:spPr/>
      <dgm:t>
        <a:bodyPr/>
        <a:lstStyle/>
        <a:p>
          <a:endParaRPr lang="en-US"/>
        </a:p>
      </dgm:t>
    </dgm:pt>
    <dgm:pt modelId="{7315145F-E99D-E743-AADB-5A57DBDCCBF0}" type="pres">
      <dgm:prSet presAssocID="{BA5FF516-10C6-AC40-A7FB-EE26E0802E64}" presName="accent_1" presStyleCnt="0"/>
      <dgm:spPr/>
    </dgm:pt>
    <dgm:pt modelId="{4FAAA494-D85E-4E42-AF79-90818CA6CA83}" type="pres">
      <dgm:prSet presAssocID="{BA5FF516-10C6-AC40-A7FB-EE26E0802E64}" presName="accentRepeatNode" presStyleLbl="solidFgAcc1" presStyleIdx="0" presStyleCnt="2"/>
      <dgm:spPr/>
    </dgm:pt>
    <dgm:pt modelId="{7CABA2F5-8A62-5B46-B165-4ADE2D76F467}" type="pres">
      <dgm:prSet presAssocID="{7FCDB036-A8CF-4248-B426-3C1987DD8E58}" presName="text_2" presStyleLbl="node1" presStyleIdx="1" presStyleCnt="2">
        <dgm:presLayoutVars>
          <dgm:bulletEnabled val="1"/>
        </dgm:presLayoutVars>
      </dgm:prSet>
      <dgm:spPr/>
      <dgm:t>
        <a:bodyPr/>
        <a:lstStyle/>
        <a:p>
          <a:endParaRPr lang="en-US"/>
        </a:p>
      </dgm:t>
    </dgm:pt>
    <dgm:pt modelId="{80D98FB9-33F3-0D41-9667-D0EDEFCFF639}" type="pres">
      <dgm:prSet presAssocID="{7FCDB036-A8CF-4248-B426-3C1987DD8E58}" presName="accent_2" presStyleCnt="0"/>
      <dgm:spPr/>
    </dgm:pt>
    <dgm:pt modelId="{9B73EEC9-AF36-814E-BCF9-17625145B27D}" type="pres">
      <dgm:prSet presAssocID="{7FCDB036-A8CF-4248-B426-3C1987DD8E58}" presName="accentRepeatNode" presStyleLbl="solidFgAcc1" presStyleIdx="1" presStyleCnt="2"/>
      <dgm:spPr/>
    </dgm:pt>
  </dgm:ptLst>
  <dgm:cxnLst>
    <dgm:cxn modelId="{59C7B647-43F2-46C9-8B68-A50177B3B506}" srcId="{ABA57EE6-AFF8-456F-8EA4-D1C8EE44E3C2}" destId="{7FCDB036-A8CF-4248-B426-3C1987DD8E58}" srcOrd="1" destOrd="0" parTransId="{16DC140A-D8B8-4657-8AB1-6BB8803CE590}" sibTransId="{46D7E509-1C74-4515-9160-C0B0C1EF309A}"/>
    <dgm:cxn modelId="{78EE1705-E807-4487-BD24-02CFBDF73438}" type="presOf" srcId="{BA5FF516-10C6-AC40-A7FB-EE26E0802E64}" destId="{C81BD5B0-0D1E-3E44-8226-831989E349DD}" srcOrd="0" destOrd="0" presId="urn:microsoft.com/office/officeart/2008/layout/VerticalCurvedList#1"/>
    <dgm:cxn modelId="{6194FCDB-91F6-43CE-9725-978C9C3F49FF}" type="presOf" srcId="{7FCDB036-A8CF-4248-B426-3C1987DD8E58}" destId="{7CABA2F5-8A62-5B46-B165-4ADE2D76F467}" srcOrd="0" destOrd="0" presId="urn:microsoft.com/office/officeart/2008/layout/VerticalCurvedList#1"/>
    <dgm:cxn modelId="{DF0C943A-4FE0-4043-B123-65232281CEB8}" type="presOf" srcId="{ABA57EE6-AFF8-456F-8EA4-D1C8EE44E3C2}" destId="{1ED91BF1-1437-0940-8BEA-8ED886AECB00}" srcOrd="0" destOrd="0" presId="urn:microsoft.com/office/officeart/2008/layout/VerticalCurvedList#1"/>
    <dgm:cxn modelId="{8129DA97-EC67-4738-9C85-07C799766D58}" type="presOf" srcId="{A5644CD7-0013-7845-98B1-D8C5BC12BFE0}" destId="{EE8B41E1-8FAF-4245-94B1-F753391258EC}" srcOrd="0" destOrd="0" presId="urn:microsoft.com/office/officeart/2008/layout/VerticalCurvedList#1"/>
    <dgm:cxn modelId="{48278CFF-88BF-B347-95A6-6BD9F5C5D29A}" srcId="{ABA57EE6-AFF8-456F-8EA4-D1C8EE44E3C2}" destId="{BA5FF516-10C6-AC40-A7FB-EE26E0802E64}" srcOrd="0" destOrd="0" parTransId="{4A5D50A7-9354-7C42-BB3C-184214448F43}" sibTransId="{A5644CD7-0013-7845-98B1-D8C5BC12BFE0}"/>
    <dgm:cxn modelId="{1C1C5108-CF76-43E8-9BC1-F0BE9B492098}" type="presParOf" srcId="{1ED91BF1-1437-0940-8BEA-8ED886AECB00}" destId="{AB161141-6D4C-E34F-9E5F-A2E903E3F420}" srcOrd="0" destOrd="0" presId="urn:microsoft.com/office/officeart/2008/layout/VerticalCurvedList#1"/>
    <dgm:cxn modelId="{09BD982E-D8BB-4340-92E5-6F5759939C25}" type="presParOf" srcId="{AB161141-6D4C-E34F-9E5F-A2E903E3F420}" destId="{38CCC385-E086-E44B-AFB6-0A92EDB519AF}" srcOrd="0" destOrd="0" presId="urn:microsoft.com/office/officeart/2008/layout/VerticalCurvedList#1"/>
    <dgm:cxn modelId="{0ADBDA97-9291-4A7C-933F-96D86482008C}" type="presParOf" srcId="{38CCC385-E086-E44B-AFB6-0A92EDB519AF}" destId="{4CF65549-A013-0A47-89F7-A826BB66B6ED}" srcOrd="0" destOrd="0" presId="urn:microsoft.com/office/officeart/2008/layout/VerticalCurvedList#1"/>
    <dgm:cxn modelId="{4B829177-D1BE-4321-A562-C2AF38081F00}" type="presParOf" srcId="{38CCC385-E086-E44B-AFB6-0A92EDB519AF}" destId="{EE8B41E1-8FAF-4245-94B1-F753391258EC}" srcOrd="1" destOrd="0" presId="urn:microsoft.com/office/officeart/2008/layout/VerticalCurvedList#1"/>
    <dgm:cxn modelId="{C5DA8475-79B4-4A58-9E88-ECCC9B9869DE}" type="presParOf" srcId="{38CCC385-E086-E44B-AFB6-0A92EDB519AF}" destId="{F8A3E243-00B5-FC44-AC1F-0C34964C9BFA}" srcOrd="2" destOrd="0" presId="urn:microsoft.com/office/officeart/2008/layout/VerticalCurvedList#1"/>
    <dgm:cxn modelId="{448705D8-86F4-4B51-A01C-A6B24BFA35D6}" type="presParOf" srcId="{38CCC385-E086-E44B-AFB6-0A92EDB519AF}" destId="{950DD4A1-2F60-4C43-9459-28B59613DEDC}" srcOrd="3" destOrd="0" presId="urn:microsoft.com/office/officeart/2008/layout/VerticalCurvedList#1"/>
    <dgm:cxn modelId="{95605FBA-8CF8-42BF-BDA4-44C8FB4502F7}" type="presParOf" srcId="{AB161141-6D4C-E34F-9E5F-A2E903E3F420}" destId="{C81BD5B0-0D1E-3E44-8226-831989E349DD}" srcOrd="1" destOrd="0" presId="urn:microsoft.com/office/officeart/2008/layout/VerticalCurvedList#1"/>
    <dgm:cxn modelId="{E2971F5B-FEB6-4CCC-B19B-6697C2E19E98}" type="presParOf" srcId="{AB161141-6D4C-E34F-9E5F-A2E903E3F420}" destId="{7315145F-E99D-E743-AADB-5A57DBDCCBF0}" srcOrd="2" destOrd="0" presId="urn:microsoft.com/office/officeart/2008/layout/VerticalCurvedList#1"/>
    <dgm:cxn modelId="{7BF69E8A-1059-430C-A104-0F846D985A83}" type="presParOf" srcId="{7315145F-E99D-E743-AADB-5A57DBDCCBF0}" destId="{4FAAA494-D85E-4E42-AF79-90818CA6CA83}" srcOrd="0" destOrd="0" presId="urn:microsoft.com/office/officeart/2008/layout/VerticalCurvedList#1"/>
    <dgm:cxn modelId="{74424021-C012-4CA9-8604-EBCDF8C23F3E}" type="presParOf" srcId="{AB161141-6D4C-E34F-9E5F-A2E903E3F420}" destId="{7CABA2F5-8A62-5B46-B165-4ADE2D76F467}" srcOrd="3" destOrd="0" presId="urn:microsoft.com/office/officeart/2008/layout/VerticalCurvedList#1"/>
    <dgm:cxn modelId="{55A4584D-E393-4F74-A207-A92546F66CD1}" type="presParOf" srcId="{AB161141-6D4C-E34F-9E5F-A2E903E3F420}" destId="{80D98FB9-33F3-0D41-9667-D0EDEFCFF639}" srcOrd="4" destOrd="0" presId="urn:microsoft.com/office/officeart/2008/layout/VerticalCurvedList#1"/>
    <dgm:cxn modelId="{207EF92F-AD63-47AA-A62B-D0578E7B08E2}" type="presParOf" srcId="{80D98FB9-33F3-0D41-9667-D0EDEFCFF639}" destId="{9B73EEC9-AF36-814E-BCF9-17625145B27D}" srcOrd="0" destOrd="0" presId="urn:microsoft.com/office/officeart/2008/layout/VerticalCurved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8B41E1-8FAF-4245-94B1-F753391258EC}">
      <dsp:nvSpPr>
        <dsp:cNvPr id="0" name=""/>
        <dsp:cNvSpPr/>
      </dsp:nvSpPr>
      <dsp:spPr>
        <a:xfrm>
          <a:off x="-3054204" y="-473248"/>
          <a:ext cx="3666548" cy="3666548"/>
        </a:xfrm>
        <a:prstGeom prst="blockArc">
          <a:avLst>
            <a:gd name="adj1" fmla="val 18900000"/>
            <a:gd name="adj2" fmla="val 2700000"/>
            <a:gd name="adj3" fmla="val 589"/>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1BD5B0-0D1E-3E44-8226-831989E349DD}">
      <dsp:nvSpPr>
        <dsp:cNvPr id="0" name=""/>
        <dsp:cNvSpPr/>
      </dsp:nvSpPr>
      <dsp:spPr>
        <a:xfrm>
          <a:off x="500013" y="388586"/>
          <a:ext cx="6983718" cy="777064"/>
        </a:xfrm>
        <a:prstGeom prst="rect">
          <a:avLst/>
        </a:prstGeom>
        <a:solidFill>
          <a:schemeClr val="accent6">
            <a:lumMod val="40000"/>
            <a:lumOff val="60000"/>
          </a:schemeClr>
        </a:solidFill>
        <a:ln w="28575"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6795" tIns="71120" rIns="71120" bIns="71120" numCol="1" spcCol="1270" anchor="ctr" anchorCtr="0">
          <a:noAutofit/>
        </a:bodyPr>
        <a:lstStyle/>
        <a:p>
          <a:pPr lvl="0" algn="l" defTabSz="1244600">
            <a:lnSpc>
              <a:spcPct val="90000"/>
            </a:lnSpc>
            <a:spcBef>
              <a:spcPct val="0"/>
            </a:spcBef>
            <a:spcAft>
              <a:spcPct val="35000"/>
            </a:spcAft>
          </a:pPr>
          <a:r>
            <a:rPr lang="vi-VN" sz="2800" b="1" kern="1200" dirty="0" smtClean="0">
              <a:solidFill>
                <a:schemeClr val="accent6">
                  <a:lumMod val="75000"/>
                </a:schemeClr>
              </a:solidFill>
              <a:latin typeface="Times New Roman" panose="02020603050405020304" pitchFamily="18" charset="0"/>
              <a:cs typeface="Times New Roman" panose="02020603050405020304" pitchFamily="18" charset="0"/>
            </a:rPr>
            <a:t>1</a:t>
          </a:r>
          <a:r>
            <a:rPr lang="en-US" sz="2800" b="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vi-VN" sz="2800" b="1" kern="1200" dirty="0" smtClean="0">
              <a:solidFill>
                <a:schemeClr val="accent6">
                  <a:lumMod val="75000"/>
                </a:schemeClr>
              </a:solidFill>
              <a:latin typeface="Times New Roman" panose="02020603050405020304" pitchFamily="18" charset="0"/>
              <a:cs typeface="Times New Roman" panose="02020603050405020304" pitchFamily="18" charset="0"/>
            </a:rPr>
            <a:t>Một số lương thực phổ biến</a:t>
          </a:r>
          <a:endParaRPr lang="en-US" sz="2800" b="1" kern="1200" dirty="0">
            <a:solidFill>
              <a:schemeClr val="accent6">
                <a:lumMod val="75000"/>
              </a:schemeClr>
            </a:solidFill>
            <a:latin typeface="Times New Roman" panose="02020603050405020304" pitchFamily="18" charset="0"/>
            <a:cs typeface="Times New Roman" panose="02020603050405020304" pitchFamily="18" charset="0"/>
          </a:endParaRPr>
        </a:p>
      </dsp:txBody>
      <dsp:txXfrm>
        <a:off x="500013" y="388586"/>
        <a:ext cx="6983718" cy="777064"/>
      </dsp:txXfrm>
    </dsp:sp>
    <dsp:sp modelId="{4FAAA494-D85E-4E42-AF79-90818CA6CA83}">
      <dsp:nvSpPr>
        <dsp:cNvPr id="0" name=""/>
        <dsp:cNvSpPr/>
      </dsp:nvSpPr>
      <dsp:spPr>
        <a:xfrm>
          <a:off x="14348" y="291453"/>
          <a:ext cx="971330" cy="971330"/>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ABA2F5-8A62-5B46-B165-4ADE2D76F467}">
      <dsp:nvSpPr>
        <dsp:cNvPr id="0" name=""/>
        <dsp:cNvSpPr/>
      </dsp:nvSpPr>
      <dsp:spPr>
        <a:xfrm>
          <a:off x="500013" y="1554400"/>
          <a:ext cx="6983718" cy="777064"/>
        </a:xfrm>
        <a:prstGeom prst="rect">
          <a:avLst/>
        </a:prstGeom>
        <a:solidFill>
          <a:schemeClr val="accent5">
            <a:lumMod val="60000"/>
            <a:lumOff val="40000"/>
          </a:schemeClr>
        </a:solidFill>
        <a:ln w="28575" cap="flat" cmpd="sng" algn="ctr">
          <a:solidFill>
            <a:srgbClr val="00B0F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6795" tIns="71120" rIns="71120" bIns="71120" numCol="1" spcCol="1270" anchor="ctr" anchorCtr="0">
          <a:noAutofit/>
        </a:bodyPr>
        <a:lstStyle/>
        <a:p>
          <a:pPr lvl="0" algn="l" defTabSz="1244600">
            <a:lnSpc>
              <a:spcPct val="90000"/>
            </a:lnSpc>
            <a:spcBef>
              <a:spcPct val="0"/>
            </a:spcBef>
            <a:spcAft>
              <a:spcPct val="35000"/>
            </a:spcAft>
          </a:pPr>
          <a:r>
            <a:rPr lang="vi-VN" sz="2800" b="1" kern="1200" dirty="0" smtClean="0">
              <a:solidFill>
                <a:schemeClr val="accent6">
                  <a:lumMod val="75000"/>
                </a:schemeClr>
              </a:solidFill>
              <a:latin typeface="Times New Roman" panose="02020603050405020304" pitchFamily="18" charset="0"/>
              <a:cs typeface="Times New Roman" panose="02020603050405020304" pitchFamily="18" charset="0"/>
            </a:rPr>
            <a:t>2</a:t>
          </a:r>
          <a:r>
            <a:rPr lang="en-US" sz="2800" b="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vi-VN" sz="2800" b="1" kern="1200" dirty="0" smtClean="0">
              <a:solidFill>
                <a:schemeClr val="accent6">
                  <a:lumMod val="75000"/>
                </a:schemeClr>
              </a:solidFill>
              <a:latin typeface="Times New Roman" panose="02020603050405020304" pitchFamily="18" charset="0"/>
              <a:cs typeface="Times New Roman" panose="02020603050405020304" pitchFamily="18" charset="0"/>
            </a:rPr>
            <a:t>Một số </a:t>
          </a:r>
          <a:r>
            <a:rPr lang="en-US" sz="2800" b="1" kern="1200" dirty="0" err="1" smtClean="0">
              <a:solidFill>
                <a:schemeClr val="accent6">
                  <a:lumMod val="75000"/>
                </a:schemeClr>
              </a:solidFill>
              <a:latin typeface="Times New Roman" panose="02020603050405020304" pitchFamily="18" charset="0"/>
              <a:cs typeface="Times New Roman" panose="02020603050405020304" pitchFamily="18" charset="0"/>
            </a:rPr>
            <a:t>thực</a:t>
          </a:r>
          <a:r>
            <a:rPr lang="en-US" sz="2800" b="1" kern="12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800" b="1" kern="1200" dirty="0" err="1">
              <a:solidFill>
                <a:schemeClr val="accent6">
                  <a:lumMod val="75000"/>
                </a:schemeClr>
              </a:solidFill>
              <a:latin typeface="Times New Roman" panose="02020603050405020304" pitchFamily="18" charset="0"/>
              <a:cs typeface="Times New Roman" panose="02020603050405020304" pitchFamily="18" charset="0"/>
            </a:rPr>
            <a:t>phẩm</a:t>
          </a:r>
          <a:r>
            <a:rPr lang="en-US" sz="2800" b="1" kern="1200"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kern="1200" dirty="0" err="1">
              <a:solidFill>
                <a:schemeClr val="accent6">
                  <a:lumMod val="75000"/>
                </a:schemeClr>
              </a:solidFill>
              <a:latin typeface="Times New Roman" panose="02020603050405020304" pitchFamily="18" charset="0"/>
              <a:cs typeface="Times New Roman" panose="02020603050405020304" pitchFamily="18" charset="0"/>
            </a:rPr>
            <a:t>phổ</a:t>
          </a:r>
          <a:r>
            <a:rPr lang="en-US" sz="2800" b="1" kern="1200"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kern="1200" dirty="0" err="1">
              <a:solidFill>
                <a:schemeClr val="accent6">
                  <a:lumMod val="75000"/>
                </a:schemeClr>
              </a:solidFill>
              <a:latin typeface="Times New Roman" panose="02020603050405020304" pitchFamily="18" charset="0"/>
              <a:cs typeface="Times New Roman" panose="02020603050405020304" pitchFamily="18" charset="0"/>
            </a:rPr>
            <a:t>biến</a:t>
          </a:r>
          <a:endParaRPr lang="en-US" sz="2800" b="1" kern="1200" dirty="0">
            <a:solidFill>
              <a:schemeClr val="accent6">
                <a:lumMod val="75000"/>
              </a:schemeClr>
            </a:solidFill>
            <a:latin typeface="Times New Roman" panose="02020603050405020304" pitchFamily="18" charset="0"/>
            <a:cs typeface="Times New Roman" panose="02020603050405020304" pitchFamily="18" charset="0"/>
          </a:endParaRPr>
        </a:p>
      </dsp:txBody>
      <dsp:txXfrm>
        <a:off x="500013" y="1554400"/>
        <a:ext cx="6983718" cy="777064"/>
      </dsp:txXfrm>
    </dsp:sp>
    <dsp:sp modelId="{9B73EEC9-AF36-814E-BCF9-17625145B27D}">
      <dsp:nvSpPr>
        <dsp:cNvPr id="0" name=""/>
        <dsp:cNvSpPr/>
      </dsp:nvSpPr>
      <dsp:spPr>
        <a:xfrm>
          <a:off x="14348" y="1457267"/>
          <a:ext cx="971330" cy="971330"/>
        </a:xfrm>
        <a:prstGeom prst="ellipse">
          <a:avLst/>
        </a:prstGeom>
        <a:solidFill>
          <a:schemeClr val="lt1">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1">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F7B6B90-6D6A-4124-B98D-6E65E8F13D6B}" type="datetimeFigureOut">
              <a:rPr lang="en-US" smtClean="0"/>
              <a:t>8/2/2022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7ACC5C7-22CB-4DA0-9FAC-C671A1669F6F}"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COVER PAGE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7ACC5C7-22CB-4DA0-9FAC-C671A1669F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2"/>
        <p:cNvGrpSpPr/>
        <p:nvPr/>
      </p:nvGrpSpPr>
      <p:grpSpPr>
        <a:xfrm>
          <a:off x="0" y="0"/>
          <a:ext cx="0" cy="0"/>
          <a:chOff x="0" y="0"/>
          <a:chExt cx="0" cy="0"/>
        </a:xfrm>
      </p:grpSpPr>
      <p:sp>
        <p:nvSpPr>
          <p:cNvPr id="2683" name="Google Shape;2683;ge3ea591780_0_14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4" name="Google Shape;2684;ge3ea591780_0_1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49078"/>
            <a:ext cx="7772400" cy="1102519"/>
          </a:xfrm>
        </p:spPr>
        <p:txBody>
          <a:bodyPr>
            <a:normAutofit/>
          </a:bodyPr>
          <a:lstStyle>
            <a:lvl1pPr algn="r">
              <a:defRPr sz="3600">
                <a:solidFill>
                  <a:srgbClr val="A40000"/>
                </a:solidFill>
              </a:defRPr>
            </a:lvl1pPr>
          </a:lstStyle>
          <a:p>
            <a:r>
              <a:rPr lang="en-US"/>
              <a:t>CLICK TO EDIT MASTER TITLE STYLE</a:t>
            </a:r>
          </a:p>
        </p:txBody>
      </p:sp>
      <p:sp>
        <p:nvSpPr>
          <p:cNvPr id="3" name="Subtitle 2"/>
          <p:cNvSpPr>
            <a:spLocks noGrp="1"/>
          </p:cNvSpPr>
          <p:nvPr>
            <p:ph type="subTitle" idx="1"/>
          </p:nvPr>
        </p:nvSpPr>
        <p:spPr>
          <a:xfrm>
            <a:off x="2057400" y="3262520"/>
            <a:ext cx="6400800" cy="1314450"/>
          </a:xfrm>
        </p:spPr>
        <p:txBody>
          <a:bodyPr>
            <a:normAutofit/>
          </a:bodyPr>
          <a:lstStyle>
            <a:lvl1pPr marL="0" indent="0" algn="r">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255539D-7F82-D84C-95AB-595A89410EEF}"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576F8-4F0C-FD4F-B2E1-A427388F89C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55539D-7F82-D84C-95AB-595A89410EEF}"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576F8-4F0C-FD4F-B2E1-A427388F89C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55539D-7F82-D84C-95AB-595A89410EEF}"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576F8-4F0C-FD4F-B2E1-A427388F89C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52"/>
        <p:cNvGrpSpPr/>
        <p:nvPr/>
      </p:nvGrpSpPr>
      <p:grpSpPr>
        <a:xfrm>
          <a:off x="0" y="0"/>
          <a:ext cx="0" cy="0"/>
          <a:chOff x="0" y="0"/>
          <a:chExt cx="0" cy="0"/>
        </a:xfrm>
      </p:grpSpPr>
      <p:sp>
        <p:nvSpPr>
          <p:cNvPr id="453" name="Google Shape;453;p27"/>
          <p:cNvSpPr txBox="1">
            <a:spLocks noGrp="1"/>
          </p:cNvSpPr>
          <p:nvPr>
            <p:ph type="title"/>
          </p:nvPr>
        </p:nvSpPr>
        <p:spPr>
          <a:xfrm>
            <a:off x="5103100" y="539575"/>
            <a:ext cx="3327600" cy="9543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5000"/>
            </a:lvl1pPr>
            <a:lvl2pPr lvl="1" algn="r" rtl="0">
              <a:spcBef>
                <a:spcPts val="0"/>
              </a:spcBef>
              <a:spcAft>
                <a:spcPts val="0"/>
              </a:spcAft>
              <a:buNone/>
              <a:defRPr sz="5000"/>
            </a:lvl2pPr>
            <a:lvl3pPr lvl="2" algn="r" rtl="0">
              <a:spcBef>
                <a:spcPts val="0"/>
              </a:spcBef>
              <a:spcAft>
                <a:spcPts val="0"/>
              </a:spcAft>
              <a:buNone/>
              <a:defRPr sz="5000"/>
            </a:lvl3pPr>
            <a:lvl4pPr lvl="3" algn="r" rtl="0">
              <a:spcBef>
                <a:spcPts val="0"/>
              </a:spcBef>
              <a:spcAft>
                <a:spcPts val="0"/>
              </a:spcAft>
              <a:buNone/>
              <a:defRPr sz="5000"/>
            </a:lvl4pPr>
            <a:lvl5pPr lvl="4" algn="r" rtl="0">
              <a:spcBef>
                <a:spcPts val="0"/>
              </a:spcBef>
              <a:spcAft>
                <a:spcPts val="0"/>
              </a:spcAft>
              <a:buNone/>
              <a:defRPr sz="5000"/>
            </a:lvl5pPr>
            <a:lvl6pPr lvl="5" algn="r" rtl="0">
              <a:spcBef>
                <a:spcPts val="0"/>
              </a:spcBef>
              <a:spcAft>
                <a:spcPts val="0"/>
              </a:spcAft>
              <a:buNone/>
              <a:defRPr sz="5000"/>
            </a:lvl6pPr>
            <a:lvl7pPr lvl="6" algn="r" rtl="0">
              <a:spcBef>
                <a:spcPts val="0"/>
              </a:spcBef>
              <a:spcAft>
                <a:spcPts val="0"/>
              </a:spcAft>
              <a:buNone/>
              <a:defRPr sz="5000"/>
            </a:lvl7pPr>
            <a:lvl8pPr lvl="7" algn="r" rtl="0">
              <a:spcBef>
                <a:spcPts val="0"/>
              </a:spcBef>
              <a:spcAft>
                <a:spcPts val="0"/>
              </a:spcAft>
              <a:buNone/>
              <a:defRPr sz="5000"/>
            </a:lvl8pPr>
            <a:lvl9pPr lvl="8" algn="r" rtl="0">
              <a:spcBef>
                <a:spcPts val="0"/>
              </a:spcBef>
              <a:spcAft>
                <a:spcPts val="0"/>
              </a:spcAft>
              <a:buNone/>
              <a:defRPr sz="5000"/>
            </a:lvl9pPr>
          </a:lstStyle>
          <a:p>
            <a:endParaRPr/>
          </a:p>
        </p:txBody>
      </p:sp>
      <p:sp>
        <p:nvSpPr>
          <p:cNvPr id="454" name="Google Shape;454;p27"/>
          <p:cNvSpPr txBox="1">
            <a:spLocks noGrp="1"/>
          </p:cNvSpPr>
          <p:nvPr>
            <p:ph type="subTitle" idx="1"/>
          </p:nvPr>
        </p:nvSpPr>
        <p:spPr>
          <a:xfrm>
            <a:off x="5103125" y="1381000"/>
            <a:ext cx="3327600" cy="677100"/>
          </a:xfrm>
          <a:prstGeom prst="rect">
            <a:avLst/>
          </a:prstGeom>
        </p:spPr>
        <p:txBody>
          <a:bodyPr spcFirstLastPara="1" wrap="square" lIns="91425" tIns="91425" rIns="91425" bIns="91425" anchor="b" anchorCtr="0">
            <a:noAutofit/>
          </a:bodyPr>
          <a:lstStyle>
            <a:lvl1pPr lvl="0" algn="r" rtl="0">
              <a:spcBef>
                <a:spcPts val="0"/>
              </a:spcBef>
              <a:spcAft>
                <a:spcPts val="0"/>
              </a:spcAft>
              <a:buNone/>
              <a:defRPr sz="1800">
                <a:solidFill>
                  <a:schemeClr val="dk2"/>
                </a:solidFill>
                <a:latin typeface="Nunito Black"/>
                <a:ea typeface="Nunito Black"/>
                <a:cs typeface="Nunito Black"/>
                <a:sym typeface="Nunito Black"/>
              </a:defRPr>
            </a:lvl1pPr>
            <a:lvl2pPr lvl="1" algn="r" rtl="0">
              <a:spcBef>
                <a:spcPts val="0"/>
              </a:spcBef>
              <a:spcAft>
                <a:spcPts val="0"/>
              </a:spcAft>
              <a:buNone/>
              <a:defRPr sz="1800">
                <a:solidFill>
                  <a:schemeClr val="dk2"/>
                </a:solidFill>
                <a:latin typeface="Nunito Black"/>
                <a:ea typeface="Nunito Black"/>
                <a:cs typeface="Nunito Black"/>
                <a:sym typeface="Nunito Black"/>
              </a:defRPr>
            </a:lvl2pPr>
            <a:lvl3pPr lvl="2" algn="r" rtl="0">
              <a:spcBef>
                <a:spcPts val="0"/>
              </a:spcBef>
              <a:spcAft>
                <a:spcPts val="0"/>
              </a:spcAft>
              <a:buNone/>
              <a:defRPr sz="1800">
                <a:solidFill>
                  <a:schemeClr val="dk2"/>
                </a:solidFill>
                <a:latin typeface="Nunito Black"/>
                <a:ea typeface="Nunito Black"/>
                <a:cs typeface="Nunito Black"/>
                <a:sym typeface="Nunito Black"/>
              </a:defRPr>
            </a:lvl3pPr>
            <a:lvl4pPr lvl="3" algn="r" rtl="0">
              <a:spcBef>
                <a:spcPts val="0"/>
              </a:spcBef>
              <a:spcAft>
                <a:spcPts val="0"/>
              </a:spcAft>
              <a:buNone/>
              <a:defRPr sz="1800">
                <a:solidFill>
                  <a:schemeClr val="dk2"/>
                </a:solidFill>
                <a:latin typeface="Nunito Black"/>
                <a:ea typeface="Nunito Black"/>
                <a:cs typeface="Nunito Black"/>
                <a:sym typeface="Nunito Black"/>
              </a:defRPr>
            </a:lvl4pPr>
            <a:lvl5pPr lvl="4" algn="r" rtl="0">
              <a:spcBef>
                <a:spcPts val="0"/>
              </a:spcBef>
              <a:spcAft>
                <a:spcPts val="0"/>
              </a:spcAft>
              <a:buNone/>
              <a:defRPr sz="1800">
                <a:solidFill>
                  <a:schemeClr val="dk2"/>
                </a:solidFill>
                <a:latin typeface="Nunito Black"/>
                <a:ea typeface="Nunito Black"/>
                <a:cs typeface="Nunito Black"/>
                <a:sym typeface="Nunito Black"/>
              </a:defRPr>
            </a:lvl5pPr>
            <a:lvl6pPr lvl="5" algn="r" rtl="0">
              <a:spcBef>
                <a:spcPts val="0"/>
              </a:spcBef>
              <a:spcAft>
                <a:spcPts val="0"/>
              </a:spcAft>
              <a:buNone/>
              <a:defRPr sz="1800">
                <a:solidFill>
                  <a:schemeClr val="dk2"/>
                </a:solidFill>
                <a:latin typeface="Nunito Black"/>
                <a:ea typeface="Nunito Black"/>
                <a:cs typeface="Nunito Black"/>
                <a:sym typeface="Nunito Black"/>
              </a:defRPr>
            </a:lvl6pPr>
            <a:lvl7pPr lvl="6" algn="r" rtl="0">
              <a:spcBef>
                <a:spcPts val="0"/>
              </a:spcBef>
              <a:spcAft>
                <a:spcPts val="0"/>
              </a:spcAft>
              <a:buNone/>
              <a:defRPr sz="1800">
                <a:solidFill>
                  <a:schemeClr val="dk2"/>
                </a:solidFill>
                <a:latin typeface="Nunito Black"/>
                <a:ea typeface="Nunito Black"/>
                <a:cs typeface="Nunito Black"/>
                <a:sym typeface="Nunito Black"/>
              </a:defRPr>
            </a:lvl7pPr>
            <a:lvl8pPr lvl="7" algn="r" rtl="0">
              <a:spcBef>
                <a:spcPts val="0"/>
              </a:spcBef>
              <a:spcAft>
                <a:spcPts val="0"/>
              </a:spcAft>
              <a:buNone/>
              <a:defRPr sz="1800">
                <a:solidFill>
                  <a:schemeClr val="dk2"/>
                </a:solidFill>
                <a:latin typeface="Nunito Black"/>
                <a:ea typeface="Nunito Black"/>
                <a:cs typeface="Nunito Black"/>
                <a:sym typeface="Nunito Black"/>
              </a:defRPr>
            </a:lvl8pPr>
            <a:lvl9pPr lvl="8" algn="r"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455" name="Google Shape;455;p27"/>
          <p:cNvSpPr txBox="1">
            <a:spLocks noGrp="1"/>
          </p:cNvSpPr>
          <p:nvPr>
            <p:ph type="subTitle" idx="2"/>
          </p:nvPr>
        </p:nvSpPr>
        <p:spPr>
          <a:xfrm>
            <a:off x="5103125" y="1966775"/>
            <a:ext cx="3327600" cy="8313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lvl1pPr>
            <a:lvl2pPr lvl="1" algn="r" rtl="0">
              <a:spcBef>
                <a:spcPts val="0"/>
              </a:spcBef>
              <a:spcAft>
                <a:spcPts val="0"/>
              </a:spcAft>
              <a:buNone/>
              <a:defRPr b="1"/>
            </a:lvl2pPr>
            <a:lvl3pPr lvl="2" algn="r" rtl="0">
              <a:spcBef>
                <a:spcPts val="0"/>
              </a:spcBef>
              <a:spcAft>
                <a:spcPts val="0"/>
              </a:spcAft>
              <a:buNone/>
              <a:defRPr b="1"/>
            </a:lvl3pPr>
            <a:lvl4pPr lvl="3" algn="r" rtl="0">
              <a:spcBef>
                <a:spcPts val="0"/>
              </a:spcBef>
              <a:spcAft>
                <a:spcPts val="0"/>
              </a:spcAft>
              <a:buNone/>
              <a:defRPr b="1"/>
            </a:lvl4pPr>
            <a:lvl5pPr lvl="4" algn="r" rtl="0">
              <a:spcBef>
                <a:spcPts val="0"/>
              </a:spcBef>
              <a:spcAft>
                <a:spcPts val="0"/>
              </a:spcAft>
              <a:buNone/>
              <a:defRPr b="1"/>
            </a:lvl5pPr>
            <a:lvl6pPr lvl="5" algn="r" rtl="0">
              <a:spcBef>
                <a:spcPts val="0"/>
              </a:spcBef>
              <a:spcAft>
                <a:spcPts val="0"/>
              </a:spcAft>
              <a:buNone/>
              <a:defRPr b="1"/>
            </a:lvl6pPr>
            <a:lvl7pPr lvl="6" algn="r" rtl="0">
              <a:spcBef>
                <a:spcPts val="0"/>
              </a:spcBef>
              <a:spcAft>
                <a:spcPts val="0"/>
              </a:spcAft>
              <a:buNone/>
              <a:defRPr b="1"/>
            </a:lvl7pPr>
            <a:lvl8pPr lvl="7" algn="r" rtl="0">
              <a:spcBef>
                <a:spcPts val="0"/>
              </a:spcBef>
              <a:spcAft>
                <a:spcPts val="0"/>
              </a:spcAft>
              <a:buNone/>
              <a:defRPr b="1"/>
            </a:lvl8pPr>
            <a:lvl9pPr lvl="8" algn="r" rtl="0">
              <a:spcBef>
                <a:spcPts val="0"/>
              </a:spcBef>
              <a:spcAft>
                <a:spcPts val="0"/>
              </a:spcAft>
              <a:buNone/>
              <a:defRPr b="1"/>
            </a:lvl9pPr>
          </a:lstStyle>
          <a:p>
            <a:endParaRPr/>
          </a:p>
        </p:txBody>
      </p:sp>
      <p:sp>
        <p:nvSpPr>
          <p:cNvPr id="456" name="Google Shape;456;p27"/>
          <p:cNvSpPr/>
          <p:nvPr/>
        </p:nvSpPr>
        <p:spPr>
          <a:xfrm rot="5400000">
            <a:off x="-335218" y="335215"/>
            <a:ext cx="5143663" cy="4473236"/>
          </a:xfrm>
          <a:custGeom>
            <a:avLst/>
            <a:gdLst/>
            <a:ahLst/>
            <a:cxnLst/>
            <a:rect l="l" t="t" r="r" b="b"/>
            <a:pathLst>
              <a:path w="165938" h="69331" extrusionOk="0">
                <a:moveTo>
                  <a:pt x="164033" y="1"/>
                </a:moveTo>
                <a:cubicBezTo>
                  <a:pt x="153139" y="72"/>
                  <a:pt x="142495" y="5668"/>
                  <a:pt x="133398" y="12050"/>
                </a:cubicBezTo>
                <a:cubicBezTo>
                  <a:pt x="130814" y="13847"/>
                  <a:pt x="128136" y="15788"/>
                  <a:pt x="125016" y="16145"/>
                </a:cubicBezTo>
                <a:cubicBezTo>
                  <a:pt x="124650" y="16187"/>
                  <a:pt x="124285" y="16205"/>
                  <a:pt x="123920" y="16205"/>
                </a:cubicBezTo>
                <a:cubicBezTo>
                  <a:pt x="121968" y="16205"/>
                  <a:pt x="120026" y="15676"/>
                  <a:pt x="118111" y="15264"/>
                </a:cubicBezTo>
                <a:cubicBezTo>
                  <a:pt x="114745" y="14550"/>
                  <a:pt x="111305" y="14196"/>
                  <a:pt x="107863" y="14196"/>
                </a:cubicBezTo>
                <a:cubicBezTo>
                  <a:pt x="102065" y="14196"/>
                  <a:pt x="96264" y="15201"/>
                  <a:pt x="90809" y="17181"/>
                </a:cubicBezTo>
                <a:cubicBezTo>
                  <a:pt x="83475" y="19860"/>
                  <a:pt x="76748" y="24265"/>
                  <a:pt x="69140" y="26028"/>
                </a:cubicBezTo>
                <a:cubicBezTo>
                  <a:pt x="66133" y="26724"/>
                  <a:pt x="63097" y="26986"/>
                  <a:pt x="60041" y="26986"/>
                </a:cubicBezTo>
                <a:cubicBezTo>
                  <a:pt x="51602" y="26986"/>
                  <a:pt x="43015" y="24987"/>
                  <a:pt x="34493" y="24611"/>
                </a:cubicBezTo>
                <a:cubicBezTo>
                  <a:pt x="33573" y="24571"/>
                  <a:pt x="32653" y="24552"/>
                  <a:pt x="31733" y="24552"/>
                </a:cubicBezTo>
                <a:cubicBezTo>
                  <a:pt x="26816" y="24552"/>
                  <a:pt x="21904" y="25111"/>
                  <a:pt x="17110" y="26194"/>
                </a:cubicBezTo>
                <a:cubicBezTo>
                  <a:pt x="12145" y="27302"/>
                  <a:pt x="7228" y="28968"/>
                  <a:pt x="2668" y="31254"/>
                </a:cubicBezTo>
                <a:cubicBezTo>
                  <a:pt x="1655" y="31743"/>
                  <a:pt x="763" y="32243"/>
                  <a:pt x="1" y="32826"/>
                </a:cubicBezTo>
                <a:lnTo>
                  <a:pt x="1" y="69330"/>
                </a:lnTo>
                <a:lnTo>
                  <a:pt x="165938" y="69330"/>
                </a:lnTo>
                <a:lnTo>
                  <a:pt x="165938" y="36"/>
                </a:lnTo>
                <a:lnTo>
                  <a:pt x="165926" y="36"/>
                </a:lnTo>
                <a:cubicBezTo>
                  <a:pt x="165462" y="12"/>
                  <a:pt x="165009" y="1"/>
                  <a:pt x="164545" y="1"/>
                </a:cubicBezTo>
                <a:close/>
              </a:path>
            </a:pathLst>
          </a:custGeom>
          <a:solidFill>
            <a:srgbClr val="3AC5CA">
              <a:alpha val="21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7"/>
          <p:cNvSpPr txBox="1"/>
          <p:nvPr/>
        </p:nvSpPr>
        <p:spPr>
          <a:xfrm>
            <a:off x="4967100" y="3495901"/>
            <a:ext cx="3463800" cy="777106"/>
          </a:xfrm>
          <a:prstGeom prst="rect">
            <a:avLst/>
          </a:prstGeom>
          <a:noFill/>
          <a:ln>
            <a:noFill/>
          </a:ln>
        </p:spPr>
        <p:txBody>
          <a:bodyPr spcFirstLastPara="1" wrap="square" lIns="91425" tIns="91425" rIns="91425" bIns="91425" anchor="t" anchorCtr="0">
            <a:spAutoFit/>
          </a:bodyPr>
          <a:lstStyle/>
          <a:p>
            <a:pPr marL="0" lvl="0" indent="0" algn="r" rtl="0">
              <a:spcBef>
                <a:spcPts val="300"/>
              </a:spcBef>
              <a:spcAft>
                <a:spcPts val="0"/>
              </a:spcAft>
              <a:buNone/>
            </a:pPr>
            <a:r>
              <a:rPr lang="en-GB" sz="1200">
                <a:solidFill>
                  <a:schemeClr val="dk1"/>
                </a:solidFill>
                <a:latin typeface="Lato"/>
                <a:ea typeface="Lato"/>
                <a:cs typeface="Lato"/>
                <a:sym typeface="Lato"/>
              </a:rPr>
              <a:t>CREDITS: This presentation template was created by </a:t>
            </a:r>
            <a:r>
              <a:rPr lang="en-GB" sz="1200" b="1">
                <a:solidFill>
                  <a:schemeClr val="dk1"/>
                </a:solidFill>
                <a:uFill>
                  <a:noFill/>
                </a:uFill>
                <a:latin typeface="Lato"/>
                <a:ea typeface="Lato"/>
                <a:cs typeface="Lato"/>
                <a:sym typeface="Lato"/>
                <a:hlinkClick r:id="rId2"/>
              </a:rPr>
              <a:t>Slidesgo</a:t>
            </a:r>
            <a:r>
              <a:rPr lang="en-GB" sz="1200">
                <a:solidFill>
                  <a:schemeClr val="dk1"/>
                </a:solidFill>
                <a:latin typeface="Lato"/>
                <a:ea typeface="Lato"/>
                <a:cs typeface="Lato"/>
                <a:sym typeface="Lato"/>
              </a:rPr>
              <a:t>, including icons by </a:t>
            </a:r>
            <a:r>
              <a:rPr lang="en-GB" sz="1200" b="1">
                <a:solidFill>
                  <a:schemeClr val="dk1"/>
                </a:solidFill>
                <a:uFill>
                  <a:noFill/>
                </a:uFill>
                <a:latin typeface="Lato"/>
                <a:ea typeface="Lato"/>
                <a:cs typeface="Lato"/>
                <a:sym typeface="Lato"/>
                <a:hlinkClick r:id="rId3"/>
              </a:rPr>
              <a:t>Flaticon</a:t>
            </a:r>
            <a:r>
              <a:rPr lang="en-GB" sz="1200">
                <a:solidFill>
                  <a:schemeClr val="dk1"/>
                </a:solidFill>
                <a:latin typeface="Lato"/>
                <a:ea typeface="Lato"/>
                <a:cs typeface="Lato"/>
                <a:sym typeface="Lato"/>
              </a:rPr>
              <a:t>, and infographics &amp; images by </a:t>
            </a:r>
            <a:r>
              <a:rPr lang="en-GB" sz="1200" b="1">
                <a:solidFill>
                  <a:schemeClr val="dk1"/>
                </a:solidFill>
                <a:uFill>
                  <a:noFill/>
                </a:uFill>
                <a:latin typeface="Lato"/>
                <a:ea typeface="Lato"/>
                <a:cs typeface="Lato"/>
                <a:sym typeface="Lato"/>
                <a:hlinkClick r:id="rId4"/>
              </a:rPr>
              <a:t>Freepik</a:t>
            </a:r>
            <a:r>
              <a:rPr lang="en-GB" sz="1200" b="1">
                <a:solidFill>
                  <a:schemeClr val="dk1"/>
                </a:solidFill>
                <a:latin typeface="Lato"/>
                <a:ea typeface="Lato"/>
                <a:cs typeface="Lato"/>
                <a:sym typeface="Lato"/>
              </a:rPr>
              <a:t> </a:t>
            </a:r>
            <a:endParaRPr sz="1200" b="1">
              <a:solidFill>
                <a:schemeClr val="dk1"/>
              </a:solidFill>
              <a:latin typeface="Lato"/>
              <a:ea typeface="Lato"/>
              <a:cs typeface="Lato"/>
              <a:sym typeface="Lato"/>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type="title" preserve="1">
  <p:cSld name="Title Slide">
    <p:spTree>
      <p:nvGrpSpPr>
        <p:cNvPr id="1" name=""/>
        <p:cNvGrpSpPr/>
        <p:nvPr/>
      </p:nvGrpSpPr>
      <p:grpSpPr>
        <a:xfrm>
          <a:off x="0" y="0"/>
          <a:ext cx="0" cy="0"/>
          <a:chOff x="0" y="0"/>
          <a:chExt cx="0" cy="0"/>
        </a:xfrm>
      </p:grpSpPr>
      <p:pic>
        <p:nvPicPr>
          <p:cNvPr id="4" name="Picture 255"/>
          <p:cNvPicPr>
            <a:picLocks noChangeAspect="1" noChangeArrowheads="1"/>
          </p:cNvPicPr>
          <p:nvPr userDrawn="1"/>
        </p:nvPicPr>
        <p:blipFill>
          <a:blip r:embed="rId2"/>
          <a:srcRect/>
          <a:stretch>
            <a:fillRect/>
          </a:stretch>
        </p:blipFill>
        <p:spPr bwMode="auto">
          <a:xfrm>
            <a:off x="0" y="1004887"/>
            <a:ext cx="5238750" cy="4129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 name="Freeform 10"/>
          <p:cNvSpPr/>
          <p:nvPr userDrawn="1"/>
        </p:nvSpPr>
        <p:spPr bwMode="auto">
          <a:xfrm>
            <a:off x="793750" y="682229"/>
            <a:ext cx="7556500" cy="3779044"/>
          </a:xfrm>
          <a:custGeom>
            <a:avLst/>
            <a:gdLst>
              <a:gd name="T0" fmla="*/ 0 w 4760"/>
              <a:gd name="T1" fmla="*/ 0 h 3174"/>
              <a:gd name="T2" fmla="*/ 2147483647 w 4760"/>
              <a:gd name="T3" fmla="*/ 2147483647 h 3174"/>
              <a:gd name="T4" fmla="*/ 2147483647 w 4760"/>
              <a:gd name="T5" fmla="*/ 2147483647 h 3174"/>
              <a:gd name="T6" fmla="*/ 2147483647 w 4760"/>
              <a:gd name="T7" fmla="*/ 2147483647 h 3174"/>
              <a:gd name="T8" fmla="*/ 2147483647 w 4760"/>
              <a:gd name="T9" fmla="*/ 2147483647 h 3174"/>
              <a:gd name="T10" fmla="*/ 2147483647 w 4760"/>
              <a:gd name="T11" fmla="*/ 2147483647 h 3174"/>
              <a:gd name="T12" fmla="*/ 2147483647 w 4760"/>
              <a:gd name="T13" fmla="*/ 2147483647 h 3174"/>
              <a:gd name="T14" fmla="*/ 2147483647 w 4760"/>
              <a:gd name="T15" fmla="*/ 2147483647 h 3174"/>
              <a:gd name="T16" fmla="*/ 2147483647 w 4760"/>
              <a:gd name="T17" fmla="*/ 2147483647 h 3174"/>
              <a:gd name="T18" fmla="*/ 2147483647 w 4760"/>
              <a:gd name="T19" fmla="*/ 2147483647 h 3174"/>
              <a:gd name="T20" fmla="*/ 2147483647 w 4760"/>
              <a:gd name="T21" fmla="*/ 2147483647 h 3174"/>
              <a:gd name="T22" fmla="*/ 2147483647 w 4760"/>
              <a:gd name="T23" fmla="*/ 2147483647 h 3174"/>
              <a:gd name="T24" fmla="*/ 2147483647 w 4760"/>
              <a:gd name="T25" fmla="*/ 2147483647 h 3174"/>
              <a:gd name="T26" fmla="*/ 2147483647 w 4760"/>
              <a:gd name="T27" fmla="*/ 2147483647 h 3174"/>
              <a:gd name="T28" fmla="*/ 2147483647 w 4760"/>
              <a:gd name="T29" fmla="*/ 2147483647 h 3174"/>
              <a:gd name="T30" fmla="*/ 2147483647 w 4760"/>
              <a:gd name="T31" fmla="*/ 2147483647 h 3174"/>
              <a:gd name="T32" fmla="*/ 2147483647 w 4760"/>
              <a:gd name="T33" fmla="*/ 2147483647 h 3174"/>
              <a:gd name="T34" fmla="*/ 2147483647 w 4760"/>
              <a:gd name="T35" fmla="*/ 2147483647 h 3174"/>
              <a:gd name="T36" fmla="*/ 2147483647 w 4760"/>
              <a:gd name="T37" fmla="*/ 2147483647 h 3174"/>
              <a:gd name="T38" fmla="*/ 2147483647 w 4760"/>
              <a:gd name="T39" fmla="*/ 2147483647 h 3174"/>
              <a:gd name="T40" fmla="*/ 2147483647 w 4760"/>
              <a:gd name="T41" fmla="*/ 2147483647 h 3174"/>
              <a:gd name="T42" fmla="*/ 2147483647 w 4760"/>
              <a:gd name="T43" fmla="*/ 2147483647 h 3174"/>
              <a:gd name="T44" fmla="*/ 2147483647 w 4760"/>
              <a:gd name="T45" fmla="*/ 2147483647 h 3174"/>
              <a:gd name="T46" fmla="*/ 2147483647 w 4760"/>
              <a:gd name="T47" fmla="*/ 2147483647 h 3174"/>
              <a:gd name="T48" fmla="*/ 2147483647 w 4760"/>
              <a:gd name="T49" fmla="*/ 2147483647 h 3174"/>
              <a:gd name="T50" fmla="*/ 2147483647 w 4760"/>
              <a:gd name="T51" fmla="*/ 2147483647 h 3174"/>
              <a:gd name="T52" fmla="*/ 2147483647 w 4760"/>
              <a:gd name="T53" fmla="*/ 2147483647 h 3174"/>
              <a:gd name="T54" fmla="*/ 2147483647 w 4760"/>
              <a:gd name="T55" fmla="*/ 2147483647 h 3174"/>
              <a:gd name="T56" fmla="*/ 2147483647 w 4760"/>
              <a:gd name="T57" fmla="*/ 2147483647 h 3174"/>
              <a:gd name="T58" fmla="*/ 2147483647 w 4760"/>
              <a:gd name="T59" fmla="*/ 2147483647 h 3174"/>
              <a:gd name="T60" fmla="*/ 2147483647 w 4760"/>
              <a:gd name="T61" fmla="*/ 2147483647 h 3174"/>
              <a:gd name="T62" fmla="*/ 2147483647 w 4760"/>
              <a:gd name="T63" fmla="*/ 2147483647 h 3174"/>
              <a:gd name="T64" fmla="*/ 2147483647 w 4760"/>
              <a:gd name="T65" fmla="*/ 2147483647 h 3174"/>
              <a:gd name="T66" fmla="*/ 2147483647 w 4760"/>
              <a:gd name="T67" fmla="*/ 2147483647 h 3174"/>
              <a:gd name="T68" fmla="*/ 2147483647 w 4760"/>
              <a:gd name="T69" fmla="*/ 2147483647 h 31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760" h="3174">
                <a:moveTo>
                  <a:pt x="4" y="0"/>
                </a:moveTo>
                <a:lnTo>
                  <a:pt x="0" y="0"/>
                </a:lnTo>
                <a:lnTo>
                  <a:pt x="0" y="3174"/>
                </a:lnTo>
                <a:lnTo>
                  <a:pt x="4760" y="3174"/>
                </a:lnTo>
                <a:lnTo>
                  <a:pt x="4760" y="44"/>
                </a:lnTo>
                <a:lnTo>
                  <a:pt x="4758" y="102"/>
                </a:lnTo>
                <a:lnTo>
                  <a:pt x="4752" y="160"/>
                </a:lnTo>
                <a:lnTo>
                  <a:pt x="4746" y="220"/>
                </a:lnTo>
                <a:lnTo>
                  <a:pt x="4738" y="282"/>
                </a:lnTo>
                <a:lnTo>
                  <a:pt x="4728" y="344"/>
                </a:lnTo>
                <a:lnTo>
                  <a:pt x="4714" y="406"/>
                </a:lnTo>
                <a:lnTo>
                  <a:pt x="4698" y="468"/>
                </a:lnTo>
                <a:lnTo>
                  <a:pt x="4680" y="530"/>
                </a:lnTo>
                <a:lnTo>
                  <a:pt x="4658" y="592"/>
                </a:lnTo>
                <a:lnTo>
                  <a:pt x="4632" y="650"/>
                </a:lnTo>
                <a:lnTo>
                  <a:pt x="4602" y="708"/>
                </a:lnTo>
                <a:lnTo>
                  <a:pt x="4586" y="736"/>
                </a:lnTo>
                <a:lnTo>
                  <a:pt x="4570" y="762"/>
                </a:lnTo>
                <a:lnTo>
                  <a:pt x="4552" y="790"/>
                </a:lnTo>
                <a:lnTo>
                  <a:pt x="4532" y="816"/>
                </a:lnTo>
                <a:lnTo>
                  <a:pt x="4512" y="840"/>
                </a:lnTo>
                <a:lnTo>
                  <a:pt x="4490" y="864"/>
                </a:lnTo>
                <a:lnTo>
                  <a:pt x="4468" y="888"/>
                </a:lnTo>
                <a:lnTo>
                  <a:pt x="4444" y="910"/>
                </a:lnTo>
                <a:lnTo>
                  <a:pt x="4418" y="932"/>
                </a:lnTo>
                <a:lnTo>
                  <a:pt x="4392" y="952"/>
                </a:lnTo>
                <a:lnTo>
                  <a:pt x="4292" y="1022"/>
                </a:lnTo>
                <a:lnTo>
                  <a:pt x="4172" y="1100"/>
                </a:lnTo>
                <a:lnTo>
                  <a:pt x="4034" y="1188"/>
                </a:lnTo>
                <a:lnTo>
                  <a:pt x="3882" y="1280"/>
                </a:lnTo>
                <a:lnTo>
                  <a:pt x="3722" y="1378"/>
                </a:lnTo>
                <a:lnTo>
                  <a:pt x="3554" y="1478"/>
                </a:lnTo>
                <a:lnTo>
                  <a:pt x="3214" y="1674"/>
                </a:lnTo>
                <a:lnTo>
                  <a:pt x="2896" y="1856"/>
                </a:lnTo>
                <a:lnTo>
                  <a:pt x="2632" y="2004"/>
                </a:lnTo>
                <a:lnTo>
                  <a:pt x="2384" y="2144"/>
                </a:lnTo>
                <a:lnTo>
                  <a:pt x="2134" y="2004"/>
                </a:lnTo>
                <a:lnTo>
                  <a:pt x="1870" y="1856"/>
                </a:lnTo>
                <a:lnTo>
                  <a:pt x="1552" y="1674"/>
                </a:lnTo>
                <a:lnTo>
                  <a:pt x="1214" y="1478"/>
                </a:lnTo>
                <a:lnTo>
                  <a:pt x="1046" y="1378"/>
                </a:lnTo>
                <a:lnTo>
                  <a:pt x="884" y="1280"/>
                </a:lnTo>
                <a:lnTo>
                  <a:pt x="732" y="1188"/>
                </a:lnTo>
                <a:lnTo>
                  <a:pt x="594" y="1100"/>
                </a:lnTo>
                <a:lnTo>
                  <a:pt x="474" y="1022"/>
                </a:lnTo>
                <a:lnTo>
                  <a:pt x="376" y="952"/>
                </a:lnTo>
                <a:lnTo>
                  <a:pt x="348" y="930"/>
                </a:lnTo>
                <a:lnTo>
                  <a:pt x="320" y="908"/>
                </a:lnTo>
                <a:lnTo>
                  <a:pt x="296" y="884"/>
                </a:lnTo>
                <a:lnTo>
                  <a:pt x="272" y="860"/>
                </a:lnTo>
                <a:lnTo>
                  <a:pt x="250" y="834"/>
                </a:lnTo>
                <a:lnTo>
                  <a:pt x="228" y="808"/>
                </a:lnTo>
                <a:lnTo>
                  <a:pt x="208" y="780"/>
                </a:lnTo>
                <a:lnTo>
                  <a:pt x="190" y="752"/>
                </a:lnTo>
                <a:lnTo>
                  <a:pt x="172" y="722"/>
                </a:lnTo>
                <a:lnTo>
                  <a:pt x="156" y="694"/>
                </a:lnTo>
                <a:lnTo>
                  <a:pt x="126" y="632"/>
                </a:lnTo>
                <a:lnTo>
                  <a:pt x="100" y="570"/>
                </a:lnTo>
                <a:lnTo>
                  <a:pt x="80" y="506"/>
                </a:lnTo>
                <a:lnTo>
                  <a:pt x="60" y="440"/>
                </a:lnTo>
                <a:lnTo>
                  <a:pt x="46" y="374"/>
                </a:lnTo>
                <a:lnTo>
                  <a:pt x="34" y="310"/>
                </a:lnTo>
                <a:lnTo>
                  <a:pt x="24" y="244"/>
                </a:lnTo>
                <a:lnTo>
                  <a:pt x="16" y="180"/>
                </a:lnTo>
                <a:lnTo>
                  <a:pt x="10" y="118"/>
                </a:lnTo>
                <a:lnTo>
                  <a:pt x="6" y="58"/>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6" name="Rectangle 279"/>
          <p:cNvSpPr>
            <a:spLocks noChangeArrowheads="1"/>
          </p:cNvSpPr>
          <p:nvPr userDrawn="1"/>
        </p:nvSpPr>
        <p:spPr bwMode="auto">
          <a:xfrm>
            <a:off x="0" y="706041"/>
            <a:ext cx="9144000" cy="298847"/>
          </a:xfrm>
          <a:prstGeom prst="rect">
            <a:avLst/>
          </a:prstGeom>
          <a:solidFill>
            <a:srgbClr val="408BC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685800" eaLnBrk="0" fontAlgn="base" hangingPunct="0">
              <a:lnSpc>
                <a:spcPct val="90000"/>
              </a:lnSpc>
              <a:spcBef>
                <a:spcPct val="30000"/>
              </a:spcBef>
              <a:spcAft>
                <a:spcPct val="0"/>
              </a:spcAft>
              <a:buClr>
                <a:srgbClr val="0065BD"/>
              </a:buClr>
              <a:buFont typeface="Webdings" panose="05030102010509060703" charset="0"/>
              <a:buChar char=""/>
              <a:defRPr/>
            </a:pPr>
            <a:endParaRPr lang="en-GB" sz="1350">
              <a:solidFill>
                <a:srgbClr val="595959"/>
              </a:solidFill>
              <a:ea typeface="MS PGothic" panose="020B0600070205080204" charset="-128"/>
              <a:cs typeface="Arial" panose="020B0604020202020204" pitchFamily="34" charset="0"/>
            </a:endParaRPr>
          </a:p>
        </p:txBody>
      </p:sp>
      <p:grpSp>
        <p:nvGrpSpPr>
          <p:cNvPr id="7" name="Group 281"/>
          <p:cNvGrpSpPr>
            <a:grpSpLocks noChangeAspect="1"/>
          </p:cNvGrpSpPr>
          <p:nvPr userDrawn="1"/>
        </p:nvGrpSpPr>
        <p:grpSpPr bwMode="auto">
          <a:xfrm>
            <a:off x="214313" y="195263"/>
            <a:ext cx="1981200" cy="316706"/>
            <a:chOff x="135" y="164"/>
            <a:chExt cx="1248" cy="266"/>
          </a:xfrm>
        </p:grpSpPr>
        <p:sp>
          <p:nvSpPr>
            <p:cNvPr id="8" name="AutoShape 280"/>
            <p:cNvSpPr>
              <a:spLocks noChangeAspect="1" noChangeArrowheads="1" noTextEdit="1"/>
            </p:cNvSpPr>
            <p:nvPr userDrawn="1"/>
          </p:nvSpPr>
          <p:spPr bwMode="auto">
            <a:xfrm>
              <a:off x="135" y="164"/>
              <a:ext cx="1248"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grpSp>
          <p:nvGrpSpPr>
            <p:cNvPr id="9" name="Group 482"/>
            <p:cNvGrpSpPr/>
            <p:nvPr userDrawn="1"/>
          </p:nvGrpSpPr>
          <p:grpSpPr bwMode="auto">
            <a:xfrm>
              <a:off x="135" y="164"/>
              <a:ext cx="1248" cy="206"/>
              <a:chOff x="135" y="164"/>
              <a:chExt cx="1248" cy="206"/>
            </a:xfrm>
          </p:grpSpPr>
          <p:sp>
            <p:nvSpPr>
              <p:cNvPr id="54" name="Freeform 282"/>
              <p:cNvSpPr/>
              <p:nvPr userDrawn="1"/>
            </p:nvSpPr>
            <p:spPr bwMode="auto">
              <a:xfrm>
                <a:off x="135" y="164"/>
                <a:ext cx="178" cy="206"/>
              </a:xfrm>
              <a:custGeom>
                <a:avLst/>
                <a:gdLst>
                  <a:gd name="T0" fmla="*/ 0 w 534"/>
                  <a:gd name="T1" fmla="*/ 0 h 617"/>
                  <a:gd name="T2" fmla="*/ 0 w 534"/>
                  <a:gd name="T3" fmla="*/ 0 h 617"/>
                  <a:gd name="T4" fmla="*/ 0 w 534"/>
                  <a:gd name="T5" fmla="*/ 0 h 617"/>
                  <a:gd name="T6" fmla="*/ 0 w 534"/>
                  <a:gd name="T7" fmla="*/ 0 h 617"/>
                  <a:gd name="T8" fmla="*/ 0 w 534"/>
                  <a:gd name="T9" fmla="*/ 0 h 617"/>
                  <a:gd name="T10" fmla="*/ 0 w 534"/>
                  <a:gd name="T11" fmla="*/ 0 h 617"/>
                  <a:gd name="T12" fmla="*/ 0 w 534"/>
                  <a:gd name="T13" fmla="*/ 0 h 617"/>
                  <a:gd name="T14" fmla="*/ 0 w 534"/>
                  <a:gd name="T15" fmla="*/ 0 h 617"/>
                  <a:gd name="T16" fmla="*/ 0 w 534"/>
                  <a:gd name="T17" fmla="*/ 0 h 617"/>
                  <a:gd name="T18" fmla="*/ 0 w 534"/>
                  <a:gd name="T19" fmla="*/ 0 h 617"/>
                  <a:gd name="T20" fmla="*/ 0 w 534"/>
                  <a:gd name="T21" fmla="*/ 0 h 617"/>
                  <a:gd name="T22" fmla="*/ 0 w 534"/>
                  <a:gd name="T23" fmla="*/ 0 h 617"/>
                  <a:gd name="T24" fmla="*/ 0 w 534"/>
                  <a:gd name="T25" fmla="*/ 0 h 617"/>
                  <a:gd name="T26" fmla="*/ 0 w 534"/>
                  <a:gd name="T27" fmla="*/ 0 h 617"/>
                  <a:gd name="T28" fmla="*/ 0 w 534"/>
                  <a:gd name="T29" fmla="*/ 0 h 617"/>
                  <a:gd name="T30" fmla="*/ 0 w 534"/>
                  <a:gd name="T31" fmla="*/ 0 h 617"/>
                  <a:gd name="T32" fmla="*/ 0 w 534"/>
                  <a:gd name="T33" fmla="*/ 0 h 617"/>
                  <a:gd name="T34" fmla="*/ 0 w 534"/>
                  <a:gd name="T35" fmla="*/ 0 h 617"/>
                  <a:gd name="T36" fmla="*/ 0 w 534"/>
                  <a:gd name="T37" fmla="*/ 0 h 617"/>
                  <a:gd name="T38" fmla="*/ 0 w 534"/>
                  <a:gd name="T39" fmla="*/ 0 h 617"/>
                  <a:gd name="T40" fmla="*/ 0 w 534"/>
                  <a:gd name="T41" fmla="*/ 0 h 617"/>
                  <a:gd name="T42" fmla="*/ 0 w 534"/>
                  <a:gd name="T43" fmla="*/ 0 h 617"/>
                  <a:gd name="T44" fmla="*/ 0 w 534"/>
                  <a:gd name="T45" fmla="*/ 0 h 617"/>
                  <a:gd name="T46" fmla="*/ 0 w 534"/>
                  <a:gd name="T47" fmla="*/ 0 h 617"/>
                  <a:gd name="T48" fmla="*/ 0 w 534"/>
                  <a:gd name="T49" fmla="*/ 0 h 617"/>
                  <a:gd name="T50" fmla="*/ 0 w 534"/>
                  <a:gd name="T51" fmla="*/ 0 h 617"/>
                  <a:gd name="T52" fmla="*/ 0 w 534"/>
                  <a:gd name="T53" fmla="*/ 0 h 617"/>
                  <a:gd name="T54" fmla="*/ 0 w 534"/>
                  <a:gd name="T55" fmla="*/ 0 h 617"/>
                  <a:gd name="T56" fmla="*/ 0 w 534"/>
                  <a:gd name="T57" fmla="*/ 0 h 617"/>
                  <a:gd name="T58" fmla="*/ 0 w 534"/>
                  <a:gd name="T59" fmla="*/ 0 h 617"/>
                  <a:gd name="T60" fmla="*/ 0 w 534"/>
                  <a:gd name="T61" fmla="*/ 0 h 617"/>
                  <a:gd name="T62" fmla="*/ 0 w 534"/>
                  <a:gd name="T63" fmla="*/ 0 h 617"/>
                  <a:gd name="T64" fmla="*/ 0 w 534"/>
                  <a:gd name="T65" fmla="*/ 0 h 617"/>
                  <a:gd name="T66" fmla="*/ 0 w 534"/>
                  <a:gd name="T67" fmla="*/ 0 h 6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34" h="617">
                    <a:moveTo>
                      <a:pt x="124" y="3"/>
                    </a:moveTo>
                    <a:lnTo>
                      <a:pt x="411" y="3"/>
                    </a:lnTo>
                    <a:lnTo>
                      <a:pt x="424" y="3"/>
                    </a:lnTo>
                    <a:lnTo>
                      <a:pt x="452" y="3"/>
                    </a:lnTo>
                    <a:lnTo>
                      <a:pt x="522" y="0"/>
                    </a:lnTo>
                    <a:lnTo>
                      <a:pt x="534" y="0"/>
                    </a:lnTo>
                    <a:lnTo>
                      <a:pt x="532" y="29"/>
                    </a:lnTo>
                    <a:lnTo>
                      <a:pt x="532" y="48"/>
                    </a:lnTo>
                    <a:lnTo>
                      <a:pt x="532" y="87"/>
                    </a:lnTo>
                    <a:lnTo>
                      <a:pt x="532" y="123"/>
                    </a:lnTo>
                    <a:lnTo>
                      <a:pt x="532" y="133"/>
                    </a:lnTo>
                    <a:lnTo>
                      <a:pt x="532" y="326"/>
                    </a:lnTo>
                    <a:lnTo>
                      <a:pt x="532" y="350"/>
                    </a:lnTo>
                    <a:lnTo>
                      <a:pt x="530" y="372"/>
                    </a:lnTo>
                    <a:lnTo>
                      <a:pt x="528" y="391"/>
                    </a:lnTo>
                    <a:lnTo>
                      <a:pt x="525" y="409"/>
                    </a:lnTo>
                    <a:lnTo>
                      <a:pt x="520" y="426"/>
                    </a:lnTo>
                    <a:lnTo>
                      <a:pt x="515" y="442"/>
                    </a:lnTo>
                    <a:lnTo>
                      <a:pt x="508" y="456"/>
                    </a:lnTo>
                    <a:lnTo>
                      <a:pt x="499" y="469"/>
                    </a:lnTo>
                    <a:lnTo>
                      <a:pt x="490" y="482"/>
                    </a:lnTo>
                    <a:lnTo>
                      <a:pt x="478" y="495"/>
                    </a:lnTo>
                    <a:lnTo>
                      <a:pt x="464" y="507"/>
                    </a:lnTo>
                    <a:lnTo>
                      <a:pt x="449" y="518"/>
                    </a:lnTo>
                    <a:lnTo>
                      <a:pt x="430" y="531"/>
                    </a:lnTo>
                    <a:lnTo>
                      <a:pt x="411" y="543"/>
                    </a:lnTo>
                    <a:lnTo>
                      <a:pt x="389" y="554"/>
                    </a:lnTo>
                    <a:lnTo>
                      <a:pt x="364" y="567"/>
                    </a:lnTo>
                    <a:lnTo>
                      <a:pt x="280" y="609"/>
                    </a:lnTo>
                    <a:lnTo>
                      <a:pt x="274" y="613"/>
                    </a:lnTo>
                    <a:lnTo>
                      <a:pt x="266" y="617"/>
                    </a:lnTo>
                    <a:lnTo>
                      <a:pt x="259" y="613"/>
                    </a:lnTo>
                    <a:lnTo>
                      <a:pt x="252" y="609"/>
                    </a:lnTo>
                    <a:lnTo>
                      <a:pt x="209" y="588"/>
                    </a:lnTo>
                    <a:lnTo>
                      <a:pt x="170" y="570"/>
                    </a:lnTo>
                    <a:lnTo>
                      <a:pt x="127" y="547"/>
                    </a:lnTo>
                    <a:lnTo>
                      <a:pt x="108" y="535"/>
                    </a:lnTo>
                    <a:lnTo>
                      <a:pt x="91" y="525"/>
                    </a:lnTo>
                    <a:lnTo>
                      <a:pt x="75" y="513"/>
                    </a:lnTo>
                    <a:lnTo>
                      <a:pt x="61" y="501"/>
                    </a:lnTo>
                    <a:lnTo>
                      <a:pt x="49" y="488"/>
                    </a:lnTo>
                    <a:lnTo>
                      <a:pt x="39" y="475"/>
                    </a:lnTo>
                    <a:lnTo>
                      <a:pt x="30" y="462"/>
                    </a:lnTo>
                    <a:lnTo>
                      <a:pt x="22" y="447"/>
                    </a:lnTo>
                    <a:lnTo>
                      <a:pt x="16" y="431"/>
                    </a:lnTo>
                    <a:lnTo>
                      <a:pt x="12" y="413"/>
                    </a:lnTo>
                    <a:lnTo>
                      <a:pt x="8" y="395"/>
                    </a:lnTo>
                    <a:lnTo>
                      <a:pt x="5" y="374"/>
                    </a:lnTo>
                    <a:lnTo>
                      <a:pt x="4" y="351"/>
                    </a:lnTo>
                    <a:lnTo>
                      <a:pt x="3" y="326"/>
                    </a:lnTo>
                    <a:lnTo>
                      <a:pt x="3" y="133"/>
                    </a:lnTo>
                    <a:lnTo>
                      <a:pt x="3" y="123"/>
                    </a:lnTo>
                    <a:lnTo>
                      <a:pt x="3" y="87"/>
                    </a:lnTo>
                    <a:lnTo>
                      <a:pt x="3" y="48"/>
                    </a:lnTo>
                    <a:lnTo>
                      <a:pt x="1" y="22"/>
                    </a:lnTo>
                    <a:lnTo>
                      <a:pt x="0" y="0"/>
                    </a:lnTo>
                    <a:lnTo>
                      <a:pt x="12" y="0"/>
                    </a:lnTo>
                    <a:lnTo>
                      <a:pt x="82" y="3"/>
                    </a:lnTo>
                    <a:lnTo>
                      <a:pt x="110" y="3"/>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55" name="Freeform 283"/>
              <p:cNvSpPr/>
              <p:nvPr userDrawn="1"/>
            </p:nvSpPr>
            <p:spPr bwMode="auto">
              <a:xfrm>
                <a:off x="139" y="168"/>
                <a:ext cx="170" cy="197"/>
              </a:xfrm>
              <a:custGeom>
                <a:avLst/>
                <a:gdLst>
                  <a:gd name="T0" fmla="*/ 0 w 508"/>
                  <a:gd name="T1" fmla="*/ 0 h 592"/>
                  <a:gd name="T2" fmla="*/ 0 w 508"/>
                  <a:gd name="T3" fmla="*/ 0 h 592"/>
                  <a:gd name="T4" fmla="*/ 0 w 508"/>
                  <a:gd name="T5" fmla="*/ 0 h 592"/>
                  <a:gd name="T6" fmla="*/ 0 w 508"/>
                  <a:gd name="T7" fmla="*/ 0 h 592"/>
                  <a:gd name="T8" fmla="*/ 0 w 508"/>
                  <a:gd name="T9" fmla="*/ 0 h 592"/>
                  <a:gd name="T10" fmla="*/ 0 w 508"/>
                  <a:gd name="T11" fmla="*/ 0 h 592"/>
                  <a:gd name="T12" fmla="*/ 0 w 508"/>
                  <a:gd name="T13" fmla="*/ 0 h 592"/>
                  <a:gd name="T14" fmla="*/ 0 w 508"/>
                  <a:gd name="T15" fmla="*/ 0 h 592"/>
                  <a:gd name="T16" fmla="*/ 0 w 508"/>
                  <a:gd name="T17" fmla="*/ 0 h 592"/>
                  <a:gd name="T18" fmla="*/ 0 w 508"/>
                  <a:gd name="T19" fmla="*/ 0 h 592"/>
                  <a:gd name="T20" fmla="*/ 0 w 508"/>
                  <a:gd name="T21" fmla="*/ 0 h 592"/>
                  <a:gd name="T22" fmla="*/ 0 w 508"/>
                  <a:gd name="T23" fmla="*/ 0 h 592"/>
                  <a:gd name="T24" fmla="*/ 0 w 508"/>
                  <a:gd name="T25" fmla="*/ 0 h 592"/>
                  <a:gd name="T26" fmla="*/ 0 w 508"/>
                  <a:gd name="T27" fmla="*/ 0 h 592"/>
                  <a:gd name="T28" fmla="*/ 0 w 508"/>
                  <a:gd name="T29" fmla="*/ 0 h 592"/>
                  <a:gd name="T30" fmla="*/ 0 w 508"/>
                  <a:gd name="T31" fmla="*/ 0 h 592"/>
                  <a:gd name="T32" fmla="*/ 0 w 508"/>
                  <a:gd name="T33" fmla="*/ 0 h 592"/>
                  <a:gd name="T34" fmla="*/ 0 w 508"/>
                  <a:gd name="T35" fmla="*/ 0 h 592"/>
                  <a:gd name="T36" fmla="*/ 0 w 508"/>
                  <a:gd name="T37" fmla="*/ 0 h 592"/>
                  <a:gd name="T38" fmla="*/ 0 w 508"/>
                  <a:gd name="T39" fmla="*/ 0 h 592"/>
                  <a:gd name="T40" fmla="*/ 0 w 508"/>
                  <a:gd name="T41" fmla="*/ 0 h 592"/>
                  <a:gd name="T42" fmla="*/ 0 w 508"/>
                  <a:gd name="T43" fmla="*/ 0 h 592"/>
                  <a:gd name="T44" fmla="*/ 0 w 508"/>
                  <a:gd name="T45" fmla="*/ 0 h 592"/>
                  <a:gd name="T46" fmla="*/ 0 w 508"/>
                  <a:gd name="T47" fmla="*/ 0 h 592"/>
                  <a:gd name="T48" fmla="*/ 0 w 508"/>
                  <a:gd name="T49" fmla="*/ 0 h 592"/>
                  <a:gd name="T50" fmla="*/ 0 w 508"/>
                  <a:gd name="T51" fmla="*/ 0 h 592"/>
                  <a:gd name="T52" fmla="*/ 0 w 508"/>
                  <a:gd name="T53" fmla="*/ 0 h 592"/>
                  <a:gd name="T54" fmla="*/ 0 w 508"/>
                  <a:gd name="T55" fmla="*/ 0 h 592"/>
                  <a:gd name="T56" fmla="*/ 0 w 508"/>
                  <a:gd name="T57" fmla="*/ 0 h 592"/>
                  <a:gd name="T58" fmla="*/ 0 w 508"/>
                  <a:gd name="T59" fmla="*/ 0 h 592"/>
                  <a:gd name="T60" fmla="*/ 0 w 508"/>
                  <a:gd name="T61" fmla="*/ 0 h 592"/>
                  <a:gd name="T62" fmla="*/ 0 w 508"/>
                  <a:gd name="T63" fmla="*/ 0 h 592"/>
                  <a:gd name="T64" fmla="*/ 0 w 508"/>
                  <a:gd name="T65" fmla="*/ 0 h 592"/>
                  <a:gd name="T66" fmla="*/ 0 w 508"/>
                  <a:gd name="T67" fmla="*/ 0 h 592"/>
                  <a:gd name="T68" fmla="*/ 0 w 508"/>
                  <a:gd name="T69" fmla="*/ 0 h 592"/>
                  <a:gd name="T70" fmla="*/ 0 w 508"/>
                  <a:gd name="T71" fmla="*/ 0 h 592"/>
                  <a:gd name="T72" fmla="*/ 0 w 508"/>
                  <a:gd name="T73" fmla="*/ 0 h 592"/>
                  <a:gd name="T74" fmla="*/ 0 w 508"/>
                  <a:gd name="T75" fmla="*/ 0 h 5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8" h="592">
                    <a:moveTo>
                      <a:pt x="253" y="592"/>
                    </a:moveTo>
                    <a:lnTo>
                      <a:pt x="307" y="566"/>
                    </a:lnTo>
                    <a:lnTo>
                      <a:pt x="309" y="564"/>
                    </a:lnTo>
                    <a:lnTo>
                      <a:pt x="309" y="563"/>
                    </a:lnTo>
                    <a:lnTo>
                      <a:pt x="309" y="313"/>
                    </a:lnTo>
                    <a:lnTo>
                      <a:pt x="309" y="312"/>
                    </a:lnTo>
                    <a:lnTo>
                      <a:pt x="310" y="312"/>
                    </a:lnTo>
                    <a:lnTo>
                      <a:pt x="507" y="312"/>
                    </a:lnTo>
                    <a:lnTo>
                      <a:pt x="508" y="312"/>
                    </a:lnTo>
                    <a:lnTo>
                      <a:pt x="508" y="311"/>
                    </a:lnTo>
                    <a:lnTo>
                      <a:pt x="508" y="204"/>
                    </a:lnTo>
                    <a:lnTo>
                      <a:pt x="508" y="202"/>
                    </a:lnTo>
                    <a:lnTo>
                      <a:pt x="507" y="203"/>
                    </a:lnTo>
                    <a:lnTo>
                      <a:pt x="310" y="203"/>
                    </a:lnTo>
                    <a:lnTo>
                      <a:pt x="309" y="203"/>
                    </a:lnTo>
                    <a:lnTo>
                      <a:pt x="309" y="202"/>
                    </a:lnTo>
                    <a:lnTo>
                      <a:pt x="309" y="2"/>
                    </a:lnTo>
                    <a:lnTo>
                      <a:pt x="309" y="0"/>
                    </a:lnTo>
                    <a:lnTo>
                      <a:pt x="307" y="1"/>
                    </a:lnTo>
                    <a:lnTo>
                      <a:pt x="200" y="1"/>
                    </a:lnTo>
                    <a:lnTo>
                      <a:pt x="197" y="0"/>
                    </a:lnTo>
                    <a:lnTo>
                      <a:pt x="198" y="2"/>
                    </a:lnTo>
                    <a:lnTo>
                      <a:pt x="198" y="202"/>
                    </a:lnTo>
                    <a:lnTo>
                      <a:pt x="198" y="203"/>
                    </a:lnTo>
                    <a:lnTo>
                      <a:pt x="197" y="203"/>
                    </a:lnTo>
                    <a:lnTo>
                      <a:pt x="1" y="203"/>
                    </a:lnTo>
                    <a:lnTo>
                      <a:pt x="0" y="202"/>
                    </a:lnTo>
                    <a:lnTo>
                      <a:pt x="0" y="204"/>
                    </a:lnTo>
                    <a:lnTo>
                      <a:pt x="0" y="311"/>
                    </a:lnTo>
                    <a:lnTo>
                      <a:pt x="0" y="312"/>
                    </a:lnTo>
                    <a:lnTo>
                      <a:pt x="1" y="312"/>
                    </a:lnTo>
                    <a:lnTo>
                      <a:pt x="197" y="312"/>
                    </a:lnTo>
                    <a:lnTo>
                      <a:pt x="198" y="312"/>
                    </a:lnTo>
                    <a:lnTo>
                      <a:pt x="198" y="313"/>
                    </a:lnTo>
                    <a:lnTo>
                      <a:pt x="198" y="563"/>
                    </a:lnTo>
                    <a:lnTo>
                      <a:pt x="197" y="566"/>
                    </a:lnTo>
                    <a:lnTo>
                      <a:pt x="198" y="566"/>
                    </a:lnTo>
                    <a:lnTo>
                      <a:pt x="253" y="59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56" name="Freeform 284"/>
              <p:cNvSpPr/>
              <p:nvPr userDrawn="1"/>
            </p:nvSpPr>
            <p:spPr bwMode="auto">
              <a:xfrm>
                <a:off x="139" y="168"/>
                <a:ext cx="66" cy="68"/>
              </a:xfrm>
              <a:custGeom>
                <a:avLst/>
                <a:gdLst>
                  <a:gd name="T0" fmla="*/ 0 w 198"/>
                  <a:gd name="T1" fmla="*/ 0 h 203"/>
                  <a:gd name="T2" fmla="*/ 0 w 198"/>
                  <a:gd name="T3" fmla="*/ 0 h 203"/>
                  <a:gd name="T4" fmla="*/ 0 w 198"/>
                  <a:gd name="T5" fmla="*/ 0 h 203"/>
                  <a:gd name="T6" fmla="*/ 0 w 198"/>
                  <a:gd name="T7" fmla="*/ 0 h 203"/>
                  <a:gd name="T8" fmla="*/ 0 w 198"/>
                  <a:gd name="T9" fmla="*/ 0 h 203"/>
                  <a:gd name="T10" fmla="*/ 0 w 198"/>
                  <a:gd name="T11" fmla="*/ 0 h 203"/>
                  <a:gd name="T12" fmla="*/ 0 w 198"/>
                  <a:gd name="T13" fmla="*/ 0 h 203"/>
                  <a:gd name="T14" fmla="*/ 0 w 198"/>
                  <a:gd name="T15" fmla="*/ 0 h 203"/>
                  <a:gd name="T16" fmla="*/ 0 w 198"/>
                  <a:gd name="T17" fmla="*/ 0 h 203"/>
                  <a:gd name="T18" fmla="*/ 0 w 198"/>
                  <a:gd name="T19" fmla="*/ 0 h 203"/>
                  <a:gd name="T20" fmla="*/ 0 w 198"/>
                  <a:gd name="T21" fmla="*/ 0 h 203"/>
                  <a:gd name="T22" fmla="*/ 0 w 198"/>
                  <a:gd name="T23" fmla="*/ 0 h 203"/>
                  <a:gd name="T24" fmla="*/ 0 w 198"/>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8" h="203">
                    <a:moveTo>
                      <a:pt x="1" y="1"/>
                    </a:moveTo>
                    <a:lnTo>
                      <a:pt x="0" y="0"/>
                    </a:lnTo>
                    <a:lnTo>
                      <a:pt x="0" y="2"/>
                    </a:lnTo>
                    <a:lnTo>
                      <a:pt x="0" y="202"/>
                    </a:lnTo>
                    <a:lnTo>
                      <a:pt x="0" y="203"/>
                    </a:lnTo>
                    <a:lnTo>
                      <a:pt x="1" y="203"/>
                    </a:lnTo>
                    <a:lnTo>
                      <a:pt x="197" y="203"/>
                    </a:lnTo>
                    <a:lnTo>
                      <a:pt x="198" y="203"/>
                    </a:lnTo>
                    <a:lnTo>
                      <a:pt x="198" y="202"/>
                    </a:lnTo>
                    <a:lnTo>
                      <a:pt x="198" y="2"/>
                    </a:lnTo>
                    <a:lnTo>
                      <a:pt x="198" y="0"/>
                    </a:lnTo>
                    <a:lnTo>
                      <a:pt x="197" y="1"/>
                    </a:lnTo>
                    <a:lnTo>
                      <a:pt x="1" y="1"/>
                    </a:lnTo>
                    <a:close/>
                  </a:path>
                </a:pathLst>
              </a:custGeom>
              <a:solidFill>
                <a:srgbClr val="EF4957"/>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57" name="Freeform 285"/>
              <p:cNvSpPr/>
              <p:nvPr userDrawn="1"/>
            </p:nvSpPr>
            <p:spPr bwMode="auto">
              <a:xfrm>
                <a:off x="242" y="168"/>
                <a:ext cx="67" cy="68"/>
              </a:xfrm>
              <a:custGeom>
                <a:avLst/>
                <a:gdLst>
                  <a:gd name="T0" fmla="*/ 0 w 199"/>
                  <a:gd name="T1" fmla="*/ 0 h 203"/>
                  <a:gd name="T2" fmla="*/ 0 w 199"/>
                  <a:gd name="T3" fmla="*/ 0 h 203"/>
                  <a:gd name="T4" fmla="*/ 0 w 199"/>
                  <a:gd name="T5" fmla="*/ 0 h 203"/>
                  <a:gd name="T6" fmla="*/ 0 w 199"/>
                  <a:gd name="T7" fmla="*/ 0 h 203"/>
                  <a:gd name="T8" fmla="*/ 0 w 199"/>
                  <a:gd name="T9" fmla="*/ 0 h 203"/>
                  <a:gd name="T10" fmla="*/ 0 w 199"/>
                  <a:gd name="T11" fmla="*/ 0 h 203"/>
                  <a:gd name="T12" fmla="*/ 0 w 199"/>
                  <a:gd name="T13" fmla="*/ 0 h 203"/>
                  <a:gd name="T14" fmla="*/ 0 w 199"/>
                  <a:gd name="T15" fmla="*/ 0 h 203"/>
                  <a:gd name="T16" fmla="*/ 0 w 199"/>
                  <a:gd name="T17" fmla="*/ 0 h 203"/>
                  <a:gd name="T18" fmla="*/ 0 w 199"/>
                  <a:gd name="T19" fmla="*/ 0 h 203"/>
                  <a:gd name="T20" fmla="*/ 0 w 199"/>
                  <a:gd name="T21" fmla="*/ 0 h 203"/>
                  <a:gd name="T22" fmla="*/ 0 w 199"/>
                  <a:gd name="T23" fmla="*/ 0 h 203"/>
                  <a:gd name="T24" fmla="*/ 0 w 199"/>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03">
                    <a:moveTo>
                      <a:pt x="2" y="1"/>
                    </a:moveTo>
                    <a:lnTo>
                      <a:pt x="0" y="0"/>
                    </a:lnTo>
                    <a:lnTo>
                      <a:pt x="0" y="2"/>
                    </a:lnTo>
                    <a:lnTo>
                      <a:pt x="0" y="202"/>
                    </a:lnTo>
                    <a:lnTo>
                      <a:pt x="0" y="203"/>
                    </a:lnTo>
                    <a:lnTo>
                      <a:pt x="1" y="203"/>
                    </a:lnTo>
                    <a:lnTo>
                      <a:pt x="198" y="203"/>
                    </a:lnTo>
                    <a:lnTo>
                      <a:pt x="199" y="203"/>
                    </a:lnTo>
                    <a:lnTo>
                      <a:pt x="199" y="202"/>
                    </a:lnTo>
                    <a:lnTo>
                      <a:pt x="199" y="2"/>
                    </a:lnTo>
                    <a:lnTo>
                      <a:pt x="199" y="0"/>
                    </a:lnTo>
                    <a:lnTo>
                      <a:pt x="198" y="1"/>
                    </a:lnTo>
                    <a:lnTo>
                      <a:pt x="2" y="1"/>
                    </a:lnTo>
                    <a:close/>
                  </a:path>
                </a:pathLst>
              </a:custGeom>
              <a:solidFill>
                <a:srgbClr val="EF4957"/>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58" name="Freeform 286"/>
              <p:cNvSpPr/>
              <p:nvPr userDrawn="1"/>
            </p:nvSpPr>
            <p:spPr bwMode="auto">
              <a:xfrm>
                <a:off x="139" y="272"/>
                <a:ext cx="66" cy="85"/>
              </a:xfrm>
              <a:custGeom>
                <a:avLst/>
                <a:gdLst>
                  <a:gd name="T0" fmla="*/ 0 w 198"/>
                  <a:gd name="T1" fmla="*/ 0 h 254"/>
                  <a:gd name="T2" fmla="*/ 0 w 198"/>
                  <a:gd name="T3" fmla="*/ 0 h 254"/>
                  <a:gd name="T4" fmla="*/ 0 w 198"/>
                  <a:gd name="T5" fmla="*/ 0 h 254"/>
                  <a:gd name="T6" fmla="*/ 0 w 198"/>
                  <a:gd name="T7" fmla="*/ 0 h 254"/>
                  <a:gd name="T8" fmla="*/ 0 w 198"/>
                  <a:gd name="T9" fmla="*/ 0 h 254"/>
                  <a:gd name="T10" fmla="*/ 0 w 198"/>
                  <a:gd name="T11" fmla="*/ 0 h 254"/>
                  <a:gd name="T12" fmla="*/ 0 w 198"/>
                  <a:gd name="T13" fmla="*/ 0 h 254"/>
                  <a:gd name="T14" fmla="*/ 0 w 198"/>
                  <a:gd name="T15" fmla="*/ 0 h 254"/>
                  <a:gd name="T16" fmla="*/ 0 w 198"/>
                  <a:gd name="T17" fmla="*/ 0 h 254"/>
                  <a:gd name="T18" fmla="*/ 0 w 198"/>
                  <a:gd name="T19" fmla="*/ 0 h 254"/>
                  <a:gd name="T20" fmla="*/ 0 w 198"/>
                  <a:gd name="T21" fmla="*/ 0 h 254"/>
                  <a:gd name="T22" fmla="*/ 0 w 198"/>
                  <a:gd name="T23" fmla="*/ 0 h 254"/>
                  <a:gd name="T24" fmla="*/ 0 w 198"/>
                  <a:gd name="T25" fmla="*/ 0 h 254"/>
                  <a:gd name="T26" fmla="*/ 0 w 198"/>
                  <a:gd name="T27" fmla="*/ 0 h 254"/>
                  <a:gd name="T28" fmla="*/ 0 w 198"/>
                  <a:gd name="T29" fmla="*/ 0 h 254"/>
                  <a:gd name="T30" fmla="*/ 0 w 198"/>
                  <a:gd name="T31" fmla="*/ 0 h 254"/>
                  <a:gd name="T32" fmla="*/ 0 w 198"/>
                  <a:gd name="T33" fmla="*/ 0 h 254"/>
                  <a:gd name="T34" fmla="*/ 0 w 198"/>
                  <a:gd name="T35" fmla="*/ 0 h 254"/>
                  <a:gd name="T36" fmla="*/ 0 w 198"/>
                  <a:gd name="T37" fmla="*/ 0 h 254"/>
                  <a:gd name="T38" fmla="*/ 0 w 198"/>
                  <a:gd name="T39" fmla="*/ 0 h 254"/>
                  <a:gd name="T40" fmla="*/ 0 w 198"/>
                  <a:gd name="T41" fmla="*/ 0 h 254"/>
                  <a:gd name="T42" fmla="*/ 0 w 198"/>
                  <a:gd name="T43" fmla="*/ 0 h 254"/>
                  <a:gd name="T44" fmla="*/ 0 w 198"/>
                  <a:gd name="T45" fmla="*/ 0 h 254"/>
                  <a:gd name="T46" fmla="*/ 0 w 198"/>
                  <a:gd name="T47" fmla="*/ 0 h 254"/>
                  <a:gd name="T48" fmla="*/ 0 w 198"/>
                  <a:gd name="T49" fmla="*/ 0 h 254"/>
                  <a:gd name="T50" fmla="*/ 0 w 198"/>
                  <a:gd name="T51" fmla="*/ 0 h 254"/>
                  <a:gd name="T52" fmla="*/ 0 w 198"/>
                  <a:gd name="T53" fmla="*/ 0 h 254"/>
                  <a:gd name="T54" fmla="*/ 0 w 198"/>
                  <a:gd name="T55" fmla="*/ 0 h 254"/>
                  <a:gd name="T56" fmla="*/ 0 w 198"/>
                  <a:gd name="T57" fmla="*/ 0 h 2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8" h="254">
                    <a:moveTo>
                      <a:pt x="197" y="0"/>
                    </a:moveTo>
                    <a:lnTo>
                      <a:pt x="0" y="0"/>
                    </a:lnTo>
                    <a:lnTo>
                      <a:pt x="0" y="1"/>
                    </a:lnTo>
                    <a:lnTo>
                      <a:pt x="0" y="13"/>
                    </a:lnTo>
                    <a:lnTo>
                      <a:pt x="0" y="32"/>
                    </a:lnTo>
                    <a:lnTo>
                      <a:pt x="1" y="52"/>
                    </a:lnTo>
                    <a:lnTo>
                      <a:pt x="4" y="69"/>
                    </a:lnTo>
                    <a:lnTo>
                      <a:pt x="8" y="85"/>
                    </a:lnTo>
                    <a:lnTo>
                      <a:pt x="12" y="101"/>
                    </a:lnTo>
                    <a:lnTo>
                      <a:pt x="17" y="115"/>
                    </a:lnTo>
                    <a:lnTo>
                      <a:pt x="25" y="129"/>
                    </a:lnTo>
                    <a:lnTo>
                      <a:pt x="32" y="142"/>
                    </a:lnTo>
                    <a:lnTo>
                      <a:pt x="41" y="154"/>
                    </a:lnTo>
                    <a:lnTo>
                      <a:pt x="52" y="166"/>
                    </a:lnTo>
                    <a:lnTo>
                      <a:pt x="65" y="177"/>
                    </a:lnTo>
                    <a:lnTo>
                      <a:pt x="78" y="189"/>
                    </a:lnTo>
                    <a:lnTo>
                      <a:pt x="93" y="199"/>
                    </a:lnTo>
                    <a:lnTo>
                      <a:pt x="110" y="210"/>
                    </a:lnTo>
                    <a:lnTo>
                      <a:pt x="128" y="220"/>
                    </a:lnTo>
                    <a:lnTo>
                      <a:pt x="149" y="230"/>
                    </a:lnTo>
                    <a:lnTo>
                      <a:pt x="185" y="247"/>
                    </a:lnTo>
                    <a:lnTo>
                      <a:pt x="197" y="252"/>
                    </a:lnTo>
                    <a:lnTo>
                      <a:pt x="198" y="254"/>
                    </a:lnTo>
                    <a:lnTo>
                      <a:pt x="198" y="252"/>
                    </a:lnTo>
                    <a:lnTo>
                      <a:pt x="198" y="1"/>
                    </a:lnTo>
                    <a:lnTo>
                      <a:pt x="198" y="0"/>
                    </a:lnTo>
                    <a:lnTo>
                      <a:pt x="197" y="0"/>
                    </a:lnTo>
                    <a:close/>
                  </a:path>
                </a:pathLst>
              </a:custGeom>
              <a:solidFill>
                <a:srgbClr val="EF4957"/>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59" name="Freeform 287"/>
              <p:cNvSpPr/>
              <p:nvPr userDrawn="1"/>
            </p:nvSpPr>
            <p:spPr bwMode="auto">
              <a:xfrm>
                <a:off x="242" y="272"/>
                <a:ext cx="67" cy="85"/>
              </a:xfrm>
              <a:custGeom>
                <a:avLst/>
                <a:gdLst>
                  <a:gd name="T0" fmla="*/ 0 w 199"/>
                  <a:gd name="T1" fmla="*/ 0 h 254"/>
                  <a:gd name="T2" fmla="*/ 0 w 199"/>
                  <a:gd name="T3" fmla="*/ 0 h 254"/>
                  <a:gd name="T4" fmla="*/ 0 w 199"/>
                  <a:gd name="T5" fmla="*/ 0 h 254"/>
                  <a:gd name="T6" fmla="*/ 0 w 199"/>
                  <a:gd name="T7" fmla="*/ 0 h 254"/>
                  <a:gd name="T8" fmla="*/ 0 w 199"/>
                  <a:gd name="T9" fmla="*/ 0 h 254"/>
                  <a:gd name="T10" fmla="*/ 0 w 199"/>
                  <a:gd name="T11" fmla="*/ 0 h 254"/>
                  <a:gd name="T12" fmla="*/ 0 w 199"/>
                  <a:gd name="T13" fmla="*/ 0 h 254"/>
                  <a:gd name="T14" fmla="*/ 0 w 199"/>
                  <a:gd name="T15" fmla="*/ 0 h 254"/>
                  <a:gd name="T16" fmla="*/ 0 w 199"/>
                  <a:gd name="T17" fmla="*/ 0 h 254"/>
                  <a:gd name="T18" fmla="*/ 0 w 199"/>
                  <a:gd name="T19" fmla="*/ 0 h 254"/>
                  <a:gd name="T20" fmla="*/ 0 w 199"/>
                  <a:gd name="T21" fmla="*/ 0 h 254"/>
                  <a:gd name="T22" fmla="*/ 0 w 199"/>
                  <a:gd name="T23" fmla="*/ 0 h 254"/>
                  <a:gd name="T24" fmla="*/ 0 w 199"/>
                  <a:gd name="T25" fmla="*/ 0 h 254"/>
                  <a:gd name="T26" fmla="*/ 0 w 199"/>
                  <a:gd name="T27" fmla="*/ 0 h 254"/>
                  <a:gd name="T28" fmla="*/ 0 w 199"/>
                  <a:gd name="T29" fmla="*/ 0 h 254"/>
                  <a:gd name="T30" fmla="*/ 0 w 199"/>
                  <a:gd name="T31" fmla="*/ 0 h 254"/>
                  <a:gd name="T32" fmla="*/ 0 w 199"/>
                  <a:gd name="T33" fmla="*/ 0 h 254"/>
                  <a:gd name="T34" fmla="*/ 0 w 199"/>
                  <a:gd name="T35" fmla="*/ 0 h 254"/>
                  <a:gd name="T36" fmla="*/ 0 w 199"/>
                  <a:gd name="T37" fmla="*/ 0 h 254"/>
                  <a:gd name="T38" fmla="*/ 0 w 199"/>
                  <a:gd name="T39" fmla="*/ 0 h 254"/>
                  <a:gd name="T40" fmla="*/ 0 w 199"/>
                  <a:gd name="T41" fmla="*/ 0 h 254"/>
                  <a:gd name="T42" fmla="*/ 0 w 199"/>
                  <a:gd name="T43" fmla="*/ 0 h 254"/>
                  <a:gd name="T44" fmla="*/ 0 w 199"/>
                  <a:gd name="T45" fmla="*/ 0 h 254"/>
                  <a:gd name="T46" fmla="*/ 0 w 199"/>
                  <a:gd name="T47" fmla="*/ 0 h 254"/>
                  <a:gd name="T48" fmla="*/ 0 w 199"/>
                  <a:gd name="T49" fmla="*/ 0 h 254"/>
                  <a:gd name="T50" fmla="*/ 0 w 199"/>
                  <a:gd name="T51" fmla="*/ 0 h 254"/>
                  <a:gd name="T52" fmla="*/ 0 w 199"/>
                  <a:gd name="T53" fmla="*/ 0 h 2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99" h="254">
                    <a:moveTo>
                      <a:pt x="1" y="0"/>
                    </a:moveTo>
                    <a:lnTo>
                      <a:pt x="0" y="0"/>
                    </a:lnTo>
                    <a:lnTo>
                      <a:pt x="0" y="1"/>
                    </a:lnTo>
                    <a:lnTo>
                      <a:pt x="0" y="251"/>
                    </a:lnTo>
                    <a:lnTo>
                      <a:pt x="0" y="254"/>
                    </a:lnTo>
                    <a:lnTo>
                      <a:pt x="1" y="252"/>
                    </a:lnTo>
                    <a:lnTo>
                      <a:pt x="11" y="247"/>
                    </a:lnTo>
                    <a:lnTo>
                      <a:pt x="64" y="221"/>
                    </a:lnTo>
                    <a:lnTo>
                      <a:pt x="86" y="208"/>
                    </a:lnTo>
                    <a:lnTo>
                      <a:pt x="106" y="197"/>
                    </a:lnTo>
                    <a:lnTo>
                      <a:pt x="123" y="185"/>
                    </a:lnTo>
                    <a:lnTo>
                      <a:pt x="138" y="172"/>
                    </a:lnTo>
                    <a:lnTo>
                      <a:pt x="151" y="161"/>
                    </a:lnTo>
                    <a:lnTo>
                      <a:pt x="163" y="148"/>
                    </a:lnTo>
                    <a:lnTo>
                      <a:pt x="172" y="135"/>
                    </a:lnTo>
                    <a:lnTo>
                      <a:pt x="180" y="120"/>
                    </a:lnTo>
                    <a:lnTo>
                      <a:pt x="186" y="106"/>
                    </a:lnTo>
                    <a:lnTo>
                      <a:pt x="191" y="91"/>
                    </a:lnTo>
                    <a:lnTo>
                      <a:pt x="195" y="72"/>
                    </a:lnTo>
                    <a:lnTo>
                      <a:pt x="198" y="54"/>
                    </a:lnTo>
                    <a:lnTo>
                      <a:pt x="199" y="35"/>
                    </a:lnTo>
                    <a:lnTo>
                      <a:pt x="199" y="14"/>
                    </a:lnTo>
                    <a:lnTo>
                      <a:pt x="199" y="1"/>
                    </a:lnTo>
                    <a:lnTo>
                      <a:pt x="199" y="0"/>
                    </a:lnTo>
                    <a:lnTo>
                      <a:pt x="198" y="0"/>
                    </a:lnTo>
                    <a:lnTo>
                      <a:pt x="1" y="0"/>
                    </a:lnTo>
                    <a:close/>
                  </a:path>
                </a:pathLst>
              </a:custGeom>
              <a:solidFill>
                <a:srgbClr val="EF4957"/>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60" name="Freeform 288"/>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61" name="Freeform 289"/>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62" name="Freeform 290"/>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63" name="Freeform 291"/>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64" name="Freeform 292"/>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65" name="Freeform 293"/>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66" name="Freeform 294"/>
              <p:cNvSpPr/>
              <p:nvPr userDrawn="1"/>
            </p:nvSpPr>
            <p:spPr bwMode="auto">
              <a:xfrm>
                <a:off x="178" y="252"/>
                <a:ext cx="9" cy="17"/>
              </a:xfrm>
              <a:custGeom>
                <a:avLst/>
                <a:gdLst>
                  <a:gd name="T0" fmla="*/ 0 w 28"/>
                  <a:gd name="T1" fmla="*/ 0 h 53"/>
                  <a:gd name="T2" fmla="*/ 0 w 28"/>
                  <a:gd name="T3" fmla="*/ 0 h 53"/>
                  <a:gd name="T4" fmla="*/ 0 w 28"/>
                  <a:gd name="T5" fmla="*/ 0 h 53"/>
                  <a:gd name="T6" fmla="*/ 0 w 28"/>
                  <a:gd name="T7" fmla="*/ 0 h 53"/>
                  <a:gd name="T8" fmla="*/ 0 w 28"/>
                  <a:gd name="T9" fmla="*/ 0 h 53"/>
                  <a:gd name="T10" fmla="*/ 0 w 28"/>
                  <a:gd name="T11" fmla="*/ 0 h 53"/>
                  <a:gd name="T12" fmla="*/ 0 w 28"/>
                  <a:gd name="T13" fmla="*/ 0 h 53"/>
                  <a:gd name="T14" fmla="*/ 0 w 28"/>
                  <a:gd name="T15" fmla="*/ 0 h 53"/>
                  <a:gd name="T16" fmla="*/ 0 w 28"/>
                  <a:gd name="T17" fmla="*/ 0 h 53"/>
                  <a:gd name="T18" fmla="*/ 0 w 28"/>
                  <a:gd name="T19" fmla="*/ 0 h 53"/>
                  <a:gd name="T20" fmla="*/ 0 w 28"/>
                  <a:gd name="T21" fmla="*/ 0 h 53"/>
                  <a:gd name="T22" fmla="*/ 0 w 28"/>
                  <a:gd name="T23" fmla="*/ 0 h 53"/>
                  <a:gd name="T24" fmla="*/ 0 w 28"/>
                  <a:gd name="T25" fmla="*/ 0 h 53"/>
                  <a:gd name="T26" fmla="*/ 0 w 28"/>
                  <a:gd name="T27" fmla="*/ 0 h 53"/>
                  <a:gd name="T28" fmla="*/ 0 w 28"/>
                  <a:gd name="T29" fmla="*/ 0 h 53"/>
                  <a:gd name="T30" fmla="*/ 0 w 28"/>
                  <a:gd name="T31" fmla="*/ 0 h 53"/>
                  <a:gd name="T32" fmla="*/ 0 w 28"/>
                  <a:gd name="T33" fmla="*/ 0 h 53"/>
                  <a:gd name="T34" fmla="*/ 0 w 28"/>
                  <a:gd name="T35" fmla="*/ 0 h 53"/>
                  <a:gd name="T36" fmla="*/ 0 w 28"/>
                  <a:gd name="T37" fmla="*/ 0 h 53"/>
                  <a:gd name="T38" fmla="*/ 0 w 28"/>
                  <a:gd name="T39" fmla="*/ 0 h 53"/>
                  <a:gd name="T40" fmla="*/ 0 w 28"/>
                  <a:gd name="T41" fmla="*/ 0 h 53"/>
                  <a:gd name="T42" fmla="*/ 0 w 28"/>
                  <a:gd name="T43" fmla="*/ 0 h 53"/>
                  <a:gd name="T44" fmla="*/ 0 w 28"/>
                  <a:gd name="T45" fmla="*/ 0 h 53"/>
                  <a:gd name="T46" fmla="*/ 0 w 28"/>
                  <a:gd name="T47" fmla="*/ 0 h 53"/>
                  <a:gd name="T48" fmla="*/ 0 w 28"/>
                  <a:gd name="T49" fmla="*/ 0 h 53"/>
                  <a:gd name="T50" fmla="*/ 0 w 28"/>
                  <a:gd name="T51" fmla="*/ 0 h 53"/>
                  <a:gd name="T52" fmla="*/ 0 w 28"/>
                  <a:gd name="T53" fmla="*/ 0 h 53"/>
                  <a:gd name="T54" fmla="*/ 0 w 28"/>
                  <a:gd name="T55" fmla="*/ 0 h 53"/>
                  <a:gd name="T56" fmla="*/ 0 w 28"/>
                  <a:gd name="T57" fmla="*/ 0 h 53"/>
                  <a:gd name="T58" fmla="*/ 0 w 28"/>
                  <a:gd name="T59" fmla="*/ 0 h 53"/>
                  <a:gd name="T60" fmla="*/ 0 w 28"/>
                  <a:gd name="T61" fmla="*/ 0 h 53"/>
                  <a:gd name="T62" fmla="*/ 0 w 28"/>
                  <a:gd name="T63" fmla="*/ 0 h 53"/>
                  <a:gd name="T64" fmla="*/ 0 w 28"/>
                  <a:gd name="T65" fmla="*/ 0 h 53"/>
                  <a:gd name="T66" fmla="*/ 0 w 28"/>
                  <a:gd name="T67" fmla="*/ 0 h 53"/>
                  <a:gd name="T68" fmla="*/ 0 w 28"/>
                  <a:gd name="T69" fmla="*/ 0 h 53"/>
                  <a:gd name="T70" fmla="*/ 0 w 28"/>
                  <a:gd name="T71" fmla="*/ 0 h 53"/>
                  <a:gd name="T72" fmla="*/ 0 w 28"/>
                  <a:gd name="T73" fmla="*/ 0 h 53"/>
                  <a:gd name="T74" fmla="*/ 0 w 28"/>
                  <a:gd name="T75" fmla="*/ 0 h 53"/>
                  <a:gd name="T76" fmla="*/ 0 w 28"/>
                  <a:gd name="T77" fmla="*/ 0 h 53"/>
                  <a:gd name="T78" fmla="*/ 0 w 28"/>
                  <a:gd name="T79" fmla="*/ 0 h 53"/>
                  <a:gd name="T80" fmla="*/ 0 w 28"/>
                  <a:gd name="T81" fmla="*/ 0 h 53"/>
                  <a:gd name="T82" fmla="*/ 0 w 28"/>
                  <a:gd name="T83" fmla="*/ 0 h 53"/>
                  <a:gd name="T84" fmla="*/ 0 w 28"/>
                  <a:gd name="T85" fmla="*/ 0 h 53"/>
                  <a:gd name="T86" fmla="*/ 0 w 28"/>
                  <a:gd name="T87" fmla="*/ 0 h 53"/>
                  <a:gd name="T88" fmla="*/ 0 w 28"/>
                  <a:gd name="T89" fmla="*/ 0 h 53"/>
                  <a:gd name="T90" fmla="*/ 0 w 28"/>
                  <a:gd name="T91" fmla="*/ 0 h 53"/>
                  <a:gd name="T92" fmla="*/ 0 w 28"/>
                  <a:gd name="T93" fmla="*/ 0 h 53"/>
                  <a:gd name="T94" fmla="*/ 0 w 28"/>
                  <a:gd name="T95" fmla="*/ 0 h 53"/>
                  <a:gd name="T96" fmla="*/ 0 w 28"/>
                  <a:gd name="T97" fmla="*/ 0 h 53"/>
                  <a:gd name="T98" fmla="*/ 0 w 28"/>
                  <a:gd name="T99" fmla="*/ 0 h 53"/>
                  <a:gd name="T100" fmla="*/ 0 w 28"/>
                  <a:gd name="T101" fmla="*/ 0 h 5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 h="53">
                    <a:moveTo>
                      <a:pt x="15" y="0"/>
                    </a:moveTo>
                    <a:lnTo>
                      <a:pt x="15" y="0"/>
                    </a:lnTo>
                    <a:lnTo>
                      <a:pt x="20" y="5"/>
                    </a:lnTo>
                    <a:lnTo>
                      <a:pt x="18" y="6"/>
                    </a:lnTo>
                    <a:lnTo>
                      <a:pt x="17" y="8"/>
                    </a:lnTo>
                    <a:lnTo>
                      <a:pt x="16" y="9"/>
                    </a:lnTo>
                    <a:lnTo>
                      <a:pt x="15" y="9"/>
                    </a:lnTo>
                    <a:lnTo>
                      <a:pt x="15" y="12"/>
                    </a:lnTo>
                    <a:lnTo>
                      <a:pt x="16" y="18"/>
                    </a:lnTo>
                    <a:lnTo>
                      <a:pt x="17" y="25"/>
                    </a:lnTo>
                    <a:lnTo>
                      <a:pt x="18" y="31"/>
                    </a:lnTo>
                    <a:lnTo>
                      <a:pt x="21" y="35"/>
                    </a:lnTo>
                    <a:lnTo>
                      <a:pt x="24" y="39"/>
                    </a:lnTo>
                    <a:lnTo>
                      <a:pt x="26" y="40"/>
                    </a:lnTo>
                    <a:lnTo>
                      <a:pt x="28" y="41"/>
                    </a:lnTo>
                    <a:lnTo>
                      <a:pt x="26" y="43"/>
                    </a:lnTo>
                    <a:lnTo>
                      <a:pt x="25" y="43"/>
                    </a:lnTo>
                    <a:lnTo>
                      <a:pt x="21" y="41"/>
                    </a:lnTo>
                    <a:lnTo>
                      <a:pt x="18" y="41"/>
                    </a:lnTo>
                    <a:lnTo>
                      <a:pt x="17" y="41"/>
                    </a:lnTo>
                    <a:lnTo>
                      <a:pt x="15" y="53"/>
                    </a:lnTo>
                    <a:lnTo>
                      <a:pt x="13" y="53"/>
                    </a:lnTo>
                    <a:lnTo>
                      <a:pt x="11" y="41"/>
                    </a:lnTo>
                    <a:lnTo>
                      <a:pt x="9" y="41"/>
                    </a:lnTo>
                    <a:lnTo>
                      <a:pt x="7" y="41"/>
                    </a:lnTo>
                    <a:lnTo>
                      <a:pt x="3" y="43"/>
                    </a:lnTo>
                    <a:lnTo>
                      <a:pt x="2" y="43"/>
                    </a:lnTo>
                    <a:lnTo>
                      <a:pt x="0" y="41"/>
                    </a:lnTo>
                    <a:lnTo>
                      <a:pt x="2" y="41"/>
                    </a:lnTo>
                    <a:lnTo>
                      <a:pt x="4" y="39"/>
                    </a:lnTo>
                    <a:lnTo>
                      <a:pt x="7" y="35"/>
                    </a:lnTo>
                    <a:lnTo>
                      <a:pt x="11" y="28"/>
                    </a:lnTo>
                    <a:lnTo>
                      <a:pt x="12" y="19"/>
                    </a:lnTo>
                    <a:lnTo>
                      <a:pt x="13" y="12"/>
                    </a:lnTo>
                    <a:lnTo>
                      <a:pt x="13" y="9"/>
                    </a:lnTo>
                    <a:lnTo>
                      <a:pt x="12" y="9"/>
                    </a:lnTo>
                    <a:lnTo>
                      <a:pt x="11" y="8"/>
                    </a:lnTo>
                    <a:lnTo>
                      <a:pt x="9" y="6"/>
                    </a:lnTo>
                    <a:lnTo>
                      <a:pt x="8" y="5"/>
                    </a:lnTo>
                    <a:lnTo>
                      <a:pt x="11" y="4"/>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67" name="Freeform 295"/>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68" name="Freeform 296"/>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69" name="Freeform 297"/>
              <p:cNvSpPr/>
              <p:nvPr userDrawn="1"/>
            </p:nvSpPr>
            <p:spPr bwMode="auto">
              <a:xfrm>
                <a:off x="250"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 h="55">
                    <a:moveTo>
                      <a:pt x="13" y="0"/>
                    </a:moveTo>
                    <a:lnTo>
                      <a:pt x="14" y="1"/>
                    </a:lnTo>
                    <a:lnTo>
                      <a:pt x="15" y="3"/>
                    </a:lnTo>
                    <a:lnTo>
                      <a:pt x="17" y="5"/>
                    </a:lnTo>
                    <a:lnTo>
                      <a:pt x="19" y="7"/>
                    </a:lnTo>
                    <a:lnTo>
                      <a:pt x="18" y="7"/>
                    </a:lnTo>
                    <a:lnTo>
                      <a:pt x="17" y="8"/>
                    </a:lnTo>
                    <a:lnTo>
                      <a:pt x="15" y="9"/>
                    </a:lnTo>
                    <a:lnTo>
                      <a:pt x="14" y="10"/>
                    </a:lnTo>
                    <a:lnTo>
                      <a:pt x="14" y="12"/>
                    </a:lnTo>
                    <a:lnTo>
                      <a:pt x="15" y="22"/>
                    </a:lnTo>
                    <a:lnTo>
                      <a:pt x="18" y="30"/>
                    </a:lnTo>
                    <a:lnTo>
                      <a:pt x="21" y="38"/>
                    </a:lnTo>
                    <a:lnTo>
                      <a:pt x="26" y="42"/>
                    </a:lnTo>
                    <a:lnTo>
                      <a:pt x="27" y="43"/>
                    </a:lnTo>
                    <a:lnTo>
                      <a:pt x="26" y="43"/>
                    </a:lnTo>
                    <a:lnTo>
                      <a:pt x="24" y="43"/>
                    </a:lnTo>
                    <a:lnTo>
                      <a:pt x="17" y="42"/>
                    </a:lnTo>
                    <a:lnTo>
                      <a:pt x="14" y="55"/>
                    </a:lnTo>
                    <a:lnTo>
                      <a:pt x="12" y="55"/>
                    </a:lnTo>
                    <a:lnTo>
                      <a:pt x="10" y="42"/>
                    </a:lnTo>
                    <a:lnTo>
                      <a:pt x="2" y="43"/>
                    </a:lnTo>
                    <a:lnTo>
                      <a:pt x="1" y="43"/>
                    </a:lnTo>
                    <a:lnTo>
                      <a:pt x="0" y="43"/>
                    </a:lnTo>
                    <a:lnTo>
                      <a:pt x="1" y="42"/>
                    </a:lnTo>
                    <a:lnTo>
                      <a:pt x="5" y="38"/>
                    </a:lnTo>
                    <a:lnTo>
                      <a:pt x="9" y="30"/>
                    </a:lnTo>
                    <a:lnTo>
                      <a:pt x="12" y="22"/>
                    </a:lnTo>
                    <a:lnTo>
                      <a:pt x="13" y="12"/>
                    </a:lnTo>
                    <a:lnTo>
                      <a:pt x="13" y="10"/>
                    </a:lnTo>
                    <a:lnTo>
                      <a:pt x="12" y="9"/>
                    </a:lnTo>
                    <a:lnTo>
                      <a:pt x="10" y="8"/>
                    </a:lnTo>
                    <a:lnTo>
                      <a:pt x="9" y="7"/>
                    </a:lnTo>
                    <a:lnTo>
                      <a:pt x="8" y="7"/>
                    </a:lnTo>
                    <a:lnTo>
                      <a:pt x="9" y="5"/>
                    </a:lnTo>
                    <a:lnTo>
                      <a:pt x="12" y="3"/>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70" name="Freeform 298"/>
              <p:cNvSpPr/>
              <p:nvPr userDrawn="1"/>
            </p:nvSpPr>
            <p:spPr bwMode="auto">
              <a:xfrm>
                <a:off x="272"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 h="55">
                    <a:moveTo>
                      <a:pt x="13" y="0"/>
                    </a:moveTo>
                    <a:lnTo>
                      <a:pt x="14" y="1"/>
                    </a:lnTo>
                    <a:lnTo>
                      <a:pt x="15" y="3"/>
                    </a:lnTo>
                    <a:lnTo>
                      <a:pt x="18" y="5"/>
                    </a:lnTo>
                    <a:lnTo>
                      <a:pt x="19" y="7"/>
                    </a:lnTo>
                    <a:lnTo>
                      <a:pt x="18" y="7"/>
                    </a:lnTo>
                    <a:lnTo>
                      <a:pt x="17" y="8"/>
                    </a:lnTo>
                    <a:lnTo>
                      <a:pt x="15" y="9"/>
                    </a:lnTo>
                    <a:lnTo>
                      <a:pt x="14" y="10"/>
                    </a:lnTo>
                    <a:lnTo>
                      <a:pt x="14" y="12"/>
                    </a:lnTo>
                    <a:lnTo>
                      <a:pt x="15" y="22"/>
                    </a:lnTo>
                    <a:lnTo>
                      <a:pt x="18" y="30"/>
                    </a:lnTo>
                    <a:lnTo>
                      <a:pt x="20" y="38"/>
                    </a:lnTo>
                    <a:lnTo>
                      <a:pt x="26" y="42"/>
                    </a:lnTo>
                    <a:lnTo>
                      <a:pt x="27" y="43"/>
                    </a:lnTo>
                    <a:lnTo>
                      <a:pt x="26" y="43"/>
                    </a:lnTo>
                    <a:lnTo>
                      <a:pt x="24" y="43"/>
                    </a:lnTo>
                    <a:lnTo>
                      <a:pt x="17" y="42"/>
                    </a:lnTo>
                    <a:lnTo>
                      <a:pt x="14" y="55"/>
                    </a:lnTo>
                    <a:lnTo>
                      <a:pt x="13" y="55"/>
                    </a:lnTo>
                    <a:lnTo>
                      <a:pt x="10" y="42"/>
                    </a:lnTo>
                    <a:lnTo>
                      <a:pt x="2" y="43"/>
                    </a:lnTo>
                    <a:lnTo>
                      <a:pt x="0" y="43"/>
                    </a:lnTo>
                    <a:lnTo>
                      <a:pt x="1" y="42"/>
                    </a:lnTo>
                    <a:lnTo>
                      <a:pt x="4" y="39"/>
                    </a:lnTo>
                    <a:lnTo>
                      <a:pt x="6" y="36"/>
                    </a:lnTo>
                    <a:lnTo>
                      <a:pt x="10" y="30"/>
                    </a:lnTo>
                    <a:lnTo>
                      <a:pt x="10" y="26"/>
                    </a:lnTo>
                    <a:lnTo>
                      <a:pt x="11" y="21"/>
                    </a:lnTo>
                    <a:lnTo>
                      <a:pt x="11" y="20"/>
                    </a:lnTo>
                    <a:lnTo>
                      <a:pt x="13" y="13"/>
                    </a:lnTo>
                    <a:lnTo>
                      <a:pt x="13" y="10"/>
                    </a:lnTo>
                    <a:lnTo>
                      <a:pt x="11" y="9"/>
                    </a:lnTo>
                    <a:lnTo>
                      <a:pt x="7" y="7"/>
                    </a:lnTo>
                    <a:lnTo>
                      <a:pt x="9" y="5"/>
                    </a:lnTo>
                    <a:lnTo>
                      <a:pt x="11" y="3"/>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71" name="Freeform 299"/>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72" name="Freeform 300"/>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73" name="Freeform 301"/>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74" name="Freeform 302"/>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75" name="Freeform 303"/>
              <p:cNvSpPr/>
              <p:nvPr userDrawn="1"/>
            </p:nvSpPr>
            <p:spPr bwMode="auto">
              <a:xfrm>
                <a:off x="293" y="239"/>
                <a:ext cx="10" cy="18"/>
              </a:xfrm>
              <a:custGeom>
                <a:avLst/>
                <a:gdLst>
                  <a:gd name="T0" fmla="*/ 0 w 29"/>
                  <a:gd name="T1" fmla="*/ 0 h 55"/>
                  <a:gd name="T2" fmla="*/ 0 w 29"/>
                  <a:gd name="T3" fmla="*/ 0 h 55"/>
                  <a:gd name="T4" fmla="*/ 0 w 29"/>
                  <a:gd name="T5" fmla="*/ 0 h 55"/>
                  <a:gd name="T6" fmla="*/ 0 w 29"/>
                  <a:gd name="T7" fmla="*/ 0 h 55"/>
                  <a:gd name="T8" fmla="*/ 0 w 29"/>
                  <a:gd name="T9" fmla="*/ 0 h 55"/>
                  <a:gd name="T10" fmla="*/ 0 w 29"/>
                  <a:gd name="T11" fmla="*/ 0 h 55"/>
                  <a:gd name="T12" fmla="*/ 0 w 29"/>
                  <a:gd name="T13" fmla="*/ 0 h 55"/>
                  <a:gd name="T14" fmla="*/ 0 w 29"/>
                  <a:gd name="T15" fmla="*/ 0 h 55"/>
                  <a:gd name="T16" fmla="*/ 0 w 29"/>
                  <a:gd name="T17" fmla="*/ 0 h 55"/>
                  <a:gd name="T18" fmla="*/ 0 w 29"/>
                  <a:gd name="T19" fmla="*/ 0 h 55"/>
                  <a:gd name="T20" fmla="*/ 0 w 29"/>
                  <a:gd name="T21" fmla="*/ 0 h 55"/>
                  <a:gd name="T22" fmla="*/ 0 w 29"/>
                  <a:gd name="T23" fmla="*/ 0 h 55"/>
                  <a:gd name="T24" fmla="*/ 0 w 29"/>
                  <a:gd name="T25" fmla="*/ 0 h 55"/>
                  <a:gd name="T26" fmla="*/ 0 w 29"/>
                  <a:gd name="T27" fmla="*/ 0 h 55"/>
                  <a:gd name="T28" fmla="*/ 0 w 29"/>
                  <a:gd name="T29" fmla="*/ 0 h 55"/>
                  <a:gd name="T30" fmla="*/ 0 w 29"/>
                  <a:gd name="T31" fmla="*/ 0 h 55"/>
                  <a:gd name="T32" fmla="*/ 0 w 29"/>
                  <a:gd name="T33" fmla="*/ 0 h 55"/>
                  <a:gd name="T34" fmla="*/ 0 w 29"/>
                  <a:gd name="T35" fmla="*/ 0 h 55"/>
                  <a:gd name="T36" fmla="*/ 0 w 29"/>
                  <a:gd name="T37" fmla="*/ 0 h 55"/>
                  <a:gd name="T38" fmla="*/ 0 w 29"/>
                  <a:gd name="T39" fmla="*/ 0 h 55"/>
                  <a:gd name="T40" fmla="*/ 0 w 29"/>
                  <a:gd name="T41" fmla="*/ 0 h 55"/>
                  <a:gd name="T42" fmla="*/ 0 w 29"/>
                  <a:gd name="T43" fmla="*/ 0 h 55"/>
                  <a:gd name="T44" fmla="*/ 0 w 29"/>
                  <a:gd name="T45" fmla="*/ 0 h 55"/>
                  <a:gd name="T46" fmla="*/ 0 w 29"/>
                  <a:gd name="T47" fmla="*/ 0 h 55"/>
                  <a:gd name="T48" fmla="*/ 0 w 29"/>
                  <a:gd name="T49" fmla="*/ 0 h 55"/>
                  <a:gd name="T50" fmla="*/ 0 w 29"/>
                  <a:gd name="T51" fmla="*/ 0 h 55"/>
                  <a:gd name="T52" fmla="*/ 0 w 29"/>
                  <a:gd name="T53" fmla="*/ 0 h 55"/>
                  <a:gd name="T54" fmla="*/ 0 w 29"/>
                  <a:gd name="T55" fmla="*/ 0 h 55"/>
                  <a:gd name="T56" fmla="*/ 0 w 29"/>
                  <a:gd name="T57" fmla="*/ 0 h 55"/>
                  <a:gd name="T58" fmla="*/ 0 w 29"/>
                  <a:gd name="T59" fmla="*/ 0 h 55"/>
                  <a:gd name="T60" fmla="*/ 0 w 29"/>
                  <a:gd name="T61" fmla="*/ 0 h 55"/>
                  <a:gd name="T62" fmla="*/ 0 w 29"/>
                  <a:gd name="T63" fmla="*/ 0 h 55"/>
                  <a:gd name="T64" fmla="*/ 0 w 29"/>
                  <a:gd name="T65" fmla="*/ 0 h 55"/>
                  <a:gd name="T66" fmla="*/ 0 w 29"/>
                  <a:gd name="T67" fmla="*/ 0 h 55"/>
                  <a:gd name="T68" fmla="*/ 0 w 29"/>
                  <a:gd name="T69" fmla="*/ 0 h 55"/>
                  <a:gd name="T70" fmla="*/ 0 w 29"/>
                  <a:gd name="T71" fmla="*/ 0 h 55"/>
                  <a:gd name="T72" fmla="*/ 0 w 29"/>
                  <a:gd name="T73" fmla="*/ 0 h 55"/>
                  <a:gd name="T74" fmla="*/ 0 w 29"/>
                  <a:gd name="T75" fmla="*/ 0 h 55"/>
                  <a:gd name="T76" fmla="*/ 0 w 29"/>
                  <a:gd name="T77" fmla="*/ 0 h 55"/>
                  <a:gd name="T78" fmla="*/ 0 w 29"/>
                  <a:gd name="T79" fmla="*/ 0 h 55"/>
                  <a:gd name="T80" fmla="*/ 0 w 29"/>
                  <a:gd name="T81" fmla="*/ 0 h 55"/>
                  <a:gd name="T82" fmla="*/ 0 w 29"/>
                  <a:gd name="T83" fmla="*/ 0 h 55"/>
                  <a:gd name="T84" fmla="*/ 0 w 29"/>
                  <a:gd name="T85" fmla="*/ 0 h 55"/>
                  <a:gd name="T86" fmla="*/ 0 w 29"/>
                  <a:gd name="T87" fmla="*/ 0 h 55"/>
                  <a:gd name="T88" fmla="*/ 0 w 29"/>
                  <a:gd name="T89" fmla="*/ 0 h 55"/>
                  <a:gd name="T90" fmla="*/ 0 w 29"/>
                  <a:gd name="T91" fmla="*/ 0 h 55"/>
                  <a:gd name="T92" fmla="*/ 0 w 29"/>
                  <a:gd name="T93" fmla="*/ 0 h 55"/>
                  <a:gd name="T94" fmla="*/ 0 w 29"/>
                  <a:gd name="T95" fmla="*/ 0 h 55"/>
                  <a:gd name="T96" fmla="*/ 0 w 29"/>
                  <a:gd name="T97" fmla="*/ 0 h 55"/>
                  <a:gd name="T98" fmla="*/ 0 w 29"/>
                  <a:gd name="T99" fmla="*/ 0 h 55"/>
                  <a:gd name="T100" fmla="*/ 0 w 29"/>
                  <a:gd name="T101" fmla="*/ 0 h 55"/>
                  <a:gd name="T102" fmla="*/ 0 w 29"/>
                  <a:gd name="T103" fmla="*/ 0 h 55"/>
                  <a:gd name="T104" fmla="*/ 0 w 29"/>
                  <a:gd name="T105" fmla="*/ 0 h 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9" h="55">
                    <a:moveTo>
                      <a:pt x="15" y="0"/>
                    </a:moveTo>
                    <a:lnTo>
                      <a:pt x="16" y="1"/>
                    </a:lnTo>
                    <a:lnTo>
                      <a:pt x="17" y="3"/>
                    </a:lnTo>
                    <a:lnTo>
                      <a:pt x="19" y="5"/>
                    </a:lnTo>
                    <a:lnTo>
                      <a:pt x="20" y="7"/>
                    </a:lnTo>
                    <a:lnTo>
                      <a:pt x="19" y="7"/>
                    </a:lnTo>
                    <a:lnTo>
                      <a:pt x="17" y="8"/>
                    </a:lnTo>
                    <a:lnTo>
                      <a:pt x="16" y="9"/>
                    </a:lnTo>
                    <a:lnTo>
                      <a:pt x="16" y="10"/>
                    </a:lnTo>
                    <a:lnTo>
                      <a:pt x="16" y="12"/>
                    </a:lnTo>
                    <a:lnTo>
                      <a:pt x="16" y="22"/>
                    </a:lnTo>
                    <a:lnTo>
                      <a:pt x="19" y="30"/>
                    </a:lnTo>
                    <a:lnTo>
                      <a:pt x="23" y="38"/>
                    </a:lnTo>
                    <a:lnTo>
                      <a:pt x="26" y="42"/>
                    </a:lnTo>
                    <a:lnTo>
                      <a:pt x="29" y="43"/>
                    </a:lnTo>
                    <a:lnTo>
                      <a:pt x="28" y="43"/>
                    </a:lnTo>
                    <a:lnTo>
                      <a:pt x="26" y="43"/>
                    </a:lnTo>
                    <a:lnTo>
                      <a:pt x="25" y="43"/>
                    </a:lnTo>
                    <a:lnTo>
                      <a:pt x="17" y="42"/>
                    </a:lnTo>
                    <a:lnTo>
                      <a:pt x="16" y="55"/>
                    </a:lnTo>
                    <a:lnTo>
                      <a:pt x="13" y="55"/>
                    </a:lnTo>
                    <a:lnTo>
                      <a:pt x="12" y="42"/>
                    </a:lnTo>
                    <a:lnTo>
                      <a:pt x="3" y="43"/>
                    </a:lnTo>
                    <a:lnTo>
                      <a:pt x="2" y="43"/>
                    </a:lnTo>
                    <a:lnTo>
                      <a:pt x="0" y="43"/>
                    </a:lnTo>
                    <a:lnTo>
                      <a:pt x="3" y="42"/>
                    </a:lnTo>
                    <a:lnTo>
                      <a:pt x="6" y="39"/>
                    </a:lnTo>
                    <a:lnTo>
                      <a:pt x="8" y="36"/>
                    </a:lnTo>
                    <a:lnTo>
                      <a:pt x="11" y="30"/>
                    </a:lnTo>
                    <a:lnTo>
                      <a:pt x="12" y="26"/>
                    </a:lnTo>
                    <a:lnTo>
                      <a:pt x="12" y="21"/>
                    </a:lnTo>
                    <a:lnTo>
                      <a:pt x="13" y="20"/>
                    </a:lnTo>
                    <a:lnTo>
                      <a:pt x="13" y="13"/>
                    </a:lnTo>
                    <a:lnTo>
                      <a:pt x="13" y="10"/>
                    </a:lnTo>
                    <a:lnTo>
                      <a:pt x="13" y="9"/>
                    </a:lnTo>
                    <a:lnTo>
                      <a:pt x="12" y="8"/>
                    </a:lnTo>
                    <a:lnTo>
                      <a:pt x="10" y="7"/>
                    </a:lnTo>
                    <a:lnTo>
                      <a:pt x="11" y="5"/>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76" name="Freeform 304"/>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77" name="Freeform 305"/>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78" name="Freeform 306"/>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79" name="Freeform 307"/>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80" name="Freeform 308"/>
              <p:cNvSpPr/>
              <p:nvPr userDrawn="1"/>
            </p:nvSpPr>
            <p:spPr bwMode="auto">
              <a:xfrm>
                <a:off x="219" y="316"/>
                <a:ext cx="9" cy="18"/>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w 27"/>
                  <a:gd name="T95" fmla="*/ 0 h 53"/>
                  <a:gd name="T96" fmla="*/ 0 w 27"/>
                  <a:gd name="T97" fmla="*/ 0 h 53"/>
                  <a:gd name="T98" fmla="*/ 0 w 27"/>
                  <a:gd name="T99" fmla="*/ 0 h 53"/>
                  <a:gd name="T100" fmla="*/ 0 w 27"/>
                  <a:gd name="T101" fmla="*/ 0 h 53"/>
                  <a:gd name="T102" fmla="*/ 0 w 27"/>
                  <a:gd name="T103" fmla="*/ 0 h 53"/>
                  <a:gd name="T104" fmla="*/ 0 w 27"/>
                  <a:gd name="T105" fmla="*/ 0 h 53"/>
                  <a:gd name="T106" fmla="*/ 0 w 27"/>
                  <a:gd name="T107" fmla="*/ 0 h 53"/>
                  <a:gd name="T108" fmla="*/ 0 w 27"/>
                  <a:gd name="T109" fmla="*/ 0 h 53"/>
                  <a:gd name="T110" fmla="*/ 0 w 27"/>
                  <a:gd name="T111" fmla="*/ 0 h 53"/>
                  <a:gd name="T112" fmla="*/ 0 w 27"/>
                  <a:gd name="T113" fmla="*/ 0 h 53"/>
                  <a:gd name="T114" fmla="*/ 0 w 27"/>
                  <a:gd name="T115" fmla="*/ 0 h 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3">
                    <a:moveTo>
                      <a:pt x="13" y="0"/>
                    </a:moveTo>
                    <a:lnTo>
                      <a:pt x="14" y="1"/>
                    </a:lnTo>
                    <a:lnTo>
                      <a:pt x="15" y="3"/>
                    </a:lnTo>
                    <a:lnTo>
                      <a:pt x="17" y="4"/>
                    </a:lnTo>
                    <a:lnTo>
                      <a:pt x="18" y="5"/>
                    </a:lnTo>
                    <a:lnTo>
                      <a:pt x="18" y="6"/>
                    </a:lnTo>
                    <a:lnTo>
                      <a:pt x="17" y="8"/>
                    </a:lnTo>
                    <a:lnTo>
                      <a:pt x="15" y="9"/>
                    </a:lnTo>
                    <a:lnTo>
                      <a:pt x="14" y="9"/>
                    </a:lnTo>
                    <a:lnTo>
                      <a:pt x="14" y="12"/>
                    </a:lnTo>
                    <a:lnTo>
                      <a:pt x="14" y="18"/>
                    </a:lnTo>
                    <a:lnTo>
                      <a:pt x="15" y="25"/>
                    </a:lnTo>
                    <a:lnTo>
                      <a:pt x="18" y="32"/>
                    </a:lnTo>
                    <a:lnTo>
                      <a:pt x="22" y="38"/>
                    </a:lnTo>
                    <a:lnTo>
                      <a:pt x="26" y="40"/>
                    </a:lnTo>
                    <a:lnTo>
                      <a:pt x="27" y="41"/>
                    </a:lnTo>
                    <a:lnTo>
                      <a:pt x="26" y="43"/>
                    </a:lnTo>
                    <a:lnTo>
                      <a:pt x="24" y="43"/>
                    </a:lnTo>
                    <a:lnTo>
                      <a:pt x="21" y="41"/>
                    </a:lnTo>
                    <a:lnTo>
                      <a:pt x="18" y="41"/>
                    </a:lnTo>
                    <a:lnTo>
                      <a:pt x="17" y="41"/>
                    </a:lnTo>
                    <a:lnTo>
                      <a:pt x="14" y="53"/>
                    </a:lnTo>
                    <a:lnTo>
                      <a:pt x="11" y="53"/>
                    </a:lnTo>
                    <a:lnTo>
                      <a:pt x="10" y="41"/>
                    </a:lnTo>
                    <a:lnTo>
                      <a:pt x="9" y="41"/>
                    </a:lnTo>
                    <a:lnTo>
                      <a:pt x="6" y="41"/>
                    </a:lnTo>
                    <a:lnTo>
                      <a:pt x="2" y="43"/>
                    </a:lnTo>
                    <a:lnTo>
                      <a:pt x="1" y="43"/>
                    </a:lnTo>
                    <a:lnTo>
                      <a:pt x="0" y="41"/>
                    </a:lnTo>
                    <a:lnTo>
                      <a:pt x="1" y="40"/>
                    </a:lnTo>
                    <a:lnTo>
                      <a:pt x="4" y="38"/>
                    </a:lnTo>
                    <a:lnTo>
                      <a:pt x="6" y="35"/>
                    </a:lnTo>
                    <a:lnTo>
                      <a:pt x="10" y="29"/>
                    </a:lnTo>
                    <a:lnTo>
                      <a:pt x="10" y="25"/>
                    </a:lnTo>
                    <a:lnTo>
                      <a:pt x="11" y="19"/>
                    </a:lnTo>
                    <a:lnTo>
                      <a:pt x="11" y="18"/>
                    </a:lnTo>
                    <a:lnTo>
                      <a:pt x="11" y="12"/>
                    </a:lnTo>
                    <a:lnTo>
                      <a:pt x="13" y="9"/>
                    </a:lnTo>
                    <a:lnTo>
                      <a:pt x="11" y="9"/>
                    </a:lnTo>
                    <a:lnTo>
                      <a:pt x="10" y="8"/>
                    </a:lnTo>
                    <a:lnTo>
                      <a:pt x="9" y="6"/>
                    </a:lnTo>
                    <a:lnTo>
                      <a:pt x="8" y="5"/>
                    </a:lnTo>
                    <a:lnTo>
                      <a:pt x="9" y="4"/>
                    </a:lnTo>
                    <a:lnTo>
                      <a:pt x="10" y="3"/>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81" name="Freeform 309"/>
              <p:cNvSpPr/>
              <p:nvPr userDrawn="1"/>
            </p:nvSpPr>
            <p:spPr bwMode="auto">
              <a:xfrm>
                <a:off x="209"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6" y="2"/>
                    </a:lnTo>
                    <a:lnTo>
                      <a:pt x="17" y="4"/>
                    </a:lnTo>
                    <a:lnTo>
                      <a:pt x="18" y="6"/>
                    </a:lnTo>
                    <a:lnTo>
                      <a:pt x="16" y="7"/>
                    </a:lnTo>
                    <a:lnTo>
                      <a:pt x="14" y="9"/>
                    </a:lnTo>
                    <a:lnTo>
                      <a:pt x="14" y="10"/>
                    </a:lnTo>
                    <a:lnTo>
                      <a:pt x="14" y="11"/>
                    </a:lnTo>
                    <a:lnTo>
                      <a:pt x="14" y="18"/>
                    </a:lnTo>
                    <a:lnTo>
                      <a:pt x="16" y="26"/>
                    </a:lnTo>
                    <a:lnTo>
                      <a:pt x="18" y="32"/>
                    </a:lnTo>
                    <a:lnTo>
                      <a:pt x="22" y="37"/>
                    </a:lnTo>
                    <a:lnTo>
                      <a:pt x="26" y="41"/>
                    </a:lnTo>
                    <a:lnTo>
                      <a:pt x="27" y="42"/>
                    </a:lnTo>
                    <a:lnTo>
                      <a:pt x="26" y="42"/>
                    </a:lnTo>
                    <a:lnTo>
                      <a:pt x="23" y="42"/>
                    </a:lnTo>
                    <a:lnTo>
                      <a:pt x="16" y="41"/>
                    </a:lnTo>
                    <a:lnTo>
                      <a:pt x="14" y="54"/>
                    </a:lnTo>
                    <a:lnTo>
                      <a:pt x="12" y="54"/>
                    </a:lnTo>
                    <a:lnTo>
                      <a:pt x="10" y="41"/>
                    </a:lnTo>
                    <a:lnTo>
                      <a:pt x="1" y="42"/>
                    </a:lnTo>
                    <a:lnTo>
                      <a:pt x="0" y="42"/>
                    </a:lnTo>
                    <a:lnTo>
                      <a:pt x="1" y="41"/>
                    </a:lnTo>
                    <a:lnTo>
                      <a:pt x="4" y="39"/>
                    </a:lnTo>
                    <a:lnTo>
                      <a:pt x="6" y="35"/>
                    </a:lnTo>
                    <a:lnTo>
                      <a:pt x="9" y="30"/>
                    </a:lnTo>
                    <a:lnTo>
                      <a:pt x="10" y="24"/>
                    </a:lnTo>
                    <a:lnTo>
                      <a:pt x="10" y="20"/>
                    </a:lnTo>
                    <a:lnTo>
                      <a:pt x="12" y="18"/>
                    </a:lnTo>
                    <a:lnTo>
                      <a:pt x="12" y="11"/>
                    </a:lnTo>
                    <a:lnTo>
                      <a:pt x="12"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82" name="Freeform 310"/>
              <p:cNvSpPr/>
              <p:nvPr userDrawn="1"/>
            </p:nvSpPr>
            <p:spPr bwMode="auto">
              <a:xfrm>
                <a:off x="230"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 h="54">
                    <a:moveTo>
                      <a:pt x="13" y="0"/>
                    </a:moveTo>
                    <a:lnTo>
                      <a:pt x="14" y="1"/>
                    </a:lnTo>
                    <a:lnTo>
                      <a:pt x="15" y="2"/>
                    </a:lnTo>
                    <a:lnTo>
                      <a:pt x="17" y="5"/>
                    </a:lnTo>
                    <a:lnTo>
                      <a:pt x="18" y="5"/>
                    </a:lnTo>
                    <a:lnTo>
                      <a:pt x="18" y="6"/>
                    </a:lnTo>
                    <a:lnTo>
                      <a:pt x="17" y="7"/>
                    </a:lnTo>
                    <a:lnTo>
                      <a:pt x="14" y="9"/>
                    </a:lnTo>
                    <a:lnTo>
                      <a:pt x="14" y="10"/>
                    </a:lnTo>
                    <a:lnTo>
                      <a:pt x="14" y="11"/>
                    </a:lnTo>
                    <a:lnTo>
                      <a:pt x="14" y="18"/>
                    </a:lnTo>
                    <a:lnTo>
                      <a:pt x="17" y="27"/>
                    </a:lnTo>
                    <a:lnTo>
                      <a:pt x="21" y="35"/>
                    </a:lnTo>
                    <a:lnTo>
                      <a:pt x="23" y="39"/>
                    </a:lnTo>
                    <a:lnTo>
                      <a:pt x="26" y="41"/>
                    </a:lnTo>
                    <a:lnTo>
                      <a:pt x="27" y="42"/>
                    </a:lnTo>
                    <a:lnTo>
                      <a:pt x="26" y="42"/>
                    </a:lnTo>
                    <a:lnTo>
                      <a:pt x="25" y="42"/>
                    </a:lnTo>
                    <a:lnTo>
                      <a:pt x="17" y="41"/>
                    </a:lnTo>
                    <a:lnTo>
                      <a:pt x="14" y="54"/>
                    </a:lnTo>
                    <a:lnTo>
                      <a:pt x="12" y="54"/>
                    </a:lnTo>
                    <a:lnTo>
                      <a:pt x="10" y="41"/>
                    </a:lnTo>
                    <a:lnTo>
                      <a:pt x="3" y="42"/>
                    </a:lnTo>
                    <a:lnTo>
                      <a:pt x="1" y="42"/>
                    </a:lnTo>
                    <a:lnTo>
                      <a:pt x="0" y="42"/>
                    </a:lnTo>
                    <a:lnTo>
                      <a:pt x="1" y="41"/>
                    </a:lnTo>
                    <a:lnTo>
                      <a:pt x="4" y="39"/>
                    </a:lnTo>
                    <a:lnTo>
                      <a:pt x="6" y="35"/>
                    </a:lnTo>
                    <a:lnTo>
                      <a:pt x="9" y="30"/>
                    </a:lnTo>
                    <a:lnTo>
                      <a:pt x="10" y="24"/>
                    </a:lnTo>
                    <a:lnTo>
                      <a:pt x="12" y="20"/>
                    </a:lnTo>
                    <a:lnTo>
                      <a:pt x="12" y="18"/>
                    </a:lnTo>
                    <a:lnTo>
                      <a:pt x="12" y="11"/>
                    </a:lnTo>
                    <a:lnTo>
                      <a:pt x="13"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83" name="Freeform 311"/>
              <p:cNvSpPr/>
              <p:nvPr userDrawn="1"/>
            </p:nvSpPr>
            <p:spPr bwMode="auto">
              <a:xfrm>
                <a:off x="219" y="279"/>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5" y="2"/>
                    </a:lnTo>
                    <a:lnTo>
                      <a:pt x="17" y="5"/>
                    </a:lnTo>
                    <a:lnTo>
                      <a:pt x="18" y="6"/>
                    </a:lnTo>
                    <a:lnTo>
                      <a:pt x="17" y="7"/>
                    </a:lnTo>
                    <a:lnTo>
                      <a:pt x="15" y="9"/>
                    </a:lnTo>
                    <a:lnTo>
                      <a:pt x="14" y="10"/>
                    </a:lnTo>
                    <a:lnTo>
                      <a:pt x="14" y="13"/>
                    </a:lnTo>
                    <a:lnTo>
                      <a:pt x="14" y="19"/>
                    </a:lnTo>
                    <a:lnTo>
                      <a:pt x="15" y="26"/>
                    </a:lnTo>
                    <a:lnTo>
                      <a:pt x="18" y="32"/>
                    </a:lnTo>
                    <a:lnTo>
                      <a:pt x="22" y="37"/>
                    </a:lnTo>
                    <a:lnTo>
                      <a:pt x="26" y="41"/>
                    </a:lnTo>
                    <a:lnTo>
                      <a:pt x="27" y="42"/>
                    </a:lnTo>
                    <a:lnTo>
                      <a:pt x="24" y="42"/>
                    </a:lnTo>
                    <a:lnTo>
                      <a:pt x="17" y="41"/>
                    </a:lnTo>
                    <a:lnTo>
                      <a:pt x="14" y="54"/>
                    </a:lnTo>
                    <a:lnTo>
                      <a:pt x="11" y="54"/>
                    </a:lnTo>
                    <a:lnTo>
                      <a:pt x="10" y="41"/>
                    </a:lnTo>
                    <a:lnTo>
                      <a:pt x="2" y="42"/>
                    </a:lnTo>
                    <a:lnTo>
                      <a:pt x="1" y="42"/>
                    </a:lnTo>
                    <a:lnTo>
                      <a:pt x="0" y="42"/>
                    </a:lnTo>
                    <a:lnTo>
                      <a:pt x="1" y="41"/>
                    </a:lnTo>
                    <a:lnTo>
                      <a:pt x="4" y="38"/>
                    </a:lnTo>
                    <a:lnTo>
                      <a:pt x="6" y="36"/>
                    </a:lnTo>
                    <a:lnTo>
                      <a:pt x="10" y="29"/>
                    </a:lnTo>
                    <a:lnTo>
                      <a:pt x="10" y="26"/>
                    </a:lnTo>
                    <a:lnTo>
                      <a:pt x="11" y="20"/>
                    </a:lnTo>
                    <a:lnTo>
                      <a:pt x="11" y="19"/>
                    </a:lnTo>
                    <a:lnTo>
                      <a:pt x="11" y="13"/>
                    </a:lnTo>
                    <a:lnTo>
                      <a:pt x="13" y="10"/>
                    </a:lnTo>
                    <a:lnTo>
                      <a:pt x="11" y="9"/>
                    </a:lnTo>
                    <a:lnTo>
                      <a:pt x="10" y="7"/>
                    </a:lnTo>
                    <a:lnTo>
                      <a:pt x="9" y="6"/>
                    </a:lnTo>
                    <a:lnTo>
                      <a:pt x="8" y="6"/>
                    </a:lnTo>
                    <a:lnTo>
                      <a:pt x="9" y="5"/>
                    </a:lnTo>
                    <a:lnTo>
                      <a:pt x="10" y="2"/>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84" name="Freeform 312"/>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85" name="Freeform 313"/>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86" name="Freeform 314"/>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87" name="Freeform 315"/>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88" name="Freeform 316"/>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89" name="Freeform 317"/>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90" name="Freeform 318"/>
              <p:cNvSpPr/>
              <p:nvPr userDrawn="1"/>
            </p:nvSpPr>
            <p:spPr bwMode="auto">
              <a:xfrm>
                <a:off x="209"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4">
                    <a:moveTo>
                      <a:pt x="14" y="0"/>
                    </a:moveTo>
                    <a:lnTo>
                      <a:pt x="14" y="1"/>
                    </a:lnTo>
                    <a:lnTo>
                      <a:pt x="15" y="4"/>
                    </a:lnTo>
                    <a:lnTo>
                      <a:pt x="18" y="5"/>
                    </a:lnTo>
                    <a:lnTo>
                      <a:pt x="19" y="6"/>
                    </a:lnTo>
                    <a:lnTo>
                      <a:pt x="18" y="6"/>
                    </a:lnTo>
                    <a:lnTo>
                      <a:pt x="17" y="9"/>
                    </a:lnTo>
                    <a:lnTo>
                      <a:pt x="15" y="10"/>
                    </a:lnTo>
                    <a:lnTo>
                      <a:pt x="14" y="10"/>
                    </a:lnTo>
                    <a:lnTo>
                      <a:pt x="14" y="12"/>
                    </a:lnTo>
                    <a:lnTo>
                      <a:pt x="15" y="19"/>
                    </a:lnTo>
                    <a:lnTo>
                      <a:pt x="17" y="26"/>
                    </a:lnTo>
                    <a:lnTo>
                      <a:pt x="18" y="31"/>
                    </a:lnTo>
                    <a:lnTo>
                      <a:pt x="20" y="35"/>
                    </a:lnTo>
                    <a:lnTo>
                      <a:pt x="24" y="40"/>
                    </a:lnTo>
                    <a:lnTo>
                      <a:pt x="26" y="41"/>
                    </a:lnTo>
                    <a:lnTo>
                      <a:pt x="27" y="43"/>
                    </a:lnTo>
                    <a:lnTo>
                      <a:pt x="26" y="44"/>
                    </a:lnTo>
                    <a:lnTo>
                      <a:pt x="24" y="43"/>
                    </a:lnTo>
                    <a:lnTo>
                      <a:pt x="20" y="43"/>
                    </a:lnTo>
                    <a:lnTo>
                      <a:pt x="18" y="43"/>
                    </a:lnTo>
                    <a:lnTo>
                      <a:pt x="17" y="43"/>
                    </a:lnTo>
                    <a:lnTo>
                      <a:pt x="14" y="54"/>
                    </a:lnTo>
                    <a:lnTo>
                      <a:pt x="13" y="54"/>
                    </a:lnTo>
                    <a:lnTo>
                      <a:pt x="10" y="43"/>
                    </a:lnTo>
                    <a:lnTo>
                      <a:pt x="9" y="43"/>
                    </a:lnTo>
                    <a:lnTo>
                      <a:pt x="6" y="43"/>
                    </a:lnTo>
                    <a:lnTo>
                      <a:pt x="2" y="43"/>
                    </a:lnTo>
                    <a:lnTo>
                      <a:pt x="1" y="44"/>
                    </a:lnTo>
                    <a:lnTo>
                      <a:pt x="0" y="43"/>
                    </a:lnTo>
                    <a:lnTo>
                      <a:pt x="1" y="41"/>
                    </a:lnTo>
                    <a:lnTo>
                      <a:pt x="4" y="40"/>
                    </a:lnTo>
                    <a:lnTo>
                      <a:pt x="7" y="35"/>
                    </a:lnTo>
                    <a:lnTo>
                      <a:pt x="10" y="28"/>
                    </a:lnTo>
                    <a:lnTo>
                      <a:pt x="11" y="21"/>
                    </a:lnTo>
                    <a:lnTo>
                      <a:pt x="13" y="12"/>
                    </a:lnTo>
                    <a:lnTo>
                      <a:pt x="13" y="10"/>
                    </a:lnTo>
                    <a:lnTo>
                      <a:pt x="11" y="10"/>
                    </a:lnTo>
                    <a:lnTo>
                      <a:pt x="10" y="9"/>
                    </a:lnTo>
                    <a:lnTo>
                      <a:pt x="9" y="6"/>
                    </a:lnTo>
                    <a:lnTo>
                      <a:pt x="7" y="6"/>
                    </a:lnTo>
                    <a:lnTo>
                      <a:pt x="10"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91" name="Freeform 319"/>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92" name="Freeform 320"/>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93" name="Freeform 321"/>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94" name="Freeform 322"/>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95" name="Freeform 323"/>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96" name="Freeform 324"/>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97" name="Freeform 325"/>
              <p:cNvSpPr/>
              <p:nvPr userDrawn="1"/>
            </p:nvSpPr>
            <p:spPr bwMode="auto">
              <a:xfrm>
                <a:off x="142" y="277"/>
                <a:ext cx="59" cy="68"/>
              </a:xfrm>
              <a:custGeom>
                <a:avLst/>
                <a:gdLst>
                  <a:gd name="T0" fmla="*/ 0 w 175"/>
                  <a:gd name="T1" fmla="*/ 0 h 206"/>
                  <a:gd name="T2" fmla="*/ 0 w 175"/>
                  <a:gd name="T3" fmla="*/ 0 h 206"/>
                  <a:gd name="T4" fmla="*/ 0 w 175"/>
                  <a:gd name="T5" fmla="*/ 0 h 206"/>
                  <a:gd name="T6" fmla="*/ 0 w 175"/>
                  <a:gd name="T7" fmla="*/ 0 h 206"/>
                  <a:gd name="T8" fmla="*/ 0 w 175"/>
                  <a:gd name="T9" fmla="*/ 0 h 206"/>
                  <a:gd name="T10" fmla="*/ 0 w 175"/>
                  <a:gd name="T11" fmla="*/ 0 h 206"/>
                  <a:gd name="T12" fmla="*/ 0 w 175"/>
                  <a:gd name="T13" fmla="*/ 0 h 206"/>
                  <a:gd name="T14" fmla="*/ 0 w 175"/>
                  <a:gd name="T15" fmla="*/ 0 h 206"/>
                  <a:gd name="T16" fmla="*/ 0 w 175"/>
                  <a:gd name="T17" fmla="*/ 0 h 206"/>
                  <a:gd name="T18" fmla="*/ 0 w 175"/>
                  <a:gd name="T19" fmla="*/ 0 h 206"/>
                  <a:gd name="T20" fmla="*/ 0 w 175"/>
                  <a:gd name="T21" fmla="*/ 0 h 206"/>
                  <a:gd name="T22" fmla="*/ 0 w 175"/>
                  <a:gd name="T23" fmla="*/ 0 h 206"/>
                  <a:gd name="T24" fmla="*/ 0 w 175"/>
                  <a:gd name="T25" fmla="*/ 0 h 206"/>
                  <a:gd name="T26" fmla="*/ 0 w 175"/>
                  <a:gd name="T27" fmla="*/ 0 h 206"/>
                  <a:gd name="T28" fmla="*/ 0 w 175"/>
                  <a:gd name="T29" fmla="*/ 0 h 206"/>
                  <a:gd name="T30" fmla="*/ 0 w 175"/>
                  <a:gd name="T31" fmla="*/ 0 h 206"/>
                  <a:gd name="T32" fmla="*/ 0 w 175"/>
                  <a:gd name="T33" fmla="*/ 0 h 206"/>
                  <a:gd name="T34" fmla="*/ 0 w 175"/>
                  <a:gd name="T35" fmla="*/ 0 h 206"/>
                  <a:gd name="T36" fmla="*/ 0 w 175"/>
                  <a:gd name="T37" fmla="*/ 0 h 206"/>
                  <a:gd name="T38" fmla="*/ 0 w 175"/>
                  <a:gd name="T39" fmla="*/ 0 h 206"/>
                  <a:gd name="T40" fmla="*/ 0 w 175"/>
                  <a:gd name="T41" fmla="*/ 0 h 206"/>
                  <a:gd name="T42" fmla="*/ 0 w 175"/>
                  <a:gd name="T43" fmla="*/ 0 h 206"/>
                  <a:gd name="T44" fmla="*/ 0 w 175"/>
                  <a:gd name="T45" fmla="*/ 0 h 206"/>
                  <a:gd name="T46" fmla="*/ 0 w 175"/>
                  <a:gd name="T47" fmla="*/ 0 h 206"/>
                  <a:gd name="T48" fmla="*/ 0 w 175"/>
                  <a:gd name="T49" fmla="*/ 0 h 206"/>
                  <a:gd name="T50" fmla="*/ 0 w 175"/>
                  <a:gd name="T51" fmla="*/ 0 h 206"/>
                  <a:gd name="T52" fmla="*/ 0 w 175"/>
                  <a:gd name="T53" fmla="*/ 0 h 206"/>
                  <a:gd name="T54" fmla="*/ 0 w 175"/>
                  <a:gd name="T55" fmla="*/ 0 h 206"/>
                  <a:gd name="T56" fmla="*/ 0 w 175"/>
                  <a:gd name="T57" fmla="*/ 0 h 206"/>
                  <a:gd name="T58" fmla="*/ 0 w 175"/>
                  <a:gd name="T59" fmla="*/ 0 h 206"/>
                  <a:gd name="T60" fmla="*/ 0 w 175"/>
                  <a:gd name="T61" fmla="*/ 0 h 206"/>
                  <a:gd name="T62" fmla="*/ 0 w 175"/>
                  <a:gd name="T63" fmla="*/ 0 h 206"/>
                  <a:gd name="T64" fmla="*/ 0 w 175"/>
                  <a:gd name="T65" fmla="*/ 0 h 206"/>
                  <a:gd name="T66" fmla="*/ 0 w 175"/>
                  <a:gd name="T67" fmla="*/ 0 h 206"/>
                  <a:gd name="T68" fmla="*/ 0 w 175"/>
                  <a:gd name="T69" fmla="*/ 0 h 206"/>
                  <a:gd name="T70" fmla="*/ 0 w 175"/>
                  <a:gd name="T71" fmla="*/ 0 h 206"/>
                  <a:gd name="T72" fmla="*/ 0 w 175"/>
                  <a:gd name="T73" fmla="*/ 0 h 206"/>
                  <a:gd name="T74" fmla="*/ 0 w 175"/>
                  <a:gd name="T75" fmla="*/ 0 h 206"/>
                  <a:gd name="T76" fmla="*/ 0 w 175"/>
                  <a:gd name="T77" fmla="*/ 0 h 206"/>
                  <a:gd name="T78" fmla="*/ 0 w 175"/>
                  <a:gd name="T79" fmla="*/ 0 h 206"/>
                  <a:gd name="T80" fmla="*/ 0 w 175"/>
                  <a:gd name="T81" fmla="*/ 0 h 206"/>
                  <a:gd name="T82" fmla="*/ 0 w 175"/>
                  <a:gd name="T83" fmla="*/ 0 h 206"/>
                  <a:gd name="T84" fmla="*/ 0 w 175"/>
                  <a:gd name="T85" fmla="*/ 0 h 206"/>
                  <a:gd name="T86" fmla="*/ 0 w 175"/>
                  <a:gd name="T87" fmla="*/ 0 h 206"/>
                  <a:gd name="T88" fmla="*/ 0 w 175"/>
                  <a:gd name="T89" fmla="*/ 0 h 206"/>
                  <a:gd name="T90" fmla="*/ 0 w 175"/>
                  <a:gd name="T91" fmla="*/ 0 h 206"/>
                  <a:gd name="T92" fmla="*/ 0 w 175"/>
                  <a:gd name="T93" fmla="*/ 0 h 206"/>
                  <a:gd name="T94" fmla="*/ 0 w 175"/>
                  <a:gd name="T95" fmla="*/ 0 h 206"/>
                  <a:gd name="T96" fmla="*/ 0 w 175"/>
                  <a:gd name="T97" fmla="*/ 0 h 206"/>
                  <a:gd name="T98" fmla="*/ 0 w 175"/>
                  <a:gd name="T99" fmla="*/ 0 h 206"/>
                  <a:gd name="T100" fmla="*/ 0 w 175"/>
                  <a:gd name="T101" fmla="*/ 0 h 206"/>
                  <a:gd name="T102" fmla="*/ 0 w 175"/>
                  <a:gd name="T103" fmla="*/ 0 h 206"/>
                  <a:gd name="T104" fmla="*/ 0 w 175"/>
                  <a:gd name="T105" fmla="*/ 0 h 206"/>
                  <a:gd name="T106" fmla="*/ 0 w 175"/>
                  <a:gd name="T107" fmla="*/ 0 h 206"/>
                  <a:gd name="T108" fmla="*/ 0 w 175"/>
                  <a:gd name="T109" fmla="*/ 0 h 206"/>
                  <a:gd name="T110" fmla="*/ 0 w 175"/>
                  <a:gd name="T111" fmla="*/ 0 h 206"/>
                  <a:gd name="T112" fmla="*/ 0 w 175"/>
                  <a:gd name="T113" fmla="*/ 0 h 2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5" h="206">
                    <a:moveTo>
                      <a:pt x="150" y="96"/>
                    </a:moveTo>
                    <a:lnTo>
                      <a:pt x="150" y="96"/>
                    </a:lnTo>
                    <a:lnTo>
                      <a:pt x="153" y="105"/>
                    </a:lnTo>
                    <a:lnTo>
                      <a:pt x="153" y="112"/>
                    </a:lnTo>
                    <a:lnTo>
                      <a:pt x="153" y="117"/>
                    </a:lnTo>
                    <a:lnTo>
                      <a:pt x="156" y="119"/>
                    </a:lnTo>
                    <a:lnTo>
                      <a:pt x="157" y="122"/>
                    </a:lnTo>
                    <a:lnTo>
                      <a:pt x="161" y="122"/>
                    </a:lnTo>
                    <a:lnTo>
                      <a:pt x="162" y="122"/>
                    </a:lnTo>
                    <a:lnTo>
                      <a:pt x="163" y="121"/>
                    </a:lnTo>
                    <a:lnTo>
                      <a:pt x="166" y="119"/>
                    </a:lnTo>
                    <a:lnTo>
                      <a:pt x="169" y="119"/>
                    </a:lnTo>
                    <a:lnTo>
                      <a:pt x="169" y="121"/>
                    </a:lnTo>
                    <a:lnTo>
                      <a:pt x="169" y="124"/>
                    </a:lnTo>
                    <a:lnTo>
                      <a:pt x="169" y="132"/>
                    </a:lnTo>
                    <a:lnTo>
                      <a:pt x="170" y="139"/>
                    </a:lnTo>
                    <a:lnTo>
                      <a:pt x="169" y="143"/>
                    </a:lnTo>
                    <a:lnTo>
                      <a:pt x="167" y="147"/>
                    </a:lnTo>
                    <a:lnTo>
                      <a:pt x="170" y="152"/>
                    </a:lnTo>
                    <a:lnTo>
                      <a:pt x="170" y="157"/>
                    </a:lnTo>
                    <a:lnTo>
                      <a:pt x="170" y="162"/>
                    </a:lnTo>
                    <a:lnTo>
                      <a:pt x="167" y="166"/>
                    </a:lnTo>
                    <a:lnTo>
                      <a:pt x="169" y="171"/>
                    </a:lnTo>
                    <a:lnTo>
                      <a:pt x="167" y="178"/>
                    </a:lnTo>
                    <a:lnTo>
                      <a:pt x="167" y="185"/>
                    </a:lnTo>
                    <a:lnTo>
                      <a:pt x="167" y="187"/>
                    </a:lnTo>
                    <a:lnTo>
                      <a:pt x="167" y="188"/>
                    </a:lnTo>
                    <a:lnTo>
                      <a:pt x="166" y="188"/>
                    </a:lnTo>
                    <a:lnTo>
                      <a:pt x="165" y="187"/>
                    </a:lnTo>
                    <a:lnTo>
                      <a:pt x="162" y="185"/>
                    </a:lnTo>
                    <a:lnTo>
                      <a:pt x="161" y="185"/>
                    </a:lnTo>
                    <a:lnTo>
                      <a:pt x="158" y="191"/>
                    </a:lnTo>
                    <a:lnTo>
                      <a:pt x="154" y="197"/>
                    </a:lnTo>
                    <a:lnTo>
                      <a:pt x="152" y="202"/>
                    </a:lnTo>
                    <a:lnTo>
                      <a:pt x="150" y="205"/>
                    </a:lnTo>
                    <a:lnTo>
                      <a:pt x="149" y="206"/>
                    </a:lnTo>
                    <a:lnTo>
                      <a:pt x="147" y="205"/>
                    </a:lnTo>
                    <a:lnTo>
                      <a:pt x="144" y="202"/>
                    </a:lnTo>
                    <a:lnTo>
                      <a:pt x="140" y="189"/>
                    </a:lnTo>
                    <a:lnTo>
                      <a:pt x="137" y="185"/>
                    </a:lnTo>
                    <a:lnTo>
                      <a:pt x="136" y="184"/>
                    </a:lnTo>
                    <a:lnTo>
                      <a:pt x="134" y="185"/>
                    </a:lnTo>
                    <a:lnTo>
                      <a:pt x="132" y="187"/>
                    </a:lnTo>
                    <a:lnTo>
                      <a:pt x="132" y="188"/>
                    </a:lnTo>
                    <a:lnTo>
                      <a:pt x="131" y="189"/>
                    </a:lnTo>
                    <a:lnTo>
                      <a:pt x="128" y="188"/>
                    </a:lnTo>
                    <a:lnTo>
                      <a:pt x="126" y="184"/>
                    </a:lnTo>
                    <a:lnTo>
                      <a:pt x="124" y="176"/>
                    </a:lnTo>
                    <a:lnTo>
                      <a:pt x="126" y="172"/>
                    </a:lnTo>
                    <a:lnTo>
                      <a:pt x="128" y="169"/>
                    </a:lnTo>
                    <a:lnTo>
                      <a:pt x="132" y="165"/>
                    </a:lnTo>
                    <a:lnTo>
                      <a:pt x="140" y="159"/>
                    </a:lnTo>
                    <a:lnTo>
                      <a:pt x="144" y="157"/>
                    </a:lnTo>
                    <a:lnTo>
                      <a:pt x="145" y="154"/>
                    </a:lnTo>
                    <a:lnTo>
                      <a:pt x="147" y="150"/>
                    </a:lnTo>
                    <a:lnTo>
                      <a:pt x="148" y="147"/>
                    </a:lnTo>
                    <a:lnTo>
                      <a:pt x="147" y="143"/>
                    </a:lnTo>
                    <a:lnTo>
                      <a:pt x="147" y="140"/>
                    </a:lnTo>
                    <a:lnTo>
                      <a:pt x="144" y="137"/>
                    </a:lnTo>
                    <a:lnTo>
                      <a:pt x="141" y="135"/>
                    </a:lnTo>
                    <a:lnTo>
                      <a:pt x="137" y="132"/>
                    </a:lnTo>
                    <a:lnTo>
                      <a:pt x="134" y="131"/>
                    </a:lnTo>
                    <a:lnTo>
                      <a:pt x="132" y="132"/>
                    </a:lnTo>
                    <a:lnTo>
                      <a:pt x="131" y="134"/>
                    </a:lnTo>
                    <a:lnTo>
                      <a:pt x="131" y="135"/>
                    </a:lnTo>
                    <a:lnTo>
                      <a:pt x="134" y="136"/>
                    </a:lnTo>
                    <a:lnTo>
                      <a:pt x="137" y="139"/>
                    </a:lnTo>
                    <a:lnTo>
                      <a:pt x="137" y="140"/>
                    </a:lnTo>
                    <a:lnTo>
                      <a:pt x="135" y="147"/>
                    </a:lnTo>
                    <a:lnTo>
                      <a:pt x="132" y="149"/>
                    </a:lnTo>
                    <a:lnTo>
                      <a:pt x="130" y="152"/>
                    </a:lnTo>
                    <a:lnTo>
                      <a:pt x="128" y="154"/>
                    </a:lnTo>
                    <a:lnTo>
                      <a:pt x="127" y="158"/>
                    </a:lnTo>
                    <a:lnTo>
                      <a:pt x="121" y="162"/>
                    </a:lnTo>
                    <a:lnTo>
                      <a:pt x="118" y="169"/>
                    </a:lnTo>
                    <a:lnTo>
                      <a:pt x="114" y="174"/>
                    </a:lnTo>
                    <a:lnTo>
                      <a:pt x="112" y="179"/>
                    </a:lnTo>
                    <a:lnTo>
                      <a:pt x="112" y="181"/>
                    </a:lnTo>
                    <a:lnTo>
                      <a:pt x="110" y="181"/>
                    </a:lnTo>
                    <a:lnTo>
                      <a:pt x="108" y="180"/>
                    </a:lnTo>
                    <a:lnTo>
                      <a:pt x="104" y="176"/>
                    </a:lnTo>
                    <a:lnTo>
                      <a:pt x="101" y="174"/>
                    </a:lnTo>
                    <a:lnTo>
                      <a:pt x="101" y="170"/>
                    </a:lnTo>
                    <a:lnTo>
                      <a:pt x="99" y="171"/>
                    </a:lnTo>
                    <a:lnTo>
                      <a:pt x="95" y="172"/>
                    </a:lnTo>
                    <a:lnTo>
                      <a:pt x="91" y="174"/>
                    </a:lnTo>
                    <a:lnTo>
                      <a:pt x="87" y="175"/>
                    </a:lnTo>
                    <a:lnTo>
                      <a:pt x="86" y="175"/>
                    </a:lnTo>
                    <a:lnTo>
                      <a:pt x="86" y="174"/>
                    </a:lnTo>
                    <a:lnTo>
                      <a:pt x="86" y="170"/>
                    </a:lnTo>
                    <a:lnTo>
                      <a:pt x="87" y="162"/>
                    </a:lnTo>
                    <a:lnTo>
                      <a:pt x="91" y="154"/>
                    </a:lnTo>
                    <a:lnTo>
                      <a:pt x="86" y="152"/>
                    </a:lnTo>
                    <a:lnTo>
                      <a:pt x="82" y="150"/>
                    </a:lnTo>
                    <a:lnTo>
                      <a:pt x="80" y="150"/>
                    </a:lnTo>
                    <a:lnTo>
                      <a:pt x="83" y="147"/>
                    </a:lnTo>
                    <a:lnTo>
                      <a:pt x="86" y="144"/>
                    </a:lnTo>
                    <a:lnTo>
                      <a:pt x="91" y="140"/>
                    </a:lnTo>
                    <a:lnTo>
                      <a:pt x="96" y="140"/>
                    </a:lnTo>
                    <a:lnTo>
                      <a:pt x="100" y="140"/>
                    </a:lnTo>
                    <a:lnTo>
                      <a:pt x="105" y="143"/>
                    </a:lnTo>
                    <a:lnTo>
                      <a:pt x="109" y="143"/>
                    </a:lnTo>
                    <a:lnTo>
                      <a:pt x="112" y="143"/>
                    </a:lnTo>
                    <a:lnTo>
                      <a:pt x="113" y="140"/>
                    </a:lnTo>
                    <a:lnTo>
                      <a:pt x="112" y="134"/>
                    </a:lnTo>
                    <a:lnTo>
                      <a:pt x="108" y="123"/>
                    </a:lnTo>
                    <a:lnTo>
                      <a:pt x="105" y="117"/>
                    </a:lnTo>
                    <a:lnTo>
                      <a:pt x="104" y="113"/>
                    </a:lnTo>
                    <a:lnTo>
                      <a:pt x="104" y="108"/>
                    </a:lnTo>
                    <a:lnTo>
                      <a:pt x="105" y="104"/>
                    </a:lnTo>
                    <a:lnTo>
                      <a:pt x="108" y="101"/>
                    </a:lnTo>
                    <a:lnTo>
                      <a:pt x="110" y="99"/>
                    </a:lnTo>
                    <a:lnTo>
                      <a:pt x="106" y="97"/>
                    </a:lnTo>
                    <a:lnTo>
                      <a:pt x="104" y="99"/>
                    </a:lnTo>
                    <a:lnTo>
                      <a:pt x="101" y="100"/>
                    </a:lnTo>
                    <a:lnTo>
                      <a:pt x="99" y="101"/>
                    </a:lnTo>
                    <a:lnTo>
                      <a:pt x="97" y="104"/>
                    </a:lnTo>
                    <a:lnTo>
                      <a:pt x="99" y="105"/>
                    </a:lnTo>
                    <a:lnTo>
                      <a:pt x="100" y="106"/>
                    </a:lnTo>
                    <a:lnTo>
                      <a:pt x="100" y="108"/>
                    </a:lnTo>
                    <a:lnTo>
                      <a:pt x="100" y="110"/>
                    </a:lnTo>
                    <a:lnTo>
                      <a:pt x="97" y="114"/>
                    </a:lnTo>
                    <a:lnTo>
                      <a:pt x="95" y="118"/>
                    </a:lnTo>
                    <a:lnTo>
                      <a:pt x="92" y="121"/>
                    </a:lnTo>
                    <a:lnTo>
                      <a:pt x="91" y="124"/>
                    </a:lnTo>
                    <a:lnTo>
                      <a:pt x="88" y="128"/>
                    </a:lnTo>
                    <a:lnTo>
                      <a:pt x="86" y="131"/>
                    </a:lnTo>
                    <a:lnTo>
                      <a:pt x="83" y="132"/>
                    </a:lnTo>
                    <a:lnTo>
                      <a:pt x="82" y="136"/>
                    </a:lnTo>
                    <a:lnTo>
                      <a:pt x="79" y="140"/>
                    </a:lnTo>
                    <a:lnTo>
                      <a:pt x="74" y="148"/>
                    </a:lnTo>
                    <a:lnTo>
                      <a:pt x="73" y="152"/>
                    </a:lnTo>
                    <a:lnTo>
                      <a:pt x="71" y="154"/>
                    </a:lnTo>
                    <a:lnTo>
                      <a:pt x="67" y="152"/>
                    </a:lnTo>
                    <a:lnTo>
                      <a:pt x="65" y="149"/>
                    </a:lnTo>
                    <a:lnTo>
                      <a:pt x="62" y="144"/>
                    </a:lnTo>
                    <a:lnTo>
                      <a:pt x="60" y="144"/>
                    </a:lnTo>
                    <a:lnTo>
                      <a:pt x="57" y="144"/>
                    </a:lnTo>
                    <a:lnTo>
                      <a:pt x="56" y="144"/>
                    </a:lnTo>
                    <a:lnTo>
                      <a:pt x="51" y="144"/>
                    </a:lnTo>
                    <a:lnTo>
                      <a:pt x="47" y="145"/>
                    </a:lnTo>
                    <a:lnTo>
                      <a:pt x="44" y="147"/>
                    </a:lnTo>
                    <a:lnTo>
                      <a:pt x="43" y="145"/>
                    </a:lnTo>
                    <a:lnTo>
                      <a:pt x="43" y="141"/>
                    </a:lnTo>
                    <a:lnTo>
                      <a:pt x="44" y="132"/>
                    </a:lnTo>
                    <a:lnTo>
                      <a:pt x="48" y="124"/>
                    </a:lnTo>
                    <a:lnTo>
                      <a:pt x="45" y="122"/>
                    </a:lnTo>
                    <a:lnTo>
                      <a:pt x="44" y="121"/>
                    </a:lnTo>
                    <a:lnTo>
                      <a:pt x="42" y="119"/>
                    </a:lnTo>
                    <a:lnTo>
                      <a:pt x="42" y="118"/>
                    </a:lnTo>
                    <a:lnTo>
                      <a:pt x="43" y="115"/>
                    </a:lnTo>
                    <a:lnTo>
                      <a:pt x="47" y="113"/>
                    </a:lnTo>
                    <a:lnTo>
                      <a:pt x="51" y="110"/>
                    </a:lnTo>
                    <a:lnTo>
                      <a:pt x="54" y="110"/>
                    </a:lnTo>
                    <a:lnTo>
                      <a:pt x="58" y="110"/>
                    </a:lnTo>
                    <a:lnTo>
                      <a:pt x="62" y="113"/>
                    </a:lnTo>
                    <a:lnTo>
                      <a:pt x="65" y="115"/>
                    </a:lnTo>
                    <a:lnTo>
                      <a:pt x="67" y="117"/>
                    </a:lnTo>
                    <a:lnTo>
                      <a:pt x="70" y="115"/>
                    </a:lnTo>
                    <a:lnTo>
                      <a:pt x="71" y="113"/>
                    </a:lnTo>
                    <a:lnTo>
                      <a:pt x="70" y="110"/>
                    </a:lnTo>
                    <a:lnTo>
                      <a:pt x="69" y="106"/>
                    </a:lnTo>
                    <a:lnTo>
                      <a:pt x="62" y="101"/>
                    </a:lnTo>
                    <a:lnTo>
                      <a:pt x="58" y="99"/>
                    </a:lnTo>
                    <a:lnTo>
                      <a:pt x="53" y="97"/>
                    </a:lnTo>
                    <a:lnTo>
                      <a:pt x="49" y="99"/>
                    </a:lnTo>
                    <a:lnTo>
                      <a:pt x="47" y="100"/>
                    </a:lnTo>
                    <a:lnTo>
                      <a:pt x="44" y="101"/>
                    </a:lnTo>
                    <a:lnTo>
                      <a:pt x="42" y="104"/>
                    </a:lnTo>
                    <a:lnTo>
                      <a:pt x="40" y="108"/>
                    </a:lnTo>
                    <a:lnTo>
                      <a:pt x="39" y="109"/>
                    </a:lnTo>
                    <a:lnTo>
                      <a:pt x="36" y="108"/>
                    </a:lnTo>
                    <a:lnTo>
                      <a:pt x="32" y="104"/>
                    </a:lnTo>
                    <a:lnTo>
                      <a:pt x="29" y="99"/>
                    </a:lnTo>
                    <a:lnTo>
                      <a:pt x="26" y="95"/>
                    </a:lnTo>
                    <a:lnTo>
                      <a:pt x="25" y="92"/>
                    </a:lnTo>
                    <a:lnTo>
                      <a:pt x="23" y="91"/>
                    </a:lnTo>
                    <a:lnTo>
                      <a:pt x="21" y="88"/>
                    </a:lnTo>
                    <a:lnTo>
                      <a:pt x="18" y="86"/>
                    </a:lnTo>
                    <a:lnTo>
                      <a:pt x="16" y="77"/>
                    </a:lnTo>
                    <a:lnTo>
                      <a:pt x="16" y="75"/>
                    </a:lnTo>
                    <a:lnTo>
                      <a:pt x="10" y="66"/>
                    </a:lnTo>
                    <a:lnTo>
                      <a:pt x="9" y="62"/>
                    </a:lnTo>
                    <a:lnTo>
                      <a:pt x="9" y="57"/>
                    </a:lnTo>
                    <a:lnTo>
                      <a:pt x="9" y="56"/>
                    </a:lnTo>
                    <a:lnTo>
                      <a:pt x="7" y="52"/>
                    </a:lnTo>
                    <a:lnTo>
                      <a:pt x="4" y="45"/>
                    </a:lnTo>
                    <a:lnTo>
                      <a:pt x="3" y="40"/>
                    </a:lnTo>
                    <a:lnTo>
                      <a:pt x="0" y="36"/>
                    </a:lnTo>
                    <a:lnTo>
                      <a:pt x="0" y="35"/>
                    </a:lnTo>
                    <a:lnTo>
                      <a:pt x="1" y="34"/>
                    </a:lnTo>
                    <a:lnTo>
                      <a:pt x="4" y="34"/>
                    </a:lnTo>
                    <a:lnTo>
                      <a:pt x="8" y="34"/>
                    </a:lnTo>
                    <a:lnTo>
                      <a:pt x="10" y="34"/>
                    </a:lnTo>
                    <a:lnTo>
                      <a:pt x="10" y="29"/>
                    </a:lnTo>
                    <a:lnTo>
                      <a:pt x="12" y="21"/>
                    </a:lnTo>
                    <a:lnTo>
                      <a:pt x="12" y="17"/>
                    </a:lnTo>
                    <a:lnTo>
                      <a:pt x="12" y="14"/>
                    </a:lnTo>
                    <a:lnTo>
                      <a:pt x="10" y="12"/>
                    </a:lnTo>
                    <a:lnTo>
                      <a:pt x="10" y="10"/>
                    </a:lnTo>
                    <a:lnTo>
                      <a:pt x="12" y="9"/>
                    </a:lnTo>
                    <a:lnTo>
                      <a:pt x="14" y="10"/>
                    </a:lnTo>
                    <a:lnTo>
                      <a:pt x="21" y="14"/>
                    </a:lnTo>
                    <a:lnTo>
                      <a:pt x="25" y="18"/>
                    </a:lnTo>
                    <a:lnTo>
                      <a:pt x="29" y="23"/>
                    </a:lnTo>
                    <a:lnTo>
                      <a:pt x="31" y="27"/>
                    </a:lnTo>
                    <a:lnTo>
                      <a:pt x="31" y="31"/>
                    </a:lnTo>
                    <a:lnTo>
                      <a:pt x="31" y="33"/>
                    </a:lnTo>
                    <a:lnTo>
                      <a:pt x="31" y="35"/>
                    </a:lnTo>
                    <a:lnTo>
                      <a:pt x="32" y="38"/>
                    </a:lnTo>
                    <a:lnTo>
                      <a:pt x="34" y="40"/>
                    </a:lnTo>
                    <a:lnTo>
                      <a:pt x="36" y="44"/>
                    </a:lnTo>
                    <a:lnTo>
                      <a:pt x="38" y="47"/>
                    </a:lnTo>
                    <a:lnTo>
                      <a:pt x="36" y="49"/>
                    </a:lnTo>
                    <a:lnTo>
                      <a:pt x="34" y="53"/>
                    </a:lnTo>
                    <a:lnTo>
                      <a:pt x="31" y="57"/>
                    </a:lnTo>
                    <a:lnTo>
                      <a:pt x="31" y="61"/>
                    </a:lnTo>
                    <a:lnTo>
                      <a:pt x="32" y="66"/>
                    </a:lnTo>
                    <a:lnTo>
                      <a:pt x="35" y="71"/>
                    </a:lnTo>
                    <a:lnTo>
                      <a:pt x="38" y="75"/>
                    </a:lnTo>
                    <a:lnTo>
                      <a:pt x="42" y="77"/>
                    </a:lnTo>
                    <a:lnTo>
                      <a:pt x="44" y="77"/>
                    </a:lnTo>
                    <a:lnTo>
                      <a:pt x="45" y="74"/>
                    </a:lnTo>
                    <a:lnTo>
                      <a:pt x="47" y="70"/>
                    </a:lnTo>
                    <a:lnTo>
                      <a:pt x="47" y="65"/>
                    </a:lnTo>
                    <a:lnTo>
                      <a:pt x="48" y="52"/>
                    </a:lnTo>
                    <a:lnTo>
                      <a:pt x="48" y="49"/>
                    </a:lnTo>
                    <a:lnTo>
                      <a:pt x="47" y="45"/>
                    </a:lnTo>
                    <a:lnTo>
                      <a:pt x="42" y="40"/>
                    </a:lnTo>
                    <a:lnTo>
                      <a:pt x="36" y="33"/>
                    </a:lnTo>
                    <a:lnTo>
                      <a:pt x="35" y="27"/>
                    </a:lnTo>
                    <a:lnTo>
                      <a:pt x="36" y="23"/>
                    </a:lnTo>
                    <a:lnTo>
                      <a:pt x="38" y="21"/>
                    </a:lnTo>
                    <a:lnTo>
                      <a:pt x="40" y="20"/>
                    </a:lnTo>
                    <a:lnTo>
                      <a:pt x="43" y="20"/>
                    </a:lnTo>
                    <a:lnTo>
                      <a:pt x="45" y="20"/>
                    </a:lnTo>
                    <a:lnTo>
                      <a:pt x="45" y="18"/>
                    </a:lnTo>
                    <a:lnTo>
                      <a:pt x="45" y="13"/>
                    </a:lnTo>
                    <a:lnTo>
                      <a:pt x="48" y="9"/>
                    </a:lnTo>
                    <a:lnTo>
                      <a:pt x="49" y="7"/>
                    </a:lnTo>
                    <a:lnTo>
                      <a:pt x="51" y="8"/>
                    </a:lnTo>
                    <a:lnTo>
                      <a:pt x="53" y="9"/>
                    </a:lnTo>
                    <a:lnTo>
                      <a:pt x="57" y="10"/>
                    </a:lnTo>
                    <a:lnTo>
                      <a:pt x="60" y="5"/>
                    </a:lnTo>
                    <a:lnTo>
                      <a:pt x="64" y="1"/>
                    </a:lnTo>
                    <a:lnTo>
                      <a:pt x="65" y="0"/>
                    </a:lnTo>
                    <a:lnTo>
                      <a:pt x="69" y="1"/>
                    </a:lnTo>
                    <a:lnTo>
                      <a:pt x="71" y="5"/>
                    </a:lnTo>
                    <a:lnTo>
                      <a:pt x="74" y="8"/>
                    </a:lnTo>
                    <a:lnTo>
                      <a:pt x="74" y="10"/>
                    </a:lnTo>
                    <a:lnTo>
                      <a:pt x="77" y="9"/>
                    </a:lnTo>
                    <a:lnTo>
                      <a:pt x="79" y="7"/>
                    </a:lnTo>
                    <a:lnTo>
                      <a:pt x="82" y="5"/>
                    </a:lnTo>
                    <a:lnTo>
                      <a:pt x="84" y="5"/>
                    </a:lnTo>
                    <a:lnTo>
                      <a:pt x="84" y="7"/>
                    </a:lnTo>
                    <a:lnTo>
                      <a:pt x="86" y="12"/>
                    </a:lnTo>
                    <a:lnTo>
                      <a:pt x="87" y="20"/>
                    </a:lnTo>
                    <a:lnTo>
                      <a:pt x="91" y="20"/>
                    </a:lnTo>
                    <a:lnTo>
                      <a:pt x="93" y="22"/>
                    </a:lnTo>
                    <a:lnTo>
                      <a:pt x="95" y="25"/>
                    </a:lnTo>
                    <a:lnTo>
                      <a:pt x="95" y="29"/>
                    </a:lnTo>
                    <a:lnTo>
                      <a:pt x="95" y="33"/>
                    </a:lnTo>
                    <a:lnTo>
                      <a:pt x="93" y="36"/>
                    </a:lnTo>
                    <a:lnTo>
                      <a:pt x="91" y="42"/>
                    </a:lnTo>
                    <a:lnTo>
                      <a:pt x="87" y="45"/>
                    </a:lnTo>
                    <a:lnTo>
                      <a:pt x="86" y="48"/>
                    </a:lnTo>
                    <a:lnTo>
                      <a:pt x="84" y="49"/>
                    </a:lnTo>
                    <a:lnTo>
                      <a:pt x="86" y="60"/>
                    </a:lnTo>
                    <a:lnTo>
                      <a:pt x="87" y="62"/>
                    </a:lnTo>
                    <a:lnTo>
                      <a:pt x="89" y="66"/>
                    </a:lnTo>
                    <a:lnTo>
                      <a:pt x="93" y="67"/>
                    </a:lnTo>
                    <a:lnTo>
                      <a:pt x="97" y="70"/>
                    </a:lnTo>
                    <a:lnTo>
                      <a:pt x="109" y="71"/>
                    </a:lnTo>
                    <a:lnTo>
                      <a:pt x="122" y="74"/>
                    </a:lnTo>
                    <a:lnTo>
                      <a:pt x="137" y="78"/>
                    </a:lnTo>
                    <a:lnTo>
                      <a:pt x="147" y="80"/>
                    </a:lnTo>
                    <a:lnTo>
                      <a:pt x="152" y="80"/>
                    </a:lnTo>
                    <a:lnTo>
                      <a:pt x="156" y="80"/>
                    </a:lnTo>
                    <a:lnTo>
                      <a:pt x="157" y="78"/>
                    </a:lnTo>
                    <a:lnTo>
                      <a:pt x="157" y="75"/>
                    </a:lnTo>
                    <a:lnTo>
                      <a:pt x="154" y="74"/>
                    </a:lnTo>
                    <a:lnTo>
                      <a:pt x="141" y="70"/>
                    </a:lnTo>
                    <a:lnTo>
                      <a:pt x="130" y="67"/>
                    </a:lnTo>
                    <a:lnTo>
                      <a:pt x="121" y="65"/>
                    </a:lnTo>
                    <a:lnTo>
                      <a:pt x="113" y="61"/>
                    </a:lnTo>
                    <a:lnTo>
                      <a:pt x="108" y="57"/>
                    </a:lnTo>
                    <a:lnTo>
                      <a:pt x="102" y="52"/>
                    </a:lnTo>
                    <a:lnTo>
                      <a:pt x="100" y="47"/>
                    </a:lnTo>
                    <a:lnTo>
                      <a:pt x="97" y="40"/>
                    </a:lnTo>
                    <a:lnTo>
                      <a:pt x="97" y="33"/>
                    </a:lnTo>
                    <a:lnTo>
                      <a:pt x="97" y="27"/>
                    </a:lnTo>
                    <a:lnTo>
                      <a:pt x="99" y="22"/>
                    </a:lnTo>
                    <a:lnTo>
                      <a:pt x="101" y="18"/>
                    </a:lnTo>
                    <a:lnTo>
                      <a:pt x="105" y="14"/>
                    </a:lnTo>
                    <a:lnTo>
                      <a:pt x="109" y="10"/>
                    </a:lnTo>
                    <a:lnTo>
                      <a:pt x="113" y="8"/>
                    </a:lnTo>
                    <a:lnTo>
                      <a:pt x="118" y="7"/>
                    </a:lnTo>
                    <a:lnTo>
                      <a:pt x="123" y="7"/>
                    </a:lnTo>
                    <a:lnTo>
                      <a:pt x="128" y="7"/>
                    </a:lnTo>
                    <a:lnTo>
                      <a:pt x="132" y="8"/>
                    </a:lnTo>
                    <a:lnTo>
                      <a:pt x="145" y="14"/>
                    </a:lnTo>
                    <a:lnTo>
                      <a:pt x="153" y="18"/>
                    </a:lnTo>
                    <a:lnTo>
                      <a:pt x="157" y="20"/>
                    </a:lnTo>
                    <a:lnTo>
                      <a:pt x="158" y="20"/>
                    </a:lnTo>
                    <a:lnTo>
                      <a:pt x="159" y="18"/>
                    </a:lnTo>
                    <a:lnTo>
                      <a:pt x="161" y="14"/>
                    </a:lnTo>
                    <a:lnTo>
                      <a:pt x="161" y="12"/>
                    </a:lnTo>
                    <a:lnTo>
                      <a:pt x="162" y="10"/>
                    </a:lnTo>
                    <a:lnTo>
                      <a:pt x="165" y="12"/>
                    </a:lnTo>
                    <a:lnTo>
                      <a:pt x="167" y="14"/>
                    </a:lnTo>
                    <a:lnTo>
                      <a:pt x="171" y="18"/>
                    </a:lnTo>
                    <a:lnTo>
                      <a:pt x="171" y="25"/>
                    </a:lnTo>
                    <a:lnTo>
                      <a:pt x="171" y="29"/>
                    </a:lnTo>
                    <a:lnTo>
                      <a:pt x="169" y="31"/>
                    </a:lnTo>
                    <a:lnTo>
                      <a:pt x="166" y="34"/>
                    </a:lnTo>
                    <a:lnTo>
                      <a:pt x="162" y="36"/>
                    </a:lnTo>
                    <a:lnTo>
                      <a:pt x="161" y="38"/>
                    </a:lnTo>
                    <a:lnTo>
                      <a:pt x="156" y="42"/>
                    </a:lnTo>
                    <a:lnTo>
                      <a:pt x="148" y="43"/>
                    </a:lnTo>
                    <a:lnTo>
                      <a:pt x="140" y="42"/>
                    </a:lnTo>
                    <a:lnTo>
                      <a:pt x="134" y="38"/>
                    </a:lnTo>
                    <a:lnTo>
                      <a:pt x="124" y="33"/>
                    </a:lnTo>
                    <a:lnTo>
                      <a:pt x="121" y="30"/>
                    </a:lnTo>
                    <a:lnTo>
                      <a:pt x="117" y="29"/>
                    </a:lnTo>
                    <a:lnTo>
                      <a:pt x="114" y="29"/>
                    </a:lnTo>
                    <a:lnTo>
                      <a:pt x="113" y="30"/>
                    </a:lnTo>
                    <a:lnTo>
                      <a:pt x="112" y="33"/>
                    </a:lnTo>
                    <a:lnTo>
                      <a:pt x="110" y="34"/>
                    </a:lnTo>
                    <a:lnTo>
                      <a:pt x="112" y="36"/>
                    </a:lnTo>
                    <a:lnTo>
                      <a:pt x="113" y="39"/>
                    </a:lnTo>
                    <a:lnTo>
                      <a:pt x="114" y="40"/>
                    </a:lnTo>
                    <a:lnTo>
                      <a:pt x="117" y="42"/>
                    </a:lnTo>
                    <a:lnTo>
                      <a:pt x="124" y="44"/>
                    </a:lnTo>
                    <a:lnTo>
                      <a:pt x="132" y="47"/>
                    </a:lnTo>
                    <a:lnTo>
                      <a:pt x="136" y="47"/>
                    </a:lnTo>
                    <a:lnTo>
                      <a:pt x="143" y="48"/>
                    </a:lnTo>
                    <a:lnTo>
                      <a:pt x="150" y="51"/>
                    </a:lnTo>
                    <a:lnTo>
                      <a:pt x="153" y="52"/>
                    </a:lnTo>
                    <a:lnTo>
                      <a:pt x="157" y="53"/>
                    </a:lnTo>
                    <a:lnTo>
                      <a:pt x="165" y="56"/>
                    </a:lnTo>
                    <a:lnTo>
                      <a:pt x="170" y="62"/>
                    </a:lnTo>
                    <a:lnTo>
                      <a:pt x="174" y="69"/>
                    </a:lnTo>
                    <a:lnTo>
                      <a:pt x="175" y="77"/>
                    </a:lnTo>
                    <a:lnTo>
                      <a:pt x="174" y="86"/>
                    </a:lnTo>
                    <a:lnTo>
                      <a:pt x="171" y="88"/>
                    </a:lnTo>
                    <a:lnTo>
                      <a:pt x="170" y="91"/>
                    </a:lnTo>
                    <a:lnTo>
                      <a:pt x="166" y="93"/>
                    </a:lnTo>
                    <a:lnTo>
                      <a:pt x="163" y="95"/>
                    </a:lnTo>
                    <a:lnTo>
                      <a:pt x="154" y="96"/>
                    </a:lnTo>
                    <a:lnTo>
                      <a:pt x="150" y="9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98" name="Freeform 326"/>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99" name="Freeform 327"/>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0" name="Freeform 328"/>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1" name="Freeform 329"/>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2" name="Freeform 330"/>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3" name="Freeform 331"/>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4" name="Freeform 332"/>
              <p:cNvSpPr/>
              <p:nvPr userDrawn="1"/>
            </p:nvSpPr>
            <p:spPr bwMode="auto">
              <a:xfrm>
                <a:off x="143" y="177"/>
                <a:ext cx="15" cy="32"/>
              </a:xfrm>
              <a:custGeom>
                <a:avLst/>
                <a:gdLst>
                  <a:gd name="T0" fmla="*/ 0 w 46"/>
                  <a:gd name="T1" fmla="*/ 0 h 97"/>
                  <a:gd name="T2" fmla="*/ 0 w 46"/>
                  <a:gd name="T3" fmla="*/ 0 h 97"/>
                  <a:gd name="T4" fmla="*/ 0 w 46"/>
                  <a:gd name="T5" fmla="*/ 0 h 97"/>
                  <a:gd name="T6" fmla="*/ 0 w 46"/>
                  <a:gd name="T7" fmla="*/ 0 h 97"/>
                  <a:gd name="T8" fmla="*/ 0 w 46"/>
                  <a:gd name="T9" fmla="*/ 0 h 97"/>
                  <a:gd name="T10" fmla="*/ 0 w 46"/>
                  <a:gd name="T11" fmla="*/ 0 h 97"/>
                  <a:gd name="T12" fmla="*/ 0 w 46"/>
                  <a:gd name="T13" fmla="*/ 0 h 97"/>
                  <a:gd name="T14" fmla="*/ 0 w 46"/>
                  <a:gd name="T15" fmla="*/ 0 h 97"/>
                  <a:gd name="T16" fmla="*/ 0 w 46"/>
                  <a:gd name="T17" fmla="*/ 0 h 97"/>
                  <a:gd name="T18" fmla="*/ 0 w 46"/>
                  <a:gd name="T19" fmla="*/ 0 h 97"/>
                  <a:gd name="T20" fmla="*/ 0 w 46"/>
                  <a:gd name="T21" fmla="*/ 0 h 97"/>
                  <a:gd name="T22" fmla="*/ 0 w 46"/>
                  <a:gd name="T23" fmla="*/ 0 h 97"/>
                  <a:gd name="T24" fmla="*/ 0 w 46"/>
                  <a:gd name="T25" fmla="*/ 0 h 97"/>
                  <a:gd name="T26" fmla="*/ 0 w 46"/>
                  <a:gd name="T27" fmla="*/ 0 h 97"/>
                  <a:gd name="T28" fmla="*/ 0 w 46"/>
                  <a:gd name="T29" fmla="*/ 0 h 97"/>
                  <a:gd name="T30" fmla="*/ 0 w 46"/>
                  <a:gd name="T31" fmla="*/ 0 h 97"/>
                  <a:gd name="T32" fmla="*/ 0 w 46"/>
                  <a:gd name="T33" fmla="*/ 0 h 97"/>
                  <a:gd name="T34" fmla="*/ 0 w 46"/>
                  <a:gd name="T35" fmla="*/ 0 h 97"/>
                  <a:gd name="T36" fmla="*/ 0 w 46"/>
                  <a:gd name="T37" fmla="*/ 0 h 97"/>
                  <a:gd name="T38" fmla="*/ 0 w 46"/>
                  <a:gd name="T39" fmla="*/ 0 h 97"/>
                  <a:gd name="T40" fmla="*/ 0 w 46"/>
                  <a:gd name="T41" fmla="*/ 0 h 97"/>
                  <a:gd name="T42" fmla="*/ 0 w 46"/>
                  <a:gd name="T43" fmla="*/ 0 h 97"/>
                  <a:gd name="T44" fmla="*/ 0 w 46"/>
                  <a:gd name="T45" fmla="*/ 0 h 97"/>
                  <a:gd name="T46" fmla="*/ 0 w 46"/>
                  <a:gd name="T47" fmla="*/ 0 h 97"/>
                  <a:gd name="T48" fmla="*/ 0 w 46"/>
                  <a:gd name="T49" fmla="*/ 0 h 97"/>
                  <a:gd name="T50" fmla="*/ 0 w 46"/>
                  <a:gd name="T51" fmla="*/ 0 h 97"/>
                  <a:gd name="T52" fmla="*/ 0 w 46"/>
                  <a:gd name="T53" fmla="*/ 0 h 97"/>
                  <a:gd name="T54" fmla="*/ 0 w 46"/>
                  <a:gd name="T55" fmla="*/ 0 h 97"/>
                  <a:gd name="T56" fmla="*/ 0 w 46"/>
                  <a:gd name="T57" fmla="*/ 0 h 97"/>
                  <a:gd name="T58" fmla="*/ 0 w 46"/>
                  <a:gd name="T59" fmla="*/ 0 h 97"/>
                  <a:gd name="T60" fmla="*/ 0 w 46"/>
                  <a:gd name="T61" fmla="*/ 0 h 97"/>
                  <a:gd name="T62" fmla="*/ 0 w 46"/>
                  <a:gd name="T63" fmla="*/ 0 h 97"/>
                  <a:gd name="T64" fmla="*/ 0 w 46"/>
                  <a:gd name="T65" fmla="*/ 0 h 97"/>
                  <a:gd name="T66" fmla="*/ 0 w 46"/>
                  <a:gd name="T67" fmla="*/ 0 h 97"/>
                  <a:gd name="T68" fmla="*/ 0 w 46"/>
                  <a:gd name="T69" fmla="*/ 0 h 97"/>
                  <a:gd name="T70" fmla="*/ 0 w 46"/>
                  <a:gd name="T71" fmla="*/ 0 h 97"/>
                  <a:gd name="T72" fmla="*/ 0 w 46"/>
                  <a:gd name="T73" fmla="*/ 0 h 97"/>
                  <a:gd name="T74" fmla="*/ 0 w 46"/>
                  <a:gd name="T75" fmla="*/ 0 h 97"/>
                  <a:gd name="T76" fmla="*/ 0 w 46"/>
                  <a:gd name="T77" fmla="*/ 0 h 97"/>
                  <a:gd name="T78" fmla="*/ 0 w 46"/>
                  <a:gd name="T79" fmla="*/ 0 h 97"/>
                  <a:gd name="T80" fmla="*/ 0 w 46"/>
                  <a:gd name="T81" fmla="*/ 0 h 97"/>
                  <a:gd name="T82" fmla="*/ 0 w 46"/>
                  <a:gd name="T83" fmla="*/ 0 h 97"/>
                  <a:gd name="T84" fmla="*/ 0 w 46"/>
                  <a:gd name="T85" fmla="*/ 0 h 97"/>
                  <a:gd name="T86" fmla="*/ 0 w 46"/>
                  <a:gd name="T87" fmla="*/ 0 h 97"/>
                  <a:gd name="T88" fmla="*/ 0 w 46"/>
                  <a:gd name="T89" fmla="*/ 0 h 97"/>
                  <a:gd name="T90" fmla="*/ 0 w 46"/>
                  <a:gd name="T91" fmla="*/ 0 h 97"/>
                  <a:gd name="T92" fmla="*/ 0 w 46"/>
                  <a:gd name="T93" fmla="*/ 0 h 97"/>
                  <a:gd name="T94" fmla="*/ 0 w 46"/>
                  <a:gd name="T95" fmla="*/ 0 h 97"/>
                  <a:gd name="T96" fmla="*/ 0 w 46"/>
                  <a:gd name="T97" fmla="*/ 0 h 97"/>
                  <a:gd name="T98" fmla="*/ 0 w 46"/>
                  <a:gd name="T99" fmla="*/ 0 h 97"/>
                  <a:gd name="T100" fmla="*/ 0 w 46"/>
                  <a:gd name="T101" fmla="*/ 0 h 97"/>
                  <a:gd name="T102" fmla="*/ 0 w 46"/>
                  <a:gd name="T103" fmla="*/ 0 h 97"/>
                  <a:gd name="T104" fmla="*/ 0 w 46"/>
                  <a:gd name="T105" fmla="*/ 0 h 97"/>
                  <a:gd name="T106" fmla="*/ 0 w 46"/>
                  <a:gd name="T107" fmla="*/ 0 h 97"/>
                  <a:gd name="T108" fmla="*/ 0 w 46"/>
                  <a:gd name="T109" fmla="*/ 0 h 97"/>
                  <a:gd name="T110" fmla="*/ 0 w 46"/>
                  <a:gd name="T111" fmla="*/ 0 h 97"/>
                  <a:gd name="T112" fmla="*/ 0 w 46"/>
                  <a:gd name="T113" fmla="*/ 0 h 97"/>
                  <a:gd name="T114" fmla="*/ 0 w 46"/>
                  <a:gd name="T115" fmla="*/ 0 h 97"/>
                  <a:gd name="T116" fmla="*/ 0 w 46"/>
                  <a:gd name="T117" fmla="*/ 0 h 97"/>
                  <a:gd name="T118" fmla="*/ 0 w 46"/>
                  <a:gd name="T119" fmla="*/ 0 h 97"/>
                  <a:gd name="T120" fmla="*/ 0 w 46"/>
                  <a:gd name="T121" fmla="*/ 0 h 97"/>
                  <a:gd name="T122" fmla="*/ 0 w 46"/>
                  <a:gd name="T123" fmla="*/ 0 h 97"/>
                  <a:gd name="T124" fmla="*/ 0 w 46"/>
                  <a:gd name="T125" fmla="*/ 0 h 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6" h="97">
                    <a:moveTo>
                      <a:pt x="11" y="0"/>
                    </a:moveTo>
                    <a:lnTo>
                      <a:pt x="11" y="1"/>
                    </a:lnTo>
                    <a:lnTo>
                      <a:pt x="8" y="13"/>
                    </a:lnTo>
                    <a:lnTo>
                      <a:pt x="7" y="15"/>
                    </a:lnTo>
                    <a:lnTo>
                      <a:pt x="8" y="19"/>
                    </a:lnTo>
                    <a:lnTo>
                      <a:pt x="11" y="20"/>
                    </a:lnTo>
                    <a:lnTo>
                      <a:pt x="12" y="22"/>
                    </a:lnTo>
                    <a:lnTo>
                      <a:pt x="13" y="24"/>
                    </a:lnTo>
                    <a:lnTo>
                      <a:pt x="13" y="28"/>
                    </a:lnTo>
                    <a:lnTo>
                      <a:pt x="13" y="33"/>
                    </a:lnTo>
                    <a:lnTo>
                      <a:pt x="13" y="35"/>
                    </a:lnTo>
                    <a:lnTo>
                      <a:pt x="12" y="33"/>
                    </a:lnTo>
                    <a:lnTo>
                      <a:pt x="11" y="31"/>
                    </a:lnTo>
                    <a:lnTo>
                      <a:pt x="8" y="27"/>
                    </a:lnTo>
                    <a:lnTo>
                      <a:pt x="6" y="25"/>
                    </a:lnTo>
                    <a:lnTo>
                      <a:pt x="0" y="27"/>
                    </a:lnTo>
                    <a:lnTo>
                      <a:pt x="0" y="28"/>
                    </a:lnTo>
                    <a:lnTo>
                      <a:pt x="3" y="31"/>
                    </a:lnTo>
                    <a:lnTo>
                      <a:pt x="4" y="36"/>
                    </a:lnTo>
                    <a:lnTo>
                      <a:pt x="8" y="41"/>
                    </a:lnTo>
                    <a:lnTo>
                      <a:pt x="11" y="44"/>
                    </a:lnTo>
                    <a:lnTo>
                      <a:pt x="13" y="45"/>
                    </a:lnTo>
                    <a:lnTo>
                      <a:pt x="15" y="46"/>
                    </a:lnTo>
                    <a:lnTo>
                      <a:pt x="13" y="48"/>
                    </a:lnTo>
                    <a:lnTo>
                      <a:pt x="11" y="48"/>
                    </a:lnTo>
                    <a:lnTo>
                      <a:pt x="9" y="48"/>
                    </a:lnTo>
                    <a:lnTo>
                      <a:pt x="8" y="48"/>
                    </a:lnTo>
                    <a:lnTo>
                      <a:pt x="8" y="49"/>
                    </a:lnTo>
                    <a:lnTo>
                      <a:pt x="9" y="53"/>
                    </a:lnTo>
                    <a:lnTo>
                      <a:pt x="11" y="57"/>
                    </a:lnTo>
                    <a:lnTo>
                      <a:pt x="15" y="60"/>
                    </a:lnTo>
                    <a:lnTo>
                      <a:pt x="18" y="63"/>
                    </a:lnTo>
                    <a:lnTo>
                      <a:pt x="20" y="66"/>
                    </a:lnTo>
                    <a:lnTo>
                      <a:pt x="18" y="67"/>
                    </a:lnTo>
                    <a:lnTo>
                      <a:pt x="16" y="66"/>
                    </a:lnTo>
                    <a:lnTo>
                      <a:pt x="15" y="66"/>
                    </a:lnTo>
                    <a:lnTo>
                      <a:pt x="13" y="67"/>
                    </a:lnTo>
                    <a:lnTo>
                      <a:pt x="17" y="75"/>
                    </a:lnTo>
                    <a:lnTo>
                      <a:pt x="20" y="79"/>
                    </a:lnTo>
                    <a:lnTo>
                      <a:pt x="22" y="80"/>
                    </a:lnTo>
                    <a:lnTo>
                      <a:pt x="30" y="84"/>
                    </a:lnTo>
                    <a:lnTo>
                      <a:pt x="31" y="85"/>
                    </a:lnTo>
                    <a:lnTo>
                      <a:pt x="30" y="86"/>
                    </a:lnTo>
                    <a:lnTo>
                      <a:pt x="29" y="86"/>
                    </a:lnTo>
                    <a:lnTo>
                      <a:pt x="28" y="86"/>
                    </a:lnTo>
                    <a:lnTo>
                      <a:pt x="25" y="86"/>
                    </a:lnTo>
                    <a:lnTo>
                      <a:pt x="22" y="86"/>
                    </a:lnTo>
                    <a:lnTo>
                      <a:pt x="25" y="93"/>
                    </a:lnTo>
                    <a:lnTo>
                      <a:pt x="28" y="95"/>
                    </a:lnTo>
                    <a:lnTo>
                      <a:pt x="30" y="97"/>
                    </a:lnTo>
                    <a:lnTo>
                      <a:pt x="31" y="97"/>
                    </a:lnTo>
                    <a:lnTo>
                      <a:pt x="33" y="93"/>
                    </a:lnTo>
                    <a:lnTo>
                      <a:pt x="37" y="89"/>
                    </a:lnTo>
                    <a:lnTo>
                      <a:pt x="42" y="86"/>
                    </a:lnTo>
                    <a:lnTo>
                      <a:pt x="44" y="86"/>
                    </a:lnTo>
                    <a:lnTo>
                      <a:pt x="46" y="86"/>
                    </a:lnTo>
                    <a:lnTo>
                      <a:pt x="46" y="85"/>
                    </a:lnTo>
                    <a:lnTo>
                      <a:pt x="46" y="81"/>
                    </a:lnTo>
                    <a:lnTo>
                      <a:pt x="46" y="77"/>
                    </a:lnTo>
                    <a:lnTo>
                      <a:pt x="44" y="75"/>
                    </a:lnTo>
                    <a:lnTo>
                      <a:pt x="44" y="71"/>
                    </a:lnTo>
                    <a:lnTo>
                      <a:pt x="44" y="70"/>
                    </a:lnTo>
                    <a:lnTo>
                      <a:pt x="42" y="71"/>
                    </a:lnTo>
                    <a:lnTo>
                      <a:pt x="39" y="75"/>
                    </a:lnTo>
                    <a:lnTo>
                      <a:pt x="35" y="76"/>
                    </a:lnTo>
                    <a:lnTo>
                      <a:pt x="31" y="75"/>
                    </a:lnTo>
                    <a:lnTo>
                      <a:pt x="29" y="73"/>
                    </a:lnTo>
                    <a:lnTo>
                      <a:pt x="26" y="70"/>
                    </a:lnTo>
                    <a:lnTo>
                      <a:pt x="24" y="66"/>
                    </a:lnTo>
                    <a:lnTo>
                      <a:pt x="20" y="54"/>
                    </a:lnTo>
                    <a:lnTo>
                      <a:pt x="18" y="38"/>
                    </a:lnTo>
                    <a:lnTo>
                      <a:pt x="20" y="32"/>
                    </a:lnTo>
                    <a:lnTo>
                      <a:pt x="20" y="23"/>
                    </a:lnTo>
                    <a:lnTo>
                      <a:pt x="20" y="16"/>
                    </a:lnTo>
                    <a:lnTo>
                      <a:pt x="18" y="11"/>
                    </a:lnTo>
                    <a:lnTo>
                      <a:pt x="17" y="7"/>
                    </a:lnTo>
                    <a:lnTo>
                      <a:pt x="15" y="3"/>
                    </a:lnTo>
                    <a:lnTo>
                      <a:pt x="12" y="1"/>
                    </a:lnTo>
                    <a:lnTo>
                      <a:pt x="11"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5" name="Freeform 333"/>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6" name="Freeform 334"/>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7" name="Freeform 335"/>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8" name="Freeform 336"/>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9" name="Freeform 337"/>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0" name="Freeform 338"/>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1" name="Freeform 339"/>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2" name="Freeform 340"/>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3" name="Freeform 341"/>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4" name="Freeform 342"/>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5" name="Freeform 343"/>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6" name="Freeform 344"/>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7" name="Freeform 345"/>
              <p:cNvSpPr/>
              <p:nvPr userDrawn="1"/>
            </p:nvSpPr>
            <p:spPr bwMode="auto">
              <a:xfrm>
                <a:off x="249" y="177"/>
                <a:ext cx="15" cy="32"/>
              </a:xfrm>
              <a:custGeom>
                <a:avLst/>
                <a:gdLst>
                  <a:gd name="T0" fmla="*/ 0 w 47"/>
                  <a:gd name="T1" fmla="*/ 0 h 97"/>
                  <a:gd name="T2" fmla="*/ 0 w 47"/>
                  <a:gd name="T3" fmla="*/ 0 h 97"/>
                  <a:gd name="T4" fmla="*/ 0 w 47"/>
                  <a:gd name="T5" fmla="*/ 0 h 97"/>
                  <a:gd name="T6" fmla="*/ 0 w 47"/>
                  <a:gd name="T7" fmla="*/ 0 h 97"/>
                  <a:gd name="T8" fmla="*/ 0 w 47"/>
                  <a:gd name="T9" fmla="*/ 0 h 97"/>
                  <a:gd name="T10" fmla="*/ 0 w 47"/>
                  <a:gd name="T11" fmla="*/ 0 h 97"/>
                  <a:gd name="T12" fmla="*/ 0 w 47"/>
                  <a:gd name="T13" fmla="*/ 0 h 97"/>
                  <a:gd name="T14" fmla="*/ 0 w 47"/>
                  <a:gd name="T15" fmla="*/ 0 h 97"/>
                  <a:gd name="T16" fmla="*/ 0 w 47"/>
                  <a:gd name="T17" fmla="*/ 0 h 97"/>
                  <a:gd name="T18" fmla="*/ 0 w 47"/>
                  <a:gd name="T19" fmla="*/ 0 h 97"/>
                  <a:gd name="T20" fmla="*/ 0 w 47"/>
                  <a:gd name="T21" fmla="*/ 0 h 97"/>
                  <a:gd name="T22" fmla="*/ 0 w 47"/>
                  <a:gd name="T23" fmla="*/ 0 h 97"/>
                  <a:gd name="T24" fmla="*/ 0 w 47"/>
                  <a:gd name="T25" fmla="*/ 0 h 97"/>
                  <a:gd name="T26" fmla="*/ 0 w 47"/>
                  <a:gd name="T27" fmla="*/ 0 h 97"/>
                  <a:gd name="T28" fmla="*/ 0 w 47"/>
                  <a:gd name="T29" fmla="*/ 0 h 97"/>
                  <a:gd name="T30" fmla="*/ 0 w 47"/>
                  <a:gd name="T31" fmla="*/ 0 h 97"/>
                  <a:gd name="T32" fmla="*/ 0 w 47"/>
                  <a:gd name="T33" fmla="*/ 0 h 97"/>
                  <a:gd name="T34" fmla="*/ 0 w 47"/>
                  <a:gd name="T35" fmla="*/ 0 h 97"/>
                  <a:gd name="T36" fmla="*/ 0 w 47"/>
                  <a:gd name="T37" fmla="*/ 0 h 97"/>
                  <a:gd name="T38" fmla="*/ 0 w 47"/>
                  <a:gd name="T39" fmla="*/ 0 h 97"/>
                  <a:gd name="T40" fmla="*/ 0 w 47"/>
                  <a:gd name="T41" fmla="*/ 0 h 97"/>
                  <a:gd name="T42" fmla="*/ 0 w 47"/>
                  <a:gd name="T43" fmla="*/ 0 h 97"/>
                  <a:gd name="T44" fmla="*/ 0 w 47"/>
                  <a:gd name="T45" fmla="*/ 0 h 97"/>
                  <a:gd name="T46" fmla="*/ 0 w 47"/>
                  <a:gd name="T47" fmla="*/ 0 h 97"/>
                  <a:gd name="T48" fmla="*/ 0 w 47"/>
                  <a:gd name="T49" fmla="*/ 0 h 97"/>
                  <a:gd name="T50" fmla="*/ 0 w 47"/>
                  <a:gd name="T51" fmla="*/ 0 h 97"/>
                  <a:gd name="T52" fmla="*/ 0 w 47"/>
                  <a:gd name="T53" fmla="*/ 0 h 97"/>
                  <a:gd name="T54" fmla="*/ 0 w 47"/>
                  <a:gd name="T55" fmla="*/ 0 h 97"/>
                  <a:gd name="T56" fmla="*/ 0 w 47"/>
                  <a:gd name="T57" fmla="*/ 0 h 97"/>
                  <a:gd name="T58" fmla="*/ 0 w 47"/>
                  <a:gd name="T59" fmla="*/ 0 h 97"/>
                  <a:gd name="T60" fmla="*/ 0 w 47"/>
                  <a:gd name="T61" fmla="*/ 0 h 97"/>
                  <a:gd name="T62" fmla="*/ 0 w 47"/>
                  <a:gd name="T63" fmla="*/ 0 h 97"/>
                  <a:gd name="T64" fmla="*/ 0 w 47"/>
                  <a:gd name="T65" fmla="*/ 0 h 97"/>
                  <a:gd name="T66" fmla="*/ 0 w 47"/>
                  <a:gd name="T67" fmla="*/ 0 h 97"/>
                  <a:gd name="T68" fmla="*/ 0 w 47"/>
                  <a:gd name="T69" fmla="*/ 0 h 97"/>
                  <a:gd name="T70" fmla="*/ 0 w 47"/>
                  <a:gd name="T71" fmla="*/ 0 h 97"/>
                  <a:gd name="T72" fmla="*/ 0 w 47"/>
                  <a:gd name="T73" fmla="*/ 0 h 97"/>
                  <a:gd name="T74" fmla="*/ 0 w 47"/>
                  <a:gd name="T75" fmla="*/ 0 h 97"/>
                  <a:gd name="T76" fmla="*/ 0 w 47"/>
                  <a:gd name="T77" fmla="*/ 0 h 97"/>
                  <a:gd name="T78" fmla="*/ 0 w 47"/>
                  <a:gd name="T79" fmla="*/ 0 h 97"/>
                  <a:gd name="T80" fmla="*/ 0 w 47"/>
                  <a:gd name="T81" fmla="*/ 0 h 97"/>
                  <a:gd name="T82" fmla="*/ 0 w 47"/>
                  <a:gd name="T83" fmla="*/ 0 h 97"/>
                  <a:gd name="T84" fmla="*/ 0 w 47"/>
                  <a:gd name="T85" fmla="*/ 0 h 97"/>
                  <a:gd name="T86" fmla="*/ 0 w 47"/>
                  <a:gd name="T87" fmla="*/ 0 h 97"/>
                  <a:gd name="T88" fmla="*/ 0 w 47"/>
                  <a:gd name="T89" fmla="*/ 0 h 97"/>
                  <a:gd name="T90" fmla="*/ 0 w 47"/>
                  <a:gd name="T91" fmla="*/ 0 h 97"/>
                  <a:gd name="T92" fmla="*/ 0 w 47"/>
                  <a:gd name="T93" fmla="*/ 0 h 97"/>
                  <a:gd name="T94" fmla="*/ 0 w 47"/>
                  <a:gd name="T95" fmla="*/ 0 h 97"/>
                  <a:gd name="T96" fmla="*/ 0 w 47"/>
                  <a:gd name="T97" fmla="*/ 0 h 97"/>
                  <a:gd name="T98" fmla="*/ 0 w 47"/>
                  <a:gd name="T99" fmla="*/ 0 h 97"/>
                  <a:gd name="T100" fmla="*/ 0 w 47"/>
                  <a:gd name="T101" fmla="*/ 0 h 97"/>
                  <a:gd name="T102" fmla="*/ 0 w 47"/>
                  <a:gd name="T103" fmla="*/ 0 h 97"/>
                  <a:gd name="T104" fmla="*/ 0 w 47"/>
                  <a:gd name="T105" fmla="*/ 0 h 97"/>
                  <a:gd name="T106" fmla="*/ 0 w 47"/>
                  <a:gd name="T107" fmla="*/ 0 h 97"/>
                  <a:gd name="T108" fmla="*/ 0 w 47"/>
                  <a:gd name="T109" fmla="*/ 0 h 97"/>
                  <a:gd name="T110" fmla="*/ 0 w 47"/>
                  <a:gd name="T111" fmla="*/ 0 h 97"/>
                  <a:gd name="T112" fmla="*/ 0 w 47"/>
                  <a:gd name="T113" fmla="*/ 0 h 97"/>
                  <a:gd name="T114" fmla="*/ 0 w 47"/>
                  <a:gd name="T115" fmla="*/ 0 h 97"/>
                  <a:gd name="T116" fmla="*/ 0 w 47"/>
                  <a:gd name="T117" fmla="*/ 0 h 97"/>
                  <a:gd name="T118" fmla="*/ 0 w 47"/>
                  <a:gd name="T119" fmla="*/ 0 h 97"/>
                  <a:gd name="T120" fmla="*/ 0 w 47"/>
                  <a:gd name="T121" fmla="*/ 0 h 9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7" h="97">
                    <a:moveTo>
                      <a:pt x="10" y="0"/>
                    </a:moveTo>
                    <a:lnTo>
                      <a:pt x="10" y="1"/>
                    </a:lnTo>
                    <a:lnTo>
                      <a:pt x="9" y="9"/>
                    </a:lnTo>
                    <a:lnTo>
                      <a:pt x="8" y="13"/>
                    </a:lnTo>
                    <a:lnTo>
                      <a:pt x="8" y="15"/>
                    </a:lnTo>
                    <a:lnTo>
                      <a:pt x="8" y="19"/>
                    </a:lnTo>
                    <a:lnTo>
                      <a:pt x="10" y="20"/>
                    </a:lnTo>
                    <a:lnTo>
                      <a:pt x="13" y="22"/>
                    </a:lnTo>
                    <a:lnTo>
                      <a:pt x="13" y="24"/>
                    </a:lnTo>
                    <a:lnTo>
                      <a:pt x="13" y="28"/>
                    </a:lnTo>
                    <a:lnTo>
                      <a:pt x="14" y="33"/>
                    </a:lnTo>
                    <a:lnTo>
                      <a:pt x="13" y="35"/>
                    </a:lnTo>
                    <a:lnTo>
                      <a:pt x="12" y="33"/>
                    </a:lnTo>
                    <a:lnTo>
                      <a:pt x="10" y="31"/>
                    </a:lnTo>
                    <a:lnTo>
                      <a:pt x="8" y="27"/>
                    </a:lnTo>
                    <a:lnTo>
                      <a:pt x="5" y="25"/>
                    </a:lnTo>
                    <a:lnTo>
                      <a:pt x="0" y="27"/>
                    </a:lnTo>
                    <a:lnTo>
                      <a:pt x="5" y="36"/>
                    </a:lnTo>
                    <a:lnTo>
                      <a:pt x="8" y="41"/>
                    </a:lnTo>
                    <a:lnTo>
                      <a:pt x="13" y="45"/>
                    </a:lnTo>
                    <a:lnTo>
                      <a:pt x="14" y="46"/>
                    </a:lnTo>
                    <a:lnTo>
                      <a:pt x="14" y="48"/>
                    </a:lnTo>
                    <a:lnTo>
                      <a:pt x="13" y="48"/>
                    </a:lnTo>
                    <a:lnTo>
                      <a:pt x="10" y="48"/>
                    </a:lnTo>
                    <a:lnTo>
                      <a:pt x="9" y="48"/>
                    </a:lnTo>
                    <a:lnTo>
                      <a:pt x="8" y="49"/>
                    </a:lnTo>
                    <a:lnTo>
                      <a:pt x="9" y="53"/>
                    </a:lnTo>
                    <a:lnTo>
                      <a:pt x="10" y="57"/>
                    </a:lnTo>
                    <a:lnTo>
                      <a:pt x="14" y="60"/>
                    </a:lnTo>
                    <a:lnTo>
                      <a:pt x="18" y="63"/>
                    </a:lnTo>
                    <a:lnTo>
                      <a:pt x="19" y="66"/>
                    </a:lnTo>
                    <a:lnTo>
                      <a:pt x="18" y="67"/>
                    </a:lnTo>
                    <a:lnTo>
                      <a:pt x="17" y="66"/>
                    </a:lnTo>
                    <a:lnTo>
                      <a:pt x="16" y="66"/>
                    </a:lnTo>
                    <a:lnTo>
                      <a:pt x="14" y="66"/>
                    </a:lnTo>
                    <a:lnTo>
                      <a:pt x="14" y="67"/>
                    </a:lnTo>
                    <a:lnTo>
                      <a:pt x="14" y="71"/>
                    </a:lnTo>
                    <a:lnTo>
                      <a:pt x="17" y="75"/>
                    </a:lnTo>
                    <a:lnTo>
                      <a:pt x="19" y="79"/>
                    </a:lnTo>
                    <a:lnTo>
                      <a:pt x="22" y="80"/>
                    </a:lnTo>
                    <a:lnTo>
                      <a:pt x="30" y="84"/>
                    </a:lnTo>
                    <a:lnTo>
                      <a:pt x="31" y="85"/>
                    </a:lnTo>
                    <a:lnTo>
                      <a:pt x="30" y="86"/>
                    </a:lnTo>
                    <a:lnTo>
                      <a:pt x="28" y="86"/>
                    </a:lnTo>
                    <a:lnTo>
                      <a:pt x="27" y="86"/>
                    </a:lnTo>
                    <a:lnTo>
                      <a:pt x="25" y="86"/>
                    </a:lnTo>
                    <a:lnTo>
                      <a:pt x="23" y="86"/>
                    </a:lnTo>
                    <a:lnTo>
                      <a:pt x="26" y="93"/>
                    </a:lnTo>
                    <a:lnTo>
                      <a:pt x="28" y="95"/>
                    </a:lnTo>
                    <a:lnTo>
                      <a:pt x="30" y="97"/>
                    </a:lnTo>
                    <a:lnTo>
                      <a:pt x="31" y="97"/>
                    </a:lnTo>
                    <a:lnTo>
                      <a:pt x="32" y="93"/>
                    </a:lnTo>
                    <a:lnTo>
                      <a:pt x="38" y="89"/>
                    </a:lnTo>
                    <a:lnTo>
                      <a:pt x="41" y="86"/>
                    </a:lnTo>
                    <a:lnTo>
                      <a:pt x="45" y="86"/>
                    </a:lnTo>
                    <a:lnTo>
                      <a:pt x="47" y="85"/>
                    </a:lnTo>
                    <a:lnTo>
                      <a:pt x="45" y="81"/>
                    </a:lnTo>
                    <a:lnTo>
                      <a:pt x="45" y="77"/>
                    </a:lnTo>
                    <a:lnTo>
                      <a:pt x="45" y="75"/>
                    </a:lnTo>
                    <a:lnTo>
                      <a:pt x="45" y="71"/>
                    </a:lnTo>
                    <a:lnTo>
                      <a:pt x="44" y="70"/>
                    </a:lnTo>
                    <a:lnTo>
                      <a:pt x="43" y="71"/>
                    </a:lnTo>
                    <a:lnTo>
                      <a:pt x="39" y="75"/>
                    </a:lnTo>
                    <a:lnTo>
                      <a:pt x="35" y="76"/>
                    </a:lnTo>
                    <a:lnTo>
                      <a:pt x="31" y="75"/>
                    </a:lnTo>
                    <a:lnTo>
                      <a:pt x="28" y="73"/>
                    </a:lnTo>
                    <a:lnTo>
                      <a:pt x="26" y="70"/>
                    </a:lnTo>
                    <a:lnTo>
                      <a:pt x="23" y="66"/>
                    </a:lnTo>
                    <a:lnTo>
                      <a:pt x="21" y="54"/>
                    </a:lnTo>
                    <a:lnTo>
                      <a:pt x="19" y="38"/>
                    </a:lnTo>
                    <a:lnTo>
                      <a:pt x="19" y="32"/>
                    </a:lnTo>
                    <a:lnTo>
                      <a:pt x="19" y="24"/>
                    </a:lnTo>
                    <a:lnTo>
                      <a:pt x="19" y="22"/>
                    </a:lnTo>
                    <a:lnTo>
                      <a:pt x="19" y="16"/>
                    </a:lnTo>
                    <a:lnTo>
                      <a:pt x="18" y="11"/>
                    </a:lnTo>
                    <a:lnTo>
                      <a:pt x="17" y="7"/>
                    </a:lnTo>
                    <a:lnTo>
                      <a:pt x="14" y="3"/>
                    </a:lnTo>
                    <a:lnTo>
                      <a:pt x="12" y="1"/>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8" name="Freeform 346"/>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9" name="Freeform 347"/>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0" name="Freeform 348"/>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1" name="Freeform 349"/>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2" name="Freeform 350"/>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3" name="Freeform 351"/>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4" name="Freeform 352"/>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5" name="Freeform 353"/>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6" name="Freeform 354"/>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7" name="Freeform 355"/>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8" name="Freeform 356"/>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9" name="Freeform 357"/>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30" name="Freeform 358"/>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31" name="Freeform 359"/>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32" name="Freeform 360"/>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33" name="Freeform 361"/>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34" name="Freeform 362"/>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35" name="Freeform 363"/>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36" name="Freeform 364"/>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37" name="Freeform 365"/>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38" name="Freeform 366"/>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39" name="Freeform 367"/>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40" name="Freeform 368"/>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41" name="Freeform 369"/>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42" name="Freeform 370"/>
              <p:cNvSpPr/>
              <p:nvPr userDrawn="1"/>
            </p:nvSpPr>
            <p:spPr bwMode="auto">
              <a:xfrm>
                <a:off x="256" y="310"/>
                <a:ext cx="25" cy="31"/>
              </a:xfrm>
              <a:custGeom>
                <a:avLst/>
                <a:gdLst>
                  <a:gd name="T0" fmla="*/ 0 w 75"/>
                  <a:gd name="T1" fmla="*/ 0 h 94"/>
                  <a:gd name="T2" fmla="*/ 0 w 75"/>
                  <a:gd name="T3" fmla="*/ 0 h 94"/>
                  <a:gd name="T4" fmla="*/ 0 w 75"/>
                  <a:gd name="T5" fmla="*/ 0 h 94"/>
                  <a:gd name="T6" fmla="*/ 0 w 75"/>
                  <a:gd name="T7" fmla="*/ 0 h 94"/>
                  <a:gd name="T8" fmla="*/ 0 w 75"/>
                  <a:gd name="T9" fmla="*/ 0 h 94"/>
                  <a:gd name="T10" fmla="*/ 0 w 75"/>
                  <a:gd name="T11" fmla="*/ 0 h 94"/>
                  <a:gd name="T12" fmla="*/ 0 w 75"/>
                  <a:gd name="T13" fmla="*/ 0 h 94"/>
                  <a:gd name="T14" fmla="*/ 0 w 75"/>
                  <a:gd name="T15" fmla="*/ 0 h 94"/>
                  <a:gd name="T16" fmla="*/ 0 w 75"/>
                  <a:gd name="T17" fmla="*/ 0 h 94"/>
                  <a:gd name="T18" fmla="*/ 0 w 75"/>
                  <a:gd name="T19" fmla="*/ 0 h 94"/>
                  <a:gd name="T20" fmla="*/ 0 w 75"/>
                  <a:gd name="T21" fmla="*/ 0 h 94"/>
                  <a:gd name="T22" fmla="*/ 0 w 75"/>
                  <a:gd name="T23" fmla="*/ 0 h 94"/>
                  <a:gd name="T24" fmla="*/ 0 w 75"/>
                  <a:gd name="T25" fmla="*/ 0 h 94"/>
                  <a:gd name="T26" fmla="*/ 0 w 75"/>
                  <a:gd name="T27" fmla="*/ 0 h 94"/>
                  <a:gd name="T28" fmla="*/ 0 w 75"/>
                  <a:gd name="T29" fmla="*/ 0 h 94"/>
                  <a:gd name="T30" fmla="*/ 0 w 75"/>
                  <a:gd name="T31" fmla="*/ 0 h 94"/>
                  <a:gd name="T32" fmla="*/ 0 w 75"/>
                  <a:gd name="T33" fmla="*/ 0 h 94"/>
                  <a:gd name="T34" fmla="*/ 0 w 75"/>
                  <a:gd name="T35" fmla="*/ 0 h 94"/>
                  <a:gd name="T36" fmla="*/ 0 w 75"/>
                  <a:gd name="T37" fmla="*/ 0 h 94"/>
                  <a:gd name="T38" fmla="*/ 0 w 75"/>
                  <a:gd name="T39" fmla="*/ 0 h 94"/>
                  <a:gd name="T40" fmla="*/ 0 w 75"/>
                  <a:gd name="T41" fmla="*/ 0 h 94"/>
                  <a:gd name="T42" fmla="*/ 0 w 75"/>
                  <a:gd name="T43" fmla="*/ 0 h 94"/>
                  <a:gd name="T44" fmla="*/ 0 w 75"/>
                  <a:gd name="T45" fmla="*/ 0 h 94"/>
                  <a:gd name="T46" fmla="*/ 0 w 75"/>
                  <a:gd name="T47" fmla="*/ 0 h 94"/>
                  <a:gd name="T48" fmla="*/ 0 w 75"/>
                  <a:gd name="T49" fmla="*/ 0 h 94"/>
                  <a:gd name="T50" fmla="*/ 0 w 75"/>
                  <a:gd name="T51" fmla="*/ 0 h 94"/>
                  <a:gd name="T52" fmla="*/ 0 w 75"/>
                  <a:gd name="T53" fmla="*/ 0 h 94"/>
                  <a:gd name="T54" fmla="*/ 0 w 75"/>
                  <a:gd name="T55" fmla="*/ 0 h 94"/>
                  <a:gd name="T56" fmla="*/ 0 w 75"/>
                  <a:gd name="T57" fmla="*/ 0 h 94"/>
                  <a:gd name="T58" fmla="*/ 0 w 75"/>
                  <a:gd name="T59" fmla="*/ 0 h 94"/>
                  <a:gd name="T60" fmla="*/ 0 w 75"/>
                  <a:gd name="T61" fmla="*/ 0 h 94"/>
                  <a:gd name="T62" fmla="*/ 0 w 75"/>
                  <a:gd name="T63" fmla="*/ 0 h 94"/>
                  <a:gd name="T64" fmla="*/ 0 w 75"/>
                  <a:gd name="T65" fmla="*/ 0 h 94"/>
                  <a:gd name="T66" fmla="*/ 0 w 75"/>
                  <a:gd name="T67" fmla="*/ 0 h 94"/>
                  <a:gd name="T68" fmla="*/ 0 w 75"/>
                  <a:gd name="T69" fmla="*/ 0 h 94"/>
                  <a:gd name="T70" fmla="*/ 0 w 75"/>
                  <a:gd name="T71" fmla="*/ 0 h 94"/>
                  <a:gd name="T72" fmla="*/ 0 w 75"/>
                  <a:gd name="T73" fmla="*/ 0 h 94"/>
                  <a:gd name="T74" fmla="*/ 0 w 75"/>
                  <a:gd name="T75" fmla="*/ 0 h 94"/>
                  <a:gd name="T76" fmla="*/ 0 w 75"/>
                  <a:gd name="T77" fmla="*/ 0 h 94"/>
                  <a:gd name="T78" fmla="*/ 0 w 75"/>
                  <a:gd name="T79" fmla="*/ 0 h 94"/>
                  <a:gd name="T80" fmla="*/ 0 w 75"/>
                  <a:gd name="T81" fmla="*/ 0 h 94"/>
                  <a:gd name="T82" fmla="*/ 0 w 75"/>
                  <a:gd name="T83" fmla="*/ 0 h 94"/>
                  <a:gd name="T84" fmla="*/ 0 w 75"/>
                  <a:gd name="T85" fmla="*/ 0 h 94"/>
                  <a:gd name="T86" fmla="*/ 0 w 75"/>
                  <a:gd name="T87" fmla="*/ 0 h 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5" h="94">
                    <a:moveTo>
                      <a:pt x="0" y="94"/>
                    </a:moveTo>
                    <a:lnTo>
                      <a:pt x="0" y="94"/>
                    </a:lnTo>
                    <a:lnTo>
                      <a:pt x="2" y="92"/>
                    </a:lnTo>
                    <a:lnTo>
                      <a:pt x="9" y="90"/>
                    </a:lnTo>
                    <a:lnTo>
                      <a:pt x="11" y="89"/>
                    </a:lnTo>
                    <a:lnTo>
                      <a:pt x="14" y="88"/>
                    </a:lnTo>
                    <a:lnTo>
                      <a:pt x="15" y="85"/>
                    </a:lnTo>
                    <a:lnTo>
                      <a:pt x="17" y="82"/>
                    </a:lnTo>
                    <a:lnTo>
                      <a:pt x="18" y="79"/>
                    </a:lnTo>
                    <a:lnTo>
                      <a:pt x="20" y="77"/>
                    </a:lnTo>
                    <a:lnTo>
                      <a:pt x="23" y="75"/>
                    </a:lnTo>
                    <a:lnTo>
                      <a:pt x="24" y="75"/>
                    </a:lnTo>
                    <a:lnTo>
                      <a:pt x="23" y="79"/>
                    </a:lnTo>
                    <a:lnTo>
                      <a:pt x="22" y="81"/>
                    </a:lnTo>
                    <a:lnTo>
                      <a:pt x="23" y="85"/>
                    </a:lnTo>
                    <a:lnTo>
                      <a:pt x="24" y="88"/>
                    </a:lnTo>
                    <a:lnTo>
                      <a:pt x="26" y="85"/>
                    </a:lnTo>
                    <a:lnTo>
                      <a:pt x="28" y="84"/>
                    </a:lnTo>
                    <a:lnTo>
                      <a:pt x="31" y="81"/>
                    </a:lnTo>
                    <a:lnTo>
                      <a:pt x="32" y="79"/>
                    </a:lnTo>
                    <a:lnTo>
                      <a:pt x="33" y="72"/>
                    </a:lnTo>
                    <a:lnTo>
                      <a:pt x="35" y="70"/>
                    </a:lnTo>
                    <a:lnTo>
                      <a:pt x="36" y="68"/>
                    </a:lnTo>
                    <a:lnTo>
                      <a:pt x="37" y="71"/>
                    </a:lnTo>
                    <a:lnTo>
                      <a:pt x="39" y="72"/>
                    </a:lnTo>
                    <a:lnTo>
                      <a:pt x="41" y="71"/>
                    </a:lnTo>
                    <a:lnTo>
                      <a:pt x="42" y="68"/>
                    </a:lnTo>
                    <a:lnTo>
                      <a:pt x="44" y="66"/>
                    </a:lnTo>
                    <a:lnTo>
                      <a:pt x="45" y="62"/>
                    </a:lnTo>
                    <a:lnTo>
                      <a:pt x="45" y="59"/>
                    </a:lnTo>
                    <a:lnTo>
                      <a:pt x="46" y="59"/>
                    </a:lnTo>
                    <a:lnTo>
                      <a:pt x="48" y="59"/>
                    </a:lnTo>
                    <a:lnTo>
                      <a:pt x="48" y="63"/>
                    </a:lnTo>
                    <a:lnTo>
                      <a:pt x="49" y="64"/>
                    </a:lnTo>
                    <a:lnTo>
                      <a:pt x="50" y="63"/>
                    </a:lnTo>
                    <a:lnTo>
                      <a:pt x="53" y="60"/>
                    </a:lnTo>
                    <a:lnTo>
                      <a:pt x="54" y="58"/>
                    </a:lnTo>
                    <a:lnTo>
                      <a:pt x="54" y="55"/>
                    </a:lnTo>
                    <a:lnTo>
                      <a:pt x="55" y="53"/>
                    </a:lnTo>
                    <a:lnTo>
                      <a:pt x="57" y="53"/>
                    </a:lnTo>
                    <a:lnTo>
                      <a:pt x="57" y="55"/>
                    </a:lnTo>
                    <a:lnTo>
                      <a:pt x="59" y="57"/>
                    </a:lnTo>
                    <a:lnTo>
                      <a:pt x="61" y="55"/>
                    </a:lnTo>
                    <a:lnTo>
                      <a:pt x="62" y="54"/>
                    </a:lnTo>
                    <a:lnTo>
                      <a:pt x="63" y="53"/>
                    </a:lnTo>
                    <a:lnTo>
                      <a:pt x="65" y="50"/>
                    </a:lnTo>
                    <a:lnTo>
                      <a:pt x="63" y="49"/>
                    </a:lnTo>
                    <a:lnTo>
                      <a:pt x="61" y="44"/>
                    </a:lnTo>
                    <a:lnTo>
                      <a:pt x="59" y="37"/>
                    </a:lnTo>
                    <a:lnTo>
                      <a:pt x="61" y="33"/>
                    </a:lnTo>
                    <a:lnTo>
                      <a:pt x="62" y="29"/>
                    </a:lnTo>
                    <a:lnTo>
                      <a:pt x="68" y="18"/>
                    </a:lnTo>
                    <a:lnTo>
                      <a:pt x="74" y="10"/>
                    </a:lnTo>
                    <a:lnTo>
                      <a:pt x="75" y="5"/>
                    </a:lnTo>
                    <a:lnTo>
                      <a:pt x="75" y="3"/>
                    </a:lnTo>
                    <a:lnTo>
                      <a:pt x="74" y="3"/>
                    </a:lnTo>
                    <a:lnTo>
                      <a:pt x="71" y="3"/>
                    </a:lnTo>
                    <a:lnTo>
                      <a:pt x="70" y="3"/>
                    </a:lnTo>
                    <a:lnTo>
                      <a:pt x="68" y="3"/>
                    </a:lnTo>
                    <a:lnTo>
                      <a:pt x="67" y="2"/>
                    </a:lnTo>
                    <a:lnTo>
                      <a:pt x="67" y="1"/>
                    </a:lnTo>
                    <a:lnTo>
                      <a:pt x="66" y="0"/>
                    </a:lnTo>
                    <a:lnTo>
                      <a:pt x="65" y="0"/>
                    </a:lnTo>
                    <a:lnTo>
                      <a:pt x="62" y="1"/>
                    </a:lnTo>
                    <a:lnTo>
                      <a:pt x="61" y="1"/>
                    </a:lnTo>
                    <a:lnTo>
                      <a:pt x="61" y="2"/>
                    </a:lnTo>
                    <a:lnTo>
                      <a:pt x="61" y="3"/>
                    </a:lnTo>
                    <a:lnTo>
                      <a:pt x="61" y="5"/>
                    </a:lnTo>
                    <a:lnTo>
                      <a:pt x="59" y="7"/>
                    </a:lnTo>
                    <a:lnTo>
                      <a:pt x="57" y="10"/>
                    </a:lnTo>
                    <a:lnTo>
                      <a:pt x="54" y="13"/>
                    </a:lnTo>
                    <a:lnTo>
                      <a:pt x="49" y="19"/>
                    </a:lnTo>
                    <a:lnTo>
                      <a:pt x="48" y="23"/>
                    </a:lnTo>
                    <a:lnTo>
                      <a:pt x="46" y="25"/>
                    </a:lnTo>
                    <a:lnTo>
                      <a:pt x="48" y="33"/>
                    </a:lnTo>
                    <a:lnTo>
                      <a:pt x="50" y="42"/>
                    </a:lnTo>
                    <a:lnTo>
                      <a:pt x="50" y="45"/>
                    </a:lnTo>
                    <a:lnTo>
                      <a:pt x="48" y="49"/>
                    </a:lnTo>
                    <a:lnTo>
                      <a:pt x="41" y="57"/>
                    </a:lnTo>
                    <a:lnTo>
                      <a:pt x="30" y="64"/>
                    </a:lnTo>
                    <a:lnTo>
                      <a:pt x="15" y="73"/>
                    </a:lnTo>
                    <a:lnTo>
                      <a:pt x="7" y="77"/>
                    </a:lnTo>
                    <a:lnTo>
                      <a:pt x="2" y="81"/>
                    </a:lnTo>
                    <a:lnTo>
                      <a:pt x="1" y="85"/>
                    </a:lnTo>
                    <a:lnTo>
                      <a:pt x="0" y="90"/>
                    </a:lnTo>
                    <a:lnTo>
                      <a:pt x="0" y="94"/>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43" name="Freeform 371"/>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44" name="Freeform 372"/>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45" name="Freeform 373"/>
              <p:cNvSpPr/>
              <p:nvPr userDrawn="1"/>
            </p:nvSpPr>
            <p:spPr bwMode="auto">
              <a:xfrm>
                <a:off x="256" y="290"/>
                <a:ext cx="2" cy="4"/>
              </a:xfrm>
              <a:custGeom>
                <a:avLst/>
                <a:gdLst>
                  <a:gd name="T0" fmla="*/ 0 w 5"/>
                  <a:gd name="T1" fmla="*/ 0 h 13"/>
                  <a:gd name="T2" fmla="*/ 0 w 5"/>
                  <a:gd name="T3" fmla="*/ 0 h 13"/>
                  <a:gd name="T4" fmla="*/ 0 w 5"/>
                  <a:gd name="T5" fmla="*/ 0 h 13"/>
                  <a:gd name="T6" fmla="*/ 0 w 5"/>
                  <a:gd name="T7" fmla="*/ 0 h 13"/>
                  <a:gd name="T8" fmla="*/ 0 w 5"/>
                  <a:gd name="T9" fmla="*/ 0 h 13"/>
                  <a:gd name="T10" fmla="*/ 0 w 5"/>
                  <a:gd name="T11" fmla="*/ 0 h 13"/>
                  <a:gd name="T12" fmla="*/ 0 w 5"/>
                  <a:gd name="T13" fmla="*/ 0 h 13"/>
                  <a:gd name="T14" fmla="*/ 0 w 5"/>
                  <a:gd name="T15" fmla="*/ 0 h 13"/>
                  <a:gd name="T16" fmla="*/ 0 w 5"/>
                  <a:gd name="T17" fmla="*/ 0 h 13"/>
                  <a:gd name="T18" fmla="*/ 0 w 5"/>
                  <a:gd name="T19" fmla="*/ 0 h 13"/>
                  <a:gd name="T20" fmla="*/ 0 w 5"/>
                  <a:gd name="T21" fmla="*/ 0 h 13"/>
                  <a:gd name="T22" fmla="*/ 0 w 5"/>
                  <a:gd name="T23" fmla="*/ 0 h 13"/>
                  <a:gd name="T24" fmla="*/ 0 w 5"/>
                  <a:gd name="T25" fmla="*/ 0 h 13"/>
                  <a:gd name="T26" fmla="*/ 0 w 5"/>
                  <a:gd name="T27" fmla="*/ 0 h 13"/>
                  <a:gd name="T28" fmla="*/ 0 w 5"/>
                  <a:gd name="T29" fmla="*/ 0 h 13"/>
                  <a:gd name="T30" fmla="*/ 0 w 5"/>
                  <a:gd name="T31" fmla="*/ 0 h 13"/>
                  <a:gd name="T32" fmla="*/ 0 w 5"/>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 h="13">
                    <a:moveTo>
                      <a:pt x="0" y="13"/>
                    </a:moveTo>
                    <a:lnTo>
                      <a:pt x="1" y="12"/>
                    </a:lnTo>
                    <a:lnTo>
                      <a:pt x="3" y="10"/>
                    </a:lnTo>
                    <a:lnTo>
                      <a:pt x="4" y="8"/>
                    </a:lnTo>
                    <a:lnTo>
                      <a:pt x="5" y="5"/>
                    </a:lnTo>
                    <a:lnTo>
                      <a:pt x="4" y="3"/>
                    </a:lnTo>
                    <a:lnTo>
                      <a:pt x="1" y="0"/>
                    </a:lnTo>
                    <a:lnTo>
                      <a:pt x="1" y="1"/>
                    </a:lnTo>
                    <a:lnTo>
                      <a:pt x="0" y="4"/>
                    </a:lnTo>
                    <a:lnTo>
                      <a:pt x="0" y="6"/>
                    </a:lnTo>
                    <a:lnTo>
                      <a:pt x="0" y="9"/>
                    </a:lnTo>
                    <a:lnTo>
                      <a:pt x="0" y="12"/>
                    </a:lnTo>
                    <a:lnTo>
                      <a:pt x="0" y="13"/>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46" name="Freeform 374"/>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47" name="Freeform 375"/>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48" name="Freeform 376"/>
              <p:cNvSpPr/>
              <p:nvPr userDrawn="1"/>
            </p:nvSpPr>
            <p:spPr bwMode="auto">
              <a:xfrm>
                <a:off x="259" y="330"/>
                <a:ext cx="5" cy="4"/>
              </a:xfrm>
              <a:custGeom>
                <a:avLst/>
                <a:gdLst>
                  <a:gd name="T0" fmla="*/ 0 w 17"/>
                  <a:gd name="T1" fmla="*/ 0 h 12"/>
                  <a:gd name="T2" fmla="*/ 0 w 17"/>
                  <a:gd name="T3" fmla="*/ 0 h 12"/>
                  <a:gd name="T4" fmla="*/ 0 w 17"/>
                  <a:gd name="T5" fmla="*/ 0 h 12"/>
                  <a:gd name="T6" fmla="*/ 0 w 17"/>
                  <a:gd name="T7" fmla="*/ 0 h 12"/>
                  <a:gd name="T8" fmla="*/ 0 w 17"/>
                  <a:gd name="T9" fmla="*/ 0 h 12"/>
                  <a:gd name="T10" fmla="*/ 0 w 17"/>
                  <a:gd name="T11" fmla="*/ 0 h 12"/>
                  <a:gd name="T12" fmla="*/ 0 w 17"/>
                  <a:gd name="T13" fmla="*/ 0 h 12"/>
                  <a:gd name="T14" fmla="*/ 0 w 17"/>
                  <a:gd name="T15" fmla="*/ 0 h 12"/>
                  <a:gd name="T16" fmla="*/ 0 w 17"/>
                  <a:gd name="T17" fmla="*/ 0 h 12"/>
                  <a:gd name="T18" fmla="*/ 0 w 17"/>
                  <a:gd name="T19" fmla="*/ 0 h 12"/>
                  <a:gd name="T20" fmla="*/ 0 w 17"/>
                  <a:gd name="T21" fmla="*/ 0 h 12"/>
                  <a:gd name="T22" fmla="*/ 0 w 17"/>
                  <a:gd name="T23" fmla="*/ 0 h 12"/>
                  <a:gd name="T24" fmla="*/ 0 w 17"/>
                  <a:gd name="T25" fmla="*/ 0 h 12"/>
                  <a:gd name="T26" fmla="*/ 0 w 17"/>
                  <a:gd name="T27" fmla="*/ 0 h 12"/>
                  <a:gd name="T28" fmla="*/ 0 w 17"/>
                  <a:gd name="T29" fmla="*/ 0 h 12"/>
                  <a:gd name="T30" fmla="*/ 0 w 17"/>
                  <a:gd name="T31" fmla="*/ 0 h 12"/>
                  <a:gd name="T32" fmla="*/ 0 w 17"/>
                  <a:gd name="T33" fmla="*/ 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12">
                    <a:moveTo>
                      <a:pt x="0" y="12"/>
                    </a:moveTo>
                    <a:lnTo>
                      <a:pt x="0" y="12"/>
                    </a:lnTo>
                    <a:lnTo>
                      <a:pt x="8" y="10"/>
                    </a:lnTo>
                    <a:lnTo>
                      <a:pt x="13" y="6"/>
                    </a:lnTo>
                    <a:lnTo>
                      <a:pt x="15" y="4"/>
                    </a:lnTo>
                    <a:lnTo>
                      <a:pt x="17" y="3"/>
                    </a:lnTo>
                    <a:lnTo>
                      <a:pt x="15" y="2"/>
                    </a:lnTo>
                    <a:lnTo>
                      <a:pt x="11" y="0"/>
                    </a:lnTo>
                    <a:lnTo>
                      <a:pt x="6" y="2"/>
                    </a:lnTo>
                    <a:lnTo>
                      <a:pt x="4" y="3"/>
                    </a:lnTo>
                    <a:lnTo>
                      <a:pt x="1" y="7"/>
                    </a:lnTo>
                    <a:lnTo>
                      <a:pt x="0" y="11"/>
                    </a:lnTo>
                    <a:lnTo>
                      <a:pt x="0" y="12"/>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49" name="Freeform 377"/>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50" name="Freeform 378"/>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51" name="Freeform 379"/>
              <p:cNvSpPr/>
              <p:nvPr userDrawn="1"/>
            </p:nvSpPr>
            <p:spPr bwMode="auto">
              <a:xfrm>
                <a:off x="165"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2" y="12"/>
                    </a:moveTo>
                    <a:lnTo>
                      <a:pt x="0" y="9"/>
                    </a:lnTo>
                    <a:lnTo>
                      <a:pt x="0" y="8"/>
                    </a:lnTo>
                    <a:lnTo>
                      <a:pt x="0" y="7"/>
                    </a:lnTo>
                    <a:lnTo>
                      <a:pt x="3" y="5"/>
                    </a:lnTo>
                    <a:lnTo>
                      <a:pt x="10" y="3"/>
                    </a:lnTo>
                    <a:lnTo>
                      <a:pt x="11" y="0"/>
                    </a:lnTo>
                    <a:lnTo>
                      <a:pt x="12" y="1"/>
                    </a:lnTo>
                    <a:lnTo>
                      <a:pt x="11" y="7"/>
                    </a:lnTo>
                    <a:lnTo>
                      <a:pt x="7" y="12"/>
                    </a:lnTo>
                    <a:lnTo>
                      <a:pt x="6" y="16"/>
                    </a:lnTo>
                    <a:lnTo>
                      <a:pt x="4" y="17"/>
                    </a:lnTo>
                    <a:lnTo>
                      <a:pt x="3" y="16"/>
                    </a:lnTo>
                    <a:lnTo>
                      <a:pt x="2" y="14"/>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52" name="Freeform 380"/>
              <p:cNvSpPr/>
              <p:nvPr userDrawn="1"/>
            </p:nvSpPr>
            <p:spPr bwMode="auto">
              <a:xfrm>
                <a:off x="159" y="179"/>
                <a:ext cx="4" cy="5"/>
              </a:xfrm>
              <a:custGeom>
                <a:avLst/>
                <a:gdLst>
                  <a:gd name="T0" fmla="*/ 0 w 11"/>
                  <a:gd name="T1" fmla="*/ 0 h 16"/>
                  <a:gd name="T2" fmla="*/ 0 w 11"/>
                  <a:gd name="T3" fmla="*/ 0 h 16"/>
                  <a:gd name="T4" fmla="*/ 0 w 11"/>
                  <a:gd name="T5" fmla="*/ 0 h 16"/>
                  <a:gd name="T6" fmla="*/ 0 w 11"/>
                  <a:gd name="T7" fmla="*/ 0 h 16"/>
                  <a:gd name="T8" fmla="*/ 0 w 11"/>
                  <a:gd name="T9" fmla="*/ 0 h 16"/>
                  <a:gd name="T10" fmla="*/ 0 w 11"/>
                  <a:gd name="T11" fmla="*/ 0 h 16"/>
                  <a:gd name="T12" fmla="*/ 0 w 11"/>
                  <a:gd name="T13" fmla="*/ 0 h 16"/>
                  <a:gd name="T14" fmla="*/ 0 w 11"/>
                  <a:gd name="T15" fmla="*/ 0 h 16"/>
                  <a:gd name="T16" fmla="*/ 0 w 11"/>
                  <a:gd name="T17" fmla="*/ 0 h 16"/>
                  <a:gd name="T18" fmla="*/ 0 w 11"/>
                  <a:gd name="T19" fmla="*/ 0 h 16"/>
                  <a:gd name="T20" fmla="*/ 0 w 11"/>
                  <a:gd name="T21" fmla="*/ 0 h 16"/>
                  <a:gd name="T22" fmla="*/ 0 w 11"/>
                  <a:gd name="T23" fmla="*/ 0 h 16"/>
                  <a:gd name="T24" fmla="*/ 0 w 11"/>
                  <a:gd name="T25" fmla="*/ 0 h 16"/>
                  <a:gd name="T26" fmla="*/ 0 w 11"/>
                  <a:gd name="T27" fmla="*/ 0 h 16"/>
                  <a:gd name="T28" fmla="*/ 0 w 11"/>
                  <a:gd name="T29" fmla="*/ 0 h 16"/>
                  <a:gd name="T30" fmla="*/ 0 w 11"/>
                  <a:gd name="T31" fmla="*/ 0 h 16"/>
                  <a:gd name="T32" fmla="*/ 0 w 11"/>
                  <a:gd name="T33" fmla="*/ 0 h 16"/>
                  <a:gd name="T34" fmla="*/ 0 w 11"/>
                  <a:gd name="T35" fmla="*/ 0 h 16"/>
                  <a:gd name="T36" fmla="*/ 0 w 11"/>
                  <a:gd name="T37" fmla="*/ 0 h 16"/>
                  <a:gd name="T38" fmla="*/ 0 w 11"/>
                  <a:gd name="T39" fmla="*/ 0 h 16"/>
                  <a:gd name="T40" fmla="*/ 0 w 11"/>
                  <a:gd name="T41" fmla="*/ 0 h 16"/>
                  <a:gd name="T42" fmla="*/ 0 w 11"/>
                  <a:gd name="T43" fmla="*/ 0 h 16"/>
                  <a:gd name="T44" fmla="*/ 0 w 11"/>
                  <a:gd name="T45" fmla="*/ 0 h 16"/>
                  <a:gd name="T46" fmla="*/ 0 w 11"/>
                  <a:gd name="T47" fmla="*/ 0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6">
                    <a:moveTo>
                      <a:pt x="7" y="5"/>
                    </a:moveTo>
                    <a:lnTo>
                      <a:pt x="10" y="7"/>
                    </a:lnTo>
                    <a:lnTo>
                      <a:pt x="11" y="8"/>
                    </a:lnTo>
                    <a:lnTo>
                      <a:pt x="11" y="9"/>
                    </a:lnTo>
                    <a:lnTo>
                      <a:pt x="11" y="13"/>
                    </a:lnTo>
                    <a:lnTo>
                      <a:pt x="11" y="14"/>
                    </a:lnTo>
                    <a:lnTo>
                      <a:pt x="10" y="16"/>
                    </a:lnTo>
                    <a:lnTo>
                      <a:pt x="7" y="16"/>
                    </a:lnTo>
                    <a:lnTo>
                      <a:pt x="6" y="14"/>
                    </a:lnTo>
                    <a:lnTo>
                      <a:pt x="2" y="10"/>
                    </a:lnTo>
                    <a:lnTo>
                      <a:pt x="1" y="7"/>
                    </a:lnTo>
                    <a:lnTo>
                      <a:pt x="0" y="3"/>
                    </a:lnTo>
                    <a:lnTo>
                      <a:pt x="0" y="1"/>
                    </a:lnTo>
                    <a:lnTo>
                      <a:pt x="1" y="0"/>
                    </a:lnTo>
                    <a:lnTo>
                      <a:pt x="3" y="1"/>
                    </a:lnTo>
                    <a:lnTo>
                      <a:pt x="7" y="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53" name="Freeform 381"/>
              <p:cNvSpPr/>
              <p:nvPr userDrawn="1"/>
            </p:nvSpPr>
            <p:spPr bwMode="auto">
              <a:xfrm>
                <a:off x="161" y="186"/>
                <a:ext cx="6" cy="7"/>
              </a:xfrm>
              <a:custGeom>
                <a:avLst/>
                <a:gdLst>
                  <a:gd name="T0" fmla="*/ 0 w 19"/>
                  <a:gd name="T1" fmla="*/ 0 h 22"/>
                  <a:gd name="T2" fmla="*/ 0 w 19"/>
                  <a:gd name="T3" fmla="*/ 0 h 22"/>
                  <a:gd name="T4" fmla="*/ 0 w 19"/>
                  <a:gd name="T5" fmla="*/ 0 h 22"/>
                  <a:gd name="T6" fmla="*/ 0 w 19"/>
                  <a:gd name="T7" fmla="*/ 0 h 22"/>
                  <a:gd name="T8" fmla="*/ 0 w 19"/>
                  <a:gd name="T9" fmla="*/ 0 h 22"/>
                  <a:gd name="T10" fmla="*/ 0 w 19"/>
                  <a:gd name="T11" fmla="*/ 0 h 22"/>
                  <a:gd name="T12" fmla="*/ 0 w 19"/>
                  <a:gd name="T13" fmla="*/ 0 h 22"/>
                  <a:gd name="T14" fmla="*/ 0 w 19"/>
                  <a:gd name="T15" fmla="*/ 0 h 22"/>
                  <a:gd name="T16" fmla="*/ 0 w 19"/>
                  <a:gd name="T17" fmla="*/ 0 h 22"/>
                  <a:gd name="T18" fmla="*/ 0 w 19"/>
                  <a:gd name="T19" fmla="*/ 0 h 22"/>
                  <a:gd name="T20" fmla="*/ 0 w 19"/>
                  <a:gd name="T21" fmla="*/ 0 h 22"/>
                  <a:gd name="T22" fmla="*/ 0 w 19"/>
                  <a:gd name="T23" fmla="*/ 0 h 22"/>
                  <a:gd name="T24" fmla="*/ 0 w 19"/>
                  <a:gd name="T25" fmla="*/ 0 h 22"/>
                  <a:gd name="T26" fmla="*/ 0 w 19"/>
                  <a:gd name="T27" fmla="*/ 0 h 22"/>
                  <a:gd name="T28" fmla="*/ 0 w 19"/>
                  <a:gd name="T29" fmla="*/ 0 h 22"/>
                  <a:gd name="T30" fmla="*/ 0 w 19"/>
                  <a:gd name="T31" fmla="*/ 0 h 22"/>
                  <a:gd name="T32" fmla="*/ 0 w 19"/>
                  <a:gd name="T33" fmla="*/ 0 h 22"/>
                  <a:gd name="T34" fmla="*/ 0 w 19"/>
                  <a:gd name="T35" fmla="*/ 0 h 22"/>
                  <a:gd name="T36" fmla="*/ 0 w 19"/>
                  <a:gd name="T37" fmla="*/ 0 h 22"/>
                  <a:gd name="T38" fmla="*/ 0 w 19"/>
                  <a:gd name="T39" fmla="*/ 0 h 22"/>
                  <a:gd name="T40" fmla="*/ 0 w 19"/>
                  <a:gd name="T41" fmla="*/ 0 h 22"/>
                  <a:gd name="T42" fmla="*/ 0 w 19"/>
                  <a:gd name="T43" fmla="*/ 0 h 22"/>
                  <a:gd name="T44" fmla="*/ 0 w 19"/>
                  <a:gd name="T45" fmla="*/ 0 h 22"/>
                  <a:gd name="T46" fmla="*/ 0 w 19"/>
                  <a:gd name="T47" fmla="*/ 0 h 22"/>
                  <a:gd name="T48" fmla="*/ 0 w 19"/>
                  <a:gd name="T49" fmla="*/ 0 h 22"/>
                  <a:gd name="T50" fmla="*/ 0 w 19"/>
                  <a:gd name="T51" fmla="*/ 0 h 22"/>
                  <a:gd name="T52" fmla="*/ 0 w 19"/>
                  <a:gd name="T53" fmla="*/ 0 h 22"/>
                  <a:gd name="T54" fmla="*/ 0 w 19"/>
                  <a:gd name="T55" fmla="*/ 0 h 22"/>
                  <a:gd name="T56" fmla="*/ 0 w 19"/>
                  <a:gd name="T57" fmla="*/ 0 h 22"/>
                  <a:gd name="T58" fmla="*/ 0 w 19"/>
                  <a:gd name="T59" fmla="*/ 0 h 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9" h="22">
                    <a:moveTo>
                      <a:pt x="13" y="2"/>
                    </a:moveTo>
                    <a:lnTo>
                      <a:pt x="15" y="0"/>
                    </a:lnTo>
                    <a:lnTo>
                      <a:pt x="17" y="1"/>
                    </a:lnTo>
                    <a:lnTo>
                      <a:pt x="19" y="1"/>
                    </a:lnTo>
                    <a:lnTo>
                      <a:pt x="19" y="4"/>
                    </a:lnTo>
                    <a:lnTo>
                      <a:pt x="18" y="8"/>
                    </a:lnTo>
                    <a:lnTo>
                      <a:pt x="14" y="17"/>
                    </a:lnTo>
                    <a:lnTo>
                      <a:pt x="13" y="21"/>
                    </a:lnTo>
                    <a:lnTo>
                      <a:pt x="11" y="22"/>
                    </a:lnTo>
                    <a:lnTo>
                      <a:pt x="10" y="22"/>
                    </a:lnTo>
                    <a:lnTo>
                      <a:pt x="9" y="22"/>
                    </a:lnTo>
                    <a:lnTo>
                      <a:pt x="6" y="21"/>
                    </a:lnTo>
                    <a:lnTo>
                      <a:pt x="4" y="15"/>
                    </a:lnTo>
                    <a:lnTo>
                      <a:pt x="1" y="10"/>
                    </a:lnTo>
                    <a:lnTo>
                      <a:pt x="0" y="2"/>
                    </a:lnTo>
                    <a:lnTo>
                      <a:pt x="0" y="1"/>
                    </a:lnTo>
                    <a:lnTo>
                      <a:pt x="2" y="0"/>
                    </a:lnTo>
                    <a:lnTo>
                      <a:pt x="4" y="1"/>
                    </a:lnTo>
                    <a:lnTo>
                      <a:pt x="6" y="2"/>
                    </a:lnTo>
                    <a:lnTo>
                      <a:pt x="8"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54" name="Freeform 382"/>
              <p:cNvSpPr/>
              <p:nvPr userDrawn="1"/>
            </p:nvSpPr>
            <p:spPr bwMode="auto">
              <a:xfrm>
                <a:off x="271"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3" y="13"/>
                    </a:moveTo>
                    <a:lnTo>
                      <a:pt x="0" y="9"/>
                    </a:lnTo>
                    <a:lnTo>
                      <a:pt x="0" y="8"/>
                    </a:lnTo>
                    <a:lnTo>
                      <a:pt x="1" y="7"/>
                    </a:lnTo>
                    <a:lnTo>
                      <a:pt x="3" y="5"/>
                    </a:lnTo>
                    <a:lnTo>
                      <a:pt x="9" y="3"/>
                    </a:lnTo>
                    <a:lnTo>
                      <a:pt x="10" y="0"/>
                    </a:lnTo>
                    <a:lnTo>
                      <a:pt x="12" y="1"/>
                    </a:lnTo>
                    <a:lnTo>
                      <a:pt x="10" y="7"/>
                    </a:lnTo>
                    <a:lnTo>
                      <a:pt x="8" y="12"/>
                    </a:lnTo>
                    <a:lnTo>
                      <a:pt x="5" y="16"/>
                    </a:lnTo>
                    <a:lnTo>
                      <a:pt x="4" y="17"/>
                    </a:lnTo>
                    <a:lnTo>
                      <a:pt x="3" y="16"/>
                    </a:lnTo>
                    <a:lnTo>
                      <a:pt x="1" y="14"/>
                    </a:lnTo>
                    <a:lnTo>
                      <a:pt x="3" y="1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55" name="Freeform 383"/>
              <p:cNvSpPr/>
              <p:nvPr userDrawn="1"/>
            </p:nvSpPr>
            <p:spPr bwMode="auto">
              <a:xfrm>
                <a:off x="266" y="179"/>
                <a:ext cx="3" cy="5"/>
              </a:xfrm>
              <a:custGeom>
                <a:avLst/>
                <a:gdLst>
                  <a:gd name="T0" fmla="*/ 0 w 11"/>
                  <a:gd name="T1" fmla="*/ 0 h 17"/>
                  <a:gd name="T2" fmla="*/ 0 w 11"/>
                  <a:gd name="T3" fmla="*/ 0 h 17"/>
                  <a:gd name="T4" fmla="*/ 0 w 11"/>
                  <a:gd name="T5" fmla="*/ 0 h 17"/>
                  <a:gd name="T6" fmla="*/ 0 w 11"/>
                  <a:gd name="T7" fmla="*/ 0 h 17"/>
                  <a:gd name="T8" fmla="*/ 0 w 11"/>
                  <a:gd name="T9" fmla="*/ 0 h 17"/>
                  <a:gd name="T10" fmla="*/ 0 w 11"/>
                  <a:gd name="T11" fmla="*/ 0 h 17"/>
                  <a:gd name="T12" fmla="*/ 0 w 11"/>
                  <a:gd name="T13" fmla="*/ 0 h 17"/>
                  <a:gd name="T14" fmla="*/ 0 w 11"/>
                  <a:gd name="T15" fmla="*/ 0 h 17"/>
                  <a:gd name="T16" fmla="*/ 0 w 11"/>
                  <a:gd name="T17" fmla="*/ 0 h 17"/>
                  <a:gd name="T18" fmla="*/ 0 w 11"/>
                  <a:gd name="T19" fmla="*/ 0 h 17"/>
                  <a:gd name="T20" fmla="*/ 0 w 11"/>
                  <a:gd name="T21" fmla="*/ 0 h 17"/>
                  <a:gd name="T22" fmla="*/ 0 w 11"/>
                  <a:gd name="T23" fmla="*/ 0 h 17"/>
                  <a:gd name="T24" fmla="*/ 0 w 11"/>
                  <a:gd name="T25" fmla="*/ 0 h 17"/>
                  <a:gd name="T26" fmla="*/ 0 w 11"/>
                  <a:gd name="T27" fmla="*/ 0 h 17"/>
                  <a:gd name="T28" fmla="*/ 0 w 11"/>
                  <a:gd name="T29" fmla="*/ 0 h 17"/>
                  <a:gd name="T30" fmla="*/ 0 w 11"/>
                  <a:gd name="T31" fmla="*/ 0 h 17"/>
                  <a:gd name="T32" fmla="*/ 0 w 11"/>
                  <a:gd name="T33" fmla="*/ 0 h 17"/>
                  <a:gd name="T34" fmla="*/ 0 w 11"/>
                  <a:gd name="T35" fmla="*/ 0 h 17"/>
                  <a:gd name="T36" fmla="*/ 0 w 11"/>
                  <a:gd name="T37" fmla="*/ 0 h 17"/>
                  <a:gd name="T38" fmla="*/ 0 w 11"/>
                  <a:gd name="T39" fmla="*/ 0 h 17"/>
                  <a:gd name="T40" fmla="*/ 0 w 11"/>
                  <a:gd name="T41" fmla="*/ 0 h 17"/>
                  <a:gd name="T42" fmla="*/ 0 w 11"/>
                  <a:gd name="T43" fmla="*/ 0 h 17"/>
                  <a:gd name="T44" fmla="*/ 0 w 11"/>
                  <a:gd name="T45" fmla="*/ 0 h 17"/>
                  <a:gd name="T46" fmla="*/ 0 w 11"/>
                  <a:gd name="T47" fmla="*/ 0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7">
                    <a:moveTo>
                      <a:pt x="6" y="5"/>
                    </a:moveTo>
                    <a:lnTo>
                      <a:pt x="10" y="7"/>
                    </a:lnTo>
                    <a:lnTo>
                      <a:pt x="11" y="9"/>
                    </a:lnTo>
                    <a:lnTo>
                      <a:pt x="10" y="13"/>
                    </a:lnTo>
                    <a:lnTo>
                      <a:pt x="9" y="16"/>
                    </a:lnTo>
                    <a:lnTo>
                      <a:pt x="9" y="17"/>
                    </a:lnTo>
                    <a:lnTo>
                      <a:pt x="5" y="14"/>
                    </a:lnTo>
                    <a:lnTo>
                      <a:pt x="2" y="10"/>
                    </a:lnTo>
                    <a:lnTo>
                      <a:pt x="0" y="5"/>
                    </a:lnTo>
                    <a:lnTo>
                      <a:pt x="0" y="3"/>
                    </a:lnTo>
                    <a:lnTo>
                      <a:pt x="0" y="1"/>
                    </a:lnTo>
                    <a:lnTo>
                      <a:pt x="0" y="0"/>
                    </a:lnTo>
                    <a:lnTo>
                      <a:pt x="2" y="1"/>
                    </a:lnTo>
                    <a:lnTo>
                      <a:pt x="6" y="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56" name="Freeform 384"/>
              <p:cNvSpPr/>
              <p:nvPr userDrawn="1"/>
            </p:nvSpPr>
            <p:spPr bwMode="auto">
              <a:xfrm>
                <a:off x="267" y="186"/>
                <a:ext cx="7" cy="7"/>
              </a:xfrm>
              <a:custGeom>
                <a:avLst/>
                <a:gdLst>
                  <a:gd name="T0" fmla="*/ 0 w 21"/>
                  <a:gd name="T1" fmla="*/ 0 h 22"/>
                  <a:gd name="T2" fmla="*/ 0 w 21"/>
                  <a:gd name="T3" fmla="*/ 0 h 22"/>
                  <a:gd name="T4" fmla="*/ 0 w 21"/>
                  <a:gd name="T5" fmla="*/ 0 h 22"/>
                  <a:gd name="T6" fmla="*/ 0 w 21"/>
                  <a:gd name="T7" fmla="*/ 0 h 22"/>
                  <a:gd name="T8" fmla="*/ 0 w 21"/>
                  <a:gd name="T9" fmla="*/ 0 h 22"/>
                  <a:gd name="T10" fmla="*/ 0 w 21"/>
                  <a:gd name="T11" fmla="*/ 0 h 22"/>
                  <a:gd name="T12" fmla="*/ 0 w 21"/>
                  <a:gd name="T13" fmla="*/ 0 h 22"/>
                  <a:gd name="T14" fmla="*/ 0 w 21"/>
                  <a:gd name="T15" fmla="*/ 0 h 22"/>
                  <a:gd name="T16" fmla="*/ 0 w 21"/>
                  <a:gd name="T17" fmla="*/ 0 h 22"/>
                  <a:gd name="T18" fmla="*/ 0 w 21"/>
                  <a:gd name="T19" fmla="*/ 0 h 22"/>
                  <a:gd name="T20" fmla="*/ 0 w 21"/>
                  <a:gd name="T21" fmla="*/ 0 h 22"/>
                  <a:gd name="T22" fmla="*/ 0 w 21"/>
                  <a:gd name="T23" fmla="*/ 0 h 22"/>
                  <a:gd name="T24" fmla="*/ 0 w 21"/>
                  <a:gd name="T25" fmla="*/ 0 h 22"/>
                  <a:gd name="T26" fmla="*/ 0 w 21"/>
                  <a:gd name="T27" fmla="*/ 0 h 22"/>
                  <a:gd name="T28" fmla="*/ 0 w 21"/>
                  <a:gd name="T29" fmla="*/ 0 h 22"/>
                  <a:gd name="T30" fmla="*/ 0 w 21"/>
                  <a:gd name="T31" fmla="*/ 0 h 22"/>
                  <a:gd name="T32" fmla="*/ 0 w 21"/>
                  <a:gd name="T33" fmla="*/ 0 h 22"/>
                  <a:gd name="T34" fmla="*/ 0 w 21"/>
                  <a:gd name="T35" fmla="*/ 0 h 22"/>
                  <a:gd name="T36" fmla="*/ 0 w 21"/>
                  <a:gd name="T37" fmla="*/ 0 h 22"/>
                  <a:gd name="T38" fmla="*/ 0 w 21"/>
                  <a:gd name="T39" fmla="*/ 0 h 22"/>
                  <a:gd name="T40" fmla="*/ 0 w 21"/>
                  <a:gd name="T41" fmla="*/ 0 h 22"/>
                  <a:gd name="T42" fmla="*/ 0 w 21"/>
                  <a:gd name="T43" fmla="*/ 0 h 22"/>
                  <a:gd name="T44" fmla="*/ 0 w 21"/>
                  <a:gd name="T45" fmla="*/ 0 h 22"/>
                  <a:gd name="T46" fmla="*/ 0 w 21"/>
                  <a:gd name="T47" fmla="*/ 0 h 22"/>
                  <a:gd name="T48" fmla="*/ 0 w 21"/>
                  <a:gd name="T49" fmla="*/ 0 h 22"/>
                  <a:gd name="T50" fmla="*/ 0 w 21"/>
                  <a:gd name="T51" fmla="*/ 0 h 22"/>
                  <a:gd name="T52" fmla="*/ 0 w 21"/>
                  <a:gd name="T53" fmla="*/ 0 h 22"/>
                  <a:gd name="T54" fmla="*/ 0 w 21"/>
                  <a:gd name="T55" fmla="*/ 0 h 22"/>
                  <a:gd name="T56" fmla="*/ 0 w 21"/>
                  <a:gd name="T57" fmla="*/ 0 h 22"/>
                  <a:gd name="T58" fmla="*/ 0 w 21"/>
                  <a:gd name="T59" fmla="*/ 0 h 22"/>
                  <a:gd name="T60" fmla="*/ 0 w 21"/>
                  <a:gd name="T61" fmla="*/ 0 h 2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 h="22">
                    <a:moveTo>
                      <a:pt x="13" y="2"/>
                    </a:moveTo>
                    <a:lnTo>
                      <a:pt x="16" y="0"/>
                    </a:lnTo>
                    <a:lnTo>
                      <a:pt x="17" y="0"/>
                    </a:lnTo>
                    <a:lnTo>
                      <a:pt x="20" y="1"/>
                    </a:lnTo>
                    <a:lnTo>
                      <a:pt x="21" y="4"/>
                    </a:lnTo>
                    <a:lnTo>
                      <a:pt x="20" y="6"/>
                    </a:lnTo>
                    <a:lnTo>
                      <a:pt x="19" y="9"/>
                    </a:lnTo>
                    <a:lnTo>
                      <a:pt x="16" y="17"/>
                    </a:lnTo>
                    <a:lnTo>
                      <a:pt x="15" y="21"/>
                    </a:lnTo>
                    <a:lnTo>
                      <a:pt x="11" y="22"/>
                    </a:lnTo>
                    <a:lnTo>
                      <a:pt x="9" y="22"/>
                    </a:lnTo>
                    <a:lnTo>
                      <a:pt x="8" y="21"/>
                    </a:lnTo>
                    <a:lnTo>
                      <a:pt x="4" y="15"/>
                    </a:lnTo>
                    <a:lnTo>
                      <a:pt x="3" y="10"/>
                    </a:lnTo>
                    <a:lnTo>
                      <a:pt x="0" y="2"/>
                    </a:lnTo>
                    <a:lnTo>
                      <a:pt x="0" y="1"/>
                    </a:lnTo>
                    <a:lnTo>
                      <a:pt x="3" y="0"/>
                    </a:lnTo>
                    <a:lnTo>
                      <a:pt x="6" y="1"/>
                    </a:lnTo>
                    <a:lnTo>
                      <a:pt x="7"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57" name="Freeform 385"/>
              <p:cNvSpPr/>
              <p:nvPr userDrawn="1"/>
            </p:nvSpPr>
            <p:spPr bwMode="auto">
              <a:xfrm>
                <a:off x="160" y="285"/>
                <a:ext cx="4" cy="5"/>
              </a:xfrm>
              <a:custGeom>
                <a:avLst/>
                <a:gdLst>
                  <a:gd name="T0" fmla="*/ 0 w 11"/>
                  <a:gd name="T1" fmla="*/ 0 h 13"/>
                  <a:gd name="T2" fmla="*/ 0 w 11"/>
                  <a:gd name="T3" fmla="*/ 0 h 13"/>
                  <a:gd name="T4" fmla="*/ 0 w 11"/>
                  <a:gd name="T5" fmla="*/ 0 h 13"/>
                  <a:gd name="T6" fmla="*/ 0 w 11"/>
                  <a:gd name="T7" fmla="*/ 0 h 13"/>
                  <a:gd name="T8" fmla="*/ 0 w 11"/>
                  <a:gd name="T9" fmla="*/ 0 h 13"/>
                  <a:gd name="T10" fmla="*/ 0 w 11"/>
                  <a:gd name="T11" fmla="*/ 0 h 13"/>
                  <a:gd name="T12" fmla="*/ 0 w 11"/>
                  <a:gd name="T13" fmla="*/ 0 h 13"/>
                  <a:gd name="T14" fmla="*/ 0 w 11"/>
                  <a:gd name="T15" fmla="*/ 0 h 13"/>
                  <a:gd name="T16" fmla="*/ 0 w 11"/>
                  <a:gd name="T17" fmla="*/ 0 h 13"/>
                  <a:gd name="T18" fmla="*/ 0 w 11"/>
                  <a:gd name="T19" fmla="*/ 0 h 13"/>
                  <a:gd name="T20" fmla="*/ 0 w 11"/>
                  <a:gd name="T21" fmla="*/ 0 h 13"/>
                  <a:gd name="T22" fmla="*/ 0 w 11"/>
                  <a:gd name="T23" fmla="*/ 0 h 13"/>
                  <a:gd name="T24" fmla="*/ 0 w 11"/>
                  <a:gd name="T25" fmla="*/ 0 h 13"/>
                  <a:gd name="T26" fmla="*/ 0 w 11"/>
                  <a:gd name="T27" fmla="*/ 0 h 13"/>
                  <a:gd name="T28" fmla="*/ 0 w 11"/>
                  <a:gd name="T29" fmla="*/ 0 h 13"/>
                  <a:gd name="T30" fmla="*/ 0 w 11"/>
                  <a:gd name="T31" fmla="*/ 0 h 13"/>
                  <a:gd name="T32" fmla="*/ 0 w 11"/>
                  <a:gd name="T33" fmla="*/ 0 h 13"/>
                  <a:gd name="T34" fmla="*/ 0 w 11"/>
                  <a:gd name="T35" fmla="*/ 0 h 13"/>
                  <a:gd name="T36" fmla="*/ 0 w 11"/>
                  <a:gd name="T37" fmla="*/ 0 h 13"/>
                  <a:gd name="T38" fmla="*/ 0 w 11"/>
                  <a:gd name="T39" fmla="*/ 0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 h="13">
                    <a:moveTo>
                      <a:pt x="1" y="4"/>
                    </a:moveTo>
                    <a:lnTo>
                      <a:pt x="0" y="1"/>
                    </a:lnTo>
                    <a:lnTo>
                      <a:pt x="0" y="0"/>
                    </a:lnTo>
                    <a:lnTo>
                      <a:pt x="1" y="0"/>
                    </a:lnTo>
                    <a:lnTo>
                      <a:pt x="3" y="1"/>
                    </a:lnTo>
                    <a:lnTo>
                      <a:pt x="5" y="1"/>
                    </a:lnTo>
                    <a:lnTo>
                      <a:pt x="9" y="4"/>
                    </a:lnTo>
                    <a:lnTo>
                      <a:pt x="11" y="7"/>
                    </a:lnTo>
                    <a:lnTo>
                      <a:pt x="11" y="9"/>
                    </a:lnTo>
                    <a:lnTo>
                      <a:pt x="11" y="12"/>
                    </a:lnTo>
                    <a:lnTo>
                      <a:pt x="9" y="13"/>
                    </a:lnTo>
                    <a:lnTo>
                      <a:pt x="5" y="10"/>
                    </a:lnTo>
                    <a:lnTo>
                      <a:pt x="4" y="8"/>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58" name="Freeform 386"/>
              <p:cNvSpPr/>
              <p:nvPr userDrawn="1"/>
            </p:nvSpPr>
            <p:spPr bwMode="auto">
              <a:xfrm>
                <a:off x="166" y="285"/>
                <a:ext cx="3" cy="5"/>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3">
                    <a:moveTo>
                      <a:pt x="5" y="8"/>
                    </a:moveTo>
                    <a:lnTo>
                      <a:pt x="3" y="12"/>
                    </a:lnTo>
                    <a:lnTo>
                      <a:pt x="1" y="13"/>
                    </a:lnTo>
                    <a:lnTo>
                      <a:pt x="0" y="12"/>
                    </a:lnTo>
                    <a:lnTo>
                      <a:pt x="0" y="8"/>
                    </a:lnTo>
                    <a:lnTo>
                      <a:pt x="0" y="5"/>
                    </a:lnTo>
                    <a:lnTo>
                      <a:pt x="0" y="4"/>
                    </a:lnTo>
                    <a:lnTo>
                      <a:pt x="3" y="3"/>
                    </a:lnTo>
                    <a:lnTo>
                      <a:pt x="7" y="1"/>
                    </a:lnTo>
                    <a:lnTo>
                      <a:pt x="9" y="0"/>
                    </a:lnTo>
                    <a:lnTo>
                      <a:pt x="10" y="0"/>
                    </a:lnTo>
                    <a:lnTo>
                      <a:pt x="10" y="1"/>
                    </a:lnTo>
                    <a:lnTo>
                      <a:pt x="9" y="4"/>
                    </a:lnTo>
                    <a:lnTo>
                      <a:pt x="5" y="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59" name="Freeform 387"/>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60" name="Freeform 388"/>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61" name="Freeform 389"/>
              <p:cNvSpPr/>
              <p:nvPr userDrawn="1"/>
            </p:nvSpPr>
            <p:spPr bwMode="auto">
              <a:xfrm>
                <a:off x="264" y="285"/>
                <a:ext cx="4" cy="4"/>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w 10"/>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 h="13">
                    <a:moveTo>
                      <a:pt x="1" y="0"/>
                    </a:moveTo>
                    <a:lnTo>
                      <a:pt x="2" y="1"/>
                    </a:lnTo>
                    <a:lnTo>
                      <a:pt x="6" y="4"/>
                    </a:lnTo>
                    <a:lnTo>
                      <a:pt x="9" y="5"/>
                    </a:lnTo>
                    <a:lnTo>
                      <a:pt x="10" y="6"/>
                    </a:lnTo>
                    <a:lnTo>
                      <a:pt x="10" y="8"/>
                    </a:lnTo>
                    <a:lnTo>
                      <a:pt x="9" y="10"/>
                    </a:lnTo>
                    <a:lnTo>
                      <a:pt x="7" y="13"/>
                    </a:lnTo>
                    <a:lnTo>
                      <a:pt x="6" y="13"/>
                    </a:lnTo>
                    <a:lnTo>
                      <a:pt x="5" y="11"/>
                    </a:lnTo>
                    <a:lnTo>
                      <a:pt x="2" y="8"/>
                    </a:lnTo>
                    <a:lnTo>
                      <a:pt x="0" y="1"/>
                    </a:lnTo>
                    <a:lnTo>
                      <a:pt x="0"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62" name="Freeform 390"/>
              <p:cNvSpPr/>
              <p:nvPr userDrawn="1"/>
            </p:nvSpPr>
            <p:spPr bwMode="auto">
              <a:xfrm>
                <a:off x="269" y="285"/>
                <a:ext cx="4" cy="5"/>
              </a:xfrm>
              <a:custGeom>
                <a:avLst/>
                <a:gdLst>
                  <a:gd name="T0" fmla="*/ 0 w 12"/>
                  <a:gd name="T1" fmla="*/ 0 h 13"/>
                  <a:gd name="T2" fmla="*/ 0 w 12"/>
                  <a:gd name="T3" fmla="*/ 0 h 13"/>
                  <a:gd name="T4" fmla="*/ 0 w 12"/>
                  <a:gd name="T5" fmla="*/ 0 h 13"/>
                  <a:gd name="T6" fmla="*/ 0 w 12"/>
                  <a:gd name="T7" fmla="*/ 0 h 13"/>
                  <a:gd name="T8" fmla="*/ 0 w 12"/>
                  <a:gd name="T9" fmla="*/ 0 h 13"/>
                  <a:gd name="T10" fmla="*/ 0 w 12"/>
                  <a:gd name="T11" fmla="*/ 0 h 13"/>
                  <a:gd name="T12" fmla="*/ 0 w 12"/>
                  <a:gd name="T13" fmla="*/ 0 h 13"/>
                  <a:gd name="T14" fmla="*/ 0 w 12"/>
                  <a:gd name="T15" fmla="*/ 0 h 13"/>
                  <a:gd name="T16" fmla="*/ 0 w 12"/>
                  <a:gd name="T17" fmla="*/ 0 h 13"/>
                  <a:gd name="T18" fmla="*/ 0 w 12"/>
                  <a:gd name="T19" fmla="*/ 0 h 13"/>
                  <a:gd name="T20" fmla="*/ 0 w 12"/>
                  <a:gd name="T21" fmla="*/ 0 h 13"/>
                  <a:gd name="T22" fmla="*/ 0 w 12"/>
                  <a:gd name="T23" fmla="*/ 0 h 13"/>
                  <a:gd name="T24" fmla="*/ 0 w 12"/>
                  <a:gd name="T25" fmla="*/ 0 h 13"/>
                  <a:gd name="T26" fmla="*/ 0 w 12"/>
                  <a:gd name="T27" fmla="*/ 0 h 13"/>
                  <a:gd name="T28" fmla="*/ 0 w 12"/>
                  <a:gd name="T29" fmla="*/ 0 h 13"/>
                  <a:gd name="T30" fmla="*/ 0 w 12"/>
                  <a:gd name="T31" fmla="*/ 0 h 13"/>
                  <a:gd name="T32" fmla="*/ 0 w 12"/>
                  <a:gd name="T33" fmla="*/ 0 h 13"/>
                  <a:gd name="T34" fmla="*/ 0 w 12"/>
                  <a:gd name="T35" fmla="*/ 0 h 13"/>
                  <a:gd name="T36" fmla="*/ 0 w 12"/>
                  <a:gd name="T37" fmla="*/ 0 h 13"/>
                  <a:gd name="T38" fmla="*/ 0 w 12"/>
                  <a:gd name="T39" fmla="*/ 0 h 13"/>
                  <a:gd name="T40" fmla="*/ 0 w 12"/>
                  <a:gd name="T41" fmla="*/ 0 h 13"/>
                  <a:gd name="T42" fmla="*/ 0 w 12"/>
                  <a:gd name="T43" fmla="*/ 0 h 13"/>
                  <a:gd name="T44" fmla="*/ 0 w 12"/>
                  <a:gd name="T45" fmla="*/ 0 h 13"/>
                  <a:gd name="T46" fmla="*/ 0 w 12"/>
                  <a:gd name="T47" fmla="*/ 0 h 13"/>
                  <a:gd name="T48" fmla="*/ 0 w 12"/>
                  <a:gd name="T49" fmla="*/ 0 h 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 h="13">
                    <a:moveTo>
                      <a:pt x="9" y="5"/>
                    </a:moveTo>
                    <a:lnTo>
                      <a:pt x="5" y="9"/>
                    </a:lnTo>
                    <a:lnTo>
                      <a:pt x="4" y="13"/>
                    </a:lnTo>
                    <a:lnTo>
                      <a:pt x="2" y="13"/>
                    </a:lnTo>
                    <a:lnTo>
                      <a:pt x="1" y="13"/>
                    </a:lnTo>
                    <a:lnTo>
                      <a:pt x="1" y="12"/>
                    </a:lnTo>
                    <a:lnTo>
                      <a:pt x="0" y="8"/>
                    </a:lnTo>
                    <a:lnTo>
                      <a:pt x="0" y="5"/>
                    </a:lnTo>
                    <a:lnTo>
                      <a:pt x="1" y="4"/>
                    </a:lnTo>
                    <a:lnTo>
                      <a:pt x="5" y="3"/>
                    </a:lnTo>
                    <a:lnTo>
                      <a:pt x="9" y="0"/>
                    </a:lnTo>
                    <a:lnTo>
                      <a:pt x="10" y="0"/>
                    </a:lnTo>
                    <a:lnTo>
                      <a:pt x="12" y="1"/>
                    </a:lnTo>
                    <a:lnTo>
                      <a:pt x="9" y="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63" name="Freeform 391"/>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64" name="Freeform 392"/>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65" name="Freeform 393"/>
              <p:cNvSpPr/>
              <p:nvPr userDrawn="1"/>
            </p:nvSpPr>
            <p:spPr bwMode="auto">
              <a:xfrm>
                <a:off x="163" y="188"/>
                <a:ext cx="2"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 h="13">
                    <a:moveTo>
                      <a:pt x="4" y="0"/>
                    </a:moveTo>
                    <a:lnTo>
                      <a:pt x="1" y="0"/>
                    </a:lnTo>
                    <a:lnTo>
                      <a:pt x="1" y="2"/>
                    </a:lnTo>
                    <a:lnTo>
                      <a:pt x="0" y="3"/>
                    </a:lnTo>
                    <a:lnTo>
                      <a:pt x="1" y="7"/>
                    </a:lnTo>
                    <a:lnTo>
                      <a:pt x="3" y="9"/>
                    </a:lnTo>
                    <a:lnTo>
                      <a:pt x="3" y="12"/>
                    </a:lnTo>
                    <a:lnTo>
                      <a:pt x="5" y="13"/>
                    </a:lnTo>
                    <a:lnTo>
                      <a:pt x="6" y="12"/>
                    </a:lnTo>
                    <a:lnTo>
                      <a:pt x="8" y="9"/>
                    </a:lnTo>
                    <a:lnTo>
                      <a:pt x="8" y="5"/>
                    </a:lnTo>
                    <a:lnTo>
                      <a:pt x="8" y="2"/>
                    </a:lnTo>
                    <a:lnTo>
                      <a:pt x="8" y="0"/>
                    </a:lnTo>
                    <a:lnTo>
                      <a:pt x="6"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66" name="Freeform 394"/>
              <p:cNvSpPr/>
              <p:nvPr userDrawn="1"/>
            </p:nvSpPr>
            <p:spPr bwMode="auto">
              <a:xfrm>
                <a:off x="269" y="188"/>
                <a:ext cx="3"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w 8"/>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 h="13">
                    <a:moveTo>
                      <a:pt x="2" y="0"/>
                    </a:moveTo>
                    <a:lnTo>
                      <a:pt x="1" y="0"/>
                    </a:lnTo>
                    <a:lnTo>
                      <a:pt x="0" y="2"/>
                    </a:lnTo>
                    <a:lnTo>
                      <a:pt x="0" y="3"/>
                    </a:lnTo>
                    <a:lnTo>
                      <a:pt x="0" y="7"/>
                    </a:lnTo>
                    <a:lnTo>
                      <a:pt x="1" y="9"/>
                    </a:lnTo>
                    <a:lnTo>
                      <a:pt x="1" y="12"/>
                    </a:lnTo>
                    <a:lnTo>
                      <a:pt x="4" y="13"/>
                    </a:lnTo>
                    <a:lnTo>
                      <a:pt x="5" y="12"/>
                    </a:lnTo>
                    <a:lnTo>
                      <a:pt x="6" y="9"/>
                    </a:lnTo>
                    <a:lnTo>
                      <a:pt x="6" y="5"/>
                    </a:lnTo>
                    <a:lnTo>
                      <a:pt x="8" y="2"/>
                    </a:lnTo>
                    <a:lnTo>
                      <a:pt x="6" y="0"/>
                    </a:lnTo>
                    <a:lnTo>
                      <a:pt x="5" y="0"/>
                    </a:lnTo>
                    <a:lnTo>
                      <a:pt x="2"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67" name="Freeform 395"/>
              <p:cNvSpPr/>
              <p:nvPr userDrawn="1"/>
            </p:nvSpPr>
            <p:spPr bwMode="auto">
              <a:xfrm>
                <a:off x="163" y="293"/>
                <a:ext cx="3" cy="3"/>
              </a:xfrm>
              <a:custGeom>
                <a:avLst/>
                <a:gdLst>
                  <a:gd name="T0" fmla="*/ 0 w 8"/>
                  <a:gd name="T1" fmla="*/ 0 h 9"/>
                  <a:gd name="T2" fmla="*/ 0 w 8"/>
                  <a:gd name="T3" fmla="*/ 0 h 9"/>
                  <a:gd name="T4" fmla="*/ 0 w 8"/>
                  <a:gd name="T5" fmla="*/ 0 h 9"/>
                  <a:gd name="T6" fmla="*/ 0 w 8"/>
                  <a:gd name="T7" fmla="*/ 0 h 9"/>
                  <a:gd name="T8" fmla="*/ 0 w 8"/>
                  <a:gd name="T9" fmla="*/ 0 h 9"/>
                  <a:gd name="T10" fmla="*/ 0 w 8"/>
                  <a:gd name="T11" fmla="*/ 0 h 9"/>
                  <a:gd name="T12" fmla="*/ 0 w 8"/>
                  <a:gd name="T13" fmla="*/ 0 h 9"/>
                  <a:gd name="T14" fmla="*/ 0 w 8"/>
                  <a:gd name="T15" fmla="*/ 0 h 9"/>
                  <a:gd name="T16" fmla="*/ 0 w 8"/>
                  <a:gd name="T17" fmla="*/ 0 h 9"/>
                  <a:gd name="T18" fmla="*/ 0 w 8"/>
                  <a:gd name="T19" fmla="*/ 0 h 9"/>
                  <a:gd name="T20" fmla="*/ 0 w 8"/>
                  <a:gd name="T21" fmla="*/ 0 h 9"/>
                  <a:gd name="T22" fmla="*/ 0 w 8"/>
                  <a:gd name="T23" fmla="*/ 0 h 9"/>
                  <a:gd name="T24" fmla="*/ 0 w 8"/>
                  <a:gd name="T25" fmla="*/ 0 h 9"/>
                  <a:gd name="T26" fmla="*/ 0 w 8"/>
                  <a:gd name="T27" fmla="*/ 0 h 9"/>
                  <a:gd name="T28" fmla="*/ 0 w 8"/>
                  <a:gd name="T29" fmla="*/ 0 h 9"/>
                  <a:gd name="T30" fmla="*/ 0 w 8"/>
                  <a:gd name="T31" fmla="*/ 0 h 9"/>
                  <a:gd name="T32" fmla="*/ 0 w 8"/>
                  <a:gd name="T33" fmla="*/ 0 h 9"/>
                  <a:gd name="T34" fmla="*/ 0 w 8"/>
                  <a:gd name="T35" fmla="*/ 0 h 9"/>
                  <a:gd name="T36" fmla="*/ 0 w 8"/>
                  <a:gd name="T37" fmla="*/ 0 h 9"/>
                  <a:gd name="T38" fmla="*/ 0 w 8"/>
                  <a:gd name="T39" fmla="*/ 0 h 9"/>
                  <a:gd name="T40" fmla="*/ 0 w 8"/>
                  <a:gd name="T41" fmla="*/ 0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 h="9">
                    <a:moveTo>
                      <a:pt x="4" y="0"/>
                    </a:moveTo>
                    <a:lnTo>
                      <a:pt x="3" y="0"/>
                    </a:lnTo>
                    <a:lnTo>
                      <a:pt x="2" y="0"/>
                    </a:lnTo>
                    <a:lnTo>
                      <a:pt x="0" y="2"/>
                    </a:lnTo>
                    <a:lnTo>
                      <a:pt x="2" y="6"/>
                    </a:lnTo>
                    <a:lnTo>
                      <a:pt x="4" y="9"/>
                    </a:lnTo>
                    <a:lnTo>
                      <a:pt x="5" y="9"/>
                    </a:lnTo>
                    <a:lnTo>
                      <a:pt x="7" y="8"/>
                    </a:lnTo>
                    <a:lnTo>
                      <a:pt x="8" y="4"/>
                    </a:lnTo>
                    <a:lnTo>
                      <a:pt x="8" y="2"/>
                    </a:lnTo>
                    <a:lnTo>
                      <a:pt x="8" y="0"/>
                    </a:lnTo>
                    <a:lnTo>
                      <a:pt x="7"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68" name="Freeform 396"/>
              <p:cNvSpPr/>
              <p:nvPr userDrawn="1"/>
            </p:nvSpPr>
            <p:spPr bwMode="auto">
              <a:xfrm>
                <a:off x="267" y="293"/>
                <a:ext cx="2" cy="3"/>
              </a:xfrm>
              <a:custGeom>
                <a:avLst/>
                <a:gdLst>
                  <a:gd name="T0" fmla="*/ 0 w 6"/>
                  <a:gd name="T1" fmla="*/ 0 h 10"/>
                  <a:gd name="T2" fmla="*/ 0 w 6"/>
                  <a:gd name="T3" fmla="*/ 0 h 10"/>
                  <a:gd name="T4" fmla="*/ 0 w 6"/>
                  <a:gd name="T5" fmla="*/ 0 h 10"/>
                  <a:gd name="T6" fmla="*/ 0 w 6"/>
                  <a:gd name="T7" fmla="*/ 0 h 10"/>
                  <a:gd name="T8" fmla="*/ 0 w 6"/>
                  <a:gd name="T9" fmla="*/ 0 h 10"/>
                  <a:gd name="T10" fmla="*/ 0 w 6"/>
                  <a:gd name="T11" fmla="*/ 0 h 10"/>
                  <a:gd name="T12" fmla="*/ 0 w 6"/>
                  <a:gd name="T13" fmla="*/ 0 h 10"/>
                  <a:gd name="T14" fmla="*/ 0 w 6"/>
                  <a:gd name="T15" fmla="*/ 0 h 10"/>
                  <a:gd name="T16" fmla="*/ 0 w 6"/>
                  <a:gd name="T17" fmla="*/ 0 h 10"/>
                  <a:gd name="T18" fmla="*/ 0 w 6"/>
                  <a:gd name="T19" fmla="*/ 0 h 10"/>
                  <a:gd name="T20" fmla="*/ 0 w 6"/>
                  <a:gd name="T21" fmla="*/ 0 h 10"/>
                  <a:gd name="T22" fmla="*/ 0 w 6"/>
                  <a:gd name="T23" fmla="*/ 0 h 10"/>
                  <a:gd name="T24" fmla="*/ 0 w 6"/>
                  <a:gd name="T25" fmla="*/ 0 h 10"/>
                  <a:gd name="T26" fmla="*/ 0 w 6"/>
                  <a:gd name="T27" fmla="*/ 0 h 10"/>
                  <a:gd name="T28" fmla="*/ 0 w 6"/>
                  <a:gd name="T29" fmla="*/ 0 h 10"/>
                  <a:gd name="T30" fmla="*/ 0 w 6"/>
                  <a:gd name="T31" fmla="*/ 0 h 10"/>
                  <a:gd name="T32" fmla="*/ 0 w 6"/>
                  <a:gd name="T33" fmla="*/ 0 h 10"/>
                  <a:gd name="T34" fmla="*/ 0 w 6"/>
                  <a:gd name="T35" fmla="*/ 0 h 10"/>
                  <a:gd name="T36" fmla="*/ 0 w 6"/>
                  <a:gd name="T37" fmla="*/ 0 h 10"/>
                  <a:gd name="T38" fmla="*/ 0 w 6"/>
                  <a:gd name="T39" fmla="*/ 0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 h="10">
                    <a:moveTo>
                      <a:pt x="0" y="4"/>
                    </a:moveTo>
                    <a:lnTo>
                      <a:pt x="0" y="7"/>
                    </a:lnTo>
                    <a:lnTo>
                      <a:pt x="1" y="9"/>
                    </a:lnTo>
                    <a:lnTo>
                      <a:pt x="2" y="10"/>
                    </a:lnTo>
                    <a:lnTo>
                      <a:pt x="4" y="8"/>
                    </a:lnTo>
                    <a:lnTo>
                      <a:pt x="5" y="4"/>
                    </a:lnTo>
                    <a:lnTo>
                      <a:pt x="6" y="1"/>
                    </a:lnTo>
                    <a:lnTo>
                      <a:pt x="5" y="0"/>
                    </a:lnTo>
                    <a:lnTo>
                      <a:pt x="4" y="0"/>
                    </a:lnTo>
                    <a:lnTo>
                      <a:pt x="2" y="0"/>
                    </a:lnTo>
                    <a:lnTo>
                      <a:pt x="1" y="0"/>
                    </a:lnTo>
                    <a:lnTo>
                      <a:pt x="0" y="0"/>
                    </a:lnTo>
                    <a:lnTo>
                      <a:pt x="0" y="3"/>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69" name="Freeform 397"/>
              <p:cNvSpPr/>
              <p:nvPr userDrawn="1"/>
            </p:nvSpPr>
            <p:spPr bwMode="auto">
              <a:xfrm>
                <a:off x="203" y="237"/>
                <a:ext cx="41" cy="43"/>
              </a:xfrm>
              <a:custGeom>
                <a:avLst/>
                <a:gdLst>
                  <a:gd name="T0" fmla="*/ 0 w 122"/>
                  <a:gd name="T1" fmla="*/ 0 h 128"/>
                  <a:gd name="T2" fmla="*/ 0 w 122"/>
                  <a:gd name="T3" fmla="*/ 0 h 128"/>
                  <a:gd name="T4" fmla="*/ 0 w 122"/>
                  <a:gd name="T5" fmla="*/ 0 h 128"/>
                  <a:gd name="T6" fmla="*/ 0 w 122"/>
                  <a:gd name="T7" fmla="*/ 0 h 128"/>
                  <a:gd name="T8" fmla="*/ 0 w 122"/>
                  <a:gd name="T9" fmla="*/ 0 h 128"/>
                  <a:gd name="T10" fmla="*/ 0 w 122"/>
                  <a:gd name="T11" fmla="*/ 0 h 128"/>
                  <a:gd name="T12" fmla="*/ 0 w 122"/>
                  <a:gd name="T13" fmla="*/ 0 h 128"/>
                  <a:gd name="T14" fmla="*/ 0 w 122"/>
                  <a:gd name="T15" fmla="*/ 0 h 128"/>
                  <a:gd name="T16" fmla="*/ 0 w 122"/>
                  <a:gd name="T17" fmla="*/ 0 h 128"/>
                  <a:gd name="T18" fmla="*/ 0 w 122"/>
                  <a:gd name="T19" fmla="*/ 0 h 128"/>
                  <a:gd name="T20" fmla="*/ 0 w 122"/>
                  <a:gd name="T21" fmla="*/ 0 h 128"/>
                  <a:gd name="T22" fmla="*/ 0 w 122"/>
                  <a:gd name="T23" fmla="*/ 0 h 128"/>
                  <a:gd name="T24" fmla="*/ 0 w 122"/>
                  <a:gd name="T25" fmla="*/ 0 h 128"/>
                  <a:gd name="T26" fmla="*/ 0 w 122"/>
                  <a:gd name="T27" fmla="*/ 0 h 128"/>
                  <a:gd name="T28" fmla="*/ 0 w 122"/>
                  <a:gd name="T29" fmla="*/ 0 h 128"/>
                  <a:gd name="T30" fmla="*/ 0 w 122"/>
                  <a:gd name="T31" fmla="*/ 0 h 128"/>
                  <a:gd name="T32" fmla="*/ 0 w 122"/>
                  <a:gd name="T33" fmla="*/ 0 h 128"/>
                  <a:gd name="T34" fmla="*/ 0 w 122"/>
                  <a:gd name="T35" fmla="*/ 0 h 128"/>
                  <a:gd name="T36" fmla="*/ 0 w 122"/>
                  <a:gd name="T37" fmla="*/ 0 h 128"/>
                  <a:gd name="T38" fmla="*/ 0 w 122"/>
                  <a:gd name="T39" fmla="*/ 0 h 128"/>
                  <a:gd name="T40" fmla="*/ 0 w 122"/>
                  <a:gd name="T41" fmla="*/ 0 h 128"/>
                  <a:gd name="T42" fmla="*/ 0 w 122"/>
                  <a:gd name="T43" fmla="*/ 0 h 128"/>
                  <a:gd name="T44" fmla="*/ 0 w 122"/>
                  <a:gd name="T45" fmla="*/ 0 h 128"/>
                  <a:gd name="T46" fmla="*/ 0 w 122"/>
                  <a:gd name="T47" fmla="*/ 0 h 128"/>
                  <a:gd name="T48" fmla="*/ 0 w 122"/>
                  <a:gd name="T49" fmla="*/ 0 h 128"/>
                  <a:gd name="T50" fmla="*/ 0 w 122"/>
                  <a:gd name="T51" fmla="*/ 0 h 128"/>
                  <a:gd name="T52" fmla="*/ 0 w 122"/>
                  <a:gd name="T53" fmla="*/ 0 h 128"/>
                  <a:gd name="T54" fmla="*/ 0 w 122"/>
                  <a:gd name="T55" fmla="*/ 0 h 128"/>
                  <a:gd name="T56" fmla="*/ 0 w 122"/>
                  <a:gd name="T57" fmla="*/ 0 h 128"/>
                  <a:gd name="T58" fmla="*/ 0 w 122"/>
                  <a:gd name="T59" fmla="*/ 0 h 128"/>
                  <a:gd name="T60" fmla="*/ 0 w 122"/>
                  <a:gd name="T61" fmla="*/ 0 h 128"/>
                  <a:gd name="T62" fmla="*/ 0 w 122"/>
                  <a:gd name="T63" fmla="*/ 0 h 128"/>
                  <a:gd name="T64" fmla="*/ 0 w 122"/>
                  <a:gd name="T65" fmla="*/ 0 h 128"/>
                  <a:gd name="T66" fmla="*/ 0 w 122"/>
                  <a:gd name="T67" fmla="*/ 0 h 128"/>
                  <a:gd name="T68" fmla="*/ 0 w 122"/>
                  <a:gd name="T69" fmla="*/ 0 h 128"/>
                  <a:gd name="T70" fmla="*/ 0 w 122"/>
                  <a:gd name="T71" fmla="*/ 0 h 128"/>
                  <a:gd name="T72" fmla="*/ 0 w 122"/>
                  <a:gd name="T73" fmla="*/ 0 h 128"/>
                  <a:gd name="T74" fmla="*/ 0 w 122"/>
                  <a:gd name="T75" fmla="*/ 0 h 128"/>
                  <a:gd name="T76" fmla="*/ 0 w 122"/>
                  <a:gd name="T77" fmla="*/ 0 h 128"/>
                  <a:gd name="T78" fmla="*/ 0 w 122"/>
                  <a:gd name="T79" fmla="*/ 0 h 128"/>
                  <a:gd name="T80" fmla="*/ 0 w 122"/>
                  <a:gd name="T81" fmla="*/ 0 h 128"/>
                  <a:gd name="T82" fmla="*/ 0 w 122"/>
                  <a:gd name="T83" fmla="*/ 0 h 128"/>
                  <a:gd name="T84" fmla="*/ 0 w 122"/>
                  <a:gd name="T85" fmla="*/ 0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2" h="128">
                    <a:moveTo>
                      <a:pt x="0" y="5"/>
                    </a:moveTo>
                    <a:lnTo>
                      <a:pt x="18" y="5"/>
                    </a:lnTo>
                    <a:lnTo>
                      <a:pt x="19" y="3"/>
                    </a:lnTo>
                    <a:lnTo>
                      <a:pt x="22" y="1"/>
                    </a:lnTo>
                    <a:lnTo>
                      <a:pt x="23" y="0"/>
                    </a:lnTo>
                    <a:lnTo>
                      <a:pt x="27" y="0"/>
                    </a:lnTo>
                    <a:lnTo>
                      <a:pt x="30" y="0"/>
                    </a:lnTo>
                    <a:lnTo>
                      <a:pt x="32" y="1"/>
                    </a:lnTo>
                    <a:lnTo>
                      <a:pt x="36" y="5"/>
                    </a:lnTo>
                    <a:lnTo>
                      <a:pt x="50" y="5"/>
                    </a:lnTo>
                    <a:lnTo>
                      <a:pt x="53" y="3"/>
                    </a:lnTo>
                    <a:lnTo>
                      <a:pt x="54" y="1"/>
                    </a:lnTo>
                    <a:lnTo>
                      <a:pt x="58" y="0"/>
                    </a:lnTo>
                    <a:lnTo>
                      <a:pt x="61" y="0"/>
                    </a:lnTo>
                    <a:lnTo>
                      <a:pt x="63" y="0"/>
                    </a:lnTo>
                    <a:lnTo>
                      <a:pt x="66" y="1"/>
                    </a:lnTo>
                    <a:lnTo>
                      <a:pt x="69" y="3"/>
                    </a:lnTo>
                    <a:lnTo>
                      <a:pt x="70" y="5"/>
                    </a:lnTo>
                    <a:lnTo>
                      <a:pt x="84" y="5"/>
                    </a:lnTo>
                    <a:lnTo>
                      <a:pt x="88" y="1"/>
                    </a:lnTo>
                    <a:lnTo>
                      <a:pt x="89" y="0"/>
                    </a:lnTo>
                    <a:lnTo>
                      <a:pt x="93" y="0"/>
                    </a:lnTo>
                    <a:lnTo>
                      <a:pt x="98" y="1"/>
                    </a:lnTo>
                    <a:lnTo>
                      <a:pt x="102" y="5"/>
                    </a:lnTo>
                    <a:lnTo>
                      <a:pt x="122" y="5"/>
                    </a:lnTo>
                    <a:lnTo>
                      <a:pt x="122" y="95"/>
                    </a:lnTo>
                    <a:lnTo>
                      <a:pt x="105" y="95"/>
                    </a:lnTo>
                    <a:lnTo>
                      <a:pt x="105" y="128"/>
                    </a:lnTo>
                    <a:lnTo>
                      <a:pt x="85" y="128"/>
                    </a:lnTo>
                    <a:lnTo>
                      <a:pt x="85" y="95"/>
                    </a:lnTo>
                    <a:lnTo>
                      <a:pt x="36" y="95"/>
                    </a:lnTo>
                    <a:lnTo>
                      <a:pt x="36" y="128"/>
                    </a:lnTo>
                    <a:lnTo>
                      <a:pt x="17" y="128"/>
                    </a:lnTo>
                    <a:lnTo>
                      <a:pt x="17" y="93"/>
                    </a:lnTo>
                    <a:lnTo>
                      <a:pt x="0" y="93"/>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70" name="Rectangle 398"/>
              <p:cNvSpPr>
                <a:spLocks noChangeArrowheads="1"/>
              </p:cNvSpPr>
              <p:nvPr userDrawn="1"/>
            </p:nvSpPr>
            <p:spPr bwMode="auto">
              <a:xfrm>
                <a:off x="205" y="241"/>
                <a:ext cx="37" cy="25"/>
              </a:xfrm>
              <a:prstGeom prst="rect">
                <a:avLst/>
              </a:prstGeom>
              <a:solidFill>
                <a:srgbClr val="EF49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charset="-128"/>
                  </a:defRPr>
                </a:lvl1pPr>
                <a:lvl2pPr marL="742950" indent="-285750">
                  <a:defRPr>
                    <a:solidFill>
                      <a:schemeClr val="tx1"/>
                    </a:solidFill>
                    <a:latin typeface="Arial" panose="020B0604020202020204" pitchFamily="34" charset="0"/>
                    <a:ea typeface="MS PGothic" panose="020B0600070205080204" charset="-128"/>
                  </a:defRPr>
                </a:lvl2pPr>
                <a:lvl3pPr marL="1143000" indent="-228600">
                  <a:defRPr>
                    <a:solidFill>
                      <a:schemeClr val="tx1"/>
                    </a:solidFill>
                    <a:latin typeface="Arial" panose="020B0604020202020204" pitchFamily="34" charset="0"/>
                    <a:ea typeface="MS PGothic" panose="020B0600070205080204" charset="-128"/>
                  </a:defRPr>
                </a:lvl3pPr>
                <a:lvl4pPr marL="1600200" indent="-228600">
                  <a:defRPr>
                    <a:solidFill>
                      <a:schemeClr val="tx1"/>
                    </a:solidFill>
                    <a:latin typeface="Arial" panose="020B0604020202020204" pitchFamily="34" charset="0"/>
                    <a:ea typeface="MS PGothic" panose="020B0600070205080204" charset="-128"/>
                  </a:defRPr>
                </a:lvl4pPr>
                <a:lvl5pPr marL="2057400" indent="-228600">
                  <a:defRPr>
                    <a:solidFill>
                      <a:schemeClr val="tx1"/>
                    </a:solidFill>
                    <a:latin typeface="Arial" panose="020B0604020202020204" pitchFamily="34" charset="0"/>
                    <a:ea typeface="MS PGothic" panose="020B0600070205080204" charset="-128"/>
                  </a:defRPr>
                </a:lvl5pPr>
                <a:lvl6pPr marL="25146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6pPr>
                <a:lvl7pPr marL="29718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7pPr>
                <a:lvl8pPr marL="34290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8pPr>
                <a:lvl9pPr marL="38862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71" name="Freeform 399"/>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72" name="Freeform 400"/>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73" name="Freeform 401"/>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74" name="Freeform 402"/>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75" name="Freeform 403"/>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76" name="Freeform 404"/>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77" name="Freeform 405"/>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78" name="Freeform 406"/>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79" name="Freeform 407"/>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80" name="Freeform 408"/>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81" name="Freeform 409"/>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82" name="Freeform 410"/>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83" name="Freeform 411"/>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84" name="Freeform 412"/>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85" name="Freeform 413"/>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86" name="Freeform 414"/>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87" name="Freeform 415"/>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88" name="Freeform 416"/>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89" name="Rectangle 417"/>
              <p:cNvSpPr>
                <a:spLocks noChangeArrowheads="1"/>
              </p:cNvSpPr>
              <p:nvPr userDrawn="1"/>
            </p:nvSpPr>
            <p:spPr bwMode="auto">
              <a:xfrm>
                <a:off x="205" y="243"/>
                <a:ext cx="37" cy="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charset="-128"/>
                  </a:defRPr>
                </a:lvl1pPr>
                <a:lvl2pPr marL="742950" indent="-285750">
                  <a:defRPr>
                    <a:solidFill>
                      <a:schemeClr val="tx1"/>
                    </a:solidFill>
                    <a:latin typeface="Arial" panose="020B0604020202020204" pitchFamily="34" charset="0"/>
                    <a:ea typeface="MS PGothic" panose="020B0600070205080204" charset="-128"/>
                  </a:defRPr>
                </a:lvl2pPr>
                <a:lvl3pPr marL="1143000" indent="-228600">
                  <a:defRPr>
                    <a:solidFill>
                      <a:schemeClr val="tx1"/>
                    </a:solidFill>
                    <a:latin typeface="Arial" panose="020B0604020202020204" pitchFamily="34" charset="0"/>
                    <a:ea typeface="MS PGothic" panose="020B0600070205080204" charset="-128"/>
                  </a:defRPr>
                </a:lvl3pPr>
                <a:lvl4pPr marL="1600200" indent="-228600">
                  <a:defRPr>
                    <a:solidFill>
                      <a:schemeClr val="tx1"/>
                    </a:solidFill>
                    <a:latin typeface="Arial" panose="020B0604020202020204" pitchFamily="34" charset="0"/>
                    <a:ea typeface="MS PGothic" panose="020B0600070205080204" charset="-128"/>
                  </a:defRPr>
                </a:lvl4pPr>
                <a:lvl5pPr marL="2057400" indent="-228600">
                  <a:defRPr>
                    <a:solidFill>
                      <a:schemeClr val="tx1"/>
                    </a:solidFill>
                    <a:latin typeface="Arial" panose="020B0604020202020204" pitchFamily="34" charset="0"/>
                    <a:ea typeface="MS PGothic" panose="020B0600070205080204" charset="-128"/>
                  </a:defRPr>
                </a:lvl5pPr>
                <a:lvl6pPr marL="25146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6pPr>
                <a:lvl7pPr marL="29718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7pPr>
                <a:lvl8pPr marL="34290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8pPr>
                <a:lvl9pPr marL="38862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0" name="Rectangle 418"/>
              <p:cNvSpPr>
                <a:spLocks noChangeArrowheads="1"/>
              </p:cNvSpPr>
              <p:nvPr userDrawn="1"/>
            </p:nvSpPr>
            <p:spPr bwMode="auto">
              <a:xfrm>
                <a:off x="205" y="243"/>
                <a:ext cx="37" cy="1"/>
              </a:xfrm>
              <a:prstGeom prst="rect">
                <a:avLst/>
              </a:prstGeom>
              <a:noFill/>
              <a:ln w="0">
                <a:solidFill>
                  <a:srgbClr val="000000"/>
                </a:solidFill>
                <a:miter lim="800000"/>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MS PGothic" panose="020B0600070205080204" charset="-128"/>
                  </a:defRPr>
                </a:lvl1pPr>
                <a:lvl2pPr marL="742950" indent="-285750">
                  <a:defRPr>
                    <a:solidFill>
                      <a:schemeClr val="tx1"/>
                    </a:solidFill>
                    <a:latin typeface="Arial" panose="020B0604020202020204" pitchFamily="34" charset="0"/>
                    <a:ea typeface="MS PGothic" panose="020B0600070205080204" charset="-128"/>
                  </a:defRPr>
                </a:lvl2pPr>
                <a:lvl3pPr marL="1143000" indent="-228600">
                  <a:defRPr>
                    <a:solidFill>
                      <a:schemeClr val="tx1"/>
                    </a:solidFill>
                    <a:latin typeface="Arial" panose="020B0604020202020204" pitchFamily="34" charset="0"/>
                    <a:ea typeface="MS PGothic" panose="020B0600070205080204" charset="-128"/>
                  </a:defRPr>
                </a:lvl3pPr>
                <a:lvl4pPr marL="1600200" indent="-228600">
                  <a:defRPr>
                    <a:solidFill>
                      <a:schemeClr val="tx1"/>
                    </a:solidFill>
                    <a:latin typeface="Arial" panose="020B0604020202020204" pitchFamily="34" charset="0"/>
                    <a:ea typeface="MS PGothic" panose="020B0600070205080204" charset="-128"/>
                  </a:defRPr>
                </a:lvl4pPr>
                <a:lvl5pPr marL="2057400" indent="-228600">
                  <a:defRPr>
                    <a:solidFill>
                      <a:schemeClr val="tx1"/>
                    </a:solidFill>
                    <a:latin typeface="Arial" panose="020B0604020202020204" pitchFamily="34" charset="0"/>
                    <a:ea typeface="MS PGothic" panose="020B0600070205080204" charset="-128"/>
                  </a:defRPr>
                </a:lvl5pPr>
                <a:lvl6pPr marL="25146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6pPr>
                <a:lvl7pPr marL="29718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7pPr>
                <a:lvl8pPr marL="34290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8pPr>
                <a:lvl9pPr marL="38862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1" name="Freeform 419"/>
              <p:cNvSpPr/>
              <p:nvPr userDrawn="1"/>
            </p:nvSpPr>
            <p:spPr bwMode="auto">
              <a:xfrm>
                <a:off x="211"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9" y="3"/>
                    </a:lnTo>
                    <a:lnTo>
                      <a:pt x="8" y="1"/>
                    </a:lnTo>
                    <a:lnTo>
                      <a:pt x="5" y="0"/>
                    </a:lnTo>
                    <a:lnTo>
                      <a:pt x="4" y="1"/>
                    </a:lnTo>
                    <a:lnTo>
                      <a:pt x="2"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92" name="Freeform 420"/>
              <p:cNvSpPr/>
              <p:nvPr userDrawn="1"/>
            </p:nvSpPr>
            <p:spPr bwMode="auto">
              <a:xfrm>
                <a:off x="222"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 h="22">
                    <a:moveTo>
                      <a:pt x="0" y="16"/>
                    </a:moveTo>
                    <a:lnTo>
                      <a:pt x="0" y="17"/>
                    </a:lnTo>
                    <a:lnTo>
                      <a:pt x="1" y="21"/>
                    </a:lnTo>
                    <a:lnTo>
                      <a:pt x="5" y="22"/>
                    </a:lnTo>
                    <a:lnTo>
                      <a:pt x="7" y="21"/>
                    </a:lnTo>
                    <a:lnTo>
                      <a:pt x="9" y="17"/>
                    </a:lnTo>
                    <a:lnTo>
                      <a:pt x="9" y="16"/>
                    </a:lnTo>
                    <a:lnTo>
                      <a:pt x="9" y="7"/>
                    </a:lnTo>
                    <a:lnTo>
                      <a:pt x="7" y="3"/>
                    </a:lnTo>
                    <a:lnTo>
                      <a:pt x="6" y="1"/>
                    </a:lnTo>
                    <a:lnTo>
                      <a:pt x="5" y="0"/>
                    </a:lnTo>
                    <a:lnTo>
                      <a:pt x="2" y="1"/>
                    </a:lnTo>
                    <a:lnTo>
                      <a:pt x="1" y="3"/>
                    </a:lnTo>
                    <a:lnTo>
                      <a:pt x="0" y="4"/>
                    </a:lnTo>
                    <a:lnTo>
                      <a:pt x="0" y="7"/>
                    </a:lnTo>
                    <a:lnTo>
                      <a:pt x="0" y="16"/>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93" name="Freeform 421"/>
              <p:cNvSpPr/>
              <p:nvPr userDrawn="1"/>
            </p:nvSpPr>
            <p:spPr bwMode="auto">
              <a:xfrm>
                <a:off x="233"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8" y="3"/>
                    </a:lnTo>
                    <a:lnTo>
                      <a:pt x="6" y="1"/>
                    </a:lnTo>
                    <a:lnTo>
                      <a:pt x="5" y="0"/>
                    </a:lnTo>
                    <a:lnTo>
                      <a:pt x="3"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94" name="Rectangle 422"/>
              <p:cNvSpPr>
                <a:spLocks noChangeArrowheads="1"/>
              </p:cNvSpPr>
              <p:nvPr userDrawn="1"/>
            </p:nvSpPr>
            <p:spPr bwMode="auto">
              <a:xfrm>
                <a:off x="210" y="271"/>
                <a:ext cx="3"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charset="-128"/>
                  </a:defRPr>
                </a:lvl1pPr>
                <a:lvl2pPr marL="742950" indent="-285750">
                  <a:defRPr>
                    <a:solidFill>
                      <a:schemeClr val="tx1"/>
                    </a:solidFill>
                    <a:latin typeface="Arial" panose="020B0604020202020204" pitchFamily="34" charset="0"/>
                    <a:ea typeface="MS PGothic" panose="020B0600070205080204" charset="-128"/>
                  </a:defRPr>
                </a:lvl2pPr>
                <a:lvl3pPr marL="1143000" indent="-228600">
                  <a:defRPr>
                    <a:solidFill>
                      <a:schemeClr val="tx1"/>
                    </a:solidFill>
                    <a:latin typeface="Arial" panose="020B0604020202020204" pitchFamily="34" charset="0"/>
                    <a:ea typeface="MS PGothic" panose="020B0600070205080204" charset="-128"/>
                  </a:defRPr>
                </a:lvl3pPr>
                <a:lvl4pPr marL="1600200" indent="-228600">
                  <a:defRPr>
                    <a:solidFill>
                      <a:schemeClr val="tx1"/>
                    </a:solidFill>
                    <a:latin typeface="Arial" panose="020B0604020202020204" pitchFamily="34" charset="0"/>
                    <a:ea typeface="MS PGothic" panose="020B0600070205080204" charset="-128"/>
                  </a:defRPr>
                </a:lvl4pPr>
                <a:lvl5pPr marL="2057400" indent="-228600">
                  <a:defRPr>
                    <a:solidFill>
                      <a:schemeClr val="tx1"/>
                    </a:solidFill>
                    <a:latin typeface="Arial" panose="020B0604020202020204" pitchFamily="34" charset="0"/>
                    <a:ea typeface="MS PGothic" panose="020B0600070205080204" charset="-128"/>
                  </a:defRPr>
                </a:lvl5pPr>
                <a:lvl6pPr marL="25146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6pPr>
                <a:lvl7pPr marL="29718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7pPr>
                <a:lvl8pPr marL="34290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8pPr>
                <a:lvl9pPr marL="38862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5" name="Rectangle 423"/>
              <p:cNvSpPr>
                <a:spLocks noChangeArrowheads="1"/>
              </p:cNvSpPr>
              <p:nvPr userDrawn="1"/>
            </p:nvSpPr>
            <p:spPr bwMode="auto">
              <a:xfrm>
                <a:off x="210" y="276"/>
                <a:ext cx="3"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charset="-128"/>
                  </a:defRPr>
                </a:lvl1pPr>
                <a:lvl2pPr marL="742950" indent="-285750">
                  <a:defRPr>
                    <a:solidFill>
                      <a:schemeClr val="tx1"/>
                    </a:solidFill>
                    <a:latin typeface="Arial" panose="020B0604020202020204" pitchFamily="34" charset="0"/>
                    <a:ea typeface="MS PGothic" panose="020B0600070205080204" charset="-128"/>
                  </a:defRPr>
                </a:lvl2pPr>
                <a:lvl3pPr marL="1143000" indent="-228600">
                  <a:defRPr>
                    <a:solidFill>
                      <a:schemeClr val="tx1"/>
                    </a:solidFill>
                    <a:latin typeface="Arial" panose="020B0604020202020204" pitchFamily="34" charset="0"/>
                    <a:ea typeface="MS PGothic" panose="020B0600070205080204" charset="-128"/>
                  </a:defRPr>
                </a:lvl3pPr>
                <a:lvl4pPr marL="1600200" indent="-228600">
                  <a:defRPr>
                    <a:solidFill>
                      <a:schemeClr val="tx1"/>
                    </a:solidFill>
                    <a:latin typeface="Arial" panose="020B0604020202020204" pitchFamily="34" charset="0"/>
                    <a:ea typeface="MS PGothic" panose="020B0600070205080204" charset="-128"/>
                  </a:defRPr>
                </a:lvl4pPr>
                <a:lvl5pPr marL="2057400" indent="-228600">
                  <a:defRPr>
                    <a:solidFill>
                      <a:schemeClr val="tx1"/>
                    </a:solidFill>
                    <a:latin typeface="Arial" panose="020B0604020202020204" pitchFamily="34" charset="0"/>
                    <a:ea typeface="MS PGothic" panose="020B0600070205080204" charset="-128"/>
                  </a:defRPr>
                </a:lvl5pPr>
                <a:lvl6pPr marL="25146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6pPr>
                <a:lvl7pPr marL="29718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7pPr>
                <a:lvl8pPr marL="34290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8pPr>
                <a:lvl9pPr marL="38862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6" name="Rectangle 424"/>
              <p:cNvSpPr>
                <a:spLocks noChangeArrowheads="1"/>
              </p:cNvSpPr>
              <p:nvPr userDrawn="1"/>
            </p:nvSpPr>
            <p:spPr bwMode="auto">
              <a:xfrm>
                <a:off x="233" y="271"/>
                <a:ext cx="4"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charset="-128"/>
                  </a:defRPr>
                </a:lvl1pPr>
                <a:lvl2pPr marL="742950" indent="-285750">
                  <a:defRPr>
                    <a:solidFill>
                      <a:schemeClr val="tx1"/>
                    </a:solidFill>
                    <a:latin typeface="Arial" panose="020B0604020202020204" pitchFamily="34" charset="0"/>
                    <a:ea typeface="MS PGothic" panose="020B0600070205080204" charset="-128"/>
                  </a:defRPr>
                </a:lvl2pPr>
                <a:lvl3pPr marL="1143000" indent="-228600">
                  <a:defRPr>
                    <a:solidFill>
                      <a:schemeClr val="tx1"/>
                    </a:solidFill>
                    <a:latin typeface="Arial" panose="020B0604020202020204" pitchFamily="34" charset="0"/>
                    <a:ea typeface="MS PGothic" panose="020B0600070205080204" charset="-128"/>
                  </a:defRPr>
                </a:lvl3pPr>
                <a:lvl4pPr marL="1600200" indent="-228600">
                  <a:defRPr>
                    <a:solidFill>
                      <a:schemeClr val="tx1"/>
                    </a:solidFill>
                    <a:latin typeface="Arial" panose="020B0604020202020204" pitchFamily="34" charset="0"/>
                    <a:ea typeface="MS PGothic" panose="020B0600070205080204" charset="-128"/>
                  </a:defRPr>
                </a:lvl4pPr>
                <a:lvl5pPr marL="2057400" indent="-228600">
                  <a:defRPr>
                    <a:solidFill>
                      <a:schemeClr val="tx1"/>
                    </a:solidFill>
                    <a:latin typeface="Arial" panose="020B0604020202020204" pitchFamily="34" charset="0"/>
                    <a:ea typeface="MS PGothic" panose="020B0600070205080204" charset="-128"/>
                  </a:defRPr>
                </a:lvl5pPr>
                <a:lvl6pPr marL="25146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6pPr>
                <a:lvl7pPr marL="29718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7pPr>
                <a:lvl8pPr marL="34290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8pPr>
                <a:lvl9pPr marL="38862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7" name="Rectangle 425"/>
              <p:cNvSpPr>
                <a:spLocks noChangeArrowheads="1"/>
              </p:cNvSpPr>
              <p:nvPr userDrawn="1"/>
            </p:nvSpPr>
            <p:spPr bwMode="auto">
              <a:xfrm>
                <a:off x="233" y="276"/>
                <a:ext cx="4"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charset="-128"/>
                  </a:defRPr>
                </a:lvl1pPr>
                <a:lvl2pPr marL="742950" indent="-285750">
                  <a:defRPr>
                    <a:solidFill>
                      <a:schemeClr val="tx1"/>
                    </a:solidFill>
                    <a:latin typeface="Arial" panose="020B0604020202020204" pitchFamily="34" charset="0"/>
                    <a:ea typeface="MS PGothic" panose="020B0600070205080204" charset="-128"/>
                  </a:defRPr>
                </a:lvl2pPr>
                <a:lvl3pPr marL="1143000" indent="-228600">
                  <a:defRPr>
                    <a:solidFill>
                      <a:schemeClr val="tx1"/>
                    </a:solidFill>
                    <a:latin typeface="Arial" panose="020B0604020202020204" pitchFamily="34" charset="0"/>
                    <a:ea typeface="MS PGothic" panose="020B0600070205080204" charset="-128"/>
                  </a:defRPr>
                </a:lvl3pPr>
                <a:lvl4pPr marL="1600200" indent="-228600">
                  <a:defRPr>
                    <a:solidFill>
                      <a:schemeClr val="tx1"/>
                    </a:solidFill>
                    <a:latin typeface="Arial" panose="020B0604020202020204" pitchFamily="34" charset="0"/>
                    <a:ea typeface="MS PGothic" panose="020B0600070205080204" charset="-128"/>
                  </a:defRPr>
                </a:lvl4pPr>
                <a:lvl5pPr marL="2057400" indent="-228600">
                  <a:defRPr>
                    <a:solidFill>
                      <a:schemeClr val="tx1"/>
                    </a:solidFill>
                    <a:latin typeface="Arial" panose="020B0604020202020204" pitchFamily="34" charset="0"/>
                    <a:ea typeface="MS PGothic" panose="020B0600070205080204" charset="-128"/>
                  </a:defRPr>
                </a:lvl5pPr>
                <a:lvl6pPr marL="25146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6pPr>
                <a:lvl7pPr marL="29718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7pPr>
                <a:lvl8pPr marL="34290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8pPr>
                <a:lvl9pPr marL="38862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8" name="Freeform 426"/>
              <p:cNvSpPr/>
              <p:nvPr userDrawn="1"/>
            </p:nvSpPr>
            <p:spPr bwMode="auto">
              <a:xfrm>
                <a:off x="349" y="184"/>
                <a:ext cx="52" cy="50"/>
              </a:xfrm>
              <a:custGeom>
                <a:avLst/>
                <a:gdLst>
                  <a:gd name="T0" fmla="*/ 0 w 157"/>
                  <a:gd name="T1" fmla="*/ 0 h 150"/>
                  <a:gd name="T2" fmla="*/ 0 w 157"/>
                  <a:gd name="T3" fmla="*/ 0 h 150"/>
                  <a:gd name="T4" fmla="*/ 0 w 157"/>
                  <a:gd name="T5" fmla="*/ 0 h 150"/>
                  <a:gd name="T6" fmla="*/ 0 w 157"/>
                  <a:gd name="T7" fmla="*/ 0 h 150"/>
                  <a:gd name="T8" fmla="*/ 0 w 157"/>
                  <a:gd name="T9" fmla="*/ 0 h 150"/>
                  <a:gd name="T10" fmla="*/ 0 w 157"/>
                  <a:gd name="T11" fmla="*/ 0 h 150"/>
                  <a:gd name="T12" fmla="*/ 0 w 157"/>
                  <a:gd name="T13" fmla="*/ 0 h 150"/>
                  <a:gd name="T14" fmla="*/ 0 w 157"/>
                  <a:gd name="T15" fmla="*/ 0 h 150"/>
                  <a:gd name="T16" fmla="*/ 0 w 157"/>
                  <a:gd name="T17" fmla="*/ 0 h 150"/>
                  <a:gd name="T18" fmla="*/ 0 w 157"/>
                  <a:gd name="T19" fmla="*/ 0 h 150"/>
                  <a:gd name="T20" fmla="*/ 0 w 157"/>
                  <a:gd name="T21" fmla="*/ 0 h 150"/>
                  <a:gd name="T22" fmla="*/ 0 w 157"/>
                  <a:gd name="T23" fmla="*/ 0 h 150"/>
                  <a:gd name="T24" fmla="*/ 0 w 157"/>
                  <a:gd name="T25" fmla="*/ 0 h 150"/>
                  <a:gd name="T26" fmla="*/ 0 w 157"/>
                  <a:gd name="T27" fmla="*/ 0 h 150"/>
                  <a:gd name="T28" fmla="*/ 0 w 157"/>
                  <a:gd name="T29" fmla="*/ 0 h 150"/>
                  <a:gd name="T30" fmla="*/ 0 w 157"/>
                  <a:gd name="T31" fmla="*/ 0 h 150"/>
                  <a:gd name="T32" fmla="*/ 0 w 157"/>
                  <a:gd name="T33" fmla="*/ 0 h 150"/>
                  <a:gd name="T34" fmla="*/ 0 w 157"/>
                  <a:gd name="T35" fmla="*/ 0 h 150"/>
                  <a:gd name="T36" fmla="*/ 0 w 157"/>
                  <a:gd name="T37" fmla="*/ 0 h 150"/>
                  <a:gd name="T38" fmla="*/ 0 w 157"/>
                  <a:gd name="T39" fmla="*/ 0 h 150"/>
                  <a:gd name="T40" fmla="*/ 0 w 157"/>
                  <a:gd name="T41" fmla="*/ 0 h 150"/>
                  <a:gd name="T42" fmla="*/ 0 w 157"/>
                  <a:gd name="T43" fmla="*/ 0 h 150"/>
                  <a:gd name="T44" fmla="*/ 0 w 157"/>
                  <a:gd name="T45" fmla="*/ 0 h 150"/>
                  <a:gd name="T46" fmla="*/ 0 w 157"/>
                  <a:gd name="T47" fmla="*/ 0 h 150"/>
                  <a:gd name="T48" fmla="*/ 0 w 157"/>
                  <a:gd name="T49" fmla="*/ 0 h 150"/>
                  <a:gd name="T50" fmla="*/ 0 w 157"/>
                  <a:gd name="T51" fmla="*/ 0 h 150"/>
                  <a:gd name="T52" fmla="*/ 0 w 157"/>
                  <a:gd name="T53" fmla="*/ 0 h 150"/>
                  <a:gd name="T54" fmla="*/ 0 w 157"/>
                  <a:gd name="T55" fmla="*/ 0 h 150"/>
                  <a:gd name="T56" fmla="*/ 0 w 157"/>
                  <a:gd name="T57" fmla="*/ 0 h 150"/>
                  <a:gd name="T58" fmla="*/ 0 w 157"/>
                  <a:gd name="T59" fmla="*/ 0 h 150"/>
                  <a:gd name="T60" fmla="*/ 0 w 157"/>
                  <a:gd name="T61" fmla="*/ 0 h 150"/>
                  <a:gd name="T62" fmla="*/ 0 w 157"/>
                  <a:gd name="T63" fmla="*/ 0 h 150"/>
                  <a:gd name="T64" fmla="*/ 0 w 157"/>
                  <a:gd name="T65" fmla="*/ 0 h 150"/>
                  <a:gd name="T66" fmla="*/ 0 w 157"/>
                  <a:gd name="T67" fmla="*/ 0 h 150"/>
                  <a:gd name="T68" fmla="*/ 0 w 157"/>
                  <a:gd name="T69" fmla="*/ 0 h 150"/>
                  <a:gd name="T70" fmla="*/ 0 w 157"/>
                  <a:gd name="T71" fmla="*/ 0 h 150"/>
                  <a:gd name="T72" fmla="*/ 0 w 157"/>
                  <a:gd name="T73" fmla="*/ 0 h 150"/>
                  <a:gd name="T74" fmla="*/ 0 w 157"/>
                  <a:gd name="T75" fmla="*/ 0 h 150"/>
                  <a:gd name="T76" fmla="*/ 0 w 157"/>
                  <a:gd name="T77" fmla="*/ 0 h 150"/>
                  <a:gd name="T78" fmla="*/ 0 w 157"/>
                  <a:gd name="T79" fmla="*/ 0 h 150"/>
                  <a:gd name="T80" fmla="*/ 0 w 157"/>
                  <a:gd name="T81" fmla="*/ 0 h 150"/>
                  <a:gd name="T82" fmla="*/ 0 w 157"/>
                  <a:gd name="T83" fmla="*/ 0 h 1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57" h="150">
                    <a:moveTo>
                      <a:pt x="18" y="20"/>
                    </a:moveTo>
                    <a:lnTo>
                      <a:pt x="18" y="20"/>
                    </a:lnTo>
                    <a:lnTo>
                      <a:pt x="18" y="15"/>
                    </a:lnTo>
                    <a:lnTo>
                      <a:pt x="17" y="13"/>
                    </a:lnTo>
                    <a:lnTo>
                      <a:pt x="15" y="9"/>
                    </a:lnTo>
                    <a:lnTo>
                      <a:pt x="14" y="7"/>
                    </a:lnTo>
                    <a:lnTo>
                      <a:pt x="9" y="6"/>
                    </a:lnTo>
                    <a:lnTo>
                      <a:pt x="2" y="5"/>
                    </a:lnTo>
                    <a:lnTo>
                      <a:pt x="0" y="5"/>
                    </a:lnTo>
                    <a:lnTo>
                      <a:pt x="0" y="0"/>
                    </a:lnTo>
                    <a:lnTo>
                      <a:pt x="33" y="0"/>
                    </a:lnTo>
                    <a:lnTo>
                      <a:pt x="66" y="0"/>
                    </a:lnTo>
                    <a:lnTo>
                      <a:pt x="66" y="5"/>
                    </a:lnTo>
                    <a:lnTo>
                      <a:pt x="63" y="5"/>
                    </a:lnTo>
                    <a:lnTo>
                      <a:pt x="57" y="6"/>
                    </a:lnTo>
                    <a:lnTo>
                      <a:pt x="52" y="7"/>
                    </a:lnTo>
                    <a:lnTo>
                      <a:pt x="49" y="9"/>
                    </a:lnTo>
                    <a:lnTo>
                      <a:pt x="48" y="13"/>
                    </a:lnTo>
                    <a:lnTo>
                      <a:pt x="46" y="15"/>
                    </a:lnTo>
                    <a:lnTo>
                      <a:pt x="45" y="20"/>
                    </a:lnTo>
                    <a:lnTo>
                      <a:pt x="45" y="94"/>
                    </a:lnTo>
                    <a:lnTo>
                      <a:pt x="46" y="103"/>
                    </a:lnTo>
                    <a:lnTo>
                      <a:pt x="48" y="112"/>
                    </a:lnTo>
                    <a:lnTo>
                      <a:pt x="50" y="120"/>
                    </a:lnTo>
                    <a:lnTo>
                      <a:pt x="54" y="127"/>
                    </a:lnTo>
                    <a:lnTo>
                      <a:pt x="59" y="132"/>
                    </a:lnTo>
                    <a:lnTo>
                      <a:pt x="67" y="137"/>
                    </a:lnTo>
                    <a:lnTo>
                      <a:pt x="76" y="138"/>
                    </a:lnTo>
                    <a:lnTo>
                      <a:pt x="87" y="140"/>
                    </a:lnTo>
                    <a:lnTo>
                      <a:pt x="96" y="138"/>
                    </a:lnTo>
                    <a:lnTo>
                      <a:pt x="105" y="137"/>
                    </a:lnTo>
                    <a:lnTo>
                      <a:pt x="111" y="133"/>
                    </a:lnTo>
                    <a:lnTo>
                      <a:pt x="116" y="127"/>
                    </a:lnTo>
                    <a:lnTo>
                      <a:pt x="122" y="120"/>
                    </a:lnTo>
                    <a:lnTo>
                      <a:pt x="124" y="112"/>
                    </a:lnTo>
                    <a:lnTo>
                      <a:pt x="125" y="103"/>
                    </a:lnTo>
                    <a:lnTo>
                      <a:pt x="127" y="93"/>
                    </a:lnTo>
                    <a:lnTo>
                      <a:pt x="127" y="20"/>
                    </a:lnTo>
                    <a:lnTo>
                      <a:pt x="125" y="15"/>
                    </a:lnTo>
                    <a:lnTo>
                      <a:pt x="125" y="13"/>
                    </a:lnTo>
                    <a:lnTo>
                      <a:pt x="123" y="9"/>
                    </a:lnTo>
                    <a:lnTo>
                      <a:pt x="122" y="7"/>
                    </a:lnTo>
                    <a:lnTo>
                      <a:pt x="116" y="6"/>
                    </a:lnTo>
                    <a:lnTo>
                      <a:pt x="111" y="5"/>
                    </a:lnTo>
                    <a:lnTo>
                      <a:pt x="107" y="5"/>
                    </a:lnTo>
                    <a:lnTo>
                      <a:pt x="107" y="0"/>
                    </a:lnTo>
                    <a:lnTo>
                      <a:pt x="132" y="0"/>
                    </a:lnTo>
                    <a:lnTo>
                      <a:pt x="157" y="0"/>
                    </a:lnTo>
                    <a:lnTo>
                      <a:pt x="157" y="5"/>
                    </a:lnTo>
                    <a:lnTo>
                      <a:pt x="153" y="5"/>
                    </a:lnTo>
                    <a:lnTo>
                      <a:pt x="149" y="6"/>
                    </a:lnTo>
                    <a:lnTo>
                      <a:pt x="144" y="7"/>
                    </a:lnTo>
                    <a:lnTo>
                      <a:pt x="142" y="9"/>
                    </a:lnTo>
                    <a:lnTo>
                      <a:pt x="141" y="13"/>
                    </a:lnTo>
                    <a:lnTo>
                      <a:pt x="140" y="15"/>
                    </a:lnTo>
                    <a:lnTo>
                      <a:pt x="140" y="20"/>
                    </a:lnTo>
                    <a:lnTo>
                      <a:pt x="140" y="89"/>
                    </a:lnTo>
                    <a:lnTo>
                      <a:pt x="138" y="105"/>
                    </a:lnTo>
                    <a:lnTo>
                      <a:pt x="135" y="119"/>
                    </a:lnTo>
                    <a:lnTo>
                      <a:pt x="129" y="129"/>
                    </a:lnTo>
                    <a:lnTo>
                      <a:pt x="123" y="137"/>
                    </a:lnTo>
                    <a:lnTo>
                      <a:pt x="114" y="143"/>
                    </a:lnTo>
                    <a:lnTo>
                      <a:pt x="105" y="147"/>
                    </a:lnTo>
                    <a:lnTo>
                      <a:pt x="93" y="150"/>
                    </a:lnTo>
                    <a:lnTo>
                      <a:pt x="81" y="150"/>
                    </a:lnTo>
                    <a:lnTo>
                      <a:pt x="67" y="150"/>
                    </a:lnTo>
                    <a:lnTo>
                      <a:pt x="55" y="147"/>
                    </a:lnTo>
                    <a:lnTo>
                      <a:pt x="44" y="143"/>
                    </a:lnTo>
                    <a:lnTo>
                      <a:pt x="35" y="138"/>
                    </a:lnTo>
                    <a:lnTo>
                      <a:pt x="28" y="130"/>
                    </a:lnTo>
                    <a:lnTo>
                      <a:pt x="23" y="121"/>
                    </a:lnTo>
                    <a:lnTo>
                      <a:pt x="19" y="111"/>
                    </a:lnTo>
                    <a:lnTo>
                      <a:pt x="18" y="98"/>
                    </a:lnTo>
                    <a:lnTo>
                      <a:pt x="18"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99" name="Freeform 427"/>
              <p:cNvSpPr/>
              <p:nvPr userDrawn="1"/>
            </p:nvSpPr>
            <p:spPr bwMode="auto">
              <a:xfrm>
                <a:off x="408" y="184"/>
                <a:ext cx="57" cy="50"/>
              </a:xfrm>
              <a:custGeom>
                <a:avLst/>
                <a:gdLst>
                  <a:gd name="T0" fmla="*/ 0 w 171"/>
                  <a:gd name="T1" fmla="*/ 0 h 150"/>
                  <a:gd name="T2" fmla="*/ 0 w 171"/>
                  <a:gd name="T3" fmla="*/ 0 h 150"/>
                  <a:gd name="T4" fmla="*/ 0 w 171"/>
                  <a:gd name="T5" fmla="*/ 0 h 150"/>
                  <a:gd name="T6" fmla="*/ 0 w 171"/>
                  <a:gd name="T7" fmla="*/ 0 h 150"/>
                  <a:gd name="T8" fmla="*/ 0 w 171"/>
                  <a:gd name="T9" fmla="*/ 0 h 150"/>
                  <a:gd name="T10" fmla="*/ 0 w 171"/>
                  <a:gd name="T11" fmla="*/ 0 h 150"/>
                  <a:gd name="T12" fmla="*/ 0 w 171"/>
                  <a:gd name="T13" fmla="*/ 0 h 150"/>
                  <a:gd name="T14" fmla="*/ 0 w 171"/>
                  <a:gd name="T15" fmla="*/ 0 h 150"/>
                  <a:gd name="T16" fmla="*/ 0 w 171"/>
                  <a:gd name="T17" fmla="*/ 0 h 150"/>
                  <a:gd name="T18" fmla="*/ 0 w 171"/>
                  <a:gd name="T19" fmla="*/ 0 h 150"/>
                  <a:gd name="T20" fmla="*/ 0 w 171"/>
                  <a:gd name="T21" fmla="*/ 0 h 150"/>
                  <a:gd name="T22" fmla="*/ 0 w 171"/>
                  <a:gd name="T23" fmla="*/ 0 h 150"/>
                  <a:gd name="T24" fmla="*/ 0 w 171"/>
                  <a:gd name="T25" fmla="*/ 0 h 150"/>
                  <a:gd name="T26" fmla="*/ 0 w 171"/>
                  <a:gd name="T27" fmla="*/ 0 h 150"/>
                  <a:gd name="T28" fmla="*/ 0 w 171"/>
                  <a:gd name="T29" fmla="*/ 0 h 150"/>
                  <a:gd name="T30" fmla="*/ 0 w 171"/>
                  <a:gd name="T31" fmla="*/ 0 h 150"/>
                  <a:gd name="T32" fmla="*/ 0 w 171"/>
                  <a:gd name="T33" fmla="*/ 0 h 150"/>
                  <a:gd name="T34" fmla="*/ 0 w 171"/>
                  <a:gd name="T35" fmla="*/ 0 h 150"/>
                  <a:gd name="T36" fmla="*/ 0 w 171"/>
                  <a:gd name="T37" fmla="*/ 0 h 150"/>
                  <a:gd name="T38" fmla="*/ 0 w 171"/>
                  <a:gd name="T39" fmla="*/ 0 h 150"/>
                  <a:gd name="T40" fmla="*/ 0 w 171"/>
                  <a:gd name="T41" fmla="*/ 0 h 150"/>
                  <a:gd name="T42" fmla="*/ 0 w 171"/>
                  <a:gd name="T43" fmla="*/ 0 h 150"/>
                  <a:gd name="T44" fmla="*/ 0 w 171"/>
                  <a:gd name="T45" fmla="*/ 0 h 150"/>
                  <a:gd name="T46" fmla="*/ 0 w 171"/>
                  <a:gd name="T47" fmla="*/ 0 h 150"/>
                  <a:gd name="T48" fmla="*/ 0 w 171"/>
                  <a:gd name="T49" fmla="*/ 0 h 150"/>
                  <a:gd name="T50" fmla="*/ 0 w 171"/>
                  <a:gd name="T51" fmla="*/ 0 h 150"/>
                  <a:gd name="T52" fmla="*/ 0 w 171"/>
                  <a:gd name="T53" fmla="*/ 0 h 150"/>
                  <a:gd name="T54" fmla="*/ 0 w 171"/>
                  <a:gd name="T55" fmla="*/ 0 h 150"/>
                  <a:gd name="T56" fmla="*/ 0 w 171"/>
                  <a:gd name="T57" fmla="*/ 0 h 150"/>
                  <a:gd name="T58" fmla="*/ 0 w 171"/>
                  <a:gd name="T59" fmla="*/ 0 h 150"/>
                  <a:gd name="T60" fmla="*/ 0 w 171"/>
                  <a:gd name="T61" fmla="*/ 0 h 150"/>
                  <a:gd name="T62" fmla="*/ 0 w 171"/>
                  <a:gd name="T63" fmla="*/ 0 h 150"/>
                  <a:gd name="T64" fmla="*/ 0 w 171"/>
                  <a:gd name="T65" fmla="*/ 0 h 150"/>
                  <a:gd name="T66" fmla="*/ 0 w 171"/>
                  <a:gd name="T67" fmla="*/ 0 h 150"/>
                  <a:gd name="T68" fmla="*/ 0 w 171"/>
                  <a:gd name="T69" fmla="*/ 0 h 150"/>
                  <a:gd name="T70" fmla="*/ 0 w 171"/>
                  <a:gd name="T71" fmla="*/ 0 h 1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71" h="150">
                    <a:moveTo>
                      <a:pt x="137" y="106"/>
                    </a:moveTo>
                    <a:lnTo>
                      <a:pt x="139" y="105"/>
                    </a:lnTo>
                    <a:lnTo>
                      <a:pt x="139" y="26"/>
                    </a:lnTo>
                    <a:lnTo>
                      <a:pt x="137" y="19"/>
                    </a:lnTo>
                    <a:lnTo>
                      <a:pt x="136" y="15"/>
                    </a:lnTo>
                    <a:lnTo>
                      <a:pt x="134" y="11"/>
                    </a:lnTo>
                    <a:lnTo>
                      <a:pt x="131" y="9"/>
                    </a:lnTo>
                    <a:lnTo>
                      <a:pt x="126" y="6"/>
                    </a:lnTo>
                    <a:lnTo>
                      <a:pt x="119" y="5"/>
                    </a:lnTo>
                    <a:lnTo>
                      <a:pt x="115" y="5"/>
                    </a:lnTo>
                    <a:lnTo>
                      <a:pt x="115" y="0"/>
                    </a:lnTo>
                    <a:lnTo>
                      <a:pt x="145" y="0"/>
                    </a:lnTo>
                    <a:lnTo>
                      <a:pt x="171" y="0"/>
                    </a:lnTo>
                    <a:lnTo>
                      <a:pt x="171" y="5"/>
                    </a:lnTo>
                    <a:lnTo>
                      <a:pt x="167" y="5"/>
                    </a:lnTo>
                    <a:lnTo>
                      <a:pt x="161" y="6"/>
                    </a:lnTo>
                    <a:lnTo>
                      <a:pt x="158" y="7"/>
                    </a:lnTo>
                    <a:lnTo>
                      <a:pt x="154" y="10"/>
                    </a:lnTo>
                    <a:lnTo>
                      <a:pt x="153" y="13"/>
                    </a:lnTo>
                    <a:lnTo>
                      <a:pt x="150" y="18"/>
                    </a:lnTo>
                    <a:lnTo>
                      <a:pt x="149" y="24"/>
                    </a:lnTo>
                    <a:lnTo>
                      <a:pt x="149" y="32"/>
                    </a:lnTo>
                    <a:lnTo>
                      <a:pt x="149" y="129"/>
                    </a:lnTo>
                    <a:lnTo>
                      <a:pt x="149" y="140"/>
                    </a:lnTo>
                    <a:lnTo>
                      <a:pt x="150" y="150"/>
                    </a:lnTo>
                    <a:lnTo>
                      <a:pt x="141" y="150"/>
                    </a:lnTo>
                    <a:lnTo>
                      <a:pt x="32" y="28"/>
                    </a:lnTo>
                    <a:lnTo>
                      <a:pt x="32" y="116"/>
                    </a:lnTo>
                    <a:lnTo>
                      <a:pt x="34" y="128"/>
                    </a:lnTo>
                    <a:lnTo>
                      <a:pt x="35" y="132"/>
                    </a:lnTo>
                    <a:lnTo>
                      <a:pt x="36" y="136"/>
                    </a:lnTo>
                    <a:lnTo>
                      <a:pt x="39" y="138"/>
                    </a:lnTo>
                    <a:lnTo>
                      <a:pt x="43" y="140"/>
                    </a:lnTo>
                    <a:lnTo>
                      <a:pt x="47" y="141"/>
                    </a:lnTo>
                    <a:lnTo>
                      <a:pt x="53" y="141"/>
                    </a:lnTo>
                    <a:lnTo>
                      <a:pt x="56" y="141"/>
                    </a:lnTo>
                    <a:lnTo>
                      <a:pt x="56" y="147"/>
                    </a:lnTo>
                    <a:lnTo>
                      <a:pt x="29" y="146"/>
                    </a:lnTo>
                    <a:lnTo>
                      <a:pt x="0" y="147"/>
                    </a:lnTo>
                    <a:lnTo>
                      <a:pt x="0" y="141"/>
                    </a:lnTo>
                    <a:lnTo>
                      <a:pt x="3" y="141"/>
                    </a:lnTo>
                    <a:lnTo>
                      <a:pt x="8" y="141"/>
                    </a:lnTo>
                    <a:lnTo>
                      <a:pt x="12" y="140"/>
                    </a:lnTo>
                    <a:lnTo>
                      <a:pt x="16" y="137"/>
                    </a:lnTo>
                    <a:lnTo>
                      <a:pt x="18" y="133"/>
                    </a:lnTo>
                    <a:lnTo>
                      <a:pt x="19" y="129"/>
                    </a:lnTo>
                    <a:lnTo>
                      <a:pt x="21" y="125"/>
                    </a:lnTo>
                    <a:lnTo>
                      <a:pt x="22" y="114"/>
                    </a:lnTo>
                    <a:lnTo>
                      <a:pt x="22" y="24"/>
                    </a:lnTo>
                    <a:lnTo>
                      <a:pt x="22" y="20"/>
                    </a:lnTo>
                    <a:lnTo>
                      <a:pt x="21" y="16"/>
                    </a:lnTo>
                    <a:lnTo>
                      <a:pt x="18" y="13"/>
                    </a:lnTo>
                    <a:lnTo>
                      <a:pt x="16" y="10"/>
                    </a:lnTo>
                    <a:lnTo>
                      <a:pt x="9" y="6"/>
                    </a:lnTo>
                    <a:lnTo>
                      <a:pt x="3" y="5"/>
                    </a:lnTo>
                    <a:lnTo>
                      <a:pt x="0" y="5"/>
                    </a:lnTo>
                    <a:lnTo>
                      <a:pt x="0" y="0"/>
                    </a:lnTo>
                    <a:lnTo>
                      <a:pt x="25" y="0"/>
                    </a:lnTo>
                    <a:lnTo>
                      <a:pt x="43" y="0"/>
                    </a:lnTo>
                    <a:lnTo>
                      <a:pt x="137" y="10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00" name="Freeform 428"/>
              <p:cNvSpPr/>
              <p:nvPr userDrawn="1"/>
            </p:nvSpPr>
            <p:spPr bwMode="auto">
              <a:xfrm>
                <a:off x="472"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01" name="Freeform 429"/>
              <p:cNvSpPr/>
              <p:nvPr userDrawn="1"/>
            </p:nvSpPr>
            <p:spPr bwMode="auto">
              <a:xfrm>
                <a:off x="497" y="183"/>
                <a:ext cx="50" cy="51"/>
              </a:xfrm>
              <a:custGeom>
                <a:avLst/>
                <a:gdLst>
                  <a:gd name="T0" fmla="*/ 0 w 151"/>
                  <a:gd name="T1" fmla="*/ 0 h 152"/>
                  <a:gd name="T2" fmla="*/ 0 w 151"/>
                  <a:gd name="T3" fmla="*/ 0 h 152"/>
                  <a:gd name="T4" fmla="*/ 0 w 151"/>
                  <a:gd name="T5" fmla="*/ 0 h 152"/>
                  <a:gd name="T6" fmla="*/ 0 w 151"/>
                  <a:gd name="T7" fmla="*/ 0 h 152"/>
                  <a:gd name="T8" fmla="*/ 0 w 151"/>
                  <a:gd name="T9" fmla="*/ 0 h 152"/>
                  <a:gd name="T10" fmla="*/ 0 w 151"/>
                  <a:gd name="T11" fmla="*/ 0 h 152"/>
                  <a:gd name="T12" fmla="*/ 0 w 151"/>
                  <a:gd name="T13" fmla="*/ 0 h 152"/>
                  <a:gd name="T14" fmla="*/ 0 w 151"/>
                  <a:gd name="T15" fmla="*/ 0 h 152"/>
                  <a:gd name="T16" fmla="*/ 0 w 151"/>
                  <a:gd name="T17" fmla="*/ 0 h 152"/>
                  <a:gd name="T18" fmla="*/ 0 w 151"/>
                  <a:gd name="T19" fmla="*/ 0 h 152"/>
                  <a:gd name="T20" fmla="*/ 0 w 151"/>
                  <a:gd name="T21" fmla="*/ 0 h 152"/>
                  <a:gd name="T22" fmla="*/ 0 w 151"/>
                  <a:gd name="T23" fmla="*/ 0 h 152"/>
                  <a:gd name="T24" fmla="*/ 0 w 151"/>
                  <a:gd name="T25" fmla="*/ 0 h 152"/>
                  <a:gd name="T26" fmla="*/ 0 w 151"/>
                  <a:gd name="T27" fmla="*/ 0 h 152"/>
                  <a:gd name="T28" fmla="*/ 0 w 151"/>
                  <a:gd name="T29" fmla="*/ 0 h 152"/>
                  <a:gd name="T30" fmla="*/ 0 w 151"/>
                  <a:gd name="T31" fmla="*/ 0 h 152"/>
                  <a:gd name="T32" fmla="*/ 0 w 151"/>
                  <a:gd name="T33" fmla="*/ 0 h 152"/>
                  <a:gd name="T34" fmla="*/ 0 w 151"/>
                  <a:gd name="T35" fmla="*/ 0 h 152"/>
                  <a:gd name="T36" fmla="*/ 0 w 151"/>
                  <a:gd name="T37" fmla="*/ 0 h 152"/>
                  <a:gd name="T38" fmla="*/ 0 w 151"/>
                  <a:gd name="T39" fmla="*/ 0 h 152"/>
                  <a:gd name="T40" fmla="*/ 0 w 151"/>
                  <a:gd name="T41" fmla="*/ 0 h 152"/>
                  <a:gd name="T42" fmla="*/ 0 w 151"/>
                  <a:gd name="T43" fmla="*/ 0 h 152"/>
                  <a:gd name="T44" fmla="*/ 0 w 151"/>
                  <a:gd name="T45" fmla="*/ 0 h 152"/>
                  <a:gd name="T46" fmla="*/ 0 w 151"/>
                  <a:gd name="T47" fmla="*/ 0 h 152"/>
                  <a:gd name="T48" fmla="*/ 0 w 151"/>
                  <a:gd name="T49" fmla="*/ 0 h 152"/>
                  <a:gd name="T50" fmla="*/ 0 w 151"/>
                  <a:gd name="T51" fmla="*/ 0 h 152"/>
                  <a:gd name="T52" fmla="*/ 0 w 151"/>
                  <a:gd name="T53" fmla="*/ 0 h 152"/>
                  <a:gd name="T54" fmla="*/ 0 w 151"/>
                  <a:gd name="T55" fmla="*/ 0 h 152"/>
                  <a:gd name="T56" fmla="*/ 0 w 151"/>
                  <a:gd name="T57" fmla="*/ 0 h 152"/>
                  <a:gd name="T58" fmla="*/ 0 w 151"/>
                  <a:gd name="T59" fmla="*/ 0 h 152"/>
                  <a:gd name="T60" fmla="*/ 0 w 151"/>
                  <a:gd name="T61" fmla="*/ 0 h 152"/>
                  <a:gd name="T62" fmla="*/ 0 w 151"/>
                  <a:gd name="T63" fmla="*/ 0 h 152"/>
                  <a:gd name="T64" fmla="*/ 0 w 151"/>
                  <a:gd name="T65" fmla="*/ 0 h 152"/>
                  <a:gd name="T66" fmla="*/ 0 w 151"/>
                  <a:gd name="T67" fmla="*/ 0 h 152"/>
                  <a:gd name="T68" fmla="*/ 0 w 151"/>
                  <a:gd name="T69" fmla="*/ 0 h 152"/>
                  <a:gd name="T70" fmla="*/ 0 w 151"/>
                  <a:gd name="T71" fmla="*/ 0 h 152"/>
                  <a:gd name="T72" fmla="*/ 0 w 151"/>
                  <a:gd name="T73" fmla="*/ 0 h 152"/>
                  <a:gd name="T74" fmla="*/ 0 w 151"/>
                  <a:gd name="T75" fmla="*/ 0 h 152"/>
                  <a:gd name="T76" fmla="*/ 0 w 151"/>
                  <a:gd name="T77" fmla="*/ 0 h 152"/>
                  <a:gd name="T78" fmla="*/ 0 w 151"/>
                  <a:gd name="T79" fmla="*/ 0 h 152"/>
                  <a:gd name="T80" fmla="*/ 0 w 151"/>
                  <a:gd name="T81" fmla="*/ 0 h 152"/>
                  <a:gd name="T82" fmla="*/ 0 w 151"/>
                  <a:gd name="T83" fmla="*/ 0 h 152"/>
                  <a:gd name="T84" fmla="*/ 0 w 151"/>
                  <a:gd name="T85" fmla="*/ 0 h 152"/>
                  <a:gd name="T86" fmla="*/ 0 w 151"/>
                  <a:gd name="T87" fmla="*/ 0 h 152"/>
                  <a:gd name="T88" fmla="*/ 0 w 151"/>
                  <a:gd name="T89" fmla="*/ 0 h 152"/>
                  <a:gd name="T90" fmla="*/ 0 w 151"/>
                  <a:gd name="T91" fmla="*/ 0 h 152"/>
                  <a:gd name="T92" fmla="*/ 0 w 151"/>
                  <a:gd name="T93" fmla="*/ 0 h 152"/>
                  <a:gd name="T94" fmla="*/ 0 w 151"/>
                  <a:gd name="T95" fmla="*/ 0 h 152"/>
                  <a:gd name="T96" fmla="*/ 0 w 151"/>
                  <a:gd name="T97" fmla="*/ 0 h 152"/>
                  <a:gd name="T98" fmla="*/ 0 w 151"/>
                  <a:gd name="T99" fmla="*/ 0 h 152"/>
                  <a:gd name="T100" fmla="*/ 0 w 151"/>
                  <a:gd name="T101" fmla="*/ 0 h 1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1" h="152">
                    <a:moveTo>
                      <a:pt x="64" y="7"/>
                    </a:moveTo>
                    <a:lnTo>
                      <a:pt x="59" y="7"/>
                    </a:lnTo>
                    <a:lnTo>
                      <a:pt x="55" y="8"/>
                    </a:lnTo>
                    <a:lnTo>
                      <a:pt x="51" y="9"/>
                    </a:lnTo>
                    <a:lnTo>
                      <a:pt x="48" y="11"/>
                    </a:lnTo>
                    <a:lnTo>
                      <a:pt x="48" y="13"/>
                    </a:lnTo>
                    <a:lnTo>
                      <a:pt x="50" y="20"/>
                    </a:lnTo>
                    <a:lnTo>
                      <a:pt x="86" y="114"/>
                    </a:lnTo>
                    <a:lnTo>
                      <a:pt x="87" y="114"/>
                    </a:lnTo>
                    <a:lnTo>
                      <a:pt x="121" y="26"/>
                    </a:lnTo>
                    <a:lnTo>
                      <a:pt x="124" y="18"/>
                    </a:lnTo>
                    <a:lnTo>
                      <a:pt x="124" y="15"/>
                    </a:lnTo>
                    <a:lnTo>
                      <a:pt x="122" y="11"/>
                    </a:lnTo>
                    <a:lnTo>
                      <a:pt x="120" y="8"/>
                    </a:lnTo>
                    <a:lnTo>
                      <a:pt x="114" y="8"/>
                    </a:lnTo>
                    <a:lnTo>
                      <a:pt x="109" y="7"/>
                    </a:lnTo>
                    <a:lnTo>
                      <a:pt x="107" y="7"/>
                    </a:lnTo>
                    <a:lnTo>
                      <a:pt x="107" y="0"/>
                    </a:lnTo>
                    <a:lnTo>
                      <a:pt x="131" y="2"/>
                    </a:lnTo>
                    <a:lnTo>
                      <a:pt x="151" y="0"/>
                    </a:lnTo>
                    <a:lnTo>
                      <a:pt x="151" y="7"/>
                    </a:lnTo>
                    <a:lnTo>
                      <a:pt x="148" y="7"/>
                    </a:lnTo>
                    <a:lnTo>
                      <a:pt x="146" y="8"/>
                    </a:lnTo>
                    <a:lnTo>
                      <a:pt x="143" y="8"/>
                    </a:lnTo>
                    <a:lnTo>
                      <a:pt x="139" y="11"/>
                    </a:lnTo>
                    <a:lnTo>
                      <a:pt x="137" y="15"/>
                    </a:lnTo>
                    <a:lnTo>
                      <a:pt x="91" y="131"/>
                    </a:lnTo>
                    <a:lnTo>
                      <a:pt x="82" y="152"/>
                    </a:lnTo>
                    <a:lnTo>
                      <a:pt x="74" y="152"/>
                    </a:lnTo>
                    <a:lnTo>
                      <a:pt x="20" y="20"/>
                    </a:lnTo>
                    <a:lnTo>
                      <a:pt x="17" y="13"/>
                    </a:lnTo>
                    <a:lnTo>
                      <a:pt x="13" y="9"/>
                    </a:lnTo>
                    <a:lnTo>
                      <a:pt x="8" y="8"/>
                    </a:lnTo>
                    <a:lnTo>
                      <a:pt x="2" y="7"/>
                    </a:lnTo>
                    <a:lnTo>
                      <a:pt x="0" y="7"/>
                    </a:lnTo>
                    <a:lnTo>
                      <a:pt x="0" y="0"/>
                    </a:lnTo>
                    <a:lnTo>
                      <a:pt x="33" y="2"/>
                    </a:lnTo>
                    <a:lnTo>
                      <a:pt x="64" y="0"/>
                    </a:lnTo>
                    <a:lnTo>
                      <a:pt x="64"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02" name="Freeform 430"/>
              <p:cNvSpPr/>
              <p:nvPr userDrawn="1"/>
            </p:nvSpPr>
            <p:spPr bwMode="auto">
              <a:xfrm>
                <a:off x="550"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5" y="139"/>
                    </a:lnTo>
                    <a:lnTo>
                      <a:pt x="18" y="138"/>
                    </a:lnTo>
                    <a:lnTo>
                      <a:pt x="18" y="134"/>
                    </a:lnTo>
                    <a:lnTo>
                      <a:pt x="19" y="131"/>
                    </a:lnTo>
                    <a:lnTo>
                      <a:pt x="19" y="20"/>
                    </a:lnTo>
                    <a:lnTo>
                      <a:pt x="18" y="16"/>
                    </a:lnTo>
                    <a:lnTo>
                      <a:pt x="18" y="13"/>
                    </a:lnTo>
                    <a:lnTo>
                      <a:pt x="15" y="11"/>
                    </a:lnTo>
                    <a:lnTo>
                      <a:pt x="14" y="9"/>
                    </a:lnTo>
                    <a:lnTo>
                      <a:pt x="9" y="8"/>
                    </a:lnTo>
                    <a:lnTo>
                      <a:pt x="4" y="7"/>
                    </a:lnTo>
                    <a:lnTo>
                      <a:pt x="0" y="7"/>
                    </a:lnTo>
                    <a:lnTo>
                      <a:pt x="0" y="0"/>
                    </a:lnTo>
                    <a:lnTo>
                      <a:pt x="53" y="2"/>
                    </a:lnTo>
                    <a:lnTo>
                      <a:pt x="107" y="0"/>
                    </a:lnTo>
                    <a:lnTo>
                      <a:pt x="107" y="17"/>
                    </a:lnTo>
                    <a:lnTo>
                      <a:pt x="107" y="34"/>
                    </a:lnTo>
                    <a:lnTo>
                      <a:pt x="101" y="35"/>
                    </a:lnTo>
                    <a:lnTo>
                      <a:pt x="100" y="25"/>
                    </a:lnTo>
                    <a:lnTo>
                      <a:pt x="98" y="21"/>
                    </a:lnTo>
                    <a:lnTo>
                      <a:pt x="97" y="17"/>
                    </a:lnTo>
                    <a:lnTo>
                      <a:pt x="93" y="15"/>
                    </a:lnTo>
                    <a:lnTo>
                      <a:pt x="89" y="12"/>
                    </a:lnTo>
                    <a:lnTo>
                      <a:pt x="83" y="11"/>
                    </a:lnTo>
                    <a:lnTo>
                      <a:pt x="75" y="11"/>
                    </a:lnTo>
                    <a:lnTo>
                      <a:pt x="47" y="11"/>
                    </a:lnTo>
                    <a:lnTo>
                      <a:pt x="47" y="66"/>
                    </a:lnTo>
                    <a:lnTo>
                      <a:pt x="71" y="66"/>
                    </a:lnTo>
                    <a:lnTo>
                      <a:pt x="76" y="65"/>
                    </a:lnTo>
                    <a:lnTo>
                      <a:pt x="79" y="65"/>
                    </a:lnTo>
                    <a:lnTo>
                      <a:pt x="82" y="62"/>
                    </a:lnTo>
                    <a:lnTo>
                      <a:pt x="84" y="61"/>
                    </a:lnTo>
                    <a:lnTo>
                      <a:pt x="87" y="55"/>
                    </a:lnTo>
                    <a:lnTo>
                      <a:pt x="88" y="47"/>
                    </a:lnTo>
                    <a:lnTo>
                      <a:pt x="94" y="47"/>
                    </a:lnTo>
                    <a:lnTo>
                      <a:pt x="94" y="72"/>
                    </a:lnTo>
                    <a:lnTo>
                      <a:pt x="94" y="96"/>
                    </a:lnTo>
                    <a:lnTo>
                      <a:pt x="88" y="97"/>
                    </a:lnTo>
                    <a:lnTo>
                      <a:pt x="87" y="88"/>
                    </a:lnTo>
                    <a:lnTo>
                      <a:pt x="85" y="82"/>
                    </a:lnTo>
                    <a:lnTo>
                      <a:pt x="83" y="79"/>
                    </a:lnTo>
                    <a:lnTo>
                      <a:pt x="80" y="78"/>
                    </a:lnTo>
                    <a:lnTo>
                      <a:pt x="76" y="77"/>
                    </a:lnTo>
                    <a:lnTo>
                      <a:pt x="71" y="77"/>
                    </a:lnTo>
                    <a:lnTo>
                      <a:pt x="47" y="77"/>
                    </a:lnTo>
                    <a:lnTo>
                      <a:pt x="47" y="126"/>
                    </a:lnTo>
                    <a:lnTo>
                      <a:pt x="47" y="131"/>
                    </a:lnTo>
                    <a:lnTo>
                      <a:pt x="48" y="134"/>
                    </a:lnTo>
                    <a:lnTo>
                      <a:pt x="50" y="136"/>
                    </a:lnTo>
                    <a:lnTo>
                      <a:pt x="54" y="138"/>
                    </a:lnTo>
                    <a:lnTo>
                      <a:pt x="62" y="139"/>
                    </a:lnTo>
                    <a:lnTo>
                      <a:pt x="72" y="140"/>
                    </a:lnTo>
                    <a:lnTo>
                      <a:pt x="88" y="139"/>
                    </a:lnTo>
                    <a:lnTo>
                      <a:pt x="96" y="138"/>
                    </a:lnTo>
                    <a:lnTo>
                      <a:pt x="101" y="136"/>
                    </a:lnTo>
                    <a:lnTo>
                      <a:pt x="105" y="132"/>
                    </a:lnTo>
                    <a:lnTo>
                      <a:pt x="109" y="129"/>
                    </a:lnTo>
                    <a:lnTo>
                      <a:pt x="113" y="122"/>
                    </a:lnTo>
                    <a:lnTo>
                      <a:pt x="115"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03" name="Freeform 431"/>
              <p:cNvSpPr>
                <a:spLocks noEditPoints="1"/>
              </p:cNvSpPr>
              <p:nvPr userDrawn="1"/>
            </p:nvSpPr>
            <p:spPr bwMode="auto">
              <a:xfrm>
                <a:off x="597" y="184"/>
                <a:ext cx="48" cy="49"/>
              </a:xfrm>
              <a:custGeom>
                <a:avLst/>
                <a:gdLst>
                  <a:gd name="T0" fmla="*/ 0 w 144"/>
                  <a:gd name="T1" fmla="*/ 0 h 147"/>
                  <a:gd name="T2" fmla="*/ 0 w 144"/>
                  <a:gd name="T3" fmla="*/ 0 h 147"/>
                  <a:gd name="T4" fmla="*/ 0 w 144"/>
                  <a:gd name="T5" fmla="*/ 0 h 147"/>
                  <a:gd name="T6" fmla="*/ 0 w 144"/>
                  <a:gd name="T7" fmla="*/ 0 h 147"/>
                  <a:gd name="T8" fmla="*/ 0 w 144"/>
                  <a:gd name="T9" fmla="*/ 0 h 147"/>
                  <a:gd name="T10" fmla="*/ 0 w 144"/>
                  <a:gd name="T11" fmla="*/ 0 h 147"/>
                  <a:gd name="T12" fmla="*/ 0 w 144"/>
                  <a:gd name="T13" fmla="*/ 0 h 147"/>
                  <a:gd name="T14" fmla="*/ 0 w 144"/>
                  <a:gd name="T15" fmla="*/ 0 h 147"/>
                  <a:gd name="T16" fmla="*/ 0 w 144"/>
                  <a:gd name="T17" fmla="*/ 0 h 147"/>
                  <a:gd name="T18" fmla="*/ 0 w 144"/>
                  <a:gd name="T19" fmla="*/ 0 h 147"/>
                  <a:gd name="T20" fmla="*/ 0 w 144"/>
                  <a:gd name="T21" fmla="*/ 0 h 147"/>
                  <a:gd name="T22" fmla="*/ 0 w 144"/>
                  <a:gd name="T23" fmla="*/ 0 h 147"/>
                  <a:gd name="T24" fmla="*/ 0 w 144"/>
                  <a:gd name="T25" fmla="*/ 0 h 147"/>
                  <a:gd name="T26" fmla="*/ 0 w 144"/>
                  <a:gd name="T27" fmla="*/ 0 h 147"/>
                  <a:gd name="T28" fmla="*/ 0 w 144"/>
                  <a:gd name="T29" fmla="*/ 0 h 147"/>
                  <a:gd name="T30" fmla="*/ 0 w 144"/>
                  <a:gd name="T31" fmla="*/ 0 h 147"/>
                  <a:gd name="T32" fmla="*/ 0 w 144"/>
                  <a:gd name="T33" fmla="*/ 0 h 147"/>
                  <a:gd name="T34" fmla="*/ 0 w 144"/>
                  <a:gd name="T35" fmla="*/ 0 h 147"/>
                  <a:gd name="T36" fmla="*/ 0 w 144"/>
                  <a:gd name="T37" fmla="*/ 0 h 147"/>
                  <a:gd name="T38" fmla="*/ 0 w 144"/>
                  <a:gd name="T39" fmla="*/ 0 h 147"/>
                  <a:gd name="T40" fmla="*/ 0 w 144"/>
                  <a:gd name="T41" fmla="*/ 0 h 147"/>
                  <a:gd name="T42" fmla="*/ 0 w 144"/>
                  <a:gd name="T43" fmla="*/ 0 h 147"/>
                  <a:gd name="T44" fmla="*/ 0 w 144"/>
                  <a:gd name="T45" fmla="*/ 0 h 147"/>
                  <a:gd name="T46" fmla="*/ 0 w 144"/>
                  <a:gd name="T47" fmla="*/ 0 h 147"/>
                  <a:gd name="T48" fmla="*/ 0 w 144"/>
                  <a:gd name="T49" fmla="*/ 0 h 147"/>
                  <a:gd name="T50" fmla="*/ 0 w 144"/>
                  <a:gd name="T51" fmla="*/ 0 h 147"/>
                  <a:gd name="T52" fmla="*/ 0 w 144"/>
                  <a:gd name="T53" fmla="*/ 0 h 147"/>
                  <a:gd name="T54" fmla="*/ 0 w 144"/>
                  <a:gd name="T55" fmla="*/ 0 h 147"/>
                  <a:gd name="T56" fmla="*/ 0 w 144"/>
                  <a:gd name="T57" fmla="*/ 0 h 147"/>
                  <a:gd name="T58" fmla="*/ 0 w 144"/>
                  <a:gd name="T59" fmla="*/ 0 h 147"/>
                  <a:gd name="T60" fmla="*/ 0 w 144"/>
                  <a:gd name="T61" fmla="*/ 0 h 147"/>
                  <a:gd name="T62" fmla="*/ 0 w 144"/>
                  <a:gd name="T63" fmla="*/ 0 h 147"/>
                  <a:gd name="T64" fmla="*/ 0 w 144"/>
                  <a:gd name="T65" fmla="*/ 0 h 147"/>
                  <a:gd name="T66" fmla="*/ 0 w 144"/>
                  <a:gd name="T67" fmla="*/ 0 h 147"/>
                  <a:gd name="T68" fmla="*/ 0 w 144"/>
                  <a:gd name="T69" fmla="*/ 0 h 147"/>
                  <a:gd name="T70" fmla="*/ 0 w 144"/>
                  <a:gd name="T71" fmla="*/ 0 h 147"/>
                  <a:gd name="T72" fmla="*/ 0 w 144"/>
                  <a:gd name="T73" fmla="*/ 0 h 147"/>
                  <a:gd name="T74" fmla="*/ 0 w 144"/>
                  <a:gd name="T75" fmla="*/ 0 h 147"/>
                  <a:gd name="T76" fmla="*/ 0 w 144"/>
                  <a:gd name="T77" fmla="*/ 0 h 147"/>
                  <a:gd name="T78" fmla="*/ 0 w 144"/>
                  <a:gd name="T79" fmla="*/ 0 h 147"/>
                  <a:gd name="T80" fmla="*/ 0 w 144"/>
                  <a:gd name="T81" fmla="*/ 0 h 147"/>
                  <a:gd name="T82" fmla="*/ 0 w 144"/>
                  <a:gd name="T83" fmla="*/ 0 h 147"/>
                  <a:gd name="T84" fmla="*/ 0 w 144"/>
                  <a:gd name="T85" fmla="*/ 0 h 147"/>
                  <a:gd name="T86" fmla="*/ 0 w 144"/>
                  <a:gd name="T87" fmla="*/ 0 h 147"/>
                  <a:gd name="T88" fmla="*/ 0 w 144"/>
                  <a:gd name="T89" fmla="*/ 0 h 147"/>
                  <a:gd name="T90" fmla="*/ 0 w 144"/>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4" h="147">
                    <a:moveTo>
                      <a:pt x="18" y="22"/>
                    </a:moveTo>
                    <a:lnTo>
                      <a:pt x="18" y="22"/>
                    </a:lnTo>
                    <a:lnTo>
                      <a:pt x="18" y="16"/>
                    </a:lnTo>
                    <a:lnTo>
                      <a:pt x="17" y="13"/>
                    </a:lnTo>
                    <a:lnTo>
                      <a:pt x="15" y="10"/>
                    </a:lnTo>
                    <a:lnTo>
                      <a:pt x="13" y="7"/>
                    </a:lnTo>
                    <a:lnTo>
                      <a:pt x="9" y="6"/>
                    </a:lnTo>
                    <a:lnTo>
                      <a:pt x="4" y="5"/>
                    </a:lnTo>
                    <a:lnTo>
                      <a:pt x="0" y="5"/>
                    </a:lnTo>
                    <a:lnTo>
                      <a:pt x="0" y="0"/>
                    </a:lnTo>
                    <a:lnTo>
                      <a:pt x="32" y="0"/>
                    </a:lnTo>
                    <a:lnTo>
                      <a:pt x="66" y="0"/>
                    </a:lnTo>
                    <a:lnTo>
                      <a:pt x="76" y="0"/>
                    </a:lnTo>
                    <a:lnTo>
                      <a:pt x="85" y="1"/>
                    </a:lnTo>
                    <a:lnTo>
                      <a:pt x="94" y="2"/>
                    </a:lnTo>
                    <a:lnTo>
                      <a:pt x="102" y="6"/>
                    </a:lnTo>
                    <a:lnTo>
                      <a:pt x="107" y="11"/>
                    </a:lnTo>
                    <a:lnTo>
                      <a:pt x="113" y="18"/>
                    </a:lnTo>
                    <a:lnTo>
                      <a:pt x="117" y="26"/>
                    </a:lnTo>
                    <a:lnTo>
                      <a:pt x="117" y="36"/>
                    </a:lnTo>
                    <a:lnTo>
                      <a:pt x="117" y="44"/>
                    </a:lnTo>
                    <a:lnTo>
                      <a:pt x="115" y="49"/>
                    </a:lnTo>
                    <a:lnTo>
                      <a:pt x="113" y="55"/>
                    </a:lnTo>
                    <a:lnTo>
                      <a:pt x="109" y="59"/>
                    </a:lnTo>
                    <a:lnTo>
                      <a:pt x="104" y="64"/>
                    </a:lnTo>
                    <a:lnTo>
                      <a:pt x="100" y="68"/>
                    </a:lnTo>
                    <a:lnTo>
                      <a:pt x="88" y="73"/>
                    </a:lnTo>
                    <a:lnTo>
                      <a:pt x="124" y="128"/>
                    </a:lnTo>
                    <a:lnTo>
                      <a:pt x="128" y="133"/>
                    </a:lnTo>
                    <a:lnTo>
                      <a:pt x="132" y="137"/>
                    </a:lnTo>
                    <a:lnTo>
                      <a:pt x="137" y="140"/>
                    </a:lnTo>
                    <a:lnTo>
                      <a:pt x="144" y="141"/>
                    </a:lnTo>
                    <a:lnTo>
                      <a:pt x="144" y="147"/>
                    </a:lnTo>
                    <a:lnTo>
                      <a:pt x="123" y="146"/>
                    </a:lnTo>
                    <a:lnTo>
                      <a:pt x="104" y="147"/>
                    </a:lnTo>
                    <a:lnTo>
                      <a:pt x="92" y="130"/>
                    </a:lnTo>
                    <a:lnTo>
                      <a:pt x="80" y="114"/>
                    </a:lnTo>
                    <a:lnTo>
                      <a:pt x="59" y="79"/>
                    </a:lnTo>
                    <a:lnTo>
                      <a:pt x="45" y="79"/>
                    </a:lnTo>
                    <a:lnTo>
                      <a:pt x="45" y="124"/>
                    </a:lnTo>
                    <a:lnTo>
                      <a:pt x="45" y="129"/>
                    </a:lnTo>
                    <a:lnTo>
                      <a:pt x="47" y="133"/>
                    </a:lnTo>
                    <a:lnTo>
                      <a:pt x="48" y="137"/>
                    </a:lnTo>
                    <a:lnTo>
                      <a:pt x="50" y="138"/>
                    </a:lnTo>
                    <a:lnTo>
                      <a:pt x="56" y="141"/>
                    </a:lnTo>
                    <a:lnTo>
                      <a:pt x="63" y="141"/>
                    </a:lnTo>
                    <a:lnTo>
                      <a:pt x="67" y="141"/>
                    </a:lnTo>
                    <a:lnTo>
                      <a:pt x="67" y="147"/>
                    </a:lnTo>
                    <a:lnTo>
                      <a:pt x="30" y="146"/>
                    </a:lnTo>
                    <a:lnTo>
                      <a:pt x="0" y="147"/>
                    </a:lnTo>
                    <a:lnTo>
                      <a:pt x="0" y="141"/>
                    </a:lnTo>
                    <a:lnTo>
                      <a:pt x="4" y="141"/>
                    </a:lnTo>
                    <a:lnTo>
                      <a:pt x="9" y="140"/>
                    </a:lnTo>
                    <a:lnTo>
                      <a:pt x="14" y="138"/>
                    </a:lnTo>
                    <a:lnTo>
                      <a:pt x="17" y="134"/>
                    </a:lnTo>
                    <a:lnTo>
                      <a:pt x="18" y="129"/>
                    </a:lnTo>
                    <a:lnTo>
                      <a:pt x="18" y="22"/>
                    </a:lnTo>
                    <a:close/>
                    <a:moveTo>
                      <a:pt x="45" y="71"/>
                    </a:moveTo>
                    <a:lnTo>
                      <a:pt x="56" y="71"/>
                    </a:lnTo>
                    <a:lnTo>
                      <a:pt x="63" y="71"/>
                    </a:lnTo>
                    <a:lnTo>
                      <a:pt x="70" y="70"/>
                    </a:lnTo>
                    <a:lnTo>
                      <a:pt x="75" y="67"/>
                    </a:lnTo>
                    <a:lnTo>
                      <a:pt x="80" y="63"/>
                    </a:lnTo>
                    <a:lnTo>
                      <a:pt x="84" y="59"/>
                    </a:lnTo>
                    <a:lnTo>
                      <a:pt x="87" y="53"/>
                    </a:lnTo>
                    <a:lnTo>
                      <a:pt x="88" y="46"/>
                    </a:lnTo>
                    <a:lnTo>
                      <a:pt x="88" y="37"/>
                    </a:lnTo>
                    <a:lnTo>
                      <a:pt x="88" y="31"/>
                    </a:lnTo>
                    <a:lnTo>
                      <a:pt x="87" y="24"/>
                    </a:lnTo>
                    <a:lnTo>
                      <a:pt x="84" y="19"/>
                    </a:lnTo>
                    <a:lnTo>
                      <a:pt x="80" y="15"/>
                    </a:lnTo>
                    <a:lnTo>
                      <a:pt x="75" y="11"/>
                    </a:lnTo>
                    <a:lnTo>
                      <a:pt x="70" y="9"/>
                    </a:lnTo>
                    <a:lnTo>
                      <a:pt x="65" y="7"/>
                    </a:lnTo>
                    <a:lnTo>
                      <a:pt x="57" y="6"/>
                    </a:lnTo>
                    <a:lnTo>
                      <a:pt x="45" y="7"/>
                    </a:lnTo>
                    <a:lnTo>
                      <a:pt x="45" y="7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04" name="Freeform 432"/>
              <p:cNvSpPr/>
              <p:nvPr userDrawn="1"/>
            </p:nvSpPr>
            <p:spPr bwMode="auto">
              <a:xfrm>
                <a:off x="649" y="183"/>
                <a:ext cx="30" cy="51"/>
              </a:xfrm>
              <a:custGeom>
                <a:avLst/>
                <a:gdLst>
                  <a:gd name="T0" fmla="*/ 0 w 88"/>
                  <a:gd name="T1" fmla="*/ 0 h 154"/>
                  <a:gd name="T2" fmla="*/ 0 w 88"/>
                  <a:gd name="T3" fmla="*/ 0 h 154"/>
                  <a:gd name="T4" fmla="*/ 0 w 88"/>
                  <a:gd name="T5" fmla="*/ 0 h 154"/>
                  <a:gd name="T6" fmla="*/ 0 w 88"/>
                  <a:gd name="T7" fmla="*/ 0 h 154"/>
                  <a:gd name="T8" fmla="*/ 0 w 88"/>
                  <a:gd name="T9" fmla="*/ 0 h 154"/>
                  <a:gd name="T10" fmla="*/ 0 w 88"/>
                  <a:gd name="T11" fmla="*/ 0 h 154"/>
                  <a:gd name="T12" fmla="*/ 0 w 88"/>
                  <a:gd name="T13" fmla="*/ 0 h 154"/>
                  <a:gd name="T14" fmla="*/ 0 w 88"/>
                  <a:gd name="T15" fmla="*/ 0 h 154"/>
                  <a:gd name="T16" fmla="*/ 0 w 88"/>
                  <a:gd name="T17" fmla="*/ 0 h 154"/>
                  <a:gd name="T18" fmla="*/ 0 w 88"/>
                  <a:gd name="T19" fmla="*/ 0 h 154"/>
                  <a:gd name="T20" fmla="*/ 0 w 88"/>
                  <a:gd name="T21" fmla="*/ 0 h 154"/>
                  <a:gd name="T22" fmla="*/ 0 w 88"/>
                  <a:gd name="T23" fmla="*/ 0 h 154"/>
                  <a:gd name="T24" fmla="*/ 0 w 88"/>
                  <a:gd name="T25" fmla="*/ 0 h 154"/>
                  <a:gd name="T26" fmla="*/ 0 w 88"/>
                  <a:gd name="T27" fmla="*/ 0 h 154"/>
                  <a:gd name="T28" fmla="*/ 0 w 88"/>
                  <a:gd name="T29" fmla="*/ 0 h 154"/>
                  <a:gd name="T30" fmla="*/ 0 w 88"/>
                  <a:gd name="T31" fmla="*/ 0 h 154"/>
                  <a:gd name="T32" fmla="*/ 0 w 88"/>
                  <a:gd name="T33" fmla="*/ 0 h 154"/>
                  <a:gd name="T34" fmla="*/ 0 w 88"/>
                  <a:gd name="T35" fmla="*/ 0 h 154"/>
                  <a:gd name="T36" fmla="*/ 0 w 88"/>
                  <a:gd name="T37" fmla="*/ 0 h 154"/>
                  <a:gd name="T38" fmla="*/ 0 w 88"/>
                  <a:gd name="T39" fmla="*/ 0 h 154"/>
                  <a:gd name="T40" fmla="*/ 0 w 88"/>
                  <a:gd name="T41" fmla="*/ 0 h 154"/>
                  <a:gd name="T42" fmla="*/ 0 w 88"/>
                  <a:gd name="T43" fmla="*/ 0 h 154"/>
                  <a:gd name="T44" fmla="*/ 0 w 88"/>
                  <a:gd name="T45" fmla="*/ 0 h 154"/>
                  <a:gd name="T46" fmla="*/ 0 w 88"/>
                  <a:gd name="T47" fmla="*/ 0 h 154"/>
                  <a:gd name="T48" fmla="*/ 0 w 88"/>
                  <a:gd name="T49" fmla="*/ 0 h 154"/>
                  <a:gd name="T50" fmla="*/ 0 w 88"/>
                  <a:gd name="T51" fmla="*/ 0 h 154"/>
                  <a:gd name="T52" fmla="*/ 0 w 88"/>
                  <a:gd name="T53" fmla="*/ 0 h 154"/>
                  <a:gd name="T54" fmla="*/ 0 w 88"/>
                  <a:gd name="T55" fmla="*/ 0 h 154"/>
                  <a:gd name="T56" fmla="*/ 0 w 88"/>
                  <a:gd name="T57" fmla="*/ 0 h 154"/>
                  <a:gd name="T58" fmla="*/ 0 w 88"/>
                  <a:gd name="T59" fmla="*/ 0 h 154"/>
                  <a:gd name="T60" fmla="*/ 0 w 88"/>
                  <a:gd name="T61" fmla="*/ 0 h 154"/>
                  <a:gd name="T62" fmla="*/ 0 w 88"/>
                  <a:gd name="T63" fmla="*/ 0 h 154"/>
                  <a:gd name="T64" fmla="*/ 0 w 88"/>
                  <a:gd name="T65" fmla="*/ 0 h 154"/>
                  <a:gd name="T66" fmla="*/ 0 w 88"/>
                  <a:gd name="T67" fmla="*/ 0 h 154"/>
                  <a:gd name="T68" fmla="*/ 0 w 88"/>
                  <a:gd name="T69" fmla="*/ 0 h 154"/>
                  <a:gd name="T70" fmla="*/ 0 w 88"/>
                  <a:gd name="T71" fmla="*/ 0 h 154"/>
                  <a:gd name="T72" fmla="*/ 0 w 88"/>
                  <a:gd name="T73" fmla="*/ 0 h 154"/>
                  <a:gd name="T74" fmla="*/ 0 w 88"/>
                  <a:gd name="T75" fmla="*/ 0 h 154"/>
                  <a:gd name="T76" fmla="*/ 0 w 88"/>
                  <a:gd name="T77" fmla="*/ 0 h 154"/>
                  <a:gd name="T78" fmla="*/ 0 w 88"/>
                  <a:gd name="T79" fmla="*/ 0 h 154"/>
                  <a:gd name="T80" fmla="*/ 0 w 88"/>
                  <a:gd name="T81" fmla="*/ 0 h 154"/>
                  <a:gd name="T82" fmla="*/ 0 w 88"/>
                  <a:gd name="T83" fmla="*/ 0 h 154"/>
                  <a:gd name="T84" fmla="*/ 0 w 88"/>
                  <a:gd name="T85" fmla="*/ 0 h 154"/>
                  <a:gd name="T86" fmla="*/ 0 w 88"/>
                  <a:gd name="T87" fmla="*/ 0 h 154"/>
                  <a:gd name="T88" fmla="*/ 0 w 88"/>
                  <a:gd name="T89" fmla="*/ 0 h 154"/>
                  <a:gd name="T90" fmla="*/ 0 w 88"/>
                  <a:gd name="T91" fmla="*/ 0 h 154"/>
                  <a:gd name="T92" fmla="*/ 0 w 88"/>
                  <a:gd name="T93" fmla="*/ 0 h 154"/>
                  <a:gd name="T94" fmla="*/ 0 w 88"/>
                  <a:gd name="T95" fmla="*/ 0 h 15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8" h="154">
                    <a:moveTo>
                      <a:pt x="76" y="35"/>
                    </a:moveTo>
                    <a:lnTo>
                      <a:pt x="76" y="35"/>
                    </a:lnTo>
                    <a:lnTo>
                      <a:pt x="74" y="24"/>
                    </a:lnTo>
                    <a:lnTo>
                      <a:pt x="71" y="19"/>
                    </a:lnTo>
                    <a:lnTo>
                      <a:pt x="68" y="15"/>
                    </a:lnTo>
                    <a:lnTo>
                      <a:pt x="65" y="13"/>
                    </a:lnTo>
                    <a:lnTo>
                      <a:pt x="61" y="10"/>
                    </a:lnTo>
                    <a:lnTo>
                      <a:pt x="55" y="7"/>
                    </a:lnTo>
                    <a:lnTo>
                      <a:pt x="50" y="7"/>
                    </a:lnTo>
                    <a:lnTo>
                      <a:pt x="45" y="7"/>
                    </a:lnTo>
                    <a:lnTo>
                      <a:pt x="40" y="9"/>
                    </a:lnTo>
                    <a:lnTo>
                      <a:pt x="35" y="11"/>
                    </a:lnTo>
                    <a:lnTo>
                      <a:pt x="31" y="14"/>
                    </a:lnTo>
                    <a:lnTo>
                      <a:pt x="28" y="18"/>
                    </a:lnTo>
                    <a:lnTo>
                      <a:pt x="26" y="23"/>
                    </a:lnTo>
                    <a:lnTo>
                      <a:pt x="24" y="28"/>
                    </a:lnTo>
                    <a:lnTo>
                      <a:pt x="24" y="35"/>
                    </a:lnTo>
                    <a:lnTo>
                      <a:pt x="26" y="40"/>
                    </a:lnTo>
                    <a:lnTo>
                      <a:pt x="27" y="45"/>
                    </a:lnTo>
                    <a:lnTo>
                      <a:pt x="31" y="50"/>
                    </a:lnTo>
                    <a:lnTo>
                      <a:pt x="35" y="54"/>
                    </a:lnTo>
                    <a:lnTo>
                      <a:pt x="45" y="61"/>
                    </a:lnTo>
                    <a:lnTo>
                      <a:pt x="57" y="66"/>
                    </a:lnTo>
                    <a:lnTo>
                      <a:pt x="68" y="72"/>
                    </a:lnTo>
                    <a:lnTo>
                      <a:pt x="74" y="76"/>
                    </a:lnTo>
                    <a:lnTo>
                      <a:pt x="79" y="81"/>
                    </a:lnTo>
                    <a:lnTo>
                      <a:pt x="83" y="87"/>
                    </a:lnTo>
                    <a:lnTo>
                      <a:pt x="85" y="93"/>
                    </a:lnTo>
                    <a:lnTo>
                      <a:pt x="88" y="101"/>
                    </a:lnTo>
                    <a:lnTo>
                      <a:pt x="88" y="110"/>
                    </a:lnTo>
                    <a:lnTo>
                      <a:pt x="87" y="120"/>
                    </a:lnTo>
                    <a:lnTo>
                      <a:pt x="84" y="129"/>
                    </a:lnTo>
                    <a:lnTo>
                      <a:pt x="79" y="137"/>
                    </a:lnTo>
                    <a:lnTo>
                      <a:pt x="72" y="144"/>
                    </a:lnTo>
                    <a:lnTo>
                      <a:pt x="65" y="147"/>
                    </a:lnTo>
                    <a:lnTo>
                      <a:pt x="57" y="151"/>
                    </a:lnTo>
                    <a:lnTo>
                      <a:pt x="46" y="154"/>
                    </a:lnTo>
                    <a:lnTo>
                      <a:pt x="37" y="154"/>
                    </a:lnTo>
                    <a:lnTo>
                      <a:pt x="28" y="154"/>
                    </a:lnTo>
                    <a:lnTo>
                      <a:pt x="19" y="151"/>
                    </a:lnTo>
                    <a:lnTo>
                      <a:pt x="11" y="149"/>
                    </a:lnTo>
                    <a:lnTo>
                      <a:pt x="4" y="145"/>
                    </a:lnTo>
                    <a:lnTo>
                      <a:pt x="0" y="112"/>
                    </a:lnTo>
                    <a:lnTo>
                      <a:pt x="5" y="111"/>
                    </a:lnTo>
                    <a:lnTo>
                      <a:pt x="6" y="118"/>
                    </a:lnTo>
                    <a:lnTo>
                      <a:pt x="9" y="124"/>
                    </a:lnTo>
                    <a:lnTo>
                      <a:pt x="11" y="129"/>
                    </a:lnTo>
                    <a:lnTo>
                      <a:pt x="15" y="134"/>
                    </a:lnTo>
                    <a:lnTo>
                      <a:pt x="19" y="140"/>
                    </a:lnTo>
                    <a:lnTo>
                      <a:pt x="26" y="142"/>
                    </a:lnTo>
                    <a:lnTo>
                      <a:pt x="31" y="145"/>
                    </a:lnTo>
                    <a:lnTo>
                      <a:pt x="39" y="145"/>
                    </a:lnTo>
                    <a:lnTo>
                      <a:pt x="44" y="145"/>
                    </a:lnTo>
                    <a:lnTo>
                      <a:pt x="49" y="144"/>
                    </a:lnTo>
                    <a:lnTo>
                      <a:pt x="53" y="141"/>
                    </a:lnTo>
                    <a:lnTo>
                      <a:pt x="57" y="138"/>
                    </a:lnTo>
                    <a:lnTo>
                      <a:pt x="61" y="134"/>
                    </a:lnTo>
                    <a:lnTo>
                      <a:pt x="62" y="131"/>
                    </a:lnTo>
                    <a:lnTo>
                      <a:pt x="65" y="127"/>
                    </a:lnTo>
                    <a:lnTo>
                      <a:pt x="65" y="120"/>
                    </a:lnTo>
                    <a:lnTo>
                      <a:pt x="63" y="114"/>
                    </a:lnTo>
                    <a:lnTo>
                      <a:pt x="62" y="109"/>
                    </a:lnTo>
                    <a:lnTo>
                      <a:pt x="59" y="105"/>
                    </a:lnTo>
                    <a:lnTo>
                      <a:pt x="54" y="99"/>
                    </a:lnTo>
                    <a:lnTo>
                      <a:pt x="45" y="93"/>
                    </a:lnTo>
                    <a:lnTo>
                      <a:pt x="33" y="88"/>
                    </a:lnTo>
                    <a:lnTo>
                      <a:pt x="22" y="80"/>
                    </a:lnTo>
                    <a:lnTo>
                      <a:pt x="17" y="76"/>
                    </a:lnTo>
                    <a:lnTo>
                      <a:pt x="11" y="72"/>
                    </a:lnTo>
                    <a:lnTo>
                      <a:pt x="7" y="67"/>
                    </a:lnTo>
                    <a:lnTo>
                      <a:pt x="5" y="61"/>
                    </a:lnTo>
                    <a:lnTo>
                      <a:pt x="2" y="53"/>
                    </a:lnTo>
                    <a:lnTo>
                      <a:pt x="2" y="44"/>
                    </a:lnTo>
                    <a:lnTo>
                      <a:pt x="2" y="33"/>
                    </a:lnTo>
                    <a:lnTo>
                      <a:pt x="5" y="26"/>
                    </a:lnTo>
                    <a:lnTo>
                      <a:pt x="10" y="18"/>
                    </a:lnTo>
                    <a:lnTo>
                      <a:pt x="15" y="11"/>
                    </a:lnTo>
                    <a:lnTo>
                      <a:pt x="22" y="6"/>
                    </a:lnTo>
                    <a:lnTo>
                      <a:pt x="30" y="2"/>
                    </a:lnTo>
                    <a:lnTo>
                      <a:pt x="39" y="1"/>
                    </a:lnTo>
                    <a:lnTo>
                      <a:pt x="49" y="0"/>
                    </a:lnTo>
                    <a:lnTo>
                      <a:pt x="65" y="1"/>
                    </a:lnTo>
                    <a:lnTo>
                      <a:pt x="80" y="2"/>
                    </a:lnTo>
                    <a:lnTo>
                      <a:pt x="80" y="18"/>
                    </a:lnTo>
                    <a:lnTo>
                      <a:pt x="81" y="33"/>
                    </a:lnTo>
                    <a:lnTo>
                      <a:pt x="76" y="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05" name="Freeform 433"/>
              <p:cNvSpPr/>
              <p:nvPr userDrawn="1"/>
            </p:nvSpPr>
            <p:spPr bwMode="auto">
              <a:xfrm>
                <a:off x="688" y="183"/>
                <a:ext cx="21"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06" name="Freeform 434"/>
              <p:cNvSpPr/>
              <p:nvPr userDrawn="1"/>
            </p:nvSpPr>
            <p:spPr bwMode="auto">
              <a:xfrm>
                <a:off x="714" y="181"/>
                <a:ext cx="49" cy="52"/>
              </a:xfrm>
              <a:custGeom>
                <a:avLst/>
                <a:gdLst>
                  <a:gd name="T0" fmla="*/ 0 w 148"/>
                  <a:gd name="T1" fmla="*/ 0 h 155"/>
                  <a:gd name="T2" fmla="*/ 0 w 148"/>
                  <a:gd name="T3" fmla="*/ 0 h 155"/>
                  <a:gd name="T4" fmla="*/ 0 w 148"/>
                  <a:gd name="T5" fmla="*/ 0 h 155"/>
                  <a:gd name="T6" fmla="*/ 0 w 148"/>
                  <a:gd name="T7" fmla="*/ 0 h 155"/>
                  <a:gd name="T8" fmla="*/ 0 w 148"/>
                  <a:gd name="T9" fmla="*/ 0 h 155"/>
                  <a:gd name="T10" fmla="*/ 0 w 148"/>
                  <a:gd name="T11" fmla="*/ 0 h 155"/>
                  <a:gd name="T12" fmla="*/ 0 w 148"/>
                  <a:gd name="T13" fmla="*/ 0 h 155"/>
                  <a:gd name="T14" fmla="*/ 0 w 148"/>
                  <a:gd name="T15" fmla="*/ 0 h 155"/>
                  <a:gd name="T16" fmla="*/ 0 w 148"/>
                  <a:gd name="T17" fmla="*/ 0 h 155"/>
                  <a:gd name="T18" fmla="*/ 0 w 148"/>
                  <a:gd name="T19" fmla="*/ 0 h 155"/>
                  <a:gd name="T20" fmla="*/ 0 w 148"/>
                  <a:gd name="T21" fmla="*/ 0 h 155"/>
                  <a:gd name="T22" fmla="*/ 0 w 148"/>
                  <a:gd name="T23" fmla="*/ 0 h 155"/>
                  <a:gd name="T24" fmla="*/ 0 w 148"/>
                  <a:gd name="T25" fmla="*/ 0 h 155"/>
                  <a:gd name="T26" fmla="*/ 0 w 148"/>
                  <a:gd name="T27" fmla="*/ 0 h 155"/>
                  <a:gd name="T28" fmla="*/ 0 w 148"/>
                  <a:gd name="T29" fmla="*/ 0 h 155"/>
                  <a:gd name="T30" fmla="*/ 0 w 148"/>
                  <a:gd name="T31" fmla="*/ 0 h 155"/>
                  <a:gd name="T32" fmla="*/ 0 w 148"/>
                  <a:gd name="T33" fmla="*/ 0 h 155"/>
                  <a:gd name="T34" fmla="*/ 0 w 148"/>
                  <a:gd name="T35" fmla="*/ 0 h 155"/>
                  <a:gd name="T36" fmla="*/ 0 w 148"/>
                  <a:gd name="T37" fmla="*/ 0 h 155"/>
                  <a:gd name="T38" fmla="*/ 0 w 148"/>
                  <a:gd name="T39" fmla="*/ 0 h 155"/>
                  <a:gd name="T40" fmla="*/ 0 w 148"/>
                  <a:gd name="T41" fmla="*/ 0 h 155"/>
                  <a:gd name="T42" fmla="*/ 0 w 148"/>
                  <a:gd name="T43" fmla="*/ 0 h 155"/>
                  <a:gd name="T44" fmla="*/ 0 w 148"/>
                  <a:gd name="T45" fmla="*/ 0 h 155"/>
                  <a:gd name="T46" fmla="*/ 0 w 148"/>
                  <a:gd name="T47" fmla="*/ 0 h 155"/>
                  <a:gd name="T48" fmla="*/ 0 w 148"/>
                  <a:gd name="T49" fmla="*/ 0 h 155"/>
                  <a:gd name="T50" fmla="*/ 0 w 148"/>
                  <a:gd name="T51" fmla="*/ 0 h 155"/>
                  <a:gd name="T52" fmla="*/ 0 w 148"/>
                  <a:gd name="T53" fmla="*/ 0 h 155"/>
                  <a:gd name="T54" fmla="*/ 0 w 148"/>
                  <a:gd name="T55" fmla="*/ 0 h 155"/>
                  <a:gd name="T56" fmla="*/ 0 w 148"/>
                  <a:gd name="T57" fmla="*/ 0 h 155"/>
                  <a:gd name="T58" fmla="*/ 0 w 148"/>
                  <a:gd name="T59" fmla="*/ 0 h 155"/>
                  <a:gd name="T60" fmla="*/ 0 w 148"/>
                  <a:gd name="T61" fmla="*/ 0 h 155"/>
                  <a:gd name="T62" fmla="*/ 0 w 148"/>
                  <a:gd name="T63" fmla="*/ 0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 h="155">
                    <a:moveTo>
                      <a:pt x="26" y="18"/>
                    </a:moveTo>
                    <a:lnTo>
                      <a:pt x="26" y="18"/>
                    </a:lnTo>
                    <a:lnTo>
                      <a:pt x="17" y="18"/>
                    </a:lnTo>
                    <a:lnTo>
                      <a:pt x="14" y="19"/>
                    </a:lnTo>
                    <a:lnTo>
                      <a:pt x="12" y="22"/>
                    </a:lnTo>
                    <a:lnTo>
                      <a:pt x="9" y="27"/>
                    </a:lnTo>
                    <a:lnTo>
                      <a:pt x="7" y="37"/>
                    </a:lnTo>
                    <a:lnTo>
                      <a:pt x="0" y="37"/>
                    </a:lnTo>
                    <a:lnTo>
                      <a:pt x="3" y="19"/>
                    </a:lnTo>
                    <a:lnTo>
                      <a:pt x="4" y="1"/>
                    </a:lnTo>
                    <a:lnTo>
                      <a:pt x="9" y="1"/>
                    </a:lnTo>
                    <a:lnTo>
                      <a:pt x="12" y="5"/>
                    </a:lnTo>
                    <a:lnTo>
                      <a:pt x="14" y="6"/>
                    </a:lnTo>
                    <a:lnTo>
                      <a:pt x="18" y="6"/>
                    </a:lnTo>
                    <a:lnTo>
                      <a:pt x="22" y="6"/>
                    </a:lnTo>
                    <a:lnTo>
                      <a:pt x="131" y="6"/>
                    </a:lnTo>
                    <a:lnTo>
                      <a:pt x="136" y="6"/>
                    </a:lnTo>
                    <a:lnTo>
                      <a:pt x="139" y="6"/>
                    </a:lnTo>
                    <a:lnTo>
                      <a:pt x="141" y="4"/>
                    </a:lnTo>
                    <a:lnTo>
                      <a:pt x="143" y="0"/>
                    </a:lnTo>
                    <a:lnTo>
                      <a:pt x="148" y="1"/>
                    </a:lnTo>
                    <a:lnTo>
                      <a:pt x="145" y="18"/>
                    </a:lnTo>
                    <a:lnTo>
                      <a:pt x="145" y="36"/>
                    </a:lnTo>
                    <a:lnTo>
                      <a:pt x="139" y="37"/>
                    </a:lnTo>
                    <a:lnTo>
                      <a:pt x="139" y="31"/>
                    </a:lnTo>
                    <a:lnTo>
                      <a:pt x="136" y="24"/>
                    </a:lnTo>
                    <a:lnTo>
                      <a:pt x="135" y="22"/>
                    </a:lnTo>
                    <a:lnTo>
                      <a:pt x="132" y="19"/>
                    </a:lnTo>
                    <a:lnTo>
                      <a:pt x="129" y="18"/>
                    </a:lnTo>
                    <a:lnTo>
                      <a:pt x="123" y="18"/>
                    </a:lnTo>
                    <a:lnTo>
                      <a:pt x="88" y="18"/>
                    </a:lnTo>
                    <a:lnTo>
                      <a:pt x="88" y="131"/>
                    </a:lnTo>
                    <a:lnTo>
                      <a:pt x="88" y="136"/>
                    </a:lnTo>
                    <a:lnTo>
                      <a:pt x="90" y="140"/>
                    </a:lnTo>
                    <a:lnTo>
                      <a:pt x="91" y="144"/>
                    </a:lnTo>
                    <a:lnTo>
                      <a:pt x="94" y="146"/>
                    </a:lnTo>
                    <a:lnTo>
                      <a:pt x="96" y="148"/>
                    </a:lnTo>
                    <a:lnTo>
                      <a:pt x="99" y="149"/>
                    </a:lnTo>
                    <a:lnTo>
                      <a:pt x="106" y="149"/>
                    </a:lnTo>
                    <a:lnTo>
                      <a:pt x="110" y="149"/>
                    </a:lnTo>
                    <a:lnTo>
                      <a:pt x="110" y="155"/>
                    </a:lnTo>
                    <a:lnTo>
                      <a:pt x="75" y="154"/>
                    </a:lnTo>
                    <a:lnTo>
                      <a:pt x="40" y="155"/>
                    </a:lnTo>
                    <a:lnTo>
                      <a:pt x="40" y="149"/>
                    </a:lnTo>
                    <a:lnTo>
                      <a:pt x="44" y="149"/>
                    </a:lnTo>
                    <a:lnTo>
                      <a:pt x="52" y="149"/>
                    </a:lnTo>
                    <a:lnTo>
                      <a:pt x="55" y="148"/>
                    </a:lnTo>
                    <a:lnTo>
                      <a:pt x="57" y="146"/>
                    </a:lnTo>
                    <a:lnTo>
                      <a:pt x="59" y="144"/>
                    </a:lnTo>
                    <a:lnTo>
                      <a:pt x="60" y="141"/>
                    </a:lnTo>
                    <a:lnTo>
                      <a:pt x="61" y="131"/>
                    </a:lnTo>
                    <a:lnTo>
                      <a:pt x="61" y="18"/>
                    </a:lnTo>
                    <a:lnTo>
                      <a:pt x="26" y="1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07" name="Freeform 435"/>
              <p:cNvSpPr/>
              <p:nvPr userDrawn="1"/>
            </p:nvSpPr>
            <p:spPr bwMode="auto">
              <a:xfrm>
                <a:off x="767" y="184"/>
                <a:ext cx="49" cy="49"/>
              </a:xfrm>
              <a:custGeom>
                <a:avLst/>
                <a:gdLst>
                  <a:gd name="T0" fmla="*/ 0 w 148"/>
                  <a:gd name="T1" fmla="*/ 0 h 147"/>
                  <a:gd name="T2" fmla="*/ 0 w 148"/>
                  <a:gd name="T3" fmla="*/ 0 h 147"/>
                  <a:gd name="T4" fmla="*/ 0 w 148"/>
                  <a:gd name="T5" fmla="*/ 0 h 147"/>
                  <a:gd name="T6" fmla="*/ 0 w 148"/>
                  <a:gd name="T7" fmla="*/ 0 h 147"/>
                  <a:gd name="T8" fmla="*/ 0 w 148"/>
                  <a:gd name="T9" fmla="*/ 0 h 147"/>
                  <a:gd name="T10" fmla="*/ 0 w 148"/>
                  <a:gd name="T11" fmla="*/ 0 h 147"/>
                  <a:gd name="T12" fmla="*/ 0 w 148"/>
                  <a:gd name="T13" fmla="*/ 0 h 147"/>
                  <a:gd name="T14" fmla="*/ 0 w 148"/>
                  <a:gd name="T15" fmla="*/ 0 h 147"/>
                  <a:gd name="T16" fmla="*/ 0 w 148"/>
                  <a:gd name="T17" fmla="*/ 0 h 147"/>
                  <a:gd name="T18" fmla="*/ 0 w 148"/>
                  <a:gd name="T19" fmla="*/ 0 h 147"/>
                  <a:gd name="T20" fmla="*/ 0 w 148"/>
                  <a:gd name="T21" fmla="*/ 0 h 147"/>
                  <a:gd name="T22" fmla="*/ 0 w 148"/>
                  <a:gd name="T23" fmla="*/ 0 h 147"/>
                  <a:gd name="T24" fmla="*/ 0 w 148"/>
                  <a:gd name="T25" fmla="*/ 0 h 147"/>
                  <a:gd name="T26" fmla="*/ 0 w 148"/>
                  <a:gd name="T27" fmla="*/ 0 h 147"/>
                  <a:gd name="T28" fmla="*/ 0 w 148"/>
                  <a:gd name="T29" fmla="*/ 0 h 147"/>
                  <a:gd name="T30" fmla="*/ 0 w 148"/>
                  <a:gd name="T31" fmla="*/ 0 h 147"/>
                  <a:gd name="T32" fmla="*/ 0 w 148"/>
                  <a:gd name="T33" fmla="*/ 0 h 147"/>
                  <a:gd name="T34" fmla="*/ 0 w 148"/>
                  <a:gd name="T35" fmla="*/ 0 h 147"/>
                  <a:gd name="T36" fmla="*/ 0 w 148"/>
                  <a:gd name="T37" fmla="*/ 0 h 147"/>
                  <a:gd name="T38" fmla="*/ 0 w 148"/>
                  <a:gd name="T39" fmla="*/ 0 h 147"/>
                  <a:gd name="T40" fmla="*/ 0 w 148"/>
                  <a:gd name="T41" fmla="*/ 0 h 147"/>
                  <a:gd name="T42" fmla="*/ 0 w 148"/>
                  <a:gd name="T43" fmla="*/ 0 h 147"/>
                  <a:gd name="T44" fmla="*/ 0 w 148"/>
                  <a:gd name="T45" fmla="*/ 0 h 147"/>
                  <a:gd name="T46" fmla="*/ 0 w 148"/>
                  <a:gd name="T47" fmla="*/ 0 h 147"/>
                  <a:gd name="T48" fmla="*/ 0 w 148"/>
                  <a:gd name="T49" fmla="*/ 0 h 147"/>
                  <a:gd name="T50" fmla="*/ 0 w 148"/>
                  <a:gd name="T51" fmla="*/ 0 h 147"/>
                  <a:gd name="T52" fmla="*/ 0 w 148"/>
                  <a:gd name="T53" fmla="*/ 0 h 147"/>
                  <a:gd name="T54" fmla="*/ 0 w 148"/>
                  <a:gd name="T55" fmla="*/ 0 h 147"/>
                  <a:gd name="T56" fmla="*/ 0 w 148"/>
                  <a:gd name="T57" fmla="*/ 0 h 147"/>
                  <a:gd name="T58" fmla="*/ 0 w 148"/>
                  <a:gd name="T59" fmla="*/ 0 h 147"/>
                  <a:gd name="T60" fmla="*/ 0 w 148"/>
                  <a:gd name="T61" fmla="*/ 0 h 147"/>
                  <a:gd name="T62" fmla="*/ 0 w 148"/>
                  <a:gd name="T63" fmla="*/ 0 h 147"/>
                  <a:gd name="T64" fmla="*/ 0 w 148"/>
                  <a:gd name="T65" fmla="*/ 0 h 147"/>
                  <a:gd name="T66" fmla="*/ 0 w 148"/>
                  <a:gd name="T67" fmla="*/ 0 h 147"/>
                  <a:gd name="T68" fmla="*/ 0 w 148"/>
                  <a:gd name="T69" fmla="*/ 0 h 1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8" h="147">
                    <a:moveTo>
                      <a:pt x="65" y="77"/>
                    </a:moveTo>
                    <a:lnTo>
                      <a:pt x="22" y="20"/>
                    </a:lnTo>
                    <a:lnTo>
                      <a:pt x="18" y="14"/>
                    </a:lnTo>
                    <a:lnTo>
                      <a:pt x="13" y="9"/>
                    </a:lnTo>
                    <a:lnTo>
                      <a:pt x="8" y="6"/>
                    </a:lnTo>
                    <a:lnTo>
                      <a:pt x="2" y="5"/>
                    </a:lnTo>
                    <a:lnTo>
                      <a:pt x="0" y="5"/>
                    </a:lnTo>
                    <a:lnTo>
                      <a:pt x="0" y="0"/>
                    </a:lnTo>
                    <a:lnTo>
                      <a:pt x="33" y="0"/>
                    </a:lnTo>
                    <a:lnTo>
                      <a:pt x="65" y="0"/>
                    </a:lnTo>
                    <a:lnTo>
                      <a:pt x="65" y="5"/>
                    </a:lnTo>
                    <a:lnTo>
                      <a:pt x="63" y="5"/>
                    </a:lnTo>
                    <a:lnTo>
                      <a:pt x="55" y="6"/>
                    </a:lnTo>
                    <a:lnTo>
                      <a:pt x="52" y="7"/>
                    </a:lnTo>
                    <a:lnTo>
                      <a:pt x="51" y="10"/>
                    </a:lnTo>
                    <a:lnTo>
                      <a:pt x="52" y="14"/>
                    </a:lnTo>
                    <a:lnTo>
                      <a:pt x="55" y="18"/>
                    </a:lnTo>
                    <a:lnTo>
                      <a:pt x="87" y="62"/>
                    </a:lnTo>
                    <a:lnTo>
                      <a:pt x="113" y="24"/>
                    </a:lnTo>
                    <a:lnTo>
                      <a:pt x="118" y="16"/>
                    </a:lnTo>
                    <a:lnTo>
                      <a:pt x="120" y="14"/>
                    </a:lnTo>
                    <a:lnTo>
                      <a:pt x="120" y="10"/>
                    </a:lnTo>
                    <a:lnTo>
                      <a:pt x="120" y="9"/>
                    </a:lnTo>
                    <a:lnTo>
                      <a:pt x="118" y="7"/>
                    </a:lnTo>
                    <a:lnTo>
                      <a:pt x="114" y="6"/>
                    </a:lnTo>
                    <a:lnTo>
                      <a:pt x="108" y="5"/>
                    </a:lnTo>
                    <a:lnTo>
                      <a:pt x="104" y="5"/>
                    </a:lnTo>
                    <a:lnTo>
                      <a:pt x="104" y="0"/>
                    </a:lnTo>
                    <a:lnTo>
                      <a:pt x="129" y="0"/>
                    </a:lnTo>
                    <a:lnTo>
                      <a:pt x="148" y="0"/>
                    </a:lnTo>
                    <a:lnTo>
                      <a:pt x="148" y="5"/>
                    </a:lnTo>
                    <a:lnTo>
                      <a:pt x="143" y="6"/>
                    </a:lnTo>
                    <a:lnTo>
                      <a:pt x="139" y="9"/>
                    </a:lnTo>
                    <a:lnTo>
                      <a:pt x="135" y="11"/>
                    </a:lnTo>
                    <a:lnTo>
                      <a:pt x="131" y="15"/>
                    </a:lnTo>
                    <a:lnTo>
                      <a:pt x="92" y="71"/>
                    </a:lnTo>
                    <a:lnTo>
                      <a:pt x="92" y="121"/>
                    </a:lnTo>
                    <a:lnTo>
                      <a:pt x="94" y="132"/>
                    </a:lnTo>
                    <a:lnTo>
                      <a:pt x="95" y="136"/>
                    </a:lnTo>
                    <a:lnTo>
                      <a:pt x="96" y="138"/>
                    </a:lnTo>
                    <a:lnTo>
                      <a:pt x="99" y="140"/>
                    </a:lnTo>
                    <a:lnTo>
                      <a:pt x="103" y="141"/>
                    </a:lnTo>
                    <a:lnTo>
                      <a:pt x="109" y="141"/>
                    </a:lnTo>
                    <a:lnTo>
                      <a:pt x="114" y="141"/>
                    </a:lnTo>
                    <a:lnTo>
                      <a:pt x="114" y="147"/>
                    </a:lnTo>
                    <a:lnTo>
                      <a:pt x="79" y="146"/>
                    </a:lnTo>
                    <a:lnTo>
                      <a:pt x="43" y="147"/>
                    </a:lnTo>
                    <a:lnTo>
                      <a:pt x="43" y="141"/>
                    </a:lnTo>
                    <a:lnTo>
                      <a:pt x="47" y="141"/>
                    </a:lnTo>
                    <a:lnTo>
                      <a:pt x="55" y="140"/>
                    </a:lnTo>
                    <a:lnTo>
                      <a:pt x="59" y="140"/>
                    </a:lnTo>
                    <a:lnTo>
                      <a:pt x="61" y="137"/>
                    </a:lnTo>
                    <a:lnTo>
                      <a:pt x="63" y="136"/>
                    </a:lnTo>
                    <a:lnTo>
                      <a:pt x="64" y="132"/>
                    </a:lnTo>
                    <a:lnTo>
                      <a:pt x="65" y="123"/>
                    </a:lnTo>
                    <a:lnTo>
                      <a:pt x="65" y="7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08" name="Freeform 436"/>
              <p:cNvSpPr>
                <a:spLocks noEditPoints="1"/>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close/>
                    <a:moveTo>
                      <a:pt x="42" y="95"/>
                    </a:moveTo>
                    <a:lnTo>
                      <a:pt x="42" y="95"/>
                    </a:lnTo>
                    <a:lnTo>
                      <a:pt x="47" y="95"/>
                    </a:lnTo>
                    <a:lnTo>
                      <a:pt x="52" y="93"/>
                    </a:lnTo>
                    <a:lnTo>
                      <a:pt x="60" y="88"/>
                    </a:lnTo>
                    <a:lnTo>
                      <a:pt x="66" y="82"/>
                    </a:lnTo>
                    <a:lnTo>
                      <a:pt x="72" y="74"/>
                    </a:lnTo>
                    <a:lnTo>
                      <a:pt x="75" y="64"/>
                    </a:lnTo>
                    <a:lnTo>
                      <a:pt x="79" y="55"/>
                    </a:lnTo>
                    <a:lnTo>
                      <a:pt x="81" y="44"/>
                    </a:lnTo>
                    <a:lnTo>
                      <a:pt x="81" y="35"/>
                    </a:lnTo>
                    <a:lnTo>
                      <a:pt x="81" y="25"/>
                    </a:lnTo>
                    <a:lnTo>
                      <a:pt x="78" y="20"/>
                    </a:lnTo>
                    <a:lnTo>
                      <a:pt x="75" y="14"/>
                    </a:lnTo>
                    <a:lnTo>
                      <a:pt x="73" y="12"/>
                    </a:lnTo>
                    <a:lnTo>
                      <a:pt x="69" y="8"/>
                    </a:lnTo>
                    <a:lnTo>
                      <a:pt x="64" y="7"/>
                    </a:lnTo>
                    <a:lnTo>
                      <a:pt x="57" y="5"/>
                    </a:lnTo>
                    <a:lnTo>
                      <a:pt x="52" y="7"/>
                    </a:lnTo>
                    <a:lnTo>
                      <a:pt x="47" y="7"/>
                    </a:lnTo>
                    <a:lnTo>
                      <a:pt x="39" y="12"/>
                    </a:lnTo>
                    <a:lnTo>
                      <a:pt x="33" y="18"/>
                    </a:lnTo>
                    <a:lnTo>
                      <a:pt x="26" y="26"/>
                    </a:lnTo>
                    <a:lnTo>
                      <a:pt x="22" y="36"/>
                    </a:lnTo>
                    <a:lnTo>
                      <a:pt x="20" y="45"/>
                    </a:lnTo>
                    <a:lnTo>
                      <a:pt x="18" y="56"/>
                    </a:lnTo>
                    <a:lnTo>
                      <a:pt x="17" y="65"/>
                    </a:lnTo>
                    <a:lnTo>
                      <a:pt x="18" y="77"/>
                    </a:lnTo>
                    <a:lnTo>
                      <a:pt x="20" y="82"/>
                    </a:lnTo>
                    <a:lnTo>
                      <a:pt x="22" y="86"/>
                    </a:lnTo>
                    <a:lnTo>
                      <a:pt x="26" y="90"/>
                    </a:lnTo>
                    <a:lnTo>
                      <a:pt x="30" y="92"/>
                    </a:lnTo>
                    <a:lnTo>
                      <a:pt x="35" y="95"/>
                    </a:lnTo>
                    <a:lnTo>
                      <a:pt x="42" y="9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09" name="Freeform 437"/>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10" name="Freeform 438"/>
              <p:cNvSpPr/>
              <p:nvPr userDrawn="1"/>
            </p:nvSpPr>
            <p:spPr bwMode="auto">
              <a:xfrm>
                <a:off x="836" y="202"/>
                <a:ext cx="22" cy="30"/>
              </a:xfrm>
              <a:custGeom>
                <a:avLst/>
                <a:gdLst>
                  <a:gd name="T0" fmla="*/ 0 w 64"/>
                  <a:gd name="T1" fmla="*/ 0 h 90"/>
                  <a:gd name="T2" fmla="*/ 0 w 64"/>
                  <a:gd name="T3" fmla="*/ 0 h 90"/>
                  <a:gd name="T4" fmla="*/ 0 w 64"/>
                  <a:gd name="T5" fmla="*/ 0 h 90"/>
                  <a:gd name="T6" fmla="*/ 0 w 64"/>
                  <a:gd name="T7" fmla="*/ 0 h 90"/>
                  <a:gd name="T8" fmla="*/ 0 w 64"/>
                  <a:gd name="T9" fmla="*/ 0 h 90"/>
                  <a:gd name="T10" fmla="*/ 0 w 64"/>
                  <a:gd name="T11" fmla="*/ 0 h 90"/>
                  <a:gd name="T12" fmla="*/ 0 w 64"/>
                  <a:gd name="T13" fmla="*/ 0 h 90"/>
                  <a:gd name="T14" fmla="*/ 0 w 64"/>
                  <a:gd name="T15" fmla="*/ 0 h 90"/>
                  <a:gd name="T16" fmla="*/ 0 w 64"/>
                  <a:gd name="T17" fmla="*/ 0 h 90"/>
                  <a:gd name="T18" fmla="*/ 0 w 64"/>
                  <a:gd name="T19" fmla="*/ 0 h 90"/>
                  <a:gd name="T20" fmla="*/ 0 w 64"/>
                  <a:gd name="T21" fmla="*/ 0 h 90"/>
                  <a:gd name="T22" fmla="*/ 0 w 64"/>
                  <a:gd name="T23" fmla="*/ 0 h 90"/>
                  <a:gd name="T24" fmla="*/ 0 w 64"/>
                  <a:gd name="T25" fmla="*/ 0 h 90"/>
                  <a:gd name="T26" fmla="*/ 0 w 64"/>
                  <a:gd name="T27" fmla="*/ 0 h 90"/>
                  <a:gd name="T28" fmla="*/ 0 w 64"/>
                  <a:gd name="T29" fmla="*/ 0 h 90"/>
                  <a:gd name="T30" fmla="*/ 0 w 64"/>
                  <a:gd name="T31" fmla="*/ 0 h 90"/>
                  <a:gd name="T32" fmla="*/ 0 w 64"/>
                  <a:gd name="T33" fmla="*/ 0 h 90"/>
                  <a:gd name="T34" fmla="*/ 0 w 64"/>
                  <a:gd name="T35" fmla="*/ 0 h 90"/>
                  <a:gd name="T36" fmla="*/ 0 w 64"/>
                  <a:gd name="T37" fmla="*/ 0 h 90"/>
                  <a:gd name="T38" fmla="*/ 0 w 64"/>
                  <a:gd name="T39" fmla="*/ 0 h 90"/>
                  <a:gd name="T40" fmla="*/ 0 w 64"/>
                  <a:gd name="T41" fmla="*/ 0 h 90"/>
                  <a:gd name="T42" fmla="*/ 0 w 64"/>
                  <a:gd name="T43" fmla="*/ 0 h 90"/>
                  <a:gd name="T44" fmla="*/ 0 w 64"/>
                  <a:gd name="T45" fmla="*/ 0 h 90"/>
                  <a:gd name="T46" fmla="*/ 0 w 64"/>
                  <a:gd name="T47" fmla="*/ 0 h 90"/>
                  <a:gd name="T48" fmla="*/ 0 w 64"/>
                  <a:gd name="T49" fmla="*/ 0 h 90"/>
                  <a:gd name="T50" fmla="*/ 0 w 64"/>
                  <a:gd name="T51" fmla="*/ 0 h 90"/>
                  <a:gd name="T52" fmla="*/ 0 w 64"/>
                  <a:gd name="T53" fmla="*/ 0 h 90"/>
                  <a:gd name="T54" fmla="*/ 0 w 64"/>
                  <a:gd name="T55" fmla="*/ 0 h 90"/>
                  <a:gd name="T56" fmla="*/ 0 w 64"/>
                  <a:gd name="T57" fmla="*/ 0 h 90"/>
                  <a:gd name="T58" fmla="*/ 0 w 64"/>
                  <a:gd name="T59" fmla="*/ 0 h 90"/>
                  <a:gd name="T60" fmla="*/ 0 w 64"/>
                  <a:gd name="T61" fmla="*/ 0 h 90"/>
                  <a:gd name="T62" fmla="*/ 0 w 64"/>
                  <a:gd name="T63" fmla="*/ 0 h 90"/>
                  <a:gd name="T64" fmla="*/ 0 w 64"/>
                  <a:gd name="T65" fmla="*/ 0 h 90"/>
                  <a:gd name="T66" fmla="*/ 0 w 64"/>
                  <a:gd name="T67" fmla="*/ 0 h 90"/>
                  <a:gd name="T68" fmla="*/ 0 w 64"/>
                  <a:gd name="T69" fmla="*/ 0 h 90"/>
                  <a:gd name="T70" fmla="*/ 0 w 64"/>
                  <a:gd name="T71" fmla="*/ 0 h 90"/>
                  <a:gd name="T72" fmla="*/ 0 w 64"/>
                  <a:gd name="T73" fmla="*/ 0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4" h="90">
                    <a:moveTo>
                      <a:pt x="25" y="90"/>
                    </a:moveTo>
                    <a:lnTo>
                      <a:pt x="25" y="90"/>
                    </a:lnTo>
                    <a:lnTo>
                      <a:pt x="30" y="90"/>
                    </a:lnTo>
                    <a:lnTo>
                      <a:pt x="35" y="88"/>
                    </a:lnTo>
                    <a:lnTo>
                      <a:pt x="43" y="83"/>
                    </a:lnTo>
                    <a:lnTo>
                      <a:pt x="49" y="77"/>
                    </a:lnTo>
                    <a:lnTo>
                      <a:pt x="55" y="69"/>
                    </a:lnTo>
                    <a:lnTo>
                      <a:pt x="58" y="59"/>
                    </a:lnTo>
                    <a:lnTo>
                      <a:pt x="62" y="50"/>
                    </a:lnTo>
                    <a:lnTo>
                      <a:pt x="64" y="39"/>
                    </a:lnTo>
                    <a:lnTo>
                      <a:pt x="64" y="30"/>
                    </a:lnTo>
                    <a:lnTo>
                      <a:pt x="64" y="20"/>
                    </a:lnTo>
                    <a:lnTo>
                      <a:pt x="61" y="15"/>
                    </a:lnTo>
                    <a:lnTo>
                      <a:pt x="58" y="9"/>
                    </a:lnTo>
                    <a:lnTo>
                      <a:pt x="56" y="7"/>
                    </a:lnTo>
                    <a:lnTo>
                      <a:pt x="52" y="3"/>
                    </a:lnTo>
                    <a:lnTo>
                      <a:pt x="47" y="2"/>
                    </a:lnTo>
                    <a:lnTo>
                      <a:pt x="40" y="0"/>
                    </a:lnTo>
                    <a:lnTo>
                      <a:pt x="35" y="2"/>
                    </a:lnTo>
                    <a:lnTo>
                      <a:pt x="30" y="2"/>
                    </a:lnTo>
                    <a:lnTo>
                      <a:pt x="22" y="7"/>
                    </a:lnTo>
                    <a:lnTo>
                      <a:pt x="16" y="13"/>
                    </a:lnTo>
                    <a:lnTo>
                      <a:pt x="9" y="21"/>
                    </a:lnTo>
                    <a:lnTo>
                      <a:pt x="5" y="31"/>
                    </a:lnTo>
                    <a:lnTo>
                      <a:pt x="3" y="40"/>
                    </a:lnTo>
                    <a:lnTo>
                      <a:pt x="1" y="51"/>
                    </a:lnTo>
                    <a:lnTo>
                      <a:pt x="0" y="60"/>
                    </a:lnTo>
                    <a:lnTo>
                      <a:pt x="1" y="72"/>
                    </a:lnTo>
                    <a:lnTo>
                      <a:pt x="3" y="77"/>
                    </a:lnTo>
                    <a:lnTo>
                      <a:pt x="5" y="81"/>
                    </a:lnTo>
                    <a:lnTo>
                      <a:pt x="9" y="85"/>
                    </a:lnTo>
                    <a:lnTo>
                      <a:pt x="13" y="87"/>
                    </a:lnTo>
                    <a:lnTo>
                      <a:pt x="18" y="90"/>
                    </a:lnTo>
                    <a:lnTo>
                      <a:pt x="25" y="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11" name="Freeform 439"/>
              <p:cNvSpPr/>
              <p:nvPr userDrawn="1"/>
            </p:nvSpPr>
            <p:spPr bwMode="auto">
              <a:xfrm>
                <a:off x="864" y="179"/>
                <a:ext cx="33" cy="70"/>
              </a:xfrm>
              <a:custGeom>
                <a:avLst/>
                <a:gdLst>
                  <a:gd name="T0" fmla="*/ 0 w 99"/>
                  <a:gd name="T1" fmla="*/ 0 h 210"/>
                  <a:gd name="T2" fmla="*/ 0 w 99"/>
                  <a:gd name="T3" fmla="*/ 0 h 210"/>
                  <a:gd name="T4" fmla="*/ 0 w 99"/>
                  <a:gd name="T5" fmla="*/ 0 h 210"/>
                  <a:gd name="T6" fmla="*/ 0 w 99"/>
                  <a:gd name="T7" fmla="*/ 0 h 210"/>
                  <a:gd name="T8" fmla="*/ 0 w 99"/>
                  <a:gd name="T9" fmla="*/ 0 h 210"/>
                  <a:gd name="T10" fmla="*/ 0 w 99"/>
                  <a:gd name="T11" fmla="*/ 0 h 210"/>
                  <a:gd name="T12" fmla="*/ 0 w 99"/>
                  <a:gd name="T13" fmla="*/ 0 h 210"/>
                  <a:gd name="T14" fmla="*/ 0 w 99"/>
                  <a:gd name="T15" fmla="*/ 0 h 210"/>
                  <a:gd name="T16" fmla="*/ 0 w 99"/>
                  <a:gd name="T17" fmla="*/ 0 h 210"/>
                  <a:gd name="T18" fmla="*/ 0 w 99"/>
                  <a:gd name="T19" fmla="*/ 0 h 210"/>
                  <a:gd name="T20" fmla="*/ 0 w 99"/>
                  <a:gd name="T21" fmla="*/ 0 h 210"/>
                  <a:gd name="T22" fmla="*/ 0 w 99"/>
                  <a:gd name="T23" fmla="*/ 0 h 210"/>
                  <a:gd name="T24" fmla="*/ 0 w 99"/>
                  <a:gd name="T25" fmla="*/ 0 h 210"/>
                  <a:gd name="T26" fmla="*/ 0 w 99"/>
                  <a:gd name="T27" fmla="*/ 0 h 210"/>
                  <a:gd name="T28" fmla="*/ 0 w 99"/>
                  <a:gd name="T29" fmla="*/ 0 h 210"/>
                  <a:gd name="T30" fmla="*/ 0 w 99"/>
                  <a:gd name="T31" fmla="*/ 0 h 210"/>
                  <a:gd name="T32" fmla="*/ 0 w 99"/>
                  <a:gd name="T33" fmla="*/ 0 h 210"/>
                  <a:gd name="T34" fmla="*/ 0 w 99"/>
                  <a:gd name="T35" fmla="*/ 0 h 210"/>
                  <a:gd name="T36" fmla="*/ 0 w 99"/>
                  <a:gd name="T37" fmla="*/ 0 h 210"/>
                  <a:gd name="T38" fmla="*/ 0 w 99"/>
                  <a:gd name="T39" fmla="*/ 0 h 210"/>
                  <a:gd name="T40" fmla="*/ 0 w 99"/>
                  <a:gd name="T41" fmla="*/ 0 h 210"/>
                  <a:gd name="T42" fmla="*/ 0 w 99"/>
                  <a:gd name="T43" fmla="*/ 0 h 210"/>
                  <a:gd name="T44" fmla="*/ 0 w 99"/>
                  <a:gd name="T45" fmla="*/ 0 h 210"/>
                  <a:gd name="T46" fmla="*/ 0 w 99"/>
                  <a:gd name="T47" fmla="*/ 0 h 210"/>
                  <a:gd name="T48" fmla="*/ 0 w 99"/>
                  <a:gd name="T49" fmla="*/ 0 h 210"/>
                  <a:gd name="T50" fmla="*/ 0 w 99"/>
                  <a:gd name="T51" fmla="*/ 0 h 210"/>
                  <a:gd name="T52" fmla="*/ 0 w 99"/>
                  <a:gd name="T53" fmla="*/ 0 h 210"/>
                  <a:gd name="T54" fmla="*/ 0 w 99"/>
                  <a:gd name="T55" fmla="*/ 0 h 210"/>
                  <a:gd name="T56" fmla="*/ 0 w 99"/>
                  <a:gd name="T57" fmla="*/ 0 h 210"/>
                  <a:gd name="T58" fmla="*/ 0 w 99"/>
                  <a:gd name="T59" fmla="*/ 0 h 210"/>
                  <a:gd name="T60" fmla="*/ 0 w 99"/>
                  <a:gd name="T61" fmla="*/ 0 h 210"/>
                  <a:gd name="T62" fmla="*/ 0 w 99"/>
                  <a:gd name="T63" fmla="*/ 0 h 210"/>
                  <a:gd name="T64" fmla="*/ 0 w 99"/>
                  <a:gd name="T65" fmla="*/ 0 h 210"/>
                  <a:gd name="T66" fmla="*/ 0 w 99"/>
                  <a:gd name="T67" fmla="*/ 0 h 210"/>
                  <a:gd name="T68" fmla="*/ 0 w 99"/>
                  <a:gd name="T69" fmla="*/ 0 h 210"/>
                  <a:gd name="T70" fmla="*/ 0 w 99"/>
                  <a:gd name="T71" fmla="*/ 0 h 210"/>
                  <a:gd name="T72" fmla="*/ 0 w 99"/>
                  <a:gd name="T73" fmla="*/ 0 h 210"/>
                  <a:gd name="T74" fmla="*/ 0 w 99"/>
                  <a:gd name="T75" fmla="*/ 0 h 210"/>
                  <a:gd name="T76" fmla="*/ 0 w 99"/>
                  <a:gd name="T77" fmla="*/ 0 h 210"/>
                  <a:gd name="T78" fmla="*/ 0 w 99"/>
                  <a:gd name="T79" fmla="*/ 0 h 210"/>
                  <a:gd name="T80" fmla="*/ 0 w 99"/>
                  <a:gd name="T81" fmla="*/ 0 h 210"/>
                  <a:gd name="T82" fmla="*/ 0 w 99"/>
                  <a:gd name="T83" fmla="*/ 0 h 210"/>
                  <a:gd name="T84" fmla="*/ 0 w 99"/>
                  <a:gd name="T85" fmla="*/ 0 h 210"/>
                  <a:gd name="T86" fmla="*/ 0 w 99"/>
                  <a:gd name="T87" fmla="*/ 0 h 210"/>
                  <a:gd name="T88" fmla="*/ 0 w 99"/>
                  <a:gd name="T89" fmla="*/ 0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9" h="210">
                    <a:moveTo>
                      <a:pt x="76" y="68"/>
                    </a:moveTo>
                    <a:lnTo>
                      <a:pt x="73" y="77"/>
                    </a:lnTo>
                    <a:lnTo>
                      <a:pt x="50" y="77"/>
                    </a:lnTo>
                    <a:lnTo>
                      <a:pt x="15" y="206"/>
                    </a:lnTo>
                    <a:lnTo>
                      <a:pt x="2" y="210"/>
                    </a:lnTo>
                    <a:lnTo>
                      <a:pt x="0" y="209"/>
                    </a:lnTo>
                    <a:lnTo>
                      <a:pt x="33" y="77"/>
                    </a:lnTo>
                    <a:lnTo>
                      <a:pt x="15" y="77"/>
                    </a:lnTo>
                    <a:lnTo>
                      <a:pt x="16" y="68"/>
                    </a:lnTo>
                    <a:lnTo>
                      <a:pt x="35" y="68"/>
                    </a:lnTo>
                    <a:lnTo>
                      <a:pt x="41" y="52"/>
                    </a:lnTo>
                    <a:lnTo>
                      <a:pt x="46" y="37"/>
                    </a:lnTo>
                    <a:lnTo>
                      <a:pt x="50" y="30"/>
                    </a:lnTo>
                    <a:lnTo>
                      <a:pt x="55" y="24"/>
                    </a:lnTo>
                    <a:lnTo>
                      <a:pt x="60" y="17"/>
                    </a:lnTo>
                    <a:lnTo>
                      <a:pt x="66" y="11"/>
                    </a:lnTo>
                    <a:lnTo>
                      <a:pt x="72" y="7"/>
                    </a:lnTo>
                    <a:lnTo>
                      <a:pt x="78" y="3"/>
                    </a:lnTo>
                    <a:lnTo>
                      <a:pt x="83" y="0"/>
                    </a:lnTo>
                    <a:lnTo>
                      <a:pt x="90" y="0"/>
                    </a:lnTo>
                    <a:lnTo>
                      <a:pt x="92" y="0"/>
                    </a:lnTo>
                    <a:lnTo>
                      <a:pt x="96" y="2"/>
                    </a:lnTo>
                    <a:lnTo>
                      <a:pt x="98" y="3"/>
                    </a:lnTo>
                    <a:lnTo>
                      <a:pt x="99" y="7"/>
                    </a:lnTo>
                    <a:lnTo>
                      <a:pt x="96" y="13"/>
                    </a:lnTo>
                    <a:lnTo>
                      <a:pt x="95" y="16"/>
                    </a:lnTo>
                    <a:lnTo>
                      <a:pt x="92" y="17"/>
                    </a:lnTo>
                    <a:lnTo>
                      <a:pt x="90" y="16"/>
                    </a:lnTo>
                    <a:lnTo>
                      <a:pt x="86" y="15"/>
                    </a:lnTo>
                    <a:lnTo>
                      <a:pt x="83" y="13"/>
                    </a:lnTo>
                    <a:lnTo>
                      <a:pt x="79" y="13"/>
                    </a:lnTo>
                    <a:lnTo>
                      <a:pt x="74" y="13"/>
                    </a:lnTo>
                    <a:lnTo>
                      <a:pt x="70" y="15"/>
                    </a:lnTo>
                    <a:lnTo>
                      <a:pt x="68" y="18"/>
                    </a:lnTo>
                    <a:lnTo>
                      <a:pt x="65" y="21"/>
                    </a:lnTo>
                    <a:lnTo>
                      <a:pt x="61" y="30"/>
                    </a:lnTo>
                    <a:lnTo>
                      <a:pt x="60" y="39"/>
                    </a:lnTo>
                    <a:lnTo>
                      <a:pt x="52" y="68"/>
                    </a:lnTo>
                    <a:lnTo>
                      <a:pt x="76" y="6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12" name="Freeform 440"/>
              <p:cNvSpPr/>
              <p:nvPr userDrawn="1"/>
            </p:nvSpPr>
            <p:spPr bwMode="auto">
              <a:xfrm>
                <a:off x="912" y="183"/>
                <a:ext cx="45" cy="51"/>
              </a:xfrm>
              <a:custGeom>
                <a:avLst/>
                <a:gdLst>
                  <a:gd name="T0" fmla="*/ 0 w 137"/>
                  <a:gd name="T1" fmla="*/ 0 h 154"/>
                  <a:gd name="T2" fmla="*/ 0 w 137"/>
                  <a:gd name="T3" fmla="*/ 0 h 154"/>
                  <a:gd name="T4" fmla="*/ 0 w 137"/>
                  <a:gd name="T5" fmla="*/ 0 h 154"/>
                  <a:gd name="T6" fmla="*/ 0 w 137"/>
                  <a:gd name="T7" fmla="*/ 0 h 154"/>
                  <a:gd name="T8" fmla="*/ 0 w 137"/>
                  <a:gd name="T9" fmla="*/ 0 h 154"/>
                  <a:gd name="T10" fmla="*/ 0 w 137"/>
                  <a:gd name="T11" fmla="*/ 0 h 154"/>
                  <a:gd name="T12" fmla="*/ 0 w 137"/>
                  <a:gd name="T13" fmla="*/ 0 h 154"/>
                  <a:gd name="T14" fmla="*/ 0 w 137"/>
                  <a:gd name="T15" fmla="*/ 0 h 154"/>
                  <a:gd name="T16" fmla="*/ 0 w 137"/>
                  <a:gd name="T17" fmla="*/ 0 h 154"/>
                  <a:gd name="T18" fmla="*/ 0 w 137"/>
                  <a:gd name="T19" fmla="*/ 0 h 154"/>
                  <a:gd name="T20" fmla="*/ 0 w 137"/>
                  <a:gd name="T21" fmla="*/ 0 h 154"/>
                  <a:gd name="T22" fmla="*/ 0 w 137"/>
                  <a:gd name="T23" fmla="*/ 0 h 154"/>
                  <a:gd name="T24" fmla="*/ 0 w 137"/>
                  <a:gd name="T25" fmla="*/ 0 h 154"/>
                  <a:gd name="T26" fmla="*/ 0 w 137"/>
                  <a:gd name="T27" fmla="*/ 0 h 154"/>
                  <a:gd name="T28" fmla="*/ 0 w 137"/>
                  <a:gd name="T29" fmla="*/ 0 h 154"/>
                  <a:gd name="T30" fmla="*/ 0 w 137"/>
                  <a:gd name="T31" fmla="*/ 0 h 154"/>
                  <a:gd name="T32" fmla="*/ 0 w 137"/>
                  <a:gd name="T33" fmla="*/ 0 h 154"/>
                  <a:gd name="T34" fmla="*/ 0 w 137"/>
                  <a:gd name="T35" fmla="*/ 0 h 154"/>
                  <a:gd name="T36" fmla="*/ 0 w 137"/>
                  <a:gd name="T37" fmla="*/ 0 h 154"/>
                  <a:gd name="T38" fmla="*/ 0 w 137"/>
                  <a:gd name="T39" fmla="*/ 0 h 154"/>
                  <a:gd name="T40" fmla="*/ 0 w 137"/>
                  <a:gd name="T41" fmla="*/ 0 h 154"/>
                  <a:gd name="T42" fmla="*/ 0 w 137"/>
                  <a:gd name="T43" fmla="*/ 0 h 154"/>
                  <a:gd name="T44" fmla="*/ 0 w 137"/>
                  <a:gd name="T45" fmla="*/ 0 h 154"/>
                  <a:gd name="T46" fmla="*/ 0 w 137"/>
                  <a:gd name="T47" fmla="*/ 0 h 154"/>
                  <a:gd name="T48" fmla="*/ 0 w 137"/>
                  <a:gd name="T49" fmla="*/ 0 h 154"/>
                  <a:gd name="T50" fmla="*/ 0 w 137"/>
                  <a:gd name="T51" fmla="*/ 0 h 154"/>
                  <a:gd name="T52" fmla="*/ 0 w 137"/>
                  <a:gd name="T53" fmla="*/ 0 h 154"/>
                  <a:gd name="T54" fmla="*/ 0 w 137"/>
                  <a:gd name="T55" fmla="*/ 0 h 154"/>
                  <a:gd name="T56" fmla="*/ 0 w 137"/>
                  <a:gd name="T57" fmla="*/ 0 h 154"/>
                  <a:gd name="T58" fmla="*/ 0 w 137"/>
                  <a:gd name="T59" fmla="*/ 0 h 154"/>
                  <a:gd name="T60" fmla="*/ 0 w 137"/>
                  <a:gd name="T61" fmla="*/ 0 h 154"/>
                  <a:gd name="T62" fmla="*/ 0 w 137"/>
                  <a:gd name="T63" fmla="*/ 0 h 154"/>
                  <a:gd name="T64" fmla="*/ 0 w 137"/>
                  <a:gd name="T65" fmla="*/ 0 h 154"/>
                  <a:gd name="T66" fmla="*/ 0 w 137"/>
                  <a:gd name="T67" fmla="*/ 0 h 154"/>
                  <a:gd name="T68" fmla="*/ 0 w 137"/>
                  <a:gd name="T69" fmla="*/ 0 h 154"/>
                  <a:gd name="T70" fmla="*/ 0 w 137"/>
                  <a:gd name="T71" fmla="*/ 0 h 154"/>
                  <a:gd name="T72" fmla="*/ 0 w 137"/>
                  <a:gd name="T73" fmla="*/ 0 h 154"/>
                  <a:gd name="T74" fmla="*/ 0 w 137"/>
                  <a:gd name="T75" fmla="*/ 0 h 154"/>
                  <a:gd name="T76" fmla="*/ 0 w 137"/>
                  <a:gd name="T77" fmla="*/ 0 h 154"/>
                  <a:gd name="T78" fmla="*/ 0 w 137"/>
                  <a:gd name="T79" fmla="*/ 0 h 154"/>
                  <a:gd name="T80" fmla="*/ 0 w 137"/>
                  <a:gd name="T81" fmla="*/ 0 h 154"/>
                  <a:gd name="T82" fmla="*/ 0 w 137"/>
                  <a:gd name="T83" fmla="*/ 0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7" h="154">
                    <a:moveTo>
                      <a:pt x="129" y="46"/>
                    </a:moveTo>
                    <a:lnTo>
                      <a:pt x="129" y="46"/>
                    </a:lnTo>
                    <a:lnTo>
                      <a:pt x="127" y="39"/>
                    </a:lnTo>
                    <a:lnTo>
                      <a:pt x="124" y="32"/>
                    </a:lnTo>
                    <a:lnTo>
                      <a:pt x="120" y="26"/>
                    </a:lnTo>
                    <a:lnTo>
                      <a:pt x="115" y="20"/>
                    </a:lnTo>
                    <a:lnTo>
                      <a:pt x="110" y="15"/>
                    </a:lnTo>
                    <a:lnTo>
                      <a:pt x="102" y="13"/>
                    </a:lnTo>
                    <a:lnTo>
                      <a:pt x="93" y="10"/>
                    </a:lnTo>
                    <a:lnTo>
                      <a:pt x="83" y="9"/>
                    </a:lnTo>
                    <a:lnTo>
                      <a:pt x="70" y="10"/>
                    </a:lnTo>
                    <a:lnTo>
                      <a:pt x="59" y="14"/>
                    </a:lnTo>
                    <a:lnTo>
                      <a:pt x="50" y="19"/>
                    </a:lnTo>
                    <a:lnTo>
                      <a:pt x="42" y="27"/>
                    </a:lnTo>
                    <a:lnTo>
                      <a:pt x="37" y="37"/>
                    </a:lnTo>
                    <a:lnTo>
                      <a:pt x="32" y="48"/>
                    </a:lnTo>
                    <a:lnTo>
                      <a:pt x="29" y="61"/>
                    </a:lnTo>
                    <a:lnTo>
                      <a:pt x="29" y="74"/>
                    </a:lnTo>
                    <a:lnTo>
                      <a:pt x="29" y="87"/>
                    </a:lnTo>
                    <a:lnTo>
                      <a:pt x="32" y="99"/>
                    </a:lnTo>
                    <a:lnTo>
                      <a:pt x="37" y="111"/>
                    </a:lnTo>
                    <a:lnTo>
                      <a:pt x="44" y="123"/>
                    </a:lnTo>
                    <a:lnTo>
                      <a:pt x="51" y="132"/>
                    </a:lnTo>
                    <a:lnTo>
                      <a:pt x="62" y="138"/>
                    </a:lnTo>
                    <a:lnTo>
                      <a:pt x="67" y="141"/>
                    </a:lnTo>
                    <a:lnTo>
                      <a:pt x="74" y="144"/>
                    </a:lnTo>
                    <a:lnTo>
                      <a:pt x="80" y="145"/>
                    </a:lnTo>
                    <a:lnTo>
                      <a:pt x="88" y="145"/>
                    </a:lnTo>
                    <a:lnTo>
                      <a:pt x="96" y="145"/>
                    </a:lnTo>
                    <a:lnTo>
                      <a:pt x="103" y="142"/>
                    </a:lnTo>
                    <a:lnTo>
                      <a:pt x="110" y="140"/>
                    </a:lnTo>
                    <a:lnTo>
                      <a:pt x="115" y="136"/>
                    </a:lnTo>
                    <a:lnTo>
                      <a:pt x="120" y="131"/>
                    </a:lnTo>
                    <a:lnTo>
                      <a:pt x="124" y="124"/>
                    </a:lnTo>
                    <a:lnTo>
                      <a:pt x="128" y="118"/>
                    </a:lnTo>
                    <a:lnTo>
                      <a:pt x="131" y="110"/>
                    </a:lnTo>
                    <a:lnTo>
                      <a:pt x="137" y="110"/>
                    </a:lnTo>
                    <a:lnTo>
                      <a:pt x="133" y="128"/>
                    </a:lnTo>
                    <a:lnTo>
                      <a:pt x="131" y="145"/>
                    </a:lnTo>
                    <a:lnTo>
                      <a:pt x="121" y="149"/>
                    </a:lnTo>
                    <a:lnTo>
                      <a:pt x="110" y="151"/>
                    </a:lnTo>
                    <a:lnTo>
                      <a:pt x="97" y="154"/>
                    </a:lnTo>
                    <a:lnTo>
                      <a:pt x="83" y="154"/>
                    </a:lnTo>
                    <a:lnTo>
                      <a:pt x="66" y="153"/>
                    </a:lnTo>
                    <a:lnTo>
                      <a:pt x="49" y="150"/>
                    </a:lnTo>
                    <a:lnTo>
                      <a:pt x="35" y="144"/>
                    </a:lnTo>
                    <a:lnTo>
                      <a:pt x="29" y="140"/>
                    </a:lnTo>
                    <a:lnTo>
                      <a:pt x="23" y="134"/>
                    </a:lnTo>
                    <a:lnTo>
                      <a:pt x="18" y="129"/>
                    </a:lnTo>
                    <a:lnTo>
                      <a:pt x="13" y="124"/>
                    </a:lnTo>
                    <a:lnTo>
                      <a:pt x="9" y="116"/>
                    </a:lnTo>
                    <a:lnTo>
                      <a:pt x="6" y="110"/>
                    </a:lnTo>
                    <a:lnTo>
                      <a:pt x="4" y="102"/>
                    </a:lnTo>
                    <a:lnTo>
                      <a:pt x="1" y="93"/>
                    </a:lnTo>
                    <a:lnTo>
                      <a:pt x="0" y="85"/>
                    </a:lnTo>
                    <a:lnTo>
                      <a:pt x="0" y="75"/>
                    </a:lnTo>
                    <a:lnTo>
                      <a:pt x="0" y="66"/>
                    </a:lnTo>
                    <a:lnTo>
                      <a:pt x="1" y="58"/>
                    </a:lnTo>
                    <a:lnTo>
                      <a:pt x="4" y="50"/>
                    </a:lnTo>
                    <a:lnTo>
                      <a:pt x="6" y="44"/>
                    </a:lnTo>
                    <a:lnTo>
                      <a:pt x="10" y="36"/>
                    </a:lnTo>
                    <a:lnTo>
                      <a:pt x="14" y="31"/>
                    </a:lnTo>
                    <a:lnTo>
                      <a:pt x="19" y="24"/>
                    </a:lnTo>
                    <a:lnTo>
                      <a:pt x="24" y="19"/>
                    </a:lnTo>
                    <a:lnTo>
                      <a:pt x="36" y="11"/>
                    </a:lnTo>
                    <a:lnTo>
                      <a:pt x="50" y="5"/>
                    </a:lnTo>
                    <a:lnTo>
                      <a:pt x="66" y="1"/>
                    </a:lnTo>
                    <a:lnTo>
                      <a:pt x="81" y="0"/>
                    </a:lnTo>
                    <a:lnTo>
                      <a:pt x="97" y="1"/>
                    </a:lnTo>
                    <a:lnTo>
                      <a:pt x="110" y="4"/>
                    </a:lnTo>
                    <a:lnTo>
                      <a:pt x="121" y="7"/>
                    </a:lnTo>
                    <a:lnTo>
                      <a:pt x="134" y="10"/>
                    </a:lnTo>
                    <a:lnTo>
                      <a:pt x="134" y="28"/>
                    </a:lnTo>
                    <a:lnTo>
                      <a:pt x="136" y="46"/>
                    </a:lnTo>
                    <a:lnTo>
                      <a:pt x="129" y="4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13" name="Freeform 441"/>
              <p:cNvSpPr>
                <a:spLocks noEditPoints="1"/>
              </p:cNvSpPr>
              <p:nvPr userDrawn="1"/>
            </p:nvSpPr>
            <p:spPr bwMode="auto">
              <a:xfrm>
                <a:off x="960" y="182"/>
                <a:ext cx="50" cy="51"/>
              </a:xfrm>
              <a:custGeom>
                <a:avLst/>
                <a:gdLst>
                  <a:gd name="T0" fmla="*/ 0 w 149"/>
                  <a:gd name="T1" fmla="*/ 0 h 154"/>
                  <a:gd name="T2" fmla="*/ 0 w 149"/>
                  <a:gd name="T3" fmla="*/ 0 h 154"/>
                  <a:gd name="T4" fmla="*/ 0 w 149"/>
                  <a:gd name="T5" fmla="*/ 0 h 154"/>
                  <a:gd name="T6" fmla="*/ 0 w 149"/>
                  <a:gd name="T7" fmla="*/ 0 h 154"/>
                  <a:gd name="T8" fmla="*/ 0 w 149"/>
                  <a:gd name="T9" fmla="*/ 0 h 154"/>
                  <a:gd name="T10" fmla="*/ 0 w 149"/>
                  <a:gd name="T11" fmla="*/ 0 h 154"/>
                  <a:gd name="T12" fmla="*/ 0 w 149"/>
                  <a:gd name="T13" fmla="*/ 0 h 154"/>
                  <a:gd name="T14" fmla="*/ 0 w 149"/>
                  <a:gd name="T15" fmla="*/ 0 h 154"/>
                  <a:gd name="T16" fmla="*/ 0 w 149"/>
                  <a:gd name="T17" fmla="*/ 0 h 154"/>
                  <a:gd name="T18" fmla="*/ 0 w 149"/>
                  <a:gd name="T19" fmla="*/ 0 h 154"/>
                  <a:gd name="T20" fmla="*/ 0 w 149"/>
                  <a:gd name="T21" fmla="*/ 0 h 154"/>
                  <a:gd name="T22" fmla="*/ 0 w 149"/>
                  <a:gd name="T23" fmla="*/ 0 h 154"/>
                  <a:gd name="T24" fmla="*/ 0 w 149"/>
                  <a:gd name="T25" fmla="*/ 0 h 154"/>
                  <a:gd name="T26" fmla="*/ 0 w 149"/>
                  <a:gd name="T27" fmla="*/ 0 h 154"/>
                  <a:gd name="T28" fmla="*/ 0 w 149"/>
                  <a:gd name="T29" fmla="*/ 0 h 154"/>
                  <a:gd name="T30" fmla="*/ 0 w 149"/>
                  <a:gd name="T31" fmla="*/ 0 h 154"/>
                  <a:gd name="T32" fmla="*/ 0 w 149"/>
                  <a:gd name="T33" fmla="*/ 0 h 154"/>
                  <a:gd name="T34" fmla="*/ 0 w 149"/>
                  <a:gd name="T35" fmla="*/ 0 h 154"/>
                  <a:gd name="T36" fmla="*/ 0 w 149"/>
                  <a:gd name="T37" fmla="*/ 0 h 154"/>
                  <a:gd name="T38" fmla="*/ 0 w 149"/>
                  <a:gd name="T39" fmla="*/ 0 h 154"/>
                  <a:gd name="T40" fmla="*/ 0 w 149"/>
                  <a:gd name="T41" fmla="*/ 0 h 154"/>
                  <a:gd name="T42" fmla="*/ 0 w 149"/>
                  <a:gd name="T43" fmla="*/ 0 h 154"/>
                  <a:gd name="T44" fmla="*/ 0 w 149"/>
                  <a:gd name="T45" fmla="*/ 0 h 154"/>
                  <a:gd name="T46" fmla="*/ 0 w 149"/>
                  <a:gd name="T47" fmla="*/ 0 h 154"/>
                  <a:gd name="T48" fmla="*/ 0 w 149"/>
                  <a:gd name="T49" fmla="*/ 0 h 154"/>
                  <a:gd name="T50" fmla="*/ 0 w 149"/>
                  <a:gd name="T51" fmla="*/ 0 h 154"/>
                  <a:gd name="T52" fmla="*/ 0 w 149"/>
                  <a:gd name="T53" fmla="*/ 0 h 154"/>
                  <a:gd name="T54" fmla="*/ 0 w 149"/>
                  <a:gd name="T55" fmla="*/ 0 h 154"/>
                  <a:gd name="T56" fmla="*/ 0 w 149"/>
                  <a:gd name="T57" fmla="*/ 0 h 154"/>
                  <a:gd name="T58" fmla="*/ 0 w 149"/>
                  <a:gd name="T59" fmla="*/ 0 h 154"/>
                  <a:gd name="T60" fmla="*/ 0 w 149"/>
                  <a:gd name="T61" fmla="*/ 0 h 154"/>
                  <a:gd name="T62" fmla="*/ 0 w 149"/>
                  <a:gd name="T63" fmla="*/ 0 h 154"/>
                  <a:gd name="T64" fmla="*/ 0 w 149"/>
                  <a:gd name="T65" fmla="*/ 0 h 154"/>
                  <a:gd name="T66" fmla="*/ 0 w 149"/>
                  <a:gd name="T67" fmla="*/ 0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9" h="154">
                    <a:moveTo>
                      <a:pt x="35" y="123"/>
                    </a:moveTo>
                    <a:lnTo>
                      <a:pt x="35" y="123"/>
                    </a:lnTo>
                    <a:lnTo>
                      <a:pt x="33" y="134"/>
                    </a:lnTo>
                    <a:lnTo>
                      <a:pt x="31" y="140"/>
                    </a:lnTo>
                    <a:lnTo>
                      <a:pt x="31" y="143"/>
                    </a:lnTo>
                    <a:lnTo>
                      <a:pt x="33" y="144"/>
                    </a:lnTo>
                    <a:lnTo>
                      <a:pt x="36" y="147"/>
                    </a:lnTo>
                    <a:lnTo>
                      <a:pt x="42" y="148"/>
                    </a:lnTo>
                    <a:lnTo>
                      <a:pt x="47" y="148"/>
                    </a:lnTo>
                    <a:lnTo>
                      <a:pt x="49" y="148"/>
                    </a:lnTo>
                    <a:lnTo>
                      <a:pt x="49" y="154"/>
                    </a:lnTo>
                    <a:lnTo>
                      <a:pt x="23" y="153"/>
                    </a:lnTo>
                    <a:lnTo>
                      <a:pt x="0" y="154"/>
                    </a:lnTo>
                    <a:lnTo>
                      <a:pt x="0" y="148"/>
                    </a:lnTo>
                    <a:lnTo>
                      <a:pt x="1" y="148"/>
                    </a:lnTo>
                    <a:lnTo>
                      <a:pt x="8" y="147"/>
                    </a:lnTo>
                    <a:lnTo>
                      <a:pt x="13" y="144"/>
                    </a:lnTo>
                    <a:lnTo>
                      <a:pt x="17" y="140"/>
                    </a:lnTo>
                    <a:lnTo>
                      <a:pt x="21" y="134"/>
                    </a:lnTo>
                    <a:lnTo>
                      <a:pt x="55" y="36"/>
                    </a:lnTo>
                    <a:lnTo>
                      <a:pt x="58" y="23"/>
                    </a:lnTo>
                    <a:lnTo>
                      <a:pt x="62" y="10"/>
                    </a:lnTo>
                    <a:lnTo>
                      <a:pt x="73" y="5"/>
                    </a:lnTo>
                    <a:lnTo>
                      <a:pt x="82" y="1"/>
                    </a:lnTo>
                    <a:lnTo>
                      <a:pt x="83" y="0"/>
                    </a:lnTo>
                    <a:lnTo>
                      <a:pt x="84" y="1"/>
                    </a:lnTo>
                    <a:lnTo>
                      <a:pt x="87" y="7"/>
                    </a:lnTo>
                    <a:lnTo>
                      <a:pt x="126" y="118"/>
                    </a:lnTo>
                    <a:lnTo>
                      <a:pt x="134" y="139"/>
                    </a:lnTo>
                    <a:lnTo>
                      <a:pt x="136" y="143"/>
                    </a:lnTo>
                    <a:lnTo>
                      <a:pt x="139" y="145"/>
                    </a:lnTo>
                    <a:lnTo>
                      <a:pt x="143" y="148"/>
                    </a:lnTo>
                    <a:lnTo>
                      <a:pt x="148" y="148"/>
                    </a:lnTo>
                    <a:lnTo>
                      <a:pt x="149" y="148"/>
                    </a:lnTo>
                    <a:lnTo>
                      <a:pt x="149" y="154"/>
                    </a:lnTo>
                    <a:lnTo>
                      <a:pt x="119" y="153"/>
                    </a:lnTo>
                    <a:lnTo>
                      <a:pt x="87" y="154"/>
                    </a:lnTo>
                    <a:lnTo>
                      <a:pt x="87" y="148"/>
                    </a:lnTo>
                    <a:lnTo>
                      <a:pt x="90" y="148"/>
                    </a:lnTo>
                    <a:lnTo>
                      <a:pt x="93" y="148"/>
                    </a:lnTo>
                    <a:lnTo>
                      <a:pt x="99" y="147"/>
                    </a:lnTo>
                    <a:lnTo>
                      <a:pt x="101" y="145"/>
                    </a:lnTo>
                    <a:lnTo>
                      <a:pt x="103" y="144"/>
                    </a:lnTo>
                    <a:lnTo>
                      <a:pt x="103" y="141"/>
                    </a:lnTo>
                    <a:lnTo>
                      <a:pt x="101" y="135"/>
                    </a:lnTo>
                    <a:lnTo>
                      <a:pt x="99" y="126"/>
                    </a:lnTo>
                    <a:lnTo>
                      <a:pt x="91" y="101"/>
                    </a:lnTo>
                    <a:lnTo>
                      <a:pt x="43" y="101"/>
                    </a:lnTo>
                    <a:lnTo>
                      <a:pt x="35" y="123"/>
                    </a:lnTo>
                    <a:close/>
                    <a:moveTo>
                      <a:pt x="66" y="30"/>
                    </a:moveTo>
                    <a:lnTo>
                      <a:pt x="66" y="30"/>
                    </a:lnTo>
                    <a:lnTo>
                      <a:pt x="47" y="90"/>
                    </a:lnTo>
                    <a:lnTo>
                      <a:pt x="86" y="90"/>
                    </a:lnTo>
                    <a:lnTo>
                      <a:pt x="66" y="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14" name="Freeform 442"/>
              <p:cNvSpPr/>
              <p:nvPr userDrawn="1"/>
            </p:nvSpPr>
            <p:spPr bwMode="auto">
              <a:xfrm>
                <a:off x="1014" y="184"/>
                <a:ext cx="68" cy="50"/>
              </a:xfrm>
              <a:custGeom>
                <a:avLst/>
                <a:gdLst>
                  <a:gd name="T0" fmla="*/ 0 w 204"/>
                  <a:gd name="T1" fmla="*/ 0 h 150"/>
                  <a:gd name="T2" fmla="*/ 0 w 204"/>
                  <a:gd name="T3" fmla="*/ 0 h 150"/>
                  <a:gd name="T4" fmla="*/ 0 w 204"/>
                  <a:gd name="T5" fmla="*/ 0 h 150"/>
                  <a:gd name="T6" fmla="*/ 0 w 204"/>
                  <a:gd name="T7" fmla="*/ 0 h 150"/>
                  <a:gd name="T8" fmla="*/ 0 w 204"/>
                  <a:gd name="T9" fmla="*/ 0 h 150"/>
                  <a:gd name="T10" fmla="*/ 0 w 204"/>
                  <a:gd name="T11" fmla="*/ 0 h 150"/>
                  <a:gd name="T12" fmla="*/ 0 w 204"/>
                  <a:gd name="T13" fmla="*/ 0 h 150"/>
                  <a:gd name="T14" fmla="*/ 0 w 204"/>
                  <a:gd name="T15" fmla="*/ 0 h 150"/>
                  <a:gd name="T16" fmla="*/ 0 w 204"/>
                  <a:gd name="T17" fmla="*/ 0 h 150"/>
                  <a:gd name="T18" fmla="*/ 0 w 204"/>
                  <a:gd name="T19" fmla="*/ 0 h 150"/>
                  <a:gd name="T20" fmla="*/ 0 w 204"/>
                  <a:gd name="T21" fmla="*/ 0 h 150"/>
                  <a:gd name="T22" fmla="*/ 0 w 204"/>
                  <a:gd name="T23" fmla="*/ 0 h 150"/>
                  <a:gd name="T24" fmla="*/ 0 w 204"/>
                  <a:gd name="T25" fmla="*/ 0 h 150"/>
                  <a:gd name="T26" fmla="*/ 0 w 204"/>
                  <a:gd name="T27" fmla="*/ 0 h 150"/>
                  <a:gd name="T28" fmla="*/ 0 w 204"/>
                  <a:gd name="T29" fmla="*/ 0 h 150"/>
                  <a:gd name="T30" fmla="*/ 0 w 204"/>
                  <a:gd name="T31" fmla="*/ 0 h 150"/>
                  <a:gd name="T32" fmla="*/ 0 w 204"/>
                  <a:gd name="T33" fmla="*/ 0 h 150"/>
                  <a:gd name="T34" fmla="*/ 0 w 204"/>
                  <a:gd name="T35" fmla="*/ 0 h 150"/>
                  <a:gd name="T36" fmla="*/ 0 w 204"/>
                  <a:gd name="T37" fmla="*/ 0 h 150"/>
                  <a:gd name="T38" fmla="*/ 0 w 204"/>
                  <a:gd name="T39" fmla="*/ 0 h 150"/>
                  <a:gd name="T40" fmla="*/ 0 w 204"/>
                  <a:gd name="T41" fmla="*/ 0 h 150"/>
                  <a:gd name="T42" fmla="*/ 0 w 204"/>
                  <a:gd name="T43" fmla="*/ 0 h 150"/>
                  <a:gd name="T44" fmla="*/ 0 w 204"/>
                  <a:gd name="T45" fmla="*/ 0 h 150"/>
                  <a:gd name="T46" fmla="*/ 0 w 204"/>
                  <a:gd name="T47" fmla="*/ 0 h 150"/>
                  <a:gd name="T48" fmla="*/ 0 w 204"/>
                  <a:gd name="T49" fmla="*/ 0 h 150"/>
                  <a:gd name="T50" fmla="*/ 0 w 204"/>
                  <a:gd name="T51" fmla="*/ 0 h 150"/>
                  <a:gd name="T52" fmla="*/ 0 w 204"/>
                  <a:gd name="T53" fmla="*/ 0 h 150"/>
                  <a:gd name="T54" fmla="*/ 0 w 204"/>
                  <a:gd name="T55" fmla="*/ 0 h 150"/>
                  <a:gd name="T56" fmla="*/ 0 w 204"/>
                  <a:gd name="T57" fmla="*/ 0 h 150"/>
                  <a:gd name="T58" fmla="*/ 0 w 204"/>
                  <a:gd name="T59" fmla="*/ 0 h 150"/>
                  <a:gd name="T60" fmla="*/ 0 w 204"/>
                  <a:gd name="T61" fmla="*/ 0 h 150"/>
                  <a:gd name="T62" fmla="*/ 0 w 204"/>
                  <a:gd name="T63" fmla="*/ 0 h 150"/>
                  <a:gd name="T64" fmla="*/ 0 w 204"/>
                  <a:gd name="T65" fmla="*/ 0 h 150"/>
                  <a:gd name="T66" fmla="*/ 0 w 204"/>
                  <a:gd name="T67" fmla="*/ 0 h 150"/>
                  <a:gd name="T68" fmla="*/ 0 w 204"/>
                  <a:gd name="T69" fmla="*/ 0 h 150"/>
                  <a:gd name="T70" fmla="*/ 0 w 204"/>
                  <a:gd name="T71" fmla="*/ 0 h 150"/>
                  <a:gd name="T72" fmla="*/ 0 w 204"/>
                  <a:gd name="T73" fmla="*/ 0 h 150"/>
                  <a:gd name="T74" fmla="*/ 0 w 204"/>
                  <a:gd name="T75" fmla="*/ 0 h 150"/>
                  <a:gd name="T76" fmla="*/ 0 w 204"/>
                  <a:gd name="T77" fmla="*/ 0 h 150"/>
                  <a:gd name="T78" fmla="*/ 0 w 204"/>
                  <a:gd name="T79" fmla="*/ 0 h 150"/>
                  <a:gd name="T80" fmla="*/ 0 w 204"/>
                  <a:gd name="T81" fmla="*/ 0 h 150"/>
                  <a:gd name="T82" fmla="*/ 0 w 204"/>
                  <a:gd name="T83" fmla="*/ 0 h 150"/>
                  <a:gd name="T84" fmla="*/ 0 w 204"/>
                  <a:gd name="T85" fmla="*/ 0 h 1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4" h="150">
                    <a:moveTo>
                      <a:pt x="103" y="110"/>
                    </a:moveTo>
                    <a:lnTo>
                      <a:pt x="154" y="0"/>
                    </a:lnTo>
                    <a:lnTo>
                      <a:pt x="176" y="0"/>
                    </a:lnTo>
                    <a:lnTo>
                      <a:pt x="198" y="0"/>
                    </a:lnTo>
                    <a:lnTo>
                      <a:pt x="198" y="5"/>
                    </a:lnTo>
                    <a:lnTo>
                      <a:pt x="197" y="5"/>
                    </a:lnTo>
                    <a:lnTo>
                      <a:pt x="190" y="6"/>
                    </a:lnTo>
                    <a:lnTo>
                      <a:pt x="185" y="6"/>
                    </a:lnTo>
                    <a:lnTo>
                      <a:pt x="181" y="7"/>
                    </a:lnTo>
                    <a:lnTo>
                      <a:pt x="178" y="10"/>
                    </a:lnTo>
                    <a:lnTo>
                      <a:pt x="177" y="13"/>
                    </a:lnTo>
                    <a:lnTo>
                      <a:pt x="177" y="15"/>
                    </a:lnTo>
                    <a:lnTo>
                      <a:pt x="177" y="24"/>
                    </a:lnTo>
                    <a:lnTo>
                      <a:pt x="177" y="32"/>
                    </a:lnTo>
                    <a:lnTo>
                      <a:pt x="186" y="129"/>
                    </a:lnTo>
                    <a:lnTo>
                      <a:pt x="188" y="136"/>
                    </a:lnTo>
                    <a:lnTo>
                      <a:pt x="189" y="137"/>
                    </a:lnTo>
                    <a:lnTo>
                      <a:pt x="190" y="138"/>
                    </a:lnTo>
                    <a:lnTo>
                      <a:pt x="197" y="141"/>
                    </a:lnTo>
                    <a:lnTo>
                      <a:pt x="204" y="141"/>
                    </a:lnTo>
                    <a:lnTo>
                      <a:pt x="204" y="147"/>
                    </a:lnTo>
                    <a:lnTo>
                      <a:pt x="175" y="146"/>
                    </a:lnTo>
                    <a:lnTo>
                      <a:pt x="140" y="147"/>
                    </a:lnTo>
                    <a:lnTo>
                      <a:pt x="140" y="141"/>
                    </a:lnTo>
                    <a:lnTo>
                      <a:pt x="146" y="141"/>
                    </a:lnTo>
                    <a:lnTo>
                      <a:pt x="153" y="140"/>
                    </a:lnTo>
                    <a:lnTo>
                      <a:pt x="154" y="138"/>
                    </a:lnTo>
                    <a:lnTo>
                      <a:pt x="156" y="136"/>
                    </a:lnTo>
                    <a:lnTo>
                      <a:pt x="156" y="134"/>
                    </a:lnTo>
                    <a:lnTo>
                      <a:pt x="158" y="130"/>
                    </a:lnTo>
                    <a:lnTo>
                      <a:pt x="158" y="120"/>
                    </a:lnTo>
                    <a:lnTo>
                      <a:pt x="151" y="31"/>
                    </a:lnTo>
                    <a:lnTo>
                      <a:pt x="97" y="150"/>
                    </a:lnTo>
                    <a:lnTo>
                      <a:pt x="92" y="150"/>
                    </a:lnTo>
                    <a:lnTo>
                      <a:pt x="40" y="33"/>
                    </a:lnTo>
                    <a:lnTo>
                      <a:pt x="32" y="127"/>
                    </a:lnTo>
                    <a:lnTo>
                      <a:pt x="33" y="134"/>
                    </a:lnTo>
                    <a:lnTo>
                      <a:pt x="35" y="137"/>
                    </a:lnTo>
                    <a:lnTo>
                      <a:pt x="37" y="138"/>
                    </a:lnTo>
                    <a:lnTo>
                      <a:pt x="42" y="141"/>
                    </a:lnTo>
                    <a:lnTo>
                      <a:pt x="50" y="141"/>
                    </a:lnTo>
                    <a:lnTo>
                      <a:pt x="53" y="141"/>
                    </a:lnTo>
                    <a:lnTo>
                      <a:pt x="53" y="147"/>
                    </a:lnTo>
                    <a:lnTo>
                      <a:pt x="24" y="146"/>
                    </a:lnTo>
                    <a:lnTo>
                      <a:pt x="0" y="147"/>
                    </a:lnTo>
                    <a:lnTo>
                      <a:pt x="0" y="141"/>
                    </a:lnTo>
                    <a:lnTo>
                      <a:pt x="2" y="141"/>
                    </a:lnTo>
                    <a:lnTo>
                      <a:pt x="7" y="141"/>
                    </a:lnTo>
                    <a:lnTo>
                      <a:pt x="13" y="140"/>
                    </a:lnTo>
                    <a:lnTo>
                      <a:pt x="15" y="137"/>
                    </a:lnTo>
                    <a:lnTo>
                      <a:pt x="18" y="134"/>
                    </a:lnTo>
                    <a:lnTo>
                      <a:pt x="20" y="128"/>
                    </a:lnTo>
                    <a:lnTo>
                      <a:pt x="22" y="117"/>
                    </a:lnTo>
                    <a:lnTo>
                      <a:pt x="28" y="59"/>
                    </a:lnTo>
                    <a:lnTo>
                      <a:pt x="29" y="37"/>
                    </a:lnTo>
                    <a:lnTo>
                      <a:pt x="31" y="22"/>
                    </a:lnTo>
                    <a:lnTo>
                      <a:pt x="29" y="18"/>
                    </a:lnTo>
                    <a:lnTo>
                      <a:pt x="29" y="14"/>
                    </a:lnTo>
                    <a:lnTo>
                      <a:pt x="27" y="11"/>
                    </a:lnTo>
                    <a:lnTo>
                      <a:pt x="24" y="9"/>
                    </a:lnTo>
                    <a:lnTo>
                      <a:pt x="19" y="6"/>
                    </a:lnTo>
                    <a:lnTo>
                      <a:pt x="13" y="5"/>
                    </a:lnTo>
                    <a:lnTo>
                      <a:pt x="9" y="5"/>
                    </a:lnTo>
                    <a:lnTo>
                      <a:pt x="9" y="0"/>
                    </a:lnTo>
                    <a:lnTo>
                      <a:pt x="35" y="0"/>
                    </a:lnTo>
                    <a:lnTo>
                      <a:pt x="54" y="0"/>
                    </a:lnTo>
                    <a:lnTo>
                      <a:pt x="103" y="11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15" name="Freeform 443"/>
              <p:cNvSpPr>
                <a:spLocks noEditPoints="1"/>
              </p:cNvSpPr>
              <p:nvPr userDrawn="1"/>
            </p:nvSpPr>
            <p:spPr bwMode="auto">
              <a:xfrm>
                <a:off x="1090" y="183"/>
                <a:ext cx="42" cy="50"/>
              </a:xfrm>
              <a:custGeom>
                <a:avLst/>
                <a:gdLst>
                  <a:gd name="T0" fmla="*/ 0 w 126"/>
                  <a:gd name="T1" fmla="*/ 0 h 149"/>
                  <a:gd name="T2" fmla="*/ 0 w 126"/>
                  <a:gd name="T3" fmla="*/ 0 h 149"/>
                  <a:gd name="T4" fmla="*/ 0 w 126"/>
                  <a:gd name="T5" fmla="*/ 0 h 149"/>
                  <a:gd name="T6" fmla="*/ 0 w 126"/>
                  <a:gd name="T7" fmla="*/ 0 h 149"/>
                  <a:gd name="T8" fmla="*/ 0 w 126"/>
                  <a:gd name="T9" fmla="*/ 0 h 149"/>
                  <a:gd name="T10" fmla="*/ 0 w 126"/>
                  <a:gd name="T11" fmla="*/ 0 h 149"/>
                  <a:gd name="T12" fmla="*/ 0 w 126"/>
                  <a:gd name="T13" fmla="*/ 0 h 149"/>
                  <a:gd name="T14" fmla="*/ 0 w 126"/>
                  <a:gd name="T15" fmla="*/ 0 h 149"/>
                  <a:gd name="T16" fmla="*/ 0 w 126"/>
                  <a:gd name="T17" fmla="*/ 0 h 149"/>
                  <a:gd name="T18" fmla="*/ 0 w 126"/>
                  <a:gd name="T19" fmla="*/ 0 h 149"/>
                  <a:gd name="T20" fmla="*/ 0 w 126"/>
                  <a:gd name="T21" fmla="*/ 0 h 149"/>
                  <a:gd name="T22" fmla="*/ 0 w 126"/>
                  <a:gd name="T23" fmla="*/ 0 h 149"/>
                  <a:gd name="T24" fmla="*/ 0 w 126"/>
                  <a:gd name="T25" fmla="*/ 0 h 149"/>
                  <a:gd name="T26" fmla="*/ 0 w 126"/>
                  <a:gd name="T27" fmla="*/ 0 h 149"/>
                  <a:gd name="T28" fmla="*/ 0 w 126"/>
                  <a:gd name="T29" fmla="*/ 0 h 149"/>
                  <a:gd name="T30" fmla="*/ 0 w 126"/>
                  <a:gd name="T31" fmla="*/ 0 h 149"/>
                  <a:gd name="T32" fmla="*/ 0 w 126"/>
                  <a:gd name="T33" fmla="*/ 0 h 149"/>
                  <a:gd name="T34" fmla="*/ 0 w 126"/>
                  <a:gd name="T35" fmla="*/ 0 h 149"/>
                  <a:gd name="T36" fmla="*/ 0 w 126"/>
                  <a:gd name="T37" fmla="*/ 0 h 149"/>
                  <a:gd name="T38" fmla="*/ 0 w 126"/>
                  <a:gd name="T39" fmla="*/ 0 h 149"/>
                  <a:gd name="T40" fmla="*/ 0 w 126"/>
                  <a:gd name="T41" fmla="*/ 0 h 149"/>
                  <a:gd name="T42" fmla="*/ 0 w 126"/>
                  <a:gd name="T43" fmla="*/ 0 h 149"/>
                  <a:gd name="T44" fmla="*/ 0 w 126"/>
                  <a:gd name="T45" fmla="*/ 0 h 149"/>
                  <a:gd name="T46" fmla="*/ 0 w 126"/>
                  <a:gd name="T47" fmla="*/ 0 h 149"/>
                  <a:gd name="T48" fmla="*/ 0 w 126"/>
                  <a:gd name="T49" fmla="*/ 0 h 149"/>
                  <a:gd name="T50" fmla="*/ 0 w 126"/>
                  <a:gd name="T51" fmla="*/ 0 h 149"/>
                  <a:gd name="T52" fmla="*/ 0 w 126"/>
                  <a:gd name="T53" fmla="*/ 0 h 149"/>
                  <a:gd name="T54" fmla="*/ 0 w 126"/>
                  <a:gd name="T55" fmla="*/ 0 h 149"/>
                  <a:gd name="T56" fmla="*/ 0 w 126"/>
                  <a:gd name="T57" fmla="*/ 0 h 149"/>
                  <a:gd name="T58" fmla="*/ 0 w 126"/>
                  <a:gd name="T59" fmla="*/ 0 h 149"/>
                  <a:gd name="T60" fmla="*/ 0 w 126"/>
                  <a:gd name="T61" fmla="*/ 0 h 149"/>
                  <a:gd name="T62" fmla="*/ 0 w 126"/>
                  <a:gd name="T63" fmla="*/ 0 h 149"/>
                  <a:gd name="T64" fmla="*/ 0 w 126"/>
                  <a:gd name="T65" fmla="*/ 0 h 149"/>
                  <a:gd name="T66" fmla="*/ 0 w 126"/>
                  <a:gd name="T67" fmla="*/ 0 h 149"/>
                  <a:gd name="T68" fmla="*/ 0 w 126"/>
                  <a:gd name="T69" fmla="*/ 0 h 149"/>
                  <a:gd name="T70" fmla="*/ 0 w 126"/>
                  <a:gd name="T71" fmla="*/ 0 h 149"/>
                  <a:gd name="T72" fmla="*/ 0 w 126"/>
                  <a:gd name="T73" fmla="*/ 0 h 149"/>
                  <a:gd name="T74" fmla="*/ 0 w 126"/>
                  <a:gd name="T75" fmla="*/ 0 h 149"/>
                  <a:gd name="T76" fmla="*/ 0 w 126"/>
                  <a:gd name="T77" fmla="*/ 0 h 149"/>
                  <a:gd name="T78" fmla="*/ 0 w 126"/>
                  <a:gd name="T79" fmla="*/ 0 h 149"/>
                  <a:gd name="T80" fmla="*/ 0 w 126"/>
                  <a:gd name="T81" fmla="*/ 0 h 149"/>
                  <a:gd name="T82" fmla="*/ 0 w 126"/>
                  <a:gd name="T83" fmla="*/ 0 h 149"/>
                  <a:gd name="T84" fmla="*/ 0 w 126"/>
                  <a:gd name="T85" fmla="*/ 0 h 149"/>
                  <a:gd name="T86" fmla="*/ 0 w 126"/>
                  <a:gd name="T87" fmla="*/ 0 h 149"/>
                  <a:gd name="T88" fmla="*/ 0 w 126"/>
                  <a:gd name="T89" fmla="*/ 0 h 149"/>
                  <a:gd name="T90" fmla="*/ 0 w 126"/>
                  <a:gd name="T91" fmla="*/ 0 h 149"/>
                  <a:gd name="T92" fmla="*/ 0 w 126"/>
                  <a:gd name="T93" fmla="*/ 0 h 149"/>
                  <a:gd name="T94" fmla="*/ 0 w 126"/>
                  <a:gd name="T95" fmla="*/ 0 h 149"/>
                  <a:gd name="T96" fmla="*/ 0 w 126"/>
                  <a:gd name="T97" fmla="*/ 0 h 149"/>
                  <a:gd name="T98" fmla="*/ 0 w 126"/>
                  <a:gd name="T99" fmla="*/ 0 h 149"/>
                  <a:gd name="T100" fmla="*/ 0 w 126"/>
                  <a:gd name="T101" fmla="*/ 0 h 149"/>
                  <a:gd name="T102" fmla="*/ 0 w 126"/>
                  <a:gd name="T103" fmla="*/ 0 h 149"/>
                  <a:gd name="T104" fmla="*/ 0 w 126"/>
                  <a:gd name="T105" fmla="*/ 0 h 149"/>
                  <a:gd name="T106" fmla="*/ 0 w 126"/>
                  <a:gd name="T107" fmla="*/ 0 h 149"/>
                  <a:gd name="T108" fmla="*/ 0 w 126"/>
                  <a:gd name="T109" fmla="*/ 0 h 149"/>
                  <a:gd name="T110" fmla="*/ 0 w 126"/>
                  <a:gd name="T111" fmla="*/ 0 h 1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6" h="149">
                    <a:moveTo>
                      <a:pt x="0" y="143"/>
                    </a:moveTo>
                    <a:lnTo>
                      <a:pt x="4" y="143"/>
                    </a:lnTo>
                    <a:lnTo>
                      <a:pt x="9" y="143"/>
                    </a:lnTo>
                    <a:lnTo>
                      <a:pt x="14" y="140"/>
                    </a:lnTo>
                    <a:lnTo>
                      <a:pt x="16" y="139"/>
                    </a:lnTo>
                    <a:lnTo>
                      <a:pt x="18" y="138"/>
                    </a:lnTo>
                    <a:lnTo>
                      <a:pt x="18" y="134"/>
                    </a:lnTo>
                    <a:lnTo>
                      <a:pt x="19" y="131"/>
                    </a:lnTo>
                    <a:lnTo>
                      <a:pt x="19" y="20"/>
                    </a:lnTo>
                    <a:lnTo>
                      <a:pt x="18" y="16"/>
                    </a:lnTo>
                    <a:lnTo>
                      <a:pt x="18" y="13"/>
                    </a:lnTo>
                    <a:lnTo>
                      <a:pt x="16" y="11"/>
                    </a:lnTo>
                    <a:lnTo>
                      <a:pt x="14" y="9"/>
                    </a:lnTo>
                    <a:lnTo>
                      <a:pt x="9" y="8"/>
                    </a:lnTo>
                    <a:lnTo>
                      <a:pt x="4" y="7"/>
                    </a:lnTo>
                    <a:lnTo>
                      <a:pt x="0" y="7"/>
                    </a:lnTo>
                    <a:lnTo>
                      <a:pt x="0" y="0"/>
                    </a:lnTo>
                    <a:lnTo>
                      <a:pt x="34" y="2"/>
                    </a:lnTo>
                    <a:lnTo>
                      <a:pt x="67" y="0"/>
                    </a:lnTo>
                    <a:lnTo>
                      <a:pt x="80" y="2"/>
                    </a:lnTo>
                    <a:lnTo>
                      <a:pt x="91" y="4"/>
                    </a:lnTo>
                    <a:lnTo>
                      <a:pt x="99" y="7"/>
                    </a:lnTo>
                    <a:lnTo>
                      <a:pt x="105" y="11"/>
                    </a:lnTo>
                    <a:lnTo>
                      <a:pt x="110" y="16"/>
                    </a:lnTo>
                    <a:lnTo>
                      <a:pt x="114" y="21"/>
                    </a:lnTo>
                    <a:lnTo>
                      <a:pt x="115" y="28"/>
                    </a:lnTo>
                    <a:lnTo>
                      <a:pt x="117" y="34"/>
                    </a:lnTo>
                    <a:lnTo>
                      <a:pt x="115" y="42"/>
                    </a:lnTo>
                    <a:lnTo>
                      <a:pt x="113" y="48"/>
                    </a:lnTo>
                    <a:lnTo>
                      <a:pt x="109" y="53"/>
                    </a:lnTo>
                    <a:lnTo>
                      <a:pt x="104" y="59"/>
                    </a:lnTo>
                    <a:lnTo>
                      <a:pt x="99" y="62"/>
                    </a:lnTo>
                    <a:lnTo>
                      <a:pt x="92" y="65"/>
                    </a:lnTo>
                    <a:lnTo>
                      <a:pt x="78" y="69"/>
                    </a:lnTo>
                    <a:lnTo>
                      <a:pt x="87" y="69"/>
                    </a:lnTo>
                    <a:lnTo>
                      <a:pt x="95" y="72"/>
                    </a:lnTo>
                    <a:lnTo>
                      <a:pt x="102" y="74"/>
                    </a:lnTo>
                    <a:lnTo>
                      <a:pt x="110" y="78"/>
                    </a:lnTo>
                    <a:lnTo>
                      <a:pt x="117" y="83"/>
                    </a:lnTo>
                    <a:lnTo>
                      <a:pt x="121" y="90"/>
                    </a:lnTo>
                    <a:lnTo>
                      <a:pt x="124" y="97"/>
                    </a:lnTo>
                    <a:lnTo>
                      <a:pt x="126" y="107"/>
                    </a:lnTo>
                    <a:lnTo>
                      <a:pt x="124" y="116"/>
                    </a:lnTo>
                    <a:lnTo>
                      <a:pt x="122" y="123"/>
                    </a:lnTo>
                    <a:lnTo>
                      <a:pt x="117" y="130"/>
                    </a:lnTo>
                    <a:lnTo>
                      <a:pt x="110" y="136"/>
                    </a:lnTo>
                    <a:lnTo>
                      <a:pt x="102" y="142"/>
                    </a:lnTo>
                    <a:lnTo>
                      <a:pt x="95" y="145"/>
                    </a:lnTo>
                    <a:lnTo>
                      <a:pt x="86" y="148"/>
                    </a:lnTo>
                    <a:lnTo>
                      <a:pt x="75" y="149"/>
                    </a:lnTo>
                    <a:lnTo>
                      <a:pt x="38" y="148"/>
                    </a:lnTo>
                    <a:lnTo>
                      <a:pt x="0" y="149"/>
                    </a:lnTo>
                    <a:lnTo>
                      <a:pt x="0" y="143"/>
                    </a:lnTo>
                    <a:close/>
                    <a:moveTo>
                      <a:pt x="47" y="66"/>
                    </a:moveTo>
                    <a:lnTo>
                      <a:pt x="57" y="66"/>
                    </a:lnTo>
                    <a:lnTo>
                      <a:pt x="64" y="65"/>
                    </a:lnTo>
                    <a:lnTo>
                      <a:pt x="69" y="64"/>
                    </a:lnTo>
                    <a:lnTo>
                      <a:pt x="74" y="62"/>
                    </a:lnTo>
                    <a:lnTo>
                      <a:pt x="79" y="60"/>
                    </a:lnTo>
                    <a:lnTo>
                      <a:pt x="83" y="56"/>
                    </a:lnTo>
                    <a:lnTo>
                      <a:pt x="86" y="51"/>
                    </a:lnTo>
                    <a:lnTo>
                      <a:pt x="87" y="46"/>
                    </a:lnTo>
                    <a:lnTo>
                      <a:pt x="88" y="38"/>
                    </a:lnTo>
                    <a:lnTo>
                      <a:pt x="87" y="30"/>
                    </a:lnTo>
                    <a:lnTo>
                      <a:pt x="86" y="24"/>
                    </a:lnTo>
                    <a:lnTo>
                      <a:pt x="83" y="18"/>
                    </a:lnTo>
                    <a:lnTo>
                      <a:pt x="79" y="15"/>
                    </a:lnTo>
                    <a:lnTo>
                      <a:pt x="74" y="12"/>
                    </a:lnTo>
                    <a:lnTo>
                      <a:pt x="70" y="9"/>
                    </a:lnTo>
                    <a:lnTo>
                      <a:pt x="58" y="8"/>
                    </a:lnTo>
                    <a:lnTo>
                      <a:pt x="47" y="8"/>
                    </a:lnTo>
                    <a:lnTo>
                      <a:pt x="47" y="66"/>
                    </a:lnTo>
                    <a:close/>
                    <a:moveTo>
                      <a:pt x="47" y="123"/>
                    </a:moveTo>
                    <a:lnTo>
                      <a:pt x="47" y="123"/>
                    </a:lnTo>
                    <a:lnTo>
                      <a:pt x="47" y="132"/>
                    </a:lnTo>
                    <a:lnTo>
                      <a:pt x="48" y="135"/>
                    </a:lnTo>
                    <a:lnTo>
                      <a:pt x="49" y="138"/>
                    </a:lnTo>
                    <a:lnTo>
                      <a:pt x="52" y="140"/>
                    </a:lnTo>
                    <a:lnTo>
                      <a:pt x="56" y="140"/>
                    </a:lnTo>
                    <a:lnTo>
                      <a:pt x="65" y="142"/>
                    </a:lnTo>
                    <a:lnTo>
                      <a:pt x="71" y="140"/>
                    </a:lnTo>
                    <a:lnTo>
                      <a:pt x="78" y="139"/>
                    </a:lnTo>
                    <a:lnTo>
                      <a:pt x="83" y="136"/>
                    </a:lnTo>
                    <a:lnTo>
                      <a:pt x="88" y="131"/>
                    </a:lnTo>
                    <a:lnTo>
                      <a:pt x="92" y="127"/>
                    </a:lnTo>
                    <a:lnTo>
                      <a:pt x="95" y="121"/>
                    </a:lnTo>
                    <a:lnTo>
                      <a:pt x="96" y="114"/>
                    </a:lnTo>
                    <a:lnTo>
                      <a:pt x="97" y="108"/>
                    </a:lnTo>
                    <a:lnTo>
                      <a:pt x="96" y="100"/>
                    </a:lnTo>
                    <a:lnTo>
                      <a:pt x="93" y="92"/>
                    </a:lnTo>
                    <a:lnTo>
                      <a:pt x="91" y="87"/>
                    </a:lnTo>
                    <a:lnTo>
                      <a:pt x="87" y="82"/>
                    </a:lnTo>
                    <a:lnTo>
                      <a:pt x="80" y="78"/>
                    </a:lnTo>
                    <a:lnTo>
                      <a:pt x="74" y="75"/>
                    </a:lnTo>
                    <a:lnTo>
                      <a:pt x="67" y="74"/>
                    </a:lnTo>
                    <a:lnTo>
                      <a:pt x="60" y="74"/>
                    </a:lnTo>
                    <a:lnTo>
                      <a:pt x="47" y="74"/>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16" name="Freeform 444"/>
              <p:cNvSpPr>
                <a:spLocks noEditPoints="1"/>
              </p:cNvSpPr>
              <p:nvPr userDrawn="1"/>
            </p:nvSpPr>
            <p:spPr bwMode="auto">
              <a:xfrm>
                <a:off x="1141" y="184"/>
                <a:ext cx="48" cy="49"/>
              </a:xfrm>
              <a:custGeom>
                <a:avLst/>
                <a:gdLst>
                  <a:gd name="T0" fmla="*/ 0 w 145"/>
                  <a:gd name="T1" fmla="*/ 0 h 147"/>
                  <a:gd name="T2" fmla="*/ 0 w 145"/>
                  <a:gd name="T3" fmla="*/ 0 h 147"/>
                  <a:gd name="T4" fmla="*/ 0 w 145"/>
                  <a:gd name="T5" fmla="*/ 0 h 147"/>
                  <a:gd name="T6" fmla="*/ 0 w 145"/>
                  <a:gd name="T7" fmla="*/ 0 h 147"/>
                  <a:gd name="T8" fmla="*/ 0 w 145"/>
                  <a:gd name="T9" fmla="*/ 0 h 147"/>
                  <a:gd name="T10" fmla="*/ 0 w 145"/>
                  <a:gd name="T11" fmla="*/ 0 h 147"/>
                  <a:gd name="T12" fmla="*/ 0 w 145"/>
                  <a:gd name="T13" fmla="*/ 0 h 147"/>
                  <a:gd name="T14" fmla="*/ 0 w 145"/>
                  <a:gd name="T15" fmla="*/ 0 h 147"/>
                  <a:gd name="T16" fmla="*/ 0 w 145"/>
                  <a:gd name="T17" fmla="*/ 0 h 147"/>
                  <a:gd name="T18" fmla="*/ 0 w 145"/>
                  <a:gd name="T19" fmla="*/ 0 h 147"/>
                  <a:gd name="T20" fmla="*/ 0 w 145"/>
                  <a:gd name="T21" fmla="*/ 0 h 147"/>
                  <a:gd name="T22" fmla="*/ 0 w 145"/>
                  <a:gd name="T23" fmla="*/ 0 h 147"/>
                  <a:gd name="T24" fmla="*/ 0 w 145"/>
                  <a:gd name="T25" fmla="*/ 0 h 147"/>
                  <a:gd name="T26" fmla="*/ 0 w 145"/>
                  <a:gd name="T27" fmla="*/ 0 h 147"/>
                  <a:gd name="T28" fmla="*/ 0 w 145"/>
                  <a:gd name="T29" fmla="*/ 0 h 147"/>
                  <a:gd name="T30" fmla="*/ 0 w 145"/>
                  <a:gd name="T31" fmla="*/ 0 h 147"/>
                  <a:gd name="T32" fmla="*/ 0 w 145"/>
                  <a:gd name="T33" fmla="*/ 0 h 147"/>
                  <a:gd name="T34" fmla="*/ 0 w 145"/>
                  <a:gd name="T35" fmla="*/ 0 h 147"/>
                  <a:gd name="T36" fmla="*/ 0 w 145"/>
                  <a:gd name="T37" fmla="*/ 0 h 147"/>
                  <a:gd name="T38" fmla="*/ 0 w 145"/>
                  <a:gd name="T39" fmla="*/ 0 h 147"/>
                  <a:gd name="T40" fmla="*/ 0 w 145"/>
                  <a:gd name="T41" fmla="*/ 0 h 147"/>
                  <a:gd name="T42" fmla="*/ 0 w 145"/>
                  <a:gd name="T43" fmla="*/ 0 h 147"/>
                  <a:gd name="T44" fmla="*/ 0 w 145"/>
                  <a:gd name="T45" fmla="*/ 0 h 147"/>
                  <a:gd name="T46" fmla="*/ 0 w 145"/>
                  <a:gd name="T47" fmla="*/ 0 h 147"/>
                  <a:gd name="T48" fmla="*/ 0 w 145"/>
                  <a:gd name="T49" fmla="*/ 0 h 147"/>
                  <a:gd name="T50" fmla="*/ 0 w 145"/>
                  <a:gd name="T51" fmla="*/ 0 h 147"/>
                  <a:gd name="T52" fmla="*/ 0 w 145"/>
                  <a:gd name="T53" fmla="*/ 0 h 147"/>
                  <a:gd name="T54" fmla="*/ 0 w 145"/>
                  <a:gd name="T55" fmla="*/ 0 h 147"/>
                  <a:gd name="T56" fmla="*/ 0 w 145"/>
                  <a:gd name="T57" fmla="*/ 0 h 147"/>
                  <a:gd name="T58" fmla="*/ 0 w 145"/>
                  <a:gd name="T59" fmla="*/ 0 h 147"/>
                  <a:gd name="T60" fmla="*/ 0 w 145"/>
                  <a:gd name="T61" fmla="*/ 0 h 147"/>
                  <a:gd name="T62" fmla="*/ 0 w 145"/>
                  <a:gd name="T63" fmla="*/ 0 h 147"/>
                  <a:gd name="T64" fmla="*/ 0 w 145"/>
                  <a:gd name="T65" fmla="*/ 0 h 147"/>
                  <a:gd name="T66" fmla="*/ 0 w 145"/>
                  <a:gd name="T67" fmla="*/ 0 h 147"/>
                  <a:gd name="T68" fmla="*/ 0 w 145"/>
                  <a:gd name="T69" fmla="*/ 0 h 147"/>
                  <a:gd name="T70" fmla="*/ 0 w 145"/>
                  <a:gd name="T71" fmla="*/ 0 h 147"/>
                  <a:gd name="T72" fmla="*/ 0 w 145"/>
                  <a:gd name="T73" fmla="*/ 0 h 147"/>
                  <a:gd name="T74" fmla="*/ 0 w 145"/>
                  <a:gd name="T75" fmla="*/ 0 h 147"/>
                  <a:gd name="T76" fmla="*/ 0 w 145"/>
                  <a:gd name="T77" fmla="*/ 0 h 147"/>
                  <a:gd name="T78" fmla="*/ 0 w 145"/>
                  <a:gd name="T79" fmla="*/ 0 h 147"/>
                  <a:gd name="T80" fmla="*/ 0 w 145"/>
                  <a:gd name="T81" fmla="*/ 0 h 147"/>
                  <a:gd name="T82" fmla="*/ 0 w 145"/>
                  <a:gd name="T83" fmla="*/ 0 h 147"/>
                  <a:gd name="T84" fmla="*/ 0 w 145"/>
                  <a:gd name="T85" fmla="*/ 0 h 147"/>
                  <a:gd name="T86" fmla="*/ 0 w 145"/>
                  <a:gd name="T87" fmla="*/ 0 h 147"/>
                  <a:gd name="T88" fmla="*/ 0 w 145"/>
                  <a:gd name="T89" fmla="*/ 0 h 147"/>
                  <a:gd name="T90" fmla="*/ 0 w 145"/>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5" h="147">
                    <a:moveTo>
                      <a:pt x="19" y="22"/>
                    </a:moveTo>
                    <a:lnTo>
                      <a:pt x="19" y="22"/>
                    </a:lnTo>
                    <a:lnTo>
                      <a:pt x="19" y="16"/>
                    </a:lnTo>
                    <a:lnTo>
                      <a:pt x="18" y="13"/>
                    </a:lnTo>
                    <a:lnTo>
                      <a:pt x="15" y="10"/>
                    </a:lnTo>
                    <a:lnTo>
                      <a:pt x="14" y="7"/>
                    </a:lnTo>
                    <a:lnTo>
                      <a:pt x="9" y="6"/>
                    </a:lnTo>
                    <a:lnTo>
                      <a:pt x="4" y="5"/>
                    </a:lnTo>
                    <a:lnTo>
                      <a:pt x="0" y="5"/>
                    </a:lnTo>
                    <a:lnTo>
                      <a:pt x="0" y="0"/>
                    </a:lnTo>
                    <a:lnTo>
                      <a:pt x="33" y="0"/>
                    </a:lnTo>
                    <a:lnTo>
                      <a:pt x="67" y="0"/>
                    </a:lnTo>
                    <a:lnTo>
                      <a:pt x="78" y="0"/>
                    </a:lnTo>
                    <a:lnTo>
                      <a:pt x="87" y="1"/>
                    </a:lnTo>
                    <a:lnTo>
                      <a:pt x="94" y="2"/>
                    </a:lnTo>
                    <a:lnTo>
                      <a:pt x="102" y="6"/>
                    </a:lnTo>
                    <a:lnTo>
                      <a:pt x="109" y="11"/>
                    </a:lnTo>
                    <a:lnTo>
                      <a:pt x="114" y="18"/>
                    </a:lnTo>
                    <a:lnTo>
                      <a:pt x="116" y="26"/>
                    </a:lnTo>
                    <a:lnTo>
                      <a:pt x="118" y="36"/>
                    </a:lnTo>
                    <a:lnTo>
                      <a:pt x="118" y="44"/>
                    </a:lnTo>
                    <a:lnTo>
                      <a:pt x="115" y="49"/>
                    </a:lnTo>
                    <a:lnTo>
                      <a:pt x="113" y="55"/>
                    </a:lnTo>
                    <a:lnTo>
                      <a:pt x="109" y="59"/>
                    </a:lnTo>
                    <a:lnTo>
                      <a:pt x="105" y="64"/>
                    </a:lnTo>
                    <a:lnTo>
                      <a:pt x="100" y="68"/>
                    </a:lnTo>
                    <a:lnTo>
                      <a:pt x="88" y="73"/>
                    </a:lnTo>
                    <a:lnTo>
                      <a:pt x="124" y="128"/>
                    </a:lnTo>
                    <a:lnTo>
                      <a:pt x="129" y="133"/>
                    </a:lnTo>
                    <a:lnTo>
                      <a:pt x="133" y="137"/>
                    </a:lnTo>
                    <a:lnTo>
                      <a:pt x="138" y="140"/>
                    </a:lnTo>
                    <a:lnTo>
                      <a:pt x="145" y="141"/>
                    </a:lnTo>
                    <a:lnTo>
                      <a:pt x="145" y="147"/>
                    </a:lnTo>
                    <a:lnTo>
                      <a:pt x="124" y="146"/>
                    </a:lnTo>
                    <a:lnTo>
                      <a:pt x="105" y="147"/>
                    </a:lnTo>
                    <a:lnTo>
                      <a:pt x="93" y="130"/>
                    </a:lnTo>
                    <a:lnTo>
                      <a:pt x="81" y="114"/>
                    </a:lnTo>
                    <a:lnTo>
                      <a:pt x="61" y="79"/>
                    </a:lnTo>
                    <a:lnTo>
                      <a:pt x="46" y="79"/>
                    </a:lnTo>
                    <a:lnTo>
                      <a:pt x="46" y="124"/>
                    </a:lnTo>
                    <a:lnTo>
                      <a:pt x="46" y="129"/>
                    </a:lnTo>
                    <a:lnTo>
                      <a:pt x="48" y="133"/>
                    </a:lnTo>
                    <a:lnTo>
                      <a:pt x="49" y="137"/>
                    </a:lnTo>
                    <a:lnTo>
                      <a:pt x="52" y="138"/>
                    </a:lnTo>
                    <a:lnTo>
                      <a:pt x="57" y="141"/>
                    </a:lnTo>
                    <a:lnTo>
                      <a:pt x="63" y="141"/>
                    </a:lnTo>
                    <a:lnTo>
                      <a:pt x="67" y="141"/>
                    </a:lnTo>
                    <a:lnTo>
                      <a:pt x="67" y="147"/>
                    </a:lnTo>
                    <a:lnTo>
                      <a:pt x="31" y="146"/>
                    </a:lnTo>
                    <a:lnTo>
                      <a:pt x="0" y="147"/>
                    </a:lnTo>
                    <a:lnTo>
                      <a:pt x="0" y="141"/>
                    </a:lnTo>
                    <a:lnTo>
                      <a:pt x="4" y="141"/>
                    </a:lnTo>
                    <a:lnTo>
                      <a:pt x="10" y="140"/>
                    </a:lnTo>
                    <a:lnTo>
                      <a:pt x="14" y="138"/>
                    </a:lnTo>
                    <a:lnTo>
                      <a:pt x="18" y="134"/>
                    </a:lnTo>
                    <a:lnTo>
                      <a:pt x="19" y="129"/>
                    </a:lnTo>
                    <a:lnTo>
                      <a:pt x="19" y="22"/>
                    </a:lnTo>
                    <a:close/>
                    <a:moveTo>
                      <a:pt x="46" y="71"/>
                    </a:moveTo>
                    <a:lnTo>
                      <a:pt x="57" y="71"/>
                    </a:lnTo>
                    <a:lnTo>
                      <a:pt x="65" y="71"/>
                    </a:lnTo>
                    <a:lnTo>
                      <a:pt x="71" y="70"/>
                    </a:lnTo>
                    <a:lnTo>
                      <a:pt x="76" y="67"/>
                    </a:lnTo>
                    <a:lnTo>
                      <a:pt x="81" y="63"/>
                    </a:lnTo>
                    <a:lnTo>
                      <a:pt x="84" y="59"/>
                    </a:lnTo>
                    <a:lnTo>
                      <a:pt x="87" y="53"/>
                    </a:lnTo>
                    <a:lnTo>
                      <a:pt x="89" y="46"/>
                    </a:lnTo>
                    <a:lnTo>
                      <a:pt x="89" y="37"/>
                    </a:lnTo>
                    <a:lnTo>
                      <a:pt x="89" y="31"/>
                    </a:lnTo>
                    <a:lnTo>
                      <a:pt x="87" y="24"/>
                    </a:lnTo>
                    <a:lnTo>
                      <a:pt x="84" y="19"/>
                    </a:lnTo>
                    <a:lnTo>
                      <a:pt x="81" y="15"/>
                    </a:lnTo>
                    <a:lnTo>
                      <a:pt x="76" y="11"/>
                    </a:lnTo>
                    <a:lnTo>
                      <a:pt x="71" y="9"/>
                    </a:lnTo>
                    <a:lnTo>
                      <a:pt x="65" y="7"/>
                    </a:lnTo>
                    <a:lnTo>
                      <a:pt x="58" y="6"/>
                    </a:lnTo>
                    <a:lnTo>
                      <a:pt x="46" y="7"/>
                    </a:lnTo>
                    <a:lnTo>
                      <a:pt x="46" y="7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17" name="Freeform 445"/>
              <p:cNvSpPr/>
              <p:nvPr userDrawn="1"/>
            </p:nvSpPr>
            <p:spPr bwMode="auto">
              <a:xfrm>
                <a:off x="1195"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3" y="143"/>
                    </a:lnTo>
                    <a:lnTo>
                      <a:pt x="9" y="143"/>
                    </a:lnTo>
                    <a:lnTo>
                      <a:pt x="15" y="140"/>
                    </a:lnTo>
                    <a:lnTo>
                      <a:pt x="16" y="139"/>
                    </a:lnTo>
                    <a:lnTo>
                      <a:pt x="17" y="138"/>
                    </a:lnTo>
                    <a:lnTo>
                      <a:pt x="19" y="134"/>
                    </a:lnTo>
                    <a:lnTo>
                      <a:pt x="19" y="131"/>
                    </a:lnTo>
                    <a:lnTo>
                      <a:pt x="19" y="20"/>
                    </a:lnTo>
                    <a:lnTo>
                      <a:pt x="19" y="16"/>
                    </a:lnTo>
                    <a:lnTo>
                      <a:pt x="17" y="13"/>
                    </a:lnTo>
                    <a:lnTo>
                      <a:pt x="16" y="11"/>
                    </a:lnTo>
                    <a:lnTo>
                      <a:pt x="15" y="9"/>
                    </a:lnTo>
                    <a:lnTo>
                      <a:pt x="9" y="8"/>
                    </a:lnTo>
                    <a:lnTo>
                      <a:pt x="3" y="7"/>
                    </a:lnTo>
                    <a:lnTo>
                      <a:pt x="0" y="7"/>
                    </a:lnTo>
                    <a:lnTo>
                      <a:pt x="0" y="0"/>
                    </a:lnTo>
                    <a:lnTo>
                      <a:pt x="31" y="2"/>
                    </a:lnTo>
                    <a:lnTo>
                      <a:pt x="65" y="0"/>
                    </a:lnTo>
                    <a:lnTo>
                      <a:pt x="65" y="7"/>
                    </a:lnTo>
                    <a:lnTo>
                      <a:pt x="63" y="7"/>
                    </a:lnTo>
                    <a:lnTo>
                      <a:pt x="56" y="8"/>
                    </a:lnTo>
                    <a:lnTo>
                      <a:pt x="51" y="9"/>
                    </a:lnTo>
                    <a:lnTo>
                      <a:pt x="50" y="11"/>
                    </a:lnTo>
                    <a:lnTo>
                      <a:pt x="48" y="13"/>
                    </a:lnTo>
                    <a:lnTo>
                      <a:pt x="47" y="16"/>
                    </a:lnTo>
                    <a:lnTo>
                      <a:pt x="47" y="20"/>
                    </a:lnTo>
                    <a:lnTo>
                      <a:pt x="47" y="131"/>
                    </a:lnTo>
                    <a:lnTo>
                      <a:pt x="47" y="134"/>
                    </a:lnTo>
                    <a:lnTo>
                      <a:pt x="48" y="138"/>
                    </a:lnTo>
                    <a:lnTo>
                      <a:pt x="50" y="139"/>
                    </a:lnTo>
                    <a:lnTo>
                      <a:pt x="51" y="140"/>
                    </a:lnTo>
                    <a:lnTo>
                      <a:pt x="56" y="143"/>
                    </a:lnTo>
                    <a:lnTo>
                      <a:pt x="63" y="143"/>
                    </a:lnTo>
                    <a:lnTo>
                      <a:pt x="65" y="143"/>
                    </a:lnTo>
                    <a:lnTo>
                      <a:pt x="65" y="149"/>
                    </a:lnTo>
                    <a:lnTo>
                      <a:pt x="31"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18" name="Freeform 446"/>
              <p:cNvSpPr>
                <a:spLocks noEditPoints="1"/>
              </p:cNvSpPr>
              <p:nvPr userDrawn="1"/>
            </p:nvSpPr>
            <p:spPr bwMode="auto">
              <a:xfrm>
                <a:off x="1226" y="184"/>
                <a:ext cx="51" cy="49"/>
              </a:xfrm>
              <a:custGeom>
                <a:avLst/>
                <a:gdLst>
                  <a:gd name="T0" fmla="*/ 0 w 153"/>
                  <a:gd name="T1" fmla="*/ 0 h 147"/>
                  <a:gd name="T2" fmla="*/ 0 w 153"/>
                  <a:gd name="T3" fmla="*/ 0 h 147"/>
                  <a:gd name="T4" fmla="*/ 0 w 153"/>
                  <a:gd name="T5" fmla="*/ 0 h 147"/>
                  <a:gd name="T6" fmla="*/ 0 w 153"/>
                  <a:gd name="T7" fmla="*/ 0 h 147"/>
                  <a:gd name="T8" fmla="*/ 0 w 153"/>
                  <a:gd name="T9" fmla="*/ 0 h 147"/>
                  <a:gd name="T10" fmla="*/ 0 w 153"/>
                  <a:gd name="T11" fmla="*/ 0 h 147"/>
                  <a:gd name="T12" fmla="*/ 0 w 153"/>
                  <a:gd name="T13" fmla="*/ 0 h 147"/>
                  <a:gd name="T14" fmla="*/ 0 w 153"/>
                  <a:gd name="T15" fmla="*/ 0 h 147"/>
                  <a:gd name="T16" fmla="*/ 0 w 153"/>
                  <a:gd name="T17" fmla="*/ 0 h 147"/>
                  <a:gd name="T18" fmla="*/ 0 w 153"/>
                  <a:gd name="T19" fmla="*/ 0 h 147"/>
                  <a:gd name="T20" fmla="*/ 0 w 153"/>
                  <a:gd name="T21" fmla="*/ 0 h 147"/>
                  <a:gd name="T22" fmla="*/ 0 w 153"/>
                  <a:gd name="T23" fmla="*/ 0 h 147"/>
                  <a:gd name="T24" fmla="*/ 0 w 153"/>
                  <a:gd name="T25" fmla="*/ 0 h 147"/>
                  <a:gd name="T26" fmla="*/ 0 w 153"/>
                  <a:gd name="T27" fmla="*/ 0 h 147"/>
                  <a:gd name="T28" fmla="*/ 0 w 153"/>
                  <a:gd name="T29" fmla="*/ 0 h 147"/>
                  <a:gd name="T30" fmla="*/ 0 w 153"/>
                  <a:gd name="T31" fmla="*/ 0 h 147"/>
                  <a:gd name="T32" fmla="*/ 0 w 153"/>
                  <a:gd name="T33" fmla="*/ 0 h 147"/>
                  <a:gd name="T34" fmla="*/ 0 w 153"/>
                  <a:gd name="T35" fmla="*/ 0 h 147"/>
                  <a:gd name="T36" fmla="*/ 0 w 153"/>
                  <a:gd name="T37" fmla="*/ 0 h 147"/>
                  <a:gd name="T38" fmla="*/ 0 w 153"/>
                  <a:gd name="T39" fmla="*/ 0 h 147"/>
                  <a:gd name="T40" fmla="*/ 0 w 153"/>
                  <a:gd name="T41" fmla="*/ 0 h 147"/>
                  <a:gd name="T42" fmla="*/ 0 w 153"/>
                  <a:gd name="T43" fmla="*/ 0 h 147"/>
                  <a:gd name="T44" fmla="*/ 0 w 153"/>
                  <a:gd name="T45" fmla="*/ 0 h 147"/>
                  <a:gd name="T46" fmla="*/ 0 w 153"/>
                  <a:gd name="T47" fmla="*/ 0 h 147"/>
                  <a:gd name="T48" fmla="*/ 0 w 153"/>
                  <a:gd name="T49" fmla="*/ 0 h 147"/>
                  <a:gd name="T50" fmla="*/ 0 w 153"/>
                  <a:gd name="T51" fmla="*/ 0 h 147"/>
                  <a:gd name="T52" fmla="*/ 0 w 153"/>
                  <a:gd name="T53" fmla="*/ 0 h 147"/>
                  <a:gd name="T54" fmla="*/ 0 w 153"/>
                  <a:gd name="T55" fmla="*/ 0 h 147"/>
                  <a:gd name="T56" fmla="*/ 0 w 153"/>
                  <a:gd name="T57" fmla="*/ 0 h 147"/>
                  <a:gd name="T58" fmla="*/ 0 w 153"/>
                  <a:gd name="T59" fmla="*/ 0 h 147"/>
                  <a:gd name="T60" fmla="*/ 0 w 153"/>
                  <a:gd name="T61" fmla="*/ 0 h 147"/>
                  <a:gd name="T62" fmla="*/ 0 w 153"/>
                  <a:gd name="T63" fmla="*/ 0 h 147"/>
                  <a:gd name="T64" fmla="*/ 0 w 153"/>
                  <a:gd name="T65" fmla="*/ 0 h 147"/>
                  <a:gd name="T66" fmla="*/ 0 w 153"/>
                  <a:gd name="T67" fmla="*/ 0 h 147"/>
                  <a:gd name="T68" fmla="*/ 0 w 153"/>
                  <a:gd name="T69" fmla="*/ 0 h 147"/>
                  <a:gd name="T70" fmla="*/ 0 w 153"/>
                  <a:gd name="T71" fmla="*/ 0 h 147"/>
                  <a:gd name="T72" fmla="*/ 0 w 153"/>
                  <a:gd name="T73" fmla="*/ 0 h 147"/>
                  <a:gd name="T74" fmla="*/ 0 w 153"/>
                  <a:gd name="T75" fmla="*/ 0 h 147"/>
                  <a:gd name="T76" fmla="*/ 0 w 153"/>
                  <a:gd name="T77" fmla="*/ 0 h 147"/>
                  <a:gd name="T78" fmla="*/ 0 w 153"/>
                  <a:gd name="T79" fmla="*/ 0 h 147"/>
                  <a:gd name="T80" fmla="*/ 0 w 153"/>
                  <a:gd name="T81" fmla="*/ 0 h 147"/>
                  <a:gd name="T82" fmla="*/ 0 w 153"/>
                  <a:gd name="T83" fmla="*/ 0 h 147"/>
                  <a:gd name="T84" fmla="*/ 0 w 153"/>
                  <a:gd name="T85" fmla="*/ 0 h 14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3" h="147">
                    <a:moveTo>
                      <a:pt x="0" y="141"/>
                    </a:moveTo>
                    <a:lnTo>
                      <a:pt x="4" y="141"/>
                    </a:lnTo>
                    <a:lnTo>
                      <a:pt x="9" y="141"/>
                    </a:lnTo>
                    <a:lnTo>
                      <a:pt x="15" y="138"/>
                    </a:lnTo>
                    <a:lnTo>
                      <a:pt x="16" y="137"/>
                    </a:lnTo>
                    <a:lnTo>
                      <a:pt x="19" y="136"/>
                    </a:lnTo>
                    <a:lnTo>
                      <a:pt x="19" y="132"/>
                    </a:lnTo>
                    <a:lnTo>
                      <a:pt x="20" y="129"/>
                    </a:lnTo>
                    <a:lnTo>
                      <a:pt x="20" y="18"/>
                    </a:lnTo>
                    <a:lnTo>
                      <a:pt x="19" y="14"/>
                    </a:lnTo>
                    <a:lnTo>
                      <a:pt x="19" y="11"/>
                    </a:lnTo>
                    <a:lnTo>
                      <a:pt x="16" y="9"/>
                    </a:lnTo>
                    <a:lnTo>
                      <a:pt x="15" y="7"/>
                    </a:lnTo>
                    <a:lnTo>
                      <a:pt x="9" y="6"/>
                    </a:lnTo>
                    <a:lnTo>
                      <a:pt x="4" y="5"/>
                    </a:lnTo>
                    <a:lnTo>
                      <a:pt x="0" y="5"/>
                    </a:lnTo>
                    <a:lnTo>
                      <a:pt x="0" y="0"/>
                    </a:lnTo>
                    <a:lnTo>
                      <a:pt x="34" y="0"/>
                    </a:lnTo>
                    <a:lnTo>
                      <a:pt x="69" y="0"/>
                    </a:lnTo>
                    <a:lnTo>
                      <a:pt x="87" y="1"/>
                    </a:lnTo>
                    <a:lnTo>
                      <a:pt x="104" y="5"/>
                    </a:lnTo>
                    <a:lnTo>
                      <a:pt x="118" y="10"/>
                    </a:lnTo>
                    <a:lnTo>
                      <a:pt x="125" y="15"/>
                    </a:lnTo>
                    <a:lnTo>
                      <a:pt x="130" y="19"/>
                    </a:lnTo>
                    <a:lnTo>
                      <a:pt x="135" y="24"/>
                    </a:lnTo>
                    <a:lnTo>
                      <a:pt x="140" y="29"/>
                    </a:lnTo>
                    <a:lnTo>
                      <a:pt x="144" y="36"/>
                    </a:lnTo>
                    <a:lnTo>
                      <a:pt x="147" y="42"/>
                    </a:lnTo>
                    <a:lnTo>
                      <a:pt x="149" y="49"/>
                    </a:lnTo>
                    <a:lnTo>
                      <a:pt x="152" y="57"/>
                    </a:lnTo>
                    <a:lnTo>
                      <a:pt x="153" y="72"/>
                    </a:lnTo>
                    <a:lnTo>
                      <a:pt x="153" y="80"/>
                    </a:lnTo>
                    <a:lnTo>
                      <a:pt x="152" y="88"/>
                    </a:lnTo>
                    <a:lnTo>
                      <a:pt x="149" y="95"/>
                    </a:lnTo>
                    <a:lnTo>
                      <a:pt x="147" y="102"/>
                    </a:lnTo>
                    <a:lnTo>
                      <a:pt x="139" y="115"/>
                    </a:lnTo>
                    <a:lnTo>
                      <a:pt x="130" y="127"/>
                    </a:lnTo>
                    <a:lnTo>
                      <a:pt x="118" y="136"/>
                    </a:lnTo>
                    <a:lnTo>
                      <a:pt x="105" y="142"/>
                    </a:lnTo>
                    <a:lnTo>
                      <a:pt x="98" y="145"/>
                    </a:lnTo>
                    <a:lnTo>
                      <a:pt x="90" y="146"/>
                    </a:lnTo>
                    <a:lnTo>
                      <a:pt x="82" y="147"/>
                    </a:lnTo>
                    <a:lnTo>
                      <a:pt x="74" y="147"/>
                    </a:lnTo>
                    <a:lnTo>
                      <a:pt x="35" y="146"/>
                    </a:lnTo>
                    <a:lnTo>
                      <a:pt x="0" y="147"/>
                    </a:lnTo>
                    <a:lnTo>
                      <a:pt x="0" y="141"/>
                    </a:lnTo>
                    <a:close/>
                    <a:moveTo>
                      <a:pt x="47" y="123"/>
                    </a:moveTo>
                    <a:lnTo>
                      <a:pt x="47" y="123"/>
                    </a:lnTo>
                    <a:lnTo>
                      <a:pt x="47" y="128"/>
                    </a:lnTo>
                    <a:lnTo>
                      <a:pt x="48" y="132"/>
                    </a:lnTo>
                    <a:lnTo>
                      <a:pt x="50" y="134"/>
                    </a:lnTo>
                    <a:lnTo>
                      <a:pt x="52" y="137"/>
                    </a:lnTo>
                    <a:lnTo>
                      <a:pt x="55" y="138"/>
                    </a:lnTo>
                    <a:lnTo>
                      <a:pt x="59" y="140"/>
                    </a:lnTo>
                    <a:lnTo>
                      <a:pt x="69" y="140"/>
                    </a:lnTo>
                    <a:lnTo>
                      <a:pt x="81" y="138"/>
                    </a:lnTo>
                    <a:lnTo>
                      <a:pt x="92" y="134"/>
                    </a:lnTo>
                    <a:lnTo>
                      <a:pt x="102" y="128"/>
                    </a:lnTo>
                    <a:lnTo>
                      <a:pt x="109" y="120"/>
                    </a:lnTo>
                    <a:lnTo>
                      <a:pt x="116" y="111"/>
                    </a:lnTo>
                    <a:lnTo>
                      <a:pt x="120" y="101"/>
                    </a:lnTo>
                    <a:lnTo>
                      <a:pt x="122" y="89"/>
                    </a:lnTo>
                    <a:lnTo>
                      <a:pt x="124" y="76"/>
                    </a:lnTo>
                    <a:lnTo>
                      <a:pt x="122" y="58"/>
                    </a:lnTo>
                    <a:lnTo>
                      <a:pt x="118" y="42"/>
                    </a:lnTo>
                    <a:lnTo>
                      <a:pt x="116" y="36"/>
                    </a:lnTo>
                    <a:lnTo>
                      <a:pt x="113" y="29"/>
                    </a:lnTo>
                    <a:lnTo>
                      <a:pt x="109" y="26"/>
                    </a:lnTo>
                    <a:lnTo>
                      <a:pt x="105" y="20"/>
                    </a:lnTo>
                    <a:lnTo>
                      <a:pt x="96" y="14"/>
                    </a:lnTo>
                    <a:lnTo>
                      <a:pt x="85" y="10"/>
                    </a:lnTo>
                    <a:lnTo>
                      <a:pt x="73" y="7"/>
                    </a:lnTo>
                    <a:lnTo>
                      <a:pt x="61" y="6"/>
                    </a:lnTo>
                    <a:lnTo>
                      <a:pt x="47" y="7"/>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19" name="Freeform 447"/>
              <p:cNvSpPr/>
              <p:nvPr userDrawn="1"/>
            </p:nvSpPr>
            <p:spPr bwMode="auto">
              <a:xfrm>
                <a:off x="1284" y="183"/>
                <a:ext cx="51" cy="51"/>
              </a:xfrm>
              <a:custGeom>
                <a:avLst/>
                <a:gdLst>
                  <a:gd name="T0" fmla="*/ 0 w 153"/>
                  <a:gd name="T1" fmla="*/ 0 h 154"/>
                  <a:gd name="T2" fmla="*/ 0 w 153"/>
                  <a:gd name="T3" fmla="*/ 0 h 154"/>
                  <a:gd name="T4" fmla="*/ 0 w 153"/>
                  <a:gd name="T5" fmla="*/ 0 h 154"/>
                  <a:gd name="T6" fmla="*/ 0 w 153"/>
                  <a:gd name="T7" fmla="*/ 0 h 154"/>
                  <a:gd name="T8" fmla="*/ 0 w 153"/>
                  <a:gd name="T9" fmla="*/ 0 h 154"/>
                  <a:gd name="T10" fmla="*/ 0 w 153"/>
                  <a:gd name="T11" fmla="*/ 0 h 154"/>
                  <a:gd name="T12" fmla="*/ 0 w 153"/>
                  <a:gd name="T13" fmla="*/ 0 h 154"/>
                  <a:gd name="T14" fmla="*/ 0 w 153"/>
                  <a:gd name="T15" fmla="*/ 0 h 154"/>
                  <a:gd name="T16" fmla="*/ 0 w 153"/>
                  <a:gd name="T17" fmla="*/ 0 h 154"/>
                  <a:gd name="T18" fmla="*/ 0 w 153"/>
                  <a:gd name="T19" fmla="*/ 0 h 154"/>
                  <a:gd name="T20" fmla="*/ 0 w 153"/>
                  <a:gd name="T21" fmla="*/ 0 h 154"/>
                  <a:gd name="T22" fmla="*/ 0 w 153"/>
                  <a:gd name="T23" fmla="*/ 0 h 154"/>
                  <a:gd name="T24" fmla="*/ 0 w 153"/>
                  <a:gd name="T25" fmla="*/ 0 h 154"/>
                  <a:gd name="T26" fmla="*/ 0 w 153"/>
                  <a:gd name="T27" fmla="*/ 0 h 154"/>
                  <a:gd name="T28" fmla="*/ 0 w 153"/>
                  <a:gd name="T29" fmla="*/ 0 h 154"/>
                  <a:gd name="T30" fmla="*/ 0 w 153"/>
                  <a:gd name="T31" fmla="*/ 0 h 154"/>
                  <a:gd name="T32" fmla="*/ 0 w 153"/>
                  <a:gd name="T33" fmla="*/ 0 h 154"/>
                  <a:gd name="T34" fmla="*/ 0 w 153"/>
                  <a:gd name="T35" fmla="*/ 0 h 154"/>
                  <a:gd name="T36" fmla="*/ 0 w 153"/>
                  <a:gd name="T37" fmla="*/ 0 h 154"/>
                  <a:gd name="T38" fmla="*/ 0 w 153"/>
                  <a:gd name="T39" fmla="*/ 0 h 154"/>
                  <a:gd name="T40" fmla="*/ 0 w 153"/>
                  <a:gd name="T41" fmla="*/ 0 h 154"/>
                  <a:gd name="T42" fmla="*/ 0 w 153"/>
                  <a:gd name="T43" fmla="*/ 0 h 154"/>
                  <a:gd name="T44" fmla="*/ 0 w 153"/>
                  <a:gd name="T45" fmla="*/ 0 h 154"/>
                  <a:gd name="T46" fmla="*/ 0 w 153"/>
                  <a:gd name="T47" fmla="*/ 0 h 154"/>
                  <a:gd name="T48" fmla="*/ 0 w 153"/>
                  <a:gd name="T49" fmla="*/ 0 h 154"/>
                  <a:gd name="T50" fmla="*/ 0 w 153"/>
                  <a:gd name="T51" fmla="*/ 0 h 154"/>
                  <a:gd name="T52" fmla="*/ 0 w 153"/>
                  <a:gd name="T53" fmla="*/ 0 h 154"/>
                  <a:gd name="T54" fmla="*/ 0 w 153"/>
                  <a:gd name="T55" fmla="*/ 0 h 154"/>
                  <a:gd name="T56" fmla="*/ 0 w 153"/>
                  <a:gd name="T57" fmla="*/ 0 h 154"/>
                  <a:gd name="T58" fmla="*/ 0 w 153"/>
                  <a:gd name="T59" fmla="*/ 0 h 154"/>
                  <a:gd name="T60" fmla="*/ 0 w 153"/>
                  <a:gd name="T61" fmla="*/ 0 h 154"/>
                  <a:gd name="T62" fmla="*/ 0 w 153"/>
                  <a:gd name="T63" fmla="*/ 0 h 154"/>
                  <a:gd name="T64" fmla="*/ 0 w 153"/>
                  <a:gd name="T65" fmla="*/ 0 h 154"/>
                  <a:gd name="T66" fmla="*/ 0 w 153"/>
                  <a:gd name="T67" fmla="*/ 0 h 154"/>
                  <a:gd name="T68" fmla="*/ 0 w 153"/>
                  <a:gd name="T69" fmla="*/ 0 h 154"/>
                  <a:gd name="T70" fmla="*/ 0 w 153"/>
                  <a:gd name="T71" fmla="*/ 0 h 154"/>
                  <a:gd name="T72" fmla="*/ 0 w 153"/>
                  <a:gd name="T73" fmla="*/ 0 h 154"/>
                  <a:gd name="T74" fmla="*/ 0 w 153"/>
                  <a:gd name="T75" fmla="*/ 0 h 154"/>
                  <a:gd name="T76" fmla="*/ 0 w 153"/>
                  <a:gd name="T77" fmla="*/ 0 h 154"/>
                  <a:gd name="T78" fmla="*/ 0 w 153"/>
                  <a:gd name="T79" fmla="*/ 0 h 154"/>
                  <a:gd name="T80" fmla="*/ 0 w 153"/>
                  <a:gd name="T81" fmla="*/ 0 h 154"/>
                  <a:gd name="T82" fmla="*/ 0 w 153"/>
                  <a:gd name="T83" fmla="*/ 0 h 154"/>
                  <a:gd name="T84" fmla="*/ 0 w 153"/>
                  <a:gd name="T85" fmla="*/ 0 h 154"/>
                  <a:gd name="T86" fmla="*/ 0 w 153"/>
                  <a:gd name="T87" fmla="*/ 0 h 154"/>
                  <a:gd name="T88" fmla="*/ 0 w 153"/>
                  <a:gd name="T89" fmla="*/ 0 h 154"/>
                  <a:gd name="T90" fmla="*/ 0 w 153"/>
                  <a:gd name="T91" fmla="*/ 0 h 154"/>
                  <a:gd name="T92" fmla="*/ 0 w 153"/>
                  <a:gd name="T93" fmla="*/ 0 h 154"/>
                  <a:gd name="T94" fmla="*/ 0 w 153"/>
                  <a:gd name="T95" fmla="*/ 0 h 154"/>
                  <a:gd name="T96" fmla="*/ 0 w 153"/>
                  <a:gd name="T97" fmla="*/ 0 h 154"/>
                  <a:gd name="T98" fmla="*/ 0 w 153"/>
                  <a:gd name="T99" fmla="*/ 0 h 1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53" h="154">
                    <a:moveTo>
                      <a:pt x="137" y="44"/>
                    </a:moveTo>
                    <a:lnTo>
                      <a:pt x="137" y="44"/>
                    </a:lnTo>
                    <a:lnTo>
                      <a:pt x="134" y="35"/>
                    </a:lnTo>
                    <a:lnTo>
                      <a:pt x="130" y="28"/>
                    </a:lnTo>
                    <a:lnTo>
                      <a:pt x="125" y="22"/>
                    </a:lnTo>
                    <a:lnTo>
                      <a:pt x="118" y="17"/>
                    </a:lnTo>
                    <a:lnTo>
                      <a:pt x="112" y="14"/>
                    </a:lnTo>
                    <a:lnTo>
                      <a:pt x="104" y="11"/>
                    </a:lnTo>
                    <a:lnTo>
                      <a:pt x="96" y="10"/>
                    </a:lnTo>
                    <a:lnTo>
                      <a:pt x="87" y="9"/>
                    </a:lnTo>
                    <a:lnTo>
                      <a:pt x="74" y="10"/>
                    </a:lnTo>
                    <a:lnTo>
                      <a:pt x="63" y="14"/>
                    </a:lnTo>
                    <a:lnTo>
                      <a:pt x="52" y="20"/>
                    </a:lnTo>
                    <a:lnTo>
                      <a:pt x="44" y="27"/>
                    </a:lnTo>
                    <a:lnTo>
                      <a:pt x="38" y="37"/>
                    </a:lnTo>
                    <a:lnTo>
                      <a:pt x="34" y="48"/>
                    </a:lnTo>
                    <a:lnTo>
                      <a:pt x="32" y="59"/>
                    </a:lnTo>
                    <a:lnTo>
                      <a:pt x="30" y="72"/>
                    </a:lnTo>
                    <a:lnTo>
                      <a:pt x="32" y="85"/>
                    </a:lnTo>
                    <a:lnTo>
                      <a:pt x="34" y="98"/>
                    </a:lnTo>
                    <a:lnTo>
                      <a:pt x="38" y="111"/>
                    </a:lnTo>
                    <a:lnTo>
                      <a:pt x="44" y="121"/>
                    </a:lnTo>
                    <a:lnTo>
                      <a:pt x="52" y="132"/>
                    </a:lnTo>
                    <a:lnTo>
                      <a:pt x="56" y="136"/>
                    </a:lnTo>
                    <a:lnTo>
                      <a:pt x="61" y="138"/>
                    </a:lnTo>
                    <a:lnTo>
                      <a:pt x="68" y="141"/>
                    </a:lnTo>
                    <a:lnTo>
                      <a:pt x="74" y="144"/>
                    </a:lnTo>
                    <a:lnTo>
                      <a:pt x="81" y="145"/>
                    </a:lnTo>
                    <a:lnTo>
                      <a:pt x="87" y="145"/>
                    </a:lnTo>
                    <a:lnTo>
                      <a:pt x="103" y="144"/>
                    </a:lnTo>
                    <a:lnTo>
                      <a:pt x="108" y="142"/>
                    </a:lnTo>
                    <a:lnTo>
                      <a:pt x="112" y="141"/>
                    </a:lnTo>
                    <a:lnTo>
                      <a:pt x="112" y="106"/>
                    </a:lnTo>
                    <a:lnTo>
                      <a:pt x="111" y="103"/>
                    </a:lnTo>
                    <a:lnTo>
                      <a:pt x="111" y="101"/>
                    </a:lnTo>
                    <a:lnTo>
                      <a:pt x="107" y="98"/>
                    </a:lnTo>
                    <a:lnTo>
                      <a:pt x="102" y="96"/>
                    </a:lnTo>
                    <a:lnTo>
                      <a:pt x="95" y="96"/>
                    </a:lnTo>
                    <a:lnTo>
                      <a:pt x="92" y="96"/>
                    </a:lnTo>
                    <a:lnTo>
                      <a:pt x="92" y="89"/>
                    </a:lnTo>
                    <a:lnTo>
                      <a:pt x="125" y="90"/>
                    </a:lnTo>
                    <a:lnTo>
                      <a:pt x="153" y="89"/>
                    </a:lnTo>
                    <a:lnTo>
                      <a:pt x="153" y="96"/>
                    </a:lnTo>
                    <a:lnTo>
                      <a:pt x="150" y="96"/>
                    </a:lnTo>
                    <a:lnTo>
                      <a:pt x="146" y="96"/>
                    </a:lnTo>
                    <a:lnTo>
                      <a:pt x="142" y="98"/>
                    </a:lnTo>
                    <a:lnTo>
                      <a:pt x="139" y="102"/>
                    </a:lnTo>
                    <a:lnTo>
                      <a:pt x="139" y="106"/>
                    </a:lnTo>
                    <a:lnTo>
                      <a:pt x="139" y="138"/>
                    </a:lnTo>
                    <a:lnTo>
                      <a:pt x="143" y="141"/>
                    </a:lnTo>
                    <a:lnTo>
                      <a:pt x="143" y="145"/>
                    </a:lnTo>
                    <a:lnTo>
                      <a:pt x="129" y="149"/>
                    </a:lnTo>
                    <a:lnTo>
                      <a:pt x="115" y="151"/>
                    </a:lnTo>
                    <a:lnTo>
                      <a:pt x="100" y="154"/>
                    </a:lnTo>
                    <a:lnTo>
                      <a:pt x="85" y="154"/>
                    </a:lnTo>
                    <a:lnTo>
                      <a:pt x="67" y="153"/>
                    </a:lnTo>
                    <a:lnTo>
                      <a:pt x="51" y="149"/>
                    </a:lnTo>
                    <a:lnTo>
                      <a:pt x="37" y="142"/>
                    </a:lnTo>
                    <a:lnTo>
                      <a:pt x="30" y="138"/>
                    </a:lnTo>
                    <a:lnTo>
                      <a:pt x="25" y="133"/>
                    </a:lnTo>
                    <a:lnTo>
                      <a:pt x="20" y="128"/>
                    </a:lnTo>
                    <a:lnTo>
                      <a:pt x="15" y="123"/>
                    </a:lnTo>
                    <a:lnTo>
                      <a:pt x="11" y="116"/>
                    </a:lnTo>
                    <a:lnTo>
                      <a:pt x="7" y="109"/>
                    </a:lnTo>
                    <a:lnTo>
                      <a:pt x="4" y="101"/>
                    </a:lnTo>
                    <a:lnTo>
                      <a:pt x="3" y="93"/>
                    </a:lnTo>
                    <a:lnTo>
                      <a:pt x="2" y="84"/>
                    </a:lnTo>
                    <a:lnTo>
                      <a:pt x="0" y="75"/>
                    </a:lnTo>
                    <a:lnTo>
                      <a:pt x="2" y="66"/>
                    </a:lnTo>
                    <a:lnTo>
                      <a:pt x="3" y="57"/>
                    </a:lnTo>
                    <a:lnTo>
                      <a:pt x="4" y="49"/>
                    </a:lnTo>
                    <a:lnTo>
                      <a:pt x="8" y="42"/>
                    </a:lnTo>
                    <a:lnTo>
                      <a:pt x="12" y="36"/>
                    </a:lnTo>
                    <a:lnTo>
                      <a:pt x="16" y="30"/>
                    </a:lnTo>
                    <a:lnTo>
                      <a:pt x="21" y="24"/>
                    </a:lnTo>
                    <a:lnTo>
                      <a:pt x="28" y="19"/>
                    </a:lnTo>
                    <a:lnTo>
                      <a:pt x="41" y="10"/>
                    </a:lnTo>
                    <a:lnTo>
                      <a:pt x="55" y="5"/>
                    </a:lnTo>
                    <a:lnTo>
                      <a:pt x="69" y="1"/>
                    </a:lnTo>
                    <a:lnTo>
                      <a:pt x="86" y="0"/>
                    </a:lnTo>
                    <a:lnTo>
                      <a:pt x="103" y="1"/>
                    </a:lnTo>
                    <a:lnTo>
                      <a:pt x="116" y="4"/>
                    </a:lnTo>
                    <a:lnTo>
                      <a:pt x="129" y="6"/>
                    </a:lnTo>
                    <a:lnTo>
                      <a:pt x="140" y="7"/>
                    </a:lnTo>
                    <a:lnTo>
                      <a:pt x="140" y="24"/>
                    </a:lnTo>
                    <a:lnTo>
                      <a:pt x="142" y="35"/>
                    </a:lnTo>
                    <a:lnTo>
                      <a:pt x="143" y="44"/>
                    </a:lnTo>
                    <a:lnTo>
                      <a:pt x="137" y="4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20" name="Freeform 448"/>
              <p:cNvSpPr/>
              <p:nvPr userDrawn="1"/>
            </p:nvSpPr>
            <p:spPr bwMode="auto">
              <a:xfrm>
                <a:off x="1342"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53" y="2"/>
                    </a:lnTo>
                    <a:lnTo>
                      <a:pt x="108" y="0"/>
                    </a:lnTo>
                    <a:lnTo>
                      <a:pt x="108" y="17"/>
                    </a:lnTo>
                    <a:lnTo>
                      <a:pt x="108" y="34"/>
                    </a:lnTo>
                    <a:lnTo>
                      <a:pt x="103" y="35"/>
                    </a:lnTo>
                    <a:lnTo>
                      <a:pt x="100" y="25"/>
                    </a:lnTo>
                    <a:lnTo>
                      <a:pt x="99" y="21"/>
                    </a:lnTo>
                    <a:lnTo>
                      <a:pt x="97" y="17"/>
                    </a:lnTo>
                    <a:lnTo>
                      <a:pt x="93" y="15"/>
                    </a:lnTo>
                    <a:lnTo>
                      <a:pt x="90" y="12"/>
                    </a:lnTo>
                    <a:lnTo>
                      <a:pt x="83" y="11"/>
                    </a:lnTo>
                    <a:lnTo>
                      <a:pt x="77" y="11"/>
                    </a:lnTo>
                    <a:lnTo>
                      <a:pt x="47" y="11"/>
                    </a:lnTo>
                    <a:lnTo>
                      <a:pt x="47" y="66"/>
                    </a:lnTo>
                    <a:lnTo>
                      <a:pt x="71" y="66"/>
                    </a:lnTo>
                    <a:lnTo>
                      <a:pt x="77" y="65"/>
                    </a:lnTo>
                    <a:lnTo>
                      <a:pt x="79" y="65"/>
                    </a:lnTo>
                    <a:lnTo>
                      <a:pt x="82" y="62"/>
                    </a:lnTo>
                    <a:lnTo>
                      <a:pt x="84" y="61"/>
                    </a:lnTo>
                    <a:lnTo>
                      <a:pt x="87" y="55"/>
                    </a:lnTo>
                    <a:lnTo>
                      <a:pt x="88" y="47"/>
                    </a:lnTo>
                    <a:lnTo>
                      <a:pt x="95" y="47"/>
                    </a:lnTo>
                    <a:lnTo>
                      <a:pt x="95" y="72"/>
                    </a:lnTo>
                    <a:lnTo>
                      <a:pt x="95" y="96"/>
                    </a:lnTo>
                    <a:lnTo>
                      <a:pt x="88" y="97"/>
                    </a:lnTo>
                    <a:lnTo>
                      <a:pt x="87" y="88"/>
                    </a:lnTo>
                    <a:lnTo>
                      <a:pt x="86" y="82"/>
                    </a:lnTo>
                    <a:lnTo>
                      <a:pt x="83" y="79"/>
                    </a:lnTo>
                    <a:lnTo>
                      <a:pt x="81" y="78"/>
                    </a:lnTo>
                    <a:lnTo>
                      <a:pt x="77" y="77"/>
                    </a:lnTo>
                    <a:lnTo>
                      <a:pt x="71" y="77"/>
                    </a:lnTo>
                    <a:lnTo>
                      <a:pt x="47" y="77"/>
                    </a:lnTo>
                    <a:lnTo>
                      <a:pt x="47" y="126"/>
                    </a:lnTo>
                    <a:lnTo>
                      <a:pt x="47" y="131"/>
                    </a:lnTo>
                    <a:lnTo>
                      <a:pt x="48" y="134"/>
                    </a:lnTo>
                    <a:lnTo>
                      <a:pt x="51" y="136"/>
                    </a:lnTo>
                    <a:lnTo>
                      <a:pt x="55" y="138"/>
                    </a:lnTo>
                    <a:lnTo>
                      <a:pt x="62" y="139"/>
                    </a:lnTo>
                    <a:lnTo>
                      <a:pt x="73" y="140"/>
                    </a:lnTo>
                    <a:lnTo>
                      <a:pt x="90" y="139"/>
                    </a:lnTo>
                    <a:lnTo>
                      <a:pt x="96" y="138"/>
                    </a:lnTo>
                    <a:lnTo>
                      <a:pt x="101" y="136"/>
                    </a:lnTo>
                    <a:lnTo>
                      <a:pt x="106" y="132"/>
                    </a:lnTo>
                    <a:lnTo>
                      <a:pt x="110" y="129"/>
                    </a:lnTo>
                    <a:lnTo>
                      <a:pt x="113" y="122"/>
                    </a:lnTo>
                    <a:lnTo>
                      <a:pt x="116"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21" name="Freeform 449"/>
              <p:cNvSpPr/>
              <p:nvPr userDrawn="1"/>
            </p:nvSpPr>
            <p:spPr bwMode="auto">
              <a:xfrm>
                <a:off x="353" y="271"/>
                <a:ext cx="24" cy="61"/>
              </a:xfrm>
              <a:custGeom>
                <a:avLst/>
                <a:gdLst>
                  <a:gd name="T0" fmla="*/ 0 w 72"/>
                  <a:gd name="T1" fmla="*/ 0 h 182"/>
                  <a:gd name="T2" fmla="*/ 0 w 72"/>
                  <a:gd name="T3" fmla="*/ 0 h 182"/>
                  <a:gd name="T4" fmla="*/ 0 w 72"/>
                  <a:gd name="T5" fmla="*/ 0 h 182"/>
                  <a:gd name="T6" fmla="*/ 0 w 72"/>
                  <a:gd name="T7" fmla="*/ 0 h 182"/>
                  <a:gd name="T8" fmla="*/ 0 w 72"/>
                  <a:gd name="T9" fmla="*/ 0 h 182"/>
                  <a:gd name="T10" fmla="*/ 0 w 72"/>
                  <a:gd name="T11" fmla="*/ 0 h 182"/>
                  <a:gd name="T12" fmla="*/ 0 w 72"/>
                  <a:gd name="T13" fmla="*/ 0 h 182"/>
                  <a:gd name="T14" fmla="*/ 0 w 72"/>
                  <a:gd name="T15" fmla="*/ 0 h 182"/>
                  <a:gd name="T16" fmla="*/ 0 w 72"/>
                  <a:gd name="T17" fmla="*/ 0 h 182"/>
                  <a:gd name="T18" fmla="*/ 0 w 72"/>
                  <a:gd name="T19" fmla="*/ 0 h 182"/>
                  <a:gd name="T20" fmla="*/ 0 w 72"/>
                  <a:gd name="T21" fmla="*/ 0 h 182"/>
                  <a:gd name="T22" fmla="*/ 0 w 72"/>
                  <a:gd name="T23" fmla="*/ 0 h 182"/>
                  <a:gd name="T24" fmla="*/ 0 w 72"/>
                  <a:gd name="T25" fmla="*/ 0 h 182"/>
                  <a:gd name="T26" fmla="*/ 0 w 72"/>
                  <a:gd name="T27" fmla="*/ 0 h 182"/>
                  <a:gd name="T28" fmla="*/ 0 w 72"/>
                  <a:gd name="T29" fmla="*/ 0 h 182"/>
                  <a:gd name="T30" fmla="*/ 0 w 72"/>
                  <a:gd name="T31" fmla="*/ 0 h 182"/>
                  <a:gd name="T32" fmla="*/ 0 w 72"/>
                  <a:gd name="T33" fmla="*/ 0 h 182"/>
                  <a:gd name="T34" fmla="*/ 0 w 72"/>
                  <a:gd name="T35" fmla="*/ 0 h 182"/>
                  <a:gd name="T36" fmla="*/ 0 w 72"/>
                  <a:gd name="T37" fmla="*/ 0 h 182"/>
                  <a:gd name="T38" fmla="*/ 0 w 72"/>
                  <a:gd name="T39" fmla="*/ 0 h 182"/>
                  <a:gd name="T40" fmla="*/ 0 w 72"/>
                  <a:gd name="T41" fmla="*/ 0 h 182"/>
                  <a:gd name="T42" fmla="*/ 0 w 72"/>
                  <a:gd name="T43" fmla="*/ 0 h 182"/>
                  <a:gd name="T44" fmla="*/ 0 w 72"/>
                  <a:gd name="T45" fmla="*/ 0 h 182"/>
                  <a:gd name="T46" fmla="*/ 0 w 72"/>
                  <a:gd name="T47" fmla="*/ 0 h 182"/>
                  <a:gd name="T48" fmla="*/ 0 w 72"/>
                  <a:gd name="T49" fmla="*/ 0 h 182"/>
                  <a:gd name="T50" fmla="*/ 0 w 72"/>
                  <a:gd name="T51" fmla="*/ 0 h 182"/>
                  <a:gd name="T52" fmla="*/ 0 w 72"/>
                  <a:gd name="T53" fmla="*/ 0 h 182"/>
                  <a:gd name="T54" fmla="*/ 0 w 72"/>
                  <a:gd name="T55" fmla="*/ 0 h 182"/>
                  <a:gd name="T56" fmla="*/ 0 w 72"/>
                  <a:gd name="T57" fmla="*/ 0 h 182"/>
                  <a:gd name="T58" fmla="*/ 0 w 72"/>
                  <a:gd name="T59" fmla="*/ 0 h 182"/>
                  <a:gd name="T60" fmla="*/ 0 w 72"/>
                  <a:gd name="T61" fmla="*/ 0 h 182"/>
                  <a:gd name="T62" fmla="*/ 0 w 72"/>
                  <a:gd name="T63" fmla="*/ 0 h 182"/>
                  <a:gd name="T64" fmla="*/ 0 w 72"/>
                  <a:gd name="T65" fmla="*/ 0 h 182"/>
                  <a:gd name="T66" fmla="*/ 0 w 72"/>
                  <a:gd name="T67" fmla="*/ 0 h 182"/>
                  <a:gd name="T68" fmla="*/ 0 w 72"/>
                  <a:gd name="T69" fmla="*/ 0 h 182"/>
                  <a:gd name="T70" fmla="*/ 0 w 72"/>
                  <a:gd name="T71" fmla="*/ 0 h 182"/>
                  <a:gd name="T72" fmla="*/ 0 w 72"/>
                  <a:gd name="T73" fmla="*/ 0 h 182"/>
                  <a:gd name="T74" fmla="*/ 0 w 72"/>
                  <a:gd name="T75" fmla="*/ 0 h 182"/>
                  <a:gd name="T76" fmla="*/ 0 w 72"/>
                  <a:gd name="T77" fmla="*/ 0 h 182"/>
                  <a:gd name="T78" fmla="*/ 0 w 72"/>
                  <a:gd name="T79" fmla="*/ 0 h 182"/>
                  <a:gd name="T80" fmla="*/ 0 w 72"/>
                  <a:gd name="T81" fmla="*/ 0 h 182"/>
                  <a:gd name="T82" fmla="*/ 0 w 72"/>
                  <a:gd name="T83" fmla="*/ 0 h 182"/>
                  <a:gd name="T84" fmla="*/ 0 w 72"/>
                  <a:gd name="T85" fmla="*/ 0 h 182"/>
                  <a:gd name="T86" fmla="*/ 0 w 72"/>
                  <a:gd name="T87" fmla="*/ 0 h 182"/>
                  <a:gd name="T88" fmla="*/ 0 w 72"/>
                  <a:gd name="T89" fmla="*/ 0 h 182"/>
                  <a:gd name="T90" fmla="*/ 0 w 72"/>
                  <a:gd name="T91" fmla="*/ 0 h 182"/>
                  <a:gd name="T92" fmla="*/ 0 w 72"/>
                  <a:gd name="T93" fmla="*/ 0 h 18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2" h="182">
                    <a:moveTo>
                      <a:pt x="23" y="25"/>
                    </a:moveTo>
                    <a:lnTo>
                      <a:pt x="23" y="25"/>
                    </a:lnTo>
                    <a:lnTo>
                      <a:pt x="23" y="20"/>
                    </a:lnTo>
                    <a:lnTo>
                      <a:pt x="22" y="15"/>
                    </a:lnTo>
                    <a:lnTo>
                      <a:pt x="19" y="12"/>
                    </a:lnTo>
                    <a:lnTo>
                      <a:pt x="17" y="9"/>
                    </a:lnTo>
                    <a:lnTo>
                      <a:pt x="13" y="8"/>
                    </a:lnTo>
                    <a:lnTo>
                      <a:pt x="9" y="7"/>
                    </a:lnTo>
                    <a:lnTo>
                      <a:pt x="0" y="7"/>
                    </a:lnTo>
                    <a:lnTo>
                      <a:pt x="0" y="0"/>
                    </a:lnTo>
                    <a:lnTo>
                      <a:pt x="36" y="0"/>
                    </a:lnTo>
                    <a:lnTo>
                      <a:pt x="72" y="0"/>
                    </a:lnTo>
                    <a:lnTo>
                      <a:pt x="72" y="7"/>
                    </a:lnTo>
                    <a:lnTo>
                      <a:pt x="63" y="7"/>
                    </a:lnTo>
                    <a:lnTo>
                      <a:pt x="59" y="8"/>
                    </a:lnTo>
                    <a:lnTo>
                      <a:pt x="55" y="9"/>
                    </a:lnTo>
                    <a:lnTo>
                      <a:pt x="53" y="12"/>
                    </a:lnTo>
                    <a:lnTo>
                      <a:pt x="50" y="15"/>
                    </a:lnTo>
                    <a:lnTo>
                      <a:pt x="49" y="20"/>
                    </a:lnTo>
                    <a:lnTo>
                      <a:pt x="49" y="25"/>
                    </a:lnTo>
                    <a:lnTo>
                      <a:pt x="49" y="157"/>
                    </a:lnTo>
                    <a:lnTo>
                      <a:pt x="49" y="162"/>
                    </a:lnTo>
                    <a:lnTo>
                      <a:pt x="50" y="167"/>
                    </a:lnTo>
                    <a:lnTo>
                      <a:pt x="53" y="170"/>
                    </a:lnTo>
                    <a:lnTo>
                      <a:pt x="55" y="173"/>
                    </a:lnTo>
                    <a:lnTo>
                      <a:pt x="59" y="174"/>
                    </a:lnTo>
                    <a:lnTo>
                      <a:pt x="63" y="175"/>
                    </a:lnTo>
                    <a:lnTo>
                      <a:pt x="72" y="175"/>
                    </a:lnTo>
                    <a:lnTo>
                      <a:pt x="72" y="182"/>
                    </a:lnTo>
                    <a:lnTo>
                      <a:pt x="37" y="182"/>
                    </a:lnTo>
                    <a:lnTo>
                      <a:pt x="0" y="182"/>
                    </a:lnTo>
                    <a:lnTo>
                      <a:pt x="0" y="175"/>
                    </a:lnTo>
                    <a:lnTo>
                      <a:pt x="9" y="175"/>
                    </a:lnTo>
                    <a:lnTo>
                      <a:pt x="13" y="174"/>
                    </a:lnTo>
                    <a:lnTo>
                      <a:pt x="17" y="173"/>
                    </a:lnTo>
                    <a:lnTo>
                      <a:pt x="19" y="170"/>
                    </a:lnTo>
                    <a:lnTo>
                      <a:pt x="22" y="167"/>
                    </a:lnTo>
                    <a:lnTo>
                      <a:pt x="23" y="162"/>
                    </a:lnTo>
                    <a:lnTo>
                      <a:pt x="23" y="157"/>
                    </a:lnTo>
                    <a:lnTo>
                      <a:pt x="23" y="2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22" name="Freeform 450"/>
              <p:cNvSpPr/>
              <p:nvPr userDrawn="1"/>
            </p:nvSpPr>
            <p:spPr bwMode="auto">
              <a:xfrm>
                <a:off x="385"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w 131"/>
                  <a:gd name="T81" fmla="*/ 0 h 1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1" h="120">
                    <a:moveTo>
                      <a:pt x="17" y="35"/>
                    </a:moveTo>
                    <a:lnTo>
                      <a:pt x="17" y="35"/>
                    </a:lnTo>
                    <a:lnTo>
                      <a:pt x="17" y="29"/>
                    </a:lnTo>
                    <a:lnTo>
                      <a:pt x="15" y="25"/>
                    </a:lnTo>
                    <a:lnTo>
                      <a:pt x="9" y="21"/>
                    </a:lnTo>
                    <a:lnTo>
                      <a:pt x="2" y="19"/>
                    </a:lnTo>
                    <a:lnTo>
                      <a:pt x="2" y="13"/>
                    </a:lnTo>
                    <a:lnTo>
                      <a:pt x="18"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79" y="113"/>
                    </a:lnTo>
                    <a:lnTo>
                      <a:pt x="85" y="113"/>
                    </a:lnTo>
                    <a:lnTo>
                      <a:pt x="88" y="112"/>
                    </a:lnTo>
                    <a:lnTo>
                      <a:pt x="91" y="109"/>
                    </a:lnTo>
                    <a:lnTo>
                      <a:pt x="92" y="104"/>
                    </a:lnTo>
                    <a:lnTo>
                      <a:pt x="92" y="37"/>
                    </a:lnTo>
                    <a:lnTo>
                      <a:pt x="92" y="32"/>
                    </a:lnTo>
                    <a:lnTo>
                      <a:pt x="91" y="28"/>
                    </a:lnTo>
                    <a:lnTo>
                      <a:pt x="88" y="24"/>
                    </a:lnTo>
                    <a:lnTo>
                      <a:pt x="86" y="20"/>
                    </a:lnTo>
                    <a:lnTo>
                      <a:pt x="83" y="17"/>
                    </a:lnTo>
                    <a:lnTo>
                      <a:pt x="78" y="16"/>
                    </a:lnTo>
                    <a:lnTo>
                      <a:pt x="69" y="15"/>
                    </a:lnTo>
                    <a:lnTo>
                      <a:pt x="61" y="16"/>
                    </a:lnTo>
                    <a:lnTo>
                      <a:pt x="53" y="19"/>
                    </a:lnTo>
                    <a:lnTo>
                      <a:pt x="46" y="22"/>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23" name="Freeform 451"/>
              <p:cNvSpPr/>
              <p:nvPr userDrawn="1"/>
            </p:nvSpPr>
            <p:spPr bwMode="auto">
              <a:xfrm>
                <a:off x="434" y="284"/>
                <a:ext cx="26" cy="49"/>
              </a:xfrm>
              <a:custGeom>
                <a:avLst/>
                <a:gdLst>
                  <a:gd name="T0" fmla="*/ 0 w 78"/>
                  <a:gd name="T1" fmla="*/ 0 h 146"/>
                  <a:gd name="T2" fmla="*/ 0 w 78"/>
                  <a:gd name="T3" fmla="*/ 0 h 146"/>
                  <a:gd name="T4" fmla="*/ 0 w 78"/>
                  <a:gd name="T5" fmla="*/ 0 h 146"/>
                  <a:gd name="T6" fmla="*/ 0 w 78"/>
                  <a:gd name="T7" fmla="*/ 0 h 146"/>
                  <a:gd name="T8" fmla="*/ 0 w 78"/>
                  <a:gd name="T9" fmla="*/ 0 h 146"/>
                  <a:gd name="T10" fmla="*/ 0 w 78"/>
                  <a:gd name="T11" fmla="*/ 0 h 146"/>
                  <a:gd name="T12" fmla="*/ 0 w 78"/>
                  <a:gd name="T13" fmla="*/ 0 h 146"/>
                  <a:gd name="T14" fmla="*/ 0 w 78"/>
                  <a:gd name="T15" fmla="*/ 0 h 146"/>
                  <a:gd name="T16" fmla="*/ 0 w 78"/>
                  <a:gd name="T17" fmla="*/ 0 h 146"/>
                  <a:gd name="T18" fmla="*/ 0 w 78"/>
                  <a:gd name="T19" fmla="*/ 0 h 146"/>
                  <a:gd name="T20" fmla="*/ 0 w 78"/>
                  <a:gd name="T21" fmla="*/ 0 h 146"/>
                  <a:gd name="T22" fmla="*/ 0 w 78"/>
                  <a:gd name="T23" fmla="*/ 0 h 146"/>
                  <a:gd name="T24" fmla="*/ 0 w 78"/>
                  <a:gd name="T25" fmla="*/ 0 h 146"/>
                  <a:gd name="T26" fmla="*/ 0 w 78"/>
                  <a:gd name="T27" fmla="*/ 0 h 146"/>
                  <a:gd name="T28" fmla="*/ 0 w 78"/>
                  <a:gd name="T29" fmla="*/ 0 h 146"/>
                  <a:gd name="T30" fmla="*/ 0 w 78"/>
                  <a:gd name="T31" fmla="*/ 0 h 146"/>
                  <a:gd name="T32" fmla="*/ 0 w 78"/>
                  <a:gd name="T33" fmla="*/ 0 h 146"/>
                  <a:gd name="T34" fmla="*/ 0 w 78"/>
                  <a:gd name="T35" fmla="*/ 0 h 146"/>
                  <a:gd name="T36" fmla="*/ 0 w 78"/>
                  <a:gd name="T37" fmla="*/ 0 h 146"/>
                  <a:gd name="T38" fmla="*/ 0 w 78"/>
                  <a:gd name="T39" fmla="*/ 0 h 146"/>
                  <a:gd name="T40" fmla="*/ 0 w 78"/>
                  <a:gd name="T41" fmla="*/ 0 h 146"/>
                  <a:gd name="T42" fmla="*/ 0 w 78"/>
                  <a:gd name="T43" fmla="*/ 0 h 146"/>
                  <a:gd name="T44" fmla="*/ 0 w 78"/>
                  <a:gd name="T45" fmla="*/ 0 h 146"/>
                  <a:gd name="T46" fmla="*/ 0 w 78"/>
                  <a:gd name="T47" fmla="*/ 0 h 146"/>
                  <a:gd name="T48" fmla="*/ 0 w 78"/>
                  <a:gd name="T49" fmla="*/ 0 h 146"/>
                  <a:gd name="T50" fmla="*/ 0 w 78"/>
                  <a:gd name="T51" fmla="*/ 0 h 146"/>
                  <a:gd name="T52" fmla="*/ 0 w 78"/>
                  <a:gd name="T53" fmla="*/ 0 h 146"/>
                  <a:gd name="T54" fmla="*/ 0 w 78"/>
                  <a:gd name="T55" fmla="*/ 0 h 146"/>
                  <a:gd name="T56" fmla="*/ 0 w 78"/>
                  <a:gd name="T57" fmla="*/ 0 h 146"/>
                  <a:gd name="T58" fmla="*/ 0 w 78"/>
                  <a:gd name="T59" fmla="*/ 0 h 146"/>
                  <a:gd name="T60" fmla="*/ 0 w 78"/>
                  <a:gd name="T61" fmla="*/ 0 h 146"/>
                  <a:gd name="T62" fmla="*/ 0 w 78"/>
                  <a:gd name="T63" fmla="*/ 0 h 146"/>
                  <a:gd name="T64" fmla="*/ 0 w 78"/>
                  <a:gd name="T65" fmla="*/ 0 h 146"/>
                  <a:gd name="T66" fmla="*/ 0 w 78"/>
                  <a:gd name="T67" fmla="*/ 0 h 146"/>
                  <a:gd name="T68" fmla="*/ 0 w 78"/>
                  <a:gd name="T69" fmla="*/ 0 h 146"/>
                  <a:gd name="T70" fmla="*/ 0 w 78"/>
                  <a:gd name="T71" fmla="*/ 0 h 146"/>
                  <a:gd name="T72" fmla="*/ 0 w 78"/>
                  <a:gd name="T73" fmla="*/ 0 h 146"/>
                  <a:gd name="T74" fmla="*/ 0 w 78"/>
                  <a:gd name="T75" fmla="*/ 0 h 146"/>
                  <a:gd name="T76" fmla="*/ 0 w 78"/>
                  <a:gd name="T77" fmla="*/ 0 h 146"/>
                  <a:gd name="T78" fmla="*/ 0 w 78"/>
                  <a:gd name="T79" fmla="*/ 0 h 146"/>
                  <a:gd name="T80" fmla="*/ 0 w 78"/>
                  <a:gd name="T81" fmla="*/ 0 h 146"/>
                  <a:gd name="T82" fmla="*/ 0 w 78"/>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8" h="146">
                    <a:moveTo>
                      <a:pt x="39" y="109"/>
                    </a:moveTo>
                    <a:lnTo>
                      <a:pt x="39"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2" y="140"/>
                    </a:lnTo>
                    <a:lnTo>
                      <a:pt x="52" y="144"/>
                    </a:lnTo>
                    <a:lnTo>
                      <a:pt x="43" y="146"/>
                    </a:lnTo>
                    <a:lnTo>
                      <a:pt x="36" y="146"/>
                    </a:lnTo>
                    <a:lnTo>
                      <a:pt x="31" y="144"/>
                    </a:lnTo>
                    <a:lnTo>
                      <a:pt x="27" y="142"/>
                    </a:lnTo>
                    <a:lnTo>
                      <a:pt x="23" y="139"/>
                    </a:lnTo>
                    <a:lnTo>
                      <a:pt x="21" y="136"/>
                    </a:lnTo>
                    <a:lnTo>
                      <a:pt x="20" y="131"/>
                    </a:lnTo>
                    <a:lnTo>
                      <a:pt x="18" y="127"/>
                    </a:lnTo>
                    <a:lnTo>
                      <a:pt x="18" y="122"/>
                    </a:lnTo>
                    <a:lnTo>
                      <a:pt x="18" y="41"/>
                    </a:lnTo>
                    <a:lnTo>
                      <a:pt x="0" y="41"/>
                    </a:lnTo>
                    <a:lnTo>
                      <a:pt x="0" y="37"/>
                    </a:lnTo>
                    <a:lnTo>
                      <a:pt x="9" y="29"/>
                    </a:lnTo>
                    <a:lnTo>
                      <a:pt x="18" y="22"/>
                    </a:lnTo>
                    <a:lnTo>
                      <a:pt x="26" y="13"/>
                    </a:lnTo>
                    <a:lnTo>
                      <a:pt x="35" y="0"/>
                    </a:lnTo>
                    <a:lnTo>
                      <a:pt x="39" y="0"/>
                    </a:lnTo>
                    <a:lnTo>
                      <a:pt x="39" y="26"/>
                    </a:lnTo>
                    <a:lnTo>
                      <a:pt x="78" y="26"/>
                    </a:lnTo>
                    <a:lnTo>
                      <a:pt x="78" y="41"/>
                    </a:lnTo>
                    <a:lnTo>
                      <a:pt x="39" y="41"/>
                    </a:lnTo>
                    <a:lnTo>
                      <a:pt x="39" y="10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24" name="Freeform 452"/>
              <p:cNvSpPr>
                <a:spLocks noEditPoints="1"/>
              </p:cNvSpPr>
              <p:nvPr userDrawn="1"/>
            </p:nvSpPr>
            <p:spPr bwMode="auto">
              <a:xfrm>
                <a:off x="463" y="292"/>
                <a:ext cx="33" cy="41"/>
              </a:xfrm>
              <a:custGeom>
                <a:avLst/>
                <a:gdLst>
                  <a:gd name="T0" fmla="*/ 0 w 98"/>
                  <a:gd name="T1" fmla="*/ 0 h 124"/>
                  <a:gd name="T2" fmla="*/ 0 w 98"/>
                  <a:gd name="T3" fmla="*/ 0 h 124"/>
                  <a:gd name="T4" fmla="*/ 0 w 98"/>
                  <a:gd name="T5" fmla="*/ 0 h 124"/>
                  <a:gd name="T6" fmla="*/ 0 w 98"/>
                  <a:gd name="T7" fmla="*/ 0 h 124"/>
                  <a:gd name="T8" fmla="*/ 0 w 98"/>
                  <a:gd name="T9" fmla="*/ 0 h 124"/>
                  <a:gd name="T10" fmla="*/ 0 w 98"/>
                  <a:gd name="T11" fmla="*/ 0 h 124"/>
                  <a:gd name="T12" fmla="*/ 0 w 98"/>
                  <a:gd name="T13" fmla="*/ 0 h 124"/>
                  <a:gd name="T14" fmla="*/ 0 w 98"/>
                  <a:gd name="T15" fmla="*/ 0 h 124"/>
                  <a:gd name="T16" fmla="*/ 0 w 98"/>
                  <a:gd name="T17" fmla="*/ 0 h 124"/>
                  <a:gd name="T18" fmla="*/ 0 w 98"/>
                  <a:gd name="T19" fmla="*/ 0 h 124"/>
                  <a:gd name="T20" fmla="*/ 0 w 98"/>
                  <a:gd name="T21" fmla="*/ 0 h 124"/>
                  <a:gd name="T22" fmla="*/ 0 w 98"/>
                  <a:gd name="T23" fmla="*/ 0 h 124"/>
                  <a:gd name="T24" fmla="*/ 0 w 98"/>
                  <a:gd name="T25" fmla="*/ 0 h 124"/>
                  <a:gd name="T26" fmla="*/ 0 w 98"/>
                  <a:gd name="T27" fmla="*/ 0 h 124"/>
                  <a:gd name="T28" fmla="*/ 0 w 98"/>
                  <a:gd name="T29" fmla="*/ 0 h 124"/>
                  <a:gd name="T30" fmla="*/ 0 w 98"/>
                  <a:gd name="T31" fmla="*/ 0 h 124"/>
                  <a:gd name="T32" fmla="*/ 0 w 98"/>
                  <a:gd name="T33" fmla="*/ 0 h 124"/>
                  <a:gd name="T34" fmla="*/ 0 w 98"/>
                  <a:gd name="T35" fmla="*/ 0 h 124"/>
                  <a:gd name="T36" fmla="*/ 0 w 98"/>
                  <a:gd name="T37" fmla="*/ 0 h 124"/>
                  <a:gd name="T38" fmla="*/ 0 w 98"/>
                  <a:gd name="T39" fmla="*/ 0 h 124"/>
                  <a:gd name="T40" fmla="*/ 0 w 98"/>
                  <a:gd name="T41" fmla="*/ 0 h 124"/>
                  <a:gd name="T42" fmla="*/ 0 w 98"/>
                  <a:gd name="T43" fmla="*/ 0 h 124"/>
                  <a:gd name="T44" fmla="*/ 0 w 98"/>
                  <a:gd name="T45" fmla="*/ 0 h 124"/>
                  <a:gd name="T46" fmla="*/ 0 w 98"/>
                  <a:gd name="T47" fmla="*/ 0 h 124"/>
                  <a:gd name="T48" fmla="*/ 0 w 98"/>
                  <a:gd name="T49" fmla="*/ 0 h 124"/>
                  <a:gd name="T50" fmla="*/ 0 w 98"/>
                  <a:gd name="T51" fmla="*/ 0 h 124"/>
                  <a:gd name="T52" fmla="*/ 0 w 98"/>
                  <a:gd name="T53" fmla="*/ 0 h 124"/>
                  <a:gd name="T54" fmla="*/ 0 w 98"/>
                  <a:gd name="T55" fmla="*/ 0 h 124"/>
                  <a:gd name="T56" fmla="*/ 0 w 98"/>
                  <a:gd name="T57" fmla="*/ 0 h 124"/>
                  <a:gd name="T58" fmla="*/ 0 w 98"/>
                  <a:gd name="T59" fmla="*/ 0 h 124"/>
                  <a:gd name="T60" fmla="*/ 0 w 98"/>
                  <a:gd name="T61" fmla="*/ 0 h 124"/>
                  <a:gd name="T62" fmla="*/ 0 w 98"/>
                  <a:gd name="T63" fmla="*/ 0 h 124"/>
                  <a:gd name="T64" fmla="*/ 0 w 98"/>
                  <a:gd name="T65" fmla="*/ 0 h 124"/>
                  <a:gd name="T66" fmla="*/ 0 w 98"/>
                  <a:gd name="T67" fmla="*/ 0 h 124"/>
                  <a:gd name="T68" fmla="*/ 0 w 98"/>
                  <a:gd name="T69" fmla="*/ 0 h 124"/>
                  <a:gd name="T70" fmla="*/ 0 w 98"/>
                  <a:gd name="T71" fmla="*/ 0 h 124"/>
                  <a:gd name="T72" fmla="*/ 0 w 98"/>
                  <a:gd name="T73" fmla="*/ 0 h 124"/>
                  <a:gd name="T74" fmla="*/ 0 w 98"/>
                  <a:gd name="T75" fmla="*/ 0 h 124"/>
                  <a:gd name="T76" fmla="*/ 0 w 98"/>
                  <a:gd name="T77" fmla="*/ 0 h 124"/>
                  <a:gd name="T78" fmla="*/ 0 w 98"/>
                  <a:gd name="T79" fmla="*/ 0 h 124"/>
                  <a:gd name="T80" fmla="*/ 0 w 98"/>
                  <a:gd name="T81" fmla="*/ 0 h 124"/>
                  <a:gd name="T82" fmla="*/ 0 w 98"/>
                  <a:gd name="T83" fmla="*/ 0 h 124"/>
                  <a:gd name="T84" fmla="*/ 0 w 98"/>
                  <a:gd name="T85" fmla="*/ 0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8" h="124">
                    <a:moveTo>
                      <a:pt x="21" y="48"/>
                    </a:moveTo>
                    <a:lnTo>
                      <a:pt x="21" y="48"/>
                    </a:lnTo>
                    <a:lnTo>
                      <a:pt x="21" y="54"/>
                    </a:lnTo>
                    <a:lnTo>
                      <a:pt x="21" y="63"/>
                    </a:lnTo>
                    <a:lnTo>
                      <a:pt x="22" y="72"/>
                    </a:lnTo>
                    <a:lnTo>
                      <a:pt x="25" y="81"/>
                    </a:lnTo>
                    <a:lnTo>
                      <a:pt x="28" y="89"/>
                    </a:lnTo>
                    <a:lnTo>
                      <a:pt x="34" y="95"/>
                    </a:lnTo>
                    <a:lnTo>
                      <a:pt x="39" y="100"/>
                    </a:lnTo>
                    <a:lnTo>
                      <a:pt x="45" y="104"/>
                    </a:lnTo>
                    <a:lnTo>
                      <a:pt x="52" y="107"/>
                    </a:lnTo>
                    <a:lnTo>
                      <a:pt x="60" y="108"/>
                    </a:lnTo>
                    <a:lnTo>
                      <a:pt x="70" y="107"/>
                    </a:lnTo>
                    <a:lnTo>
                      <a:pt x="79" y="103"/>
                    </a:lnTo>
                    <a:lnTo>
                      <a:pt x="87" y="98"/>
                    </a:lnTo>
                    <a:lnTo>
                      <a:pt x="95" y="91"/>
                    </a:lnTo>
                    <a:lnTo>
                      <a:pt x="98" y="94"/>
                    </a:lnTo>
                    <a:lnTo>
                      <a:pt x="89" y="105"/>
                    </a:lnTo>
                    <a:lnTo>
                      <a:pt x="78" y="114"/>
                    </a:lnTo>
                    <a:lnTo>
                      <a:pt x="71" y="118"/>
                    </a:lnTo>
                    <a:lnTo>
                      <a:pt x="65" y="121"/>
                    </a:lnTo>
                    <a:lnTo>
                      <a:pt x="58" y="124"/>
                    </a:lnTo>
                    <a:lnTo>
                      <a:pt x="51" y="124"/>
                    </a:lnTo>
                    <a:lnTo>
                      <a:pt x="43" y="124"/>
                    </a:lnTo>
                    <a:lnTo>
                      <a:pt x="36" y="122"/>
                    </a:lnTo>
                    <a:lnTo>
                      <a:pt x="30" y="120"/>
                    </a:lnTo>
                    <a:lnTo>
                      <a:pt x="25" y="117"/>
                    </a:lnTo>
                    <a:lnTo>
                      <a:pt x="17" y="111"/>
                    </a:lnTo>
                    <a:lnTo>
                      <a:pt x="10" y="102"/>
                    </a:lnTo>
                    <a:lnTo>
                      <a:pt x="5" y="92"/>
                    </a:lnTo>
                    <a:lnTo>
                      <a:pt x="3" y="83"/>
                    </a:lnTo>
                    <a:lnTo>
                      <a:pt x="1" y="74"/>
                    </a:lnTo>
                    <a:lnTo>
                      <a:pt x="0" y="67"/>
                    </a:lnTo>
                    <a:lnTo>
                      <a:pt x="1" y="57"/>
                    </a:lnTo>
                    <a:lnTo>
                      <a:pt x="3" y="50"/>
                    </a:lnTo>
                    <a:lnTo>
                      <a:pt x="4" y="42"/>
                    </a:lnTo>
                    <a:lnTo>
                      <a:pt x="6" y="35"/>
                    </a:lnTo>
                    <a:lnTo>
                      <a:pt x="13" y="24"/>
                    </a:lnTo>
                    <a:lnTo>
                      <a:pt x="19" y="15"/>
                    </a:lnTo>
                    <a:lnTo>
                      <a:pt x="28" y="8"/>
                    </a:lnTo>
                    <a:lnTo>
                      <a:pt x="38" y="4"/>
                    </a:lnTo>
                    <a:lnTo>
                      <a:pt x="45" y="2"/>
                    </a:lnTo>
                    <a:lnTo>
                      <a:pt x="53" y="0"/>
                    </a:lnTo>
                    <a:lnTo>
                      <a:pt x="61" y="2"/>
                    </a:lnTo>
                    <a:lnTo>
                      <a:pt x="69" y="3"/>
                    </a:lnTo>
                    <a:lnTo>
                      <a:pt x="76" y="7"/>
                    </a:lnTo>
                    <a:lnTo>
                      <a:pt x="83" y="11"/>
                    </a:lnTo>
                    <a:lnTo>
                      <a:pt x="89" y="16"/>
                    </a:lnTo>
                    <a:lnTo>
                      <a:pt x="93" y="24"/>
                    </a:lnTo>
                    <a:lnTo>
                      <a:pt x="96" y="32"/>
                    </a:lnTo>
                    <a:lnTo>
                      <a:pt x="97" y="42"/>
                    </a:lnTo>
                    <a:lnTo>
                      <a:pt x="97" y="46"/>
                    </a:lnTo>
                    <a:lnTo>
                      <a:pt x="95" y="48"/>
                    </a:lnTo>
                    <a:lnTo>
                      <a:pt x="21" y="48"/>
                    </a:lnTo>
                    <a:close/>
                    <a:moveTo>
                      <a:pt x="67" y="39"/>
                    </a:moveTo>
                    <a:lnTo>
                      <a:pt x="67" y="39"/>
                    </a:lnTo>
                    <a:lnTo>
                      <a:pt x="71" y="39"/>
                    </a:lnTo>
                    <a:lnTo>
                      <a:pt x="74" y="38"/>
                    </a:lnTo>
                    <a:lnTo>
                      <a:pt x="75" y="35"/>
                    </a:lnTo>
                    <a:lnTo>
                      <a:pt x="75" y="33"/>
                    </a:lnTo>
                    <a:lnTo>
                      <a:pt x="74" y="28"/>
                    </a:lnTo>
                    <a:lnTo>
                      <a:pt x="74" y="24"/>
                    </a:lnTo>
                    <a:lnTo>
                      <a:pt x="71" y="20"/>
                    </a:lnTo>
                    <a:lnTo>
                      <a:pt x="69" y="16"/>
                    </a:lnTo>
                    <a:lnTo>
                      <a:pt x="66" y="13"/>
                    </a:lnTo>
                    <a:lnTo>
                      <a:pt x="62" y="11"/>
                    </a:lnTo>
                    <a:lnTo>
                      <a:pt x="57" y="10"/>
                    </a:lnTo>
                    <a:lnTo>
                      <a:pt x="52" y="10"/>
                    </a:lnTo>
                    <a:lnTo>
                      <a:pt x="47" y="10"/>
                    </a:lnTo>
                    <a:lnTo>
                      <a:pt x="41" y="11"/>
                    </a:lnTo>
                    <a:lnTo>
                      <a:pt x="36" y="13"/>
                    </a:lnTo>
                    <a:lnTo>
                      <a:pt x="32" y="17"/>
                    </a:lnTo>
                    <a:lnTo>
                      <a:pt x="28" y="21"/>
                    </a:lnTo>
                    <a:lnTo>
                      <a:pt x="26" y="26"/>
                    </a:lnTo>
                    <a:lnTo>
                      <a:pt x="23" y="33"/>
                    </a:lnTo>
                    <a:lnTo>
                      <a:pt x="22" y="39"/>
                    </a:lnTo>
                    <a:lnTo>
                      <a:pt x="67" y="3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25" name="Freeform 453"/>
              <p:cNvSpPr/>
              <p:nvPr userDrawn="1"/>
            </p:nvSpPr>
            <p:spPr bwMode="auto">
              <a:xfrm>
                <a:off x="501" y="292"/>
                <a:ext cx="29" cy="40"/>
              </a:xfrm>
              <a:custGeom>
                <a:avLst/>
                <a:gdLst>
                  <a:gd name="T0" fmla="*/ 0 w 89"/>
                  <a:gd name="T1" fmla="*/ 0 h 120"/>
                  <a:gd name="T2" fmla="*/ 0 w 89"/>
                  <a:gd name="T3" fmla="*/ 0 h 120"/>
                  <a:gd name="T4" fmla="*/ 0 w 89"/>
                  <a:gd name="T5" fmla="*/ 0 h 120"/>
                  <a:gd name="T6" fmla="*/ 0 w 89"/>
                  <a:gd name="T7" fmla="*/ 0 h 120"/>
                  <a:gd name="T8" fmla="*/ 0 w 89"/>
                  <a:gd name="T9" fmla="*/ 0 h 120"/>
                  <a:gd name="T10" fmla="*/ 0 w 89"/>
                  <a:gd name="T11" fmla="*/ 0 h 120"/>
                  <a:gd name="T12" fmla="*/ 0 w 89"/>
                  <a:gd name="T13" fmla="*/ 0 h 120"/>
                  <a:gd name="T14" fmla="*/ 0 w 89"/>
                  <a:gd name="T15" fmla="*/ 0 h 120"/>
                  <a:gd name="T16" fmla="*/ 0 w 89"/>
                  <a:gd name="T17" fmla="*/ 0 h 120"/>
                  <a:gd name="T18" fmla="*/ 0 w 89"/>
                  <a:gd name="T19" fmla="*/ 0 h 120"/>
                  <a:gd name="T20" fmla="*/ 0 w 89"/>
                  <a:gd name="T21" fmla="*/ 0 h 120"/>
                  <a:gd name="T22" fmla="*/ 0 w 89"/>
                  <a:gd name="T23" fmla="*/ 0 h 120"/>
                  <a:gd name="T24" fmla="*/ 0 w 89"/>
                  <a:gd name="T25" fmla="*/ 0 h 120"/>
                  <a:gd name="T26" fmla="*/ 0 w 89"/>
                  <a:gd name="T27" fmla="*/ 0 h 120"/>
                  <a:gd name="T28" fmla="*/ 0 w 89"/>
                  <a:gd name="T29" fmla="*/ 0 h 120"/>
                  <a:gd name="T30" fmla="*/ 0 w 89"/>
                  <a:gd name="T31" fmla="*/ 0 h 120"/>
                  <a:gd name="T32" fmla="*/ 0 w 89"/>
                  <a:gd name="T33" fmla="*/ 0 h 120"/>
                  <a:gd name="T34" fmla="*/ 0 w 89"/>
                  <a:gd name="T35" fmla="*/ 0 h 120"/>
                  <a:gd name="T36" fmla="*/ 0 w 89"/>
                  <a:gd name="T37" fmla="*/ 0 h 120"/>
                  <a:gd name="T38" fmla="*/ 0 w 89"/>
                  <a:gd name="T39" fmla="*/ 0 h 120"/>
                  <a:gd name="T40" fmla="*/ 0 w 89"/>
                  <a:gd name="T41" fmla="*/ 0 h 120"/>
                  <a:gd name="T42" fmla="*/ 0 w 89"/>
                  <a:gd name="T43" fmla="*/ 0 h 120"/>
                  <a:gd name="T44" fmla="*/ 0 w 89"/>
                  <a:gd name="T45" fmla="*/ 0 h 120"/>
                  <a:gd name="T46" fmla="*/ 0 w 89"/>
                  <a:gd name="T47" fmla="*/ 0 h 120"/>
                  <a:gd name="T48" fmla="*/ 0 w 89"/>
                  <a:gd name="T49" fmla="*/ 0 h 120"/>
                  <a:gd name="T50" fmla="*/ 0 w 89"/>
                  <a:gd name="T51" fmla="*/ 0 h 120"/>
                  <a:gd name="T52" fmla="*/ 0 w 89"/>
                  <a:gd name="T53" fmla="*/ 0 h 120"/>
                  <a:gd name="T54" fmla="*/ 0 w 89"/>
                  <a:gd name="T55" fmla="*/ 0 h 120"/>
                  <a:gd name="T56" fmla="*/ 0 w 89"/>
                  <a:gd name="T57" fmla="*/ 0 h 120"/>
                  <a:gd name="T58" fmla="*/ 0 w 89"/>
                  <a:gd name="T59" fmla="*/ 0 h 120"/>
                  <a:gd name="T60" fmla="*/ 0 w 89"/>
                  <a:gd name="T61" fmla="*/ 0 h 120"/>
                  <a:gd name="T62" fmla="*/ 0 w 89"/>
                  <a:gd name="T63" fmla="*/ 0 h 1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9" h="120">
                    <a:moveTo>
                      <a:pt x="0" y="113"/>
                    </a:moveTo>
                    <a:lnTo>
                      <a:pt x="8" y="113"/>
                    </a:lnTo>
                    <a:lnTo>
                      <a:pt x="13" y="113"/>
                    </a:lnTo>
                    <a:lnTo>
                      <a:pt x="17" y="112"/>
                    </a:lnTo>
                    <a:lnTo>
                      <a:pt x="19" y="109"/>
                    </a:lnTo>
                    <a:lnTo>
                      <a:pt x="19" y="104"/>
                    </a:lnTo>
                    <a:lnTo>
                      <a:pt x="19" y="32"/>
                    </a:lnTo>
                    <a:lnTo>
                      <a:pt x="19" y="29"/>
                    </a:lnTo>
                    <a:lnTo>
                      <a:pt x="18" y="26"/>
                    </a:lnTo>
                    <a:lnTo>
                      <a:pt x="14" y="22"/>
                    </a:lnTo>
                    <a:lnTo>
                      <a:pt x="6" y="20"/>
                    </a:lnTo>
                    <a:lnTo>
                      <a:pt x="6" y="16"/>
                    </a:lnTo>
                    <a:lnTo>
                      <a:pt x="28" y="6"/>
                    </a:lnTo>
                    <a:lnTo>
                      <a:pt x="37" y="0"/>
                    </a:lnTo>
                    <a:lnTo>
                      <a:pt x="40" y="2"/>
                    </a:lnTo>
                    <a:lnTo>
                      <a:pt x="40" y="4"/>
                    </a:lnTo>
                    <a:lnTo>
                      <a:pt x="40" y="28"/>
                    </a:lnTo>
                    <a:lnTo>
                      <a:pt x="41" y="28"/>
                    </a:lnTo>
                    <a:lnTo>
                      <a:pt x="46" y="19"/>
                    </a:lnTo>
                    <a:lnTo>
                      <a:pt x="54" y="11"/>
                    </a:lnTo>
                    <a:lnTo>
                      <a:pt x="58" y="7"/>
                    </a:lnTo>
                    <a:lnTo>
                      <a:pt x="63" y="3"/>
                    </a:lnTo>
                    <a:lnTo>
                      <a:pt x="68" y="2"/>
                    </a:lnTo>
                    <a:lnTo>
                      <a:pt x="74" y="0"/>
                    </a:lnTo>
                    <a:lnTo>
                      <a:pt x="79" y="2"/>
                    </a:lnTo>
                    <a:lnTo>
                      <a:pt x="84" y="4"/>
                    </a:lnTo>
                    <a:lnTo>
                      <a:pt x="88" y="8"/>
                    </a:lnTo>
                    <a:lnTo>
                      <a:pt x="89" y="11"/>
                    </a:lnTo>
                    <a:lnTo>
                      <a:pt x="89" y="15"/>
                    </a:lnTo>
                    <a:lnTo>
                      <a:pt x="88" y="20"/>
                    </a:lnTo>
                    <a:lnTo>
                      <a:pt x="85" y="24"/>
                    </a:lnTo>
                    <a:lnTo>
                      <a:pt x="81" y="26"/>
                    </a:lnTo>
                    <a:lnTo>
                      <a:pt x="76" y="28"/>
                    </a:lnTo>
                    <a:lnTo>
                      <a:pt x="72" y="26"/>
                    </a:lnTo>
                    <a:lnTo>
                      <a:pt x="68" y="25"/>
                    </a:lnTo>
                    <a:lnTo>
                      <a:pt x="65" y="22"/>
                    </a:lnTo>
                    <a:lnTo>
                      <a:pt x="59" y="21"/>
                    </a:lnTo>
                    <a:lnTo>
                      <a:pt x="54" y="22"/>
                    </a:lnTo>
                    <a:lnTo>
                      <a:pt x="48" y="26"/>
                    </a:lnTo>
                    <a:lnTo>
                      <a:pt x="45" y="29"/>
                    </a:lnTo>
                    <a:lnTo>
                      <a:pt x="43" y="33"/>
                    </a:lnTo>
                    <a:lnTo>
                      <a:pt x="41" y="38"/>
                    </a:lnTo>
                    <a:lnTo>
                      <a:pt x="40" y="43"/>
                    </a:lnTo>
                    <a:lnTo>
                      <a:pt x="40" y="104"/>
                    </a:lnTo>
                    <a:lnTo>
                      <a:pt x="41" y="109"/>
                    </a:lnTo>
                    <a:lnTo>
                      <a:pt x="44" y="112"/>
                    </a:lnTo>
                    <a:lnTo>
                      <a:pt x="48" y="113"/>
                    </a:lnTo>
                    <a:lnTo>
                      <a:pt x="53" y="113"/>
                    </a:lnTo>
                    <a:lnTo>
                      <a:pt x="67" y="113"/>
                    </a:lnTo>
                    <a:lnTo>
                      <a:pt x="67" y="120"/>
                    </a:lnTo>
                    <a:lnTo>
                      <a:pt x="31" y="120"/>
                    </a:lnTo>
                    <a:lnTo>
                      <a:pt x="0" y="120"/>
                    </a:lnTo>
                    <a:lnTo>
                      <a:pt x="0" y="11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26" name="Freeform 454"/>
              <p:cNvSpPr/>
              <p:nvPr userDrawn="1"/>
            </p:nvSpPr>
            <p:spPr bwMode="auto">
              <a:xfrm>
                <a:off x="536"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6" y="29"/>
                    </a:lnTo>
                    <a:lnTo>
                      <a:pt x="14" y="25"/>
                    </a:lnTo>
                    <a:lnTo>
                      <a:pt x="9" y="21"/>
                    </a:lnTo>
                    <a:lnTo>
                      <a:pt x="1" y="19"/>
                    </a:lnTo>
                    <a:lnTo>
                      <a:pt x="1" y="13"/>
                    </a:lnTo>
                    <a:lnTo>
                      <a:pt x="18" y="8"/>
                    </a:lnTo>
                    <a:lnTo>
                      <a:pt x="36" y="0"/>
                    </a:lnTo>
                    <a:lnTo>
                      <a:pt x="38" y="2"/>
                    </a:lnTo>
                    <a:lnTo>
                      <a:pt x="38" y="3"/>
                    </a:lnTo>
                    <a:lnTo>
                      <a:pt x="38" y="20"/>
                    </a:lnTo>
                    <a:lnTo>
                      <a:pt x="48" y="12"/>
                    </a:lnTo>
                    <a:lnTo>
                      <a:pt x="60" y="7"/>
                    </a:lnTo>
                    <a:lnTo>
                      <a:pt x="70" y="2"/>
                    </a:lnTo>
                    <a:lnTo>
                      <a:pt x="77" y="0"/>
                    </a:lnTo>
                    <a:lnTo>
                      <a:pt x="83" y="0"/>
                    </a:lnTo>
                    <a:lnTo>
                      <a:pt x="91" y="2"/>
                    </a:lnTo>
                    <a:lnTo>
                      <a:pt x="97" y="3"/>
                    </a:lnTo>
                    <a:lnTo>
                      <a:pt x="102" y="7"/>
                    </a:lnTo>
                    <a:lnTo>
                      <a:pt x="106"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2" y="120"/>
                    </a:lnTo>
                    <a:lnTo>
                      <a:pt x="75" y="120"/>
                    </a:lnTo>
                    <a:lnTo>
                      <a:pt x="75" y="113"/>
                    </a:lnTo>
                    <a:lnTo>
                      <a:pt x="79" y="113"/>
                    </a:lnTo>
                    <a:lnTo>
                      <a:pt x="84" y="113"/>
                    </a:lnTo>
                    <a:lnTo>
                      <a:pt x="88" y="112"/>
                    </a:lnTo>
                    <a:lnTo>
                      <a:pt x="91" y="109"/>
                    </a:lnTo>
                    <a:lnTo>
                      <a:pt x="92" y="104"/>
                    </a:lnTo>
                    <a:lnTo>
                      <a:pt x="92" y="37"/>
                    </a:lnTo>
                    <a:lnTo>
                      <a:pt x="92" y="32"/>
                    </a:lnTo>
                    <a:lnTo>
                      <a:pt x="91" y="28"/>
                    </a:lnTo>
                    <a:lnTo>
                      <a:pt x="88" y="24"/>
                    </a:lnTo>
                    <a:lnTo>
                      <a:pt x="86" y="20"/>
                    </a:lnTo>
                    <a:lnTo>
                      <a:pt x="82" y="17"/>
                    </a:lnTo>
                    <a:lnTo>
                      <a:pt x="78" y="16"/>
                    </a:lnTo>
                    <a:lnTo>
                      <a:pt x="67" y="15"/>
                    </a:lnTo>
                    <a:lnTo>
                      <a:pt x="61" y="16"/>
                    </a:lnTo>
                    <a:lnTo>
                      <a:pt x="53" y="19"/>
                    </a:lnTo>
                    <a:lnTo>
                      <a:pt x="38" y="28"/>
                    </a:lnTo>
                    <a:lnTo>
                      <a:pt x="38" y="104"/>
                    </a:lnTo>
                    <a:lnTo>
                      <a:pt x="39" y="109"/>
                    </a:lnTo>
                    <a:lnTo>
                      <a:pt x="42" y="112"/>
                    </a:lnTo>
                    <a:lnTo>
                      <a:pt x="45" y="113"/>
                    </a:lnTo>
                    <a:lnTo>
                      <a:pt x="51" y="113"/>
                    </a:lnTo>
                    <a:lnTo>
                      <a:pt x="56" y="113"/>
                    </a:lnTo>
                    <a:lnTo>
                      <a:pt x="56" y="120"/>
                    </a:lnTo>
                    <a:lnTo>
                      <a:pt x="27"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27" name="Freeform 455"/>
              <p:cNvSpPr>
                <a:spLocks noEditPoints="1"/>
              </p:cNvSpPr>
              <p:nvPr userDrawn="1"/>
            </p:nvSpPr>
            <p:spPr bwMode="auto">
              <a:xfrm>
                <a:off x="582" y="292"/>
                <a:ext cx="37" cy="41"/>
              </a:xfrm>
              <a:custGeom>
                <a:avLst/>
                <a:gdLst>
                  <a:gd name="T0" fmla="*/ 0 w 111"/>
                  <a:gd name="T1" fmla="*/ 0 h 124"/>
                  <a:gd name="T2" fmla="*/ 0 w 111"/>
                  <a:gd name="T3" fmla="*/ 0 h 124"/>
                  <a:gd name="T4" fmla="*/ 0 w 111"/>
                  <a:gd name="T5" fmla="*/ 0 h 124"/>
                  <a:gd name="T6" fmla="*/ 0 w 111"/>
                  <a:gd name="T7" fmla="*/ 0 h 124"/>
                  <a:gd name="T8" fmla="*/ 0 w 111"/>
                  <a:gd name="T9" fmla="*/ 0 h 124"/>
                  <a:gd name="T10" fmla="*/ 0 w 111"/>
                  <a:gd name="T11" fmla="*/ 0 h 124"/>
                  <a:gd name="T12" fmla="*/ 0 w 111"/>
                  <a:gd name="T13" fmla="*/ 0 h 124"/>
                  <a:gd name="T14" fmla="*/ 0 w 111"/>
                  <a:gd name="T15" fmla="*/ 0 h 124"/>
                  <a:gd name="T16" fmla="*/ 0 w 111"/>
                  <a:gd name="T17" fmla="*/ 0 h 124"/>
                  <a:gd name="T18" fmla="*/ 0 w 111"/>
                  <a:gd name="T19" fmla="*/ 0 h 124"/>
                  <a:gd name="T20" fmla="*/ 0 w 111"/>
                  <a:gd name="T21" fmla="*/ 0 h 124"/>
                  <a:gd name="T22" fmla="*/ 0 w 111"/>
                  <a:gd name="T23" fmla="*/ 0 h 124"/>
                  <a:gd name="T24" fmla="*/ 0 w 111"/>
                  <a:gd name="T25" fmla="*/ 0 h 124"/>
                  <a:gd name="T26" fmla="*/ 0 w 111"/>
                  <a:gd name="T27" fmla="*/ 0 h 124"/>
                  <a:gd name="T28" fmla="*/ 0 w 111"/>
                  <a:gd name="T29" fmla="*/ 0 h 124"/>
                  <a:gd name="T30" fmla="*/ 0 w 111"/>
                  <a:gd name="T31" fmla="*/ 0 h 124"/>
                  <a:gd name="T32" fmla="*/ 0 w 111"/>
                  <a:gd name="T33" fmla="*/ 0 h 124"/>
                  <a:gd name="T34" fmla="*/ 0 w 111"/>
                  <a:gd name="T35" fmla="*/ 0 h 124"/>
                  <a:gd name="T36" fmla="*/ 0 w 111"/>
                  <a:gd name="T37" fmla="*/ 0 h 124"/>
                  <a:gd name="T38" fmla="*/ 0 w 111"/>
                  <a:gd name="T39" fmla="*/ 0 h 124"/>
                  <a:gd name="T40" fmla="*/ 0 w 111"/>
                  <a:gd name="T41" fmla="*/ 0 h 124"/>
                  <a:gd name="T42" fmla="*/ 0 w 111"/>
                  <a:gd name="T43" fmla="*/ 0 h 124"/>
                  <a:gd name="T44" fmla="*/ 0 w 111"/>
                  <a:gd name="T45" fmla="*/ 0 h 124"/>
                  <a:gd name="T46" fmla="*/ 0 w 111"/>
                  <a:gd name="T47" fmla="*/ 0 h 124"/>
                  <a:gd name="T48" fmla="*/ 0 w 111"/>
                  <a:gd name="T49" fmla="*/ 0 h 124"/>
                  <a:gd name="T50" fmla="*/ 0 w 111"/>
                  <a:gd name="T51" fmla="*/ 0 h 124"/>
                  <a:gd name="T52" fmla="*/ 0 w 111"/>
                  <a:gd name="T53" fmla="*/ 0 h 124"/>
                  <a:gd name="T54" fmla="*/ 0 w 111"/>
                  <a:gd name="T55" fmla="*/ 0 h 124"/>
                  <a:gd name="T56" fmla="*/ 0 w 111"/>
                  <a:gd name="T57" fmla="*/ 0 h 124"/>
                  <a:gd name="T58" fmla="*/ 0 w 111"/>
                  <a:gd name="T59" fmla="*/ 0 h 124"/>
                  <a:gd name="T60" fmla="*/ 0 w 111"/>
                  <a:gd name="T61" fmla="*/ 0 h 124"/>
                  <a:gd name="T62" fmla="*/ 0 w 111"/>
                  <a:gd name="T63" fmla="*/ 0 h 124"/>
                  <a:gd name="T64" fmla="*/ 0 w 111"/>
                  <a:gd name="T65" fmla="*/ 0 h 124"/>
                  <a:gd name="T66" fmla="*/ 0 w 111"/>
                  <a:gd name="T67" fmla="*/ 0 h 124"/>
                  <a:gd name="T68" fmla="*/ 0 w 111"/>
                  <a:gd name="T69" fmla="*/ 0 h 124"/>
                  <a:gd name="T70" fmla="*/ 0 w 111"/>
                  <a:gd name="T71" fmla="*/ 0 h 124"/>
                  <a:gd name="T72" fmla="*/ 0 w 111"/>
                  <a:gd name="T73" fmla="*/ 0 h 124"/>
                  <a:gd name="T74" fmla="*/ 0 w 111"/>
                  <a:gd name="T75" fmla="*/ 0 h 124"/>
                  <a:gd name="T76" fmla="*/ 0 w 111"/>
                  <a:gd name="T77" fmla="*/ 0 h 124"/>
                  <a:gd name="T78" fmla="*/ 0 w 111"/>
                  <a:gd name="T79" fmla="*/ 0 h 124"/>
                  <a:gd name="T80" fmla="*/ 0 w 111"/>
                  <a:gd name="T81" fmla="*/ 0 h 124"/>
                  <a:gd name="T82" fmla="*/ 0 w 111"/>
                  <a:gd name="T83" fmla="*/ 0 h 124"/>
                  <a:gd name="T84" fmla="*/ 0 w 111"/>
                  <a:gd name="T85" fmla="*/ 0 h 124"/>
                  <a:gd name="T86" fmla="*/ 0 w 111"/>
                  <a:gd name="T87" fmla="*/ 0 h 124"/>
                  <a:gd name="T88" fmla="*/ 0 w 111"/>
                  <a:gd name="T89" fmla="*/ 0 h 124"/>
                  <a:gd name="T90" fmla="*/ 0 w 111"/>
                  <a:gd name="T91" fmla="*/ 0 h 124"/>
                  <a:gd name="T92" fmla="*/ 0 w 111"/>
                  <a:gd name="T93" fmla="*/ 0 h 124"/>
                  <a:gd name="T94" fmla="*/ 0 w 111"/>
                  <a:gd name="T95" fmla="*/ 0 h 124"/>
                  <a:gd name="T96" fmla="*/ 0 w 111"/>
                  <a:gd name="T97" fmla="*/ 0 h 124"/>
                  <a:gd name="T98" fmla="*/ 0 w 111"/>
                  <a:gd name="T99" fmla="*/ 0 h 124"/>
                  <a:gd name="T100" fmla="*/ 0 w 111"/>
                  <a:gd name="T101" fmla="*/ 0 h 124"/>
                  <a:gd name="T102" fmla="*/ 0 w 111"/>
                  <a:gd name="T103" fmla="*/ 0 h 124"/>
                  <a:gd name="T104" fmla="*/ 0 w 111"/>
                  <a:gd name="T105" fmla="*/ 0 h 124"/>
                  <a:gd name="T106" fmla="*/ 0 w 111"/>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1" h="124">
                    <a:moveTo>
                      <a:pt x="111" y="109"/>
                    </a:moveTo>
                    <a:lnTo>
                      <a:pt x="111" y="109"/>
                    </a:lnTo>
                    <a:lnTo>
                      <a:pt x="105" y="114"/>
                    </a:lnTo>
                    <a:lnTo>
                      <a:pt x="100" y="120"/>
                    </a:lnTo>
                    <a:lnTo>
                      <a:pt x="92" y="122"/>
                    </a:lnTo>
                    <a:lnTo>
                      <a:pt x="85" y="124"/>
                    </a:lnTo>
                    <a:lnTo>
                      <a:pt x="81" y="124"/>
                    </a:lnTo>
                    <a:lnTo>
                      <a:pt x="78" y="122"/>
                    </a:lnTo>
                    <a:lnTo>
                      <a:pt x="75" y="120"/>
                    </a:lnTo>
                    <a:lnTo>
                      <a:pt x="72" y="118"/>
                    </a:lnTo>
                    <a:lnTo>
                      <a:pt x="70" y="112"/>
                    </a:lnTo>
                    <a:lnTo>
                      <a:pt x="68" y="104"/>
                    </a:lnTo>
                    <a:lnTo>
                      <a:pt x="59" y="112"/>
                    </a:lnTo>
                    <a:lnTo>
                      <a:pt x="50" y="118"/>
                    </a:lnTo>
                    <a:lnTo>
                      <a:pt x="40" y="122"/>
                    </a:lnTo>
                    <a:lnTo>
                      <a:pt x="28" y="124"/>
                    </a:lnTo>
                    <a:lnTo>
                      <a:pt x="23" y="124"/>
                    </a:lnTo>
                    <a:lnTo>
                      <a:pt x="17" y="122"/>
                    </a:lnTo>
                    <a:lnTo>
                      <a:pt x="13" y="120"/>
                    </a:lnTo>
                    <a:lnTo>
                      <a:pt x="8" y="116"/>
                    </a:lnTo>
                    <a:lnTo>
                      <a:pt x="5" y="113"/>
                    </a:lnTo>
                    <a:lnTo>
                      <a:pt x="2" y="108"/>
                    </a:lnTo>
                    <a:lnTo>
                      <a:pt x="1" y="104"/>
                    </a:lnTo>
                    <a:lnTo>
                      <a:pt x="0" y="99"/>
                    </a:lnTo>
                    <a:lnTo>
                      <a:pt x="1" y="91"/>
                    </a:lnTo>
                    <a:lnTo>
                      <a:pt x="4" y="86"/>
                    </a:lnTo>
                    <a:lnTo>
                      <a:pt x="8" y="81"/>
                    </a:lnTo>
                    <a:lnTo>
                      <a:pt x="14" y="76"/>
                    </a:lnTo>
                    <a:lnTo>
                      <a:pt x="22" y="72"/>
                    </a:lnTo>
                    <a:lnTo>
                      <a:pt x="35" y="67"/>
                    </a:lnTo>
                    <a:lnTo>
                      <a:pt x="68" y="55"/>
                    </a:lnTo>
                    <a:lnTo>
                      <a:pt x="68" y="37"/>
                    </a:lnTo>
                    <a:lnTo>
                      <a:pt x="68" y="32"/>
                    </a:lnTo>
                    <a:lnTo>
                      <a:pt x="67" y="28"/>
                    </a:lnTo>
                    <a:lnTo>
                      <a:pt x="65" y="24"/>
                    </a:lnTo>
                    <a:lnTo>
                      <a:pt x="62" y="20"/>
                    </a:lnTo>
                    <a:lnTo>
                      <a:pt x="58" y="19"/>
                    </a:lnTo>
                    <a:lnTo>
                      <a:pt x="54" y="16"/>
                    </a:lnTo>
                    <a:lnTo>
                      <a:pt x="49" y="15"/>
                    </a:lnTo>
                    <a:lnTo>
                      <a:pt x="43" y="15"/>
                    </a:lnTo>
                    <a:lnTo>
                      <a:pt x="35" y="16"/>
                    </a:lnTo>
                    <a:lnTo>
                      <a:pt x="30" y="20"/>
                    </a:lnTo>
                    <a:lnTo>
                      <a:pt x="24" y="25"/>
                    </a:lnTo>
                    <a:lnTo>
                      <a:pt x="23" y="33"/>
                    </a:lnTo>
                    <a:lnTo>
                      <a:pt x="22" y="38"/>
                    </a:lnTo>
                    <a:lnTo>
                      <a:pt x="18" y="41"/>
                    </a:lnTo>
                    <a:lnTo>
                      <a:pt x="14" y="43"/>
                    </a:lnTo>
                    <a:lnTo>
                      <a:pt x="9" y="45"/>
                    </a:lnTo>
                    <a:lnTo>
                      <a:pt x="6" y="43"/>
                    </a:lnTo>
                    <a:lnTo>
                      <a:pt x="5" y="42"/>
                    </a:lnTo>
                    <a:lnTo>
                      <a:pt x="4" y="39"/>
                    </a:lnTo>
                    <a:lnTo>
                      <a:pt x="5" y="34"/>
                    </a:lnTo>
                    <a:lnTo>
                      <a:pt x="6" y="29"/>
                    </a:lnTo>
                    <a:lnTo>
                      <a:pt x="9" y="26"/>
                    </a:lnTo>
                    <a:lnTo>
                      <a:pt x="13" y="22"/>
                    </a:lnTo>
                    <a:lnTo>
                      <a:pt x="22" y="16"/>
                    </a:lnTo>
                    <a:lnTo>
                      <a:pt x="33" y="10"/>
                    </a:lnTo>
                    <a:lnTo>
                      <a:pt x="45" y="3"/>
                    </a:lnTo>
                    <a:lnTo>
                      <a:pt x="50" y="2"/>
                    </a:lnTo>
                    <a:lnTo>
                      <a:pt x="58" y="0"/>
                    </a:lnTo>
                    <a:lnTo>
                      <a:pt x="67" y="2"/>
                    </a:lnTo>
                    <a:lnTo>
                      <a:pt x="78" y="6"/>
                    </a:lnTo>
                    <a:lnTo>
                      <a:pt x="83" y="10"/>
                    </a:lnTo>
                    <a:lnTo>
                      <a:pt x="87" y="13"/>
                    </a:lnTo>
                    <a:lnTo>
                      <a:pt x="88" y="17"/>
                    </a:lnTo>
                    <a:lnTo>
                      <a:pt x="89" y="22"/>
                    </a:lnTo>
                    <a:lnTo>
                      <a:pt x="89" y="95"/>
                    </a:lnTo>
                    <a:lnTo>
                      <a:pt x="91" y="102"/>
                    </a:lnTo>
                    <a:lnTo>
                      <a:pt x="92" y="107"/>
                    </a:lnTo>
                    <a:lnTo>
                      <a:pt x="94" y="109"/>
                    </a:lnTo>
                    <a:lnTo>
                      <a:pt x="98" y="109"/>
                    </a:lnTo>
                    <a:lnTo>
                      <a:pt x="103" y="108"/>
                    </a:lnTo>
                    <a:lnTo>
                      <a:pt x="109" y="105"/>
                    </a:lnTo>
                    <a:lnTo>
                      <a:pt x="111" y="109"/>
                    </a:lnTo>
                    <a:close/>
                    <a:moveTo>
                      <a:pt x="68" y="63"/>
                    </a:moveTo>
                    <a:lnTo>
                      <a:pt x="68" y="63"/>
                    </a:lnTo>
                    <a:lnTo>
                      <a:pt x="56" y="67"/>
                    </a:lnTo>
                    <a:lnTo>
                      <a:pt x="40" y="72"/>
                    </a:lnTo>
                    <a:lnTo>
                      <a:pt x="32" y="76"/>
                    </a:lnTo>
                    <a:lnTo>
                      <a:pt x="27" y="81"/>
                    </a:lnTo>
                    <a:lnTo>
                      <a:pt x="23" y="86"/>
                    </a:lnTo>
                    <a:lnTo>
                      <a:pt x="22" y="90"/>
                    </a:lnTo>
                    <a:lnTo>
                      <a:pt x="22" y="92"/>
                    </a:lnTo>
                    <a:lnTo>
                      <a:pt x="23" y="100"/>
                    </a:lnTo>
                    <a:lnTo>
                      <a:pt x="27" y="105"/>
                    </a:lnTo>
                    <a:lnTo>
                      <a:pt x="32" y="111"/>
                    </a:lnTo>
                    <a:lnTo>
                      <a:pt x="36" y="111"/>
                    </a:lnTo>
                    <a:lnTo>
                      <a:pt x="40" y="112"/>
                    </a:lnTo>
                    <a:lnTo>
                      <a:pt x="48" y="111"/>
                    </a:lnTo>
                    <a:lnTo>
                      <a:pt x="56" y="107"/>
                    </a:lnTo>
                    <a:lnTo>
                      <a:pt x="62" y="102"/>
                    </a:lnTo>
                    <a:lnTo>
                      <a:pt x="68" y="96"/>
                    </a:lnTo>
                    <a:lnTo>
                      <a:pt x="68" y="6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28" name="Freeform 456"/>
              <p:cNvSpPr/>
              <p:nvPr userDrawn="1"/>
            </p:nvSpPr>
            <p:spPr bwMode="auto">
              <a:xfrm>
                <a:off x="624" y="284"/>
                <a:ext cx="25"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8" y="116"/>
                    </a:lnTo>
                    <a:lnTo>
                      <a:pt x="39" y="121"/>
                    </a:lnTo>
                    <a:lnTo>
                      <a:pt x="42" y="125"/>
                    </a:lnTo>
                    <a:lnTo>
                      <a:pt x="43" y="127"/>
                    </a:lnTo>
                    <a:lnTo>
                      <a:pt x="49" y="131"/>
                    </a:lnTo>
                    <a:lnTo>
                      <a:pt x="55" y="131"/>
                    </a:lnTo>
                    <a:lnTo>
                      <a:pt x="60" y="131"/>
                    </a:lnTo>
                    <a:lnTo>
                      <a:pt x="64" y="130"/>
                    </a:lnTo>
                    <a:lnTo>
                      <a:pt x="69" y="127"/>
                    </a:lnTo>
                    <a:lnTo>
                      <a:pt x="73" y="125"/>
                    </a:lnTo>
                    <a:lnTo>
                      <a:pt x="77" y="129"/>
                    </a:lnTo>
                    <a:lnTo>
                      <a:pt x="69" y="135"/>
                    </a:lnTo>
                    <a:lnTo>
                      <a:pt x="61" y="140"/>
                    </a:lnTo>
                    <a:lnTo>
                      <a:pt x="52" y="144"/>
                    </a:lnTo>
                    <a:lnTo>
                      <a:pt x="42" y="146"/>
                    </a:lnTo>
                    <a:lnTo>
                      <a:pt x="37" y="146"/>
                    </a:lnTo>
                    <a:lnTo>
                      <a:pt x="31" y="144"/>
                    </a:lnTo>
                    <a:lnTo>
                      <a:pt x="26" y="142"/>
                    </a:lnTo>
                    <a:lnTo>
                      <a:pt x="24" y="139"/>
                    </a:lnTo>
                    <a:lnTo>
                      <a:pt x="21" y="136"/>
                    </a:lnTo>
                    <a:lnTo>
                      <a:pt x="18" y="131"/>
                    </a:lnTo>
                    <a:lnTo>
                      <a:pt x="17" y="127"/>
                    </a:lnTo>
                    <a:lnTo>
                      <a:pt x="17" y="122"/>
                    </a:lnTo>
                    <a:lnTo>
                      <a:pt x="17" y="41"/>
                    </a:lnTo>
                    <a:lnTo>
                      <a:pt x="0" y="41"/>
                    </a:lnTo>
                    <a:lnTo>
                      <a:pt x="0" y="37"/>
                    </a:lnTo>
                    <a:lnTo>
                      <a:pt x="9" y="29"/>
                    </a:lnTo>
                    <a:lnTo>
                      <a:pt x="17"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29" name="Freeform 457"/>
              <p:cNvSpPr>
                <a:spLocks noEditPoints="1"/>
              </p:cNvSpPr>
              <p:nvPr userDrawn="1"/>
            </p:nvSpPr>
            <p:spPr bwMode="auto">
              <a:xfrm>
                <a:off x="656" y="270"/>
                <a:ext cx="19" cy="62"/>
              </a:xfrm>
              <a:custGeom>
                <a:avLst/>
                <a:gdLst>
                  <a:gd name="T0" fmla="*/ 0 w 57"/>
                  <a:gd name="T1" fmla="*/ 0 h 186"/>
                  <a:gd name="T2" fmla="*/ 0 w 57"/>
                  <a:gd name="T3" fmla="*/ 0 h 186"/>
                  <a:gd name="T4" fmla="*/ 0 w 57"/>
                  <a:gd name="T5" fmla="*/ 0 h 186"/>
                  <a:gd name="T6" fmla="*/ 0 w 57"/>
                  <a:gd name="T7" fmla="*/ 0 h 186"/>
                  <a:gd name="T8" fmla="*/ 0 w 57"/>
                  <a:gd name="T9" fmla="*/ 0 h 186"/>
                  <a:gd name="T10" fmla="*/ 0 w 57"/>
                  <a:gd name="T11" fmla="*/ 0 h 186"/>
                  <a:gd name="T12" fmla="*/ 0 w 57"/>
                  <a:gd name="T13" fmla="*/ 0 h 186"/>
                  <a:gd name="T14" fmla="*/ 0 w 57"/>
                  <a:gd name="T15" fmla="*/ 0 h 186"/>
                  <a:gd name="T16" fmla="*/ 0 w 57"/>
                  <a:gd name="T17" fmla="*/ 0 h 186"/>
                  <a:gd name="T18" fmla="*/ 0 w 57"/>
                  <a:gd name="T19" fmla="*/ 0 h 186"/>
                  <a:gd name="T20" fmla="*/ 0 w 57"/>
                  <a:gd name="T21" fmla="*/ 0 h 186"/>
                  <a:gd name="T22" fmla="*/ 0 w 57"/>
                  <a:gd name="T23" fmla="*/ 0 h 186"/>
                  <a:gd name="T24" fmla="*/ 0 w 57"/>
                  <a:gd name="T25" fmla="*/ 0 h 186"/>
                  <a:gd name="T26" fmla="*/ 0 w 57"/>
                  <a:gd name="T27" fmla="*/ 0 h 186"/>
                  <a:gd name="T28" fmla="*/ 0 w 57"/>
                  <a:gd name="T29" fmla="*/ 0 h 186"/>
                  <a:gd name="T30" fmla="*/ 0 w 57"/>
                  <a:gd name="T31" fmla="*/ 0 h 186"/>
                  <a:gd name="T32" fmla="*/ 0 w 57"/>
                  <a:gd name="T33" fmla="*/ 0 h 186"/>
                  <a:gd name="T34" fmla="*/ 0 w 57"/>
                  <a:gd name="T35" fmla="*/ 0 h 186"/>
                  <a:gd name="T36" fmla="*/ 0 w 57"/>
                  <a:gd name="T37" fmla="*/ 0 h 186"/>
                  <a:gd name="T38" fmla="*/ 0 w 57"/>
                  <a:gd name="T39" fmla="*/ 0 h 186"/>
                  <a:gd name="T40" fmla="*/ 0 w 57"/>
                  <a:gd name="T41" fmla="*/ 0 h 186"/>
                  <a:gd name="T42" fmla="*/ 0 w 57"/>
                  <a:gd name="T43" fmla="*/ 0 h 186"/>
                  <a:gd name="T44" fmla="*/ 0 w 57"/>
                  <a:gd name="T45" fmla="*/ 0 h 186"/>
                  <a:gd name="T46" fmla="*/ 0 w 57"/>
                  <a:gd name="T47" fmla="*/ 0 h 186"/>
                  <a:gd name="T48" fmla="*/ 0 w 57"/>
                  <a:gd name="T49" fmla="*/ 0 h 186"/>
                  <a:gd name="T50" fmla="*/ 0 w 57"/>
                  <a:gd name="T51" fmla="*/ 0 h 186"/>
                  <a:gd name="T52" fmla="*/ 0 w 57"/>
                  <a:gd name="T53" fmla="*/ 0 h 186"/>
                  <a:gd name="T54" fmla="*/ 0 w 57"/>
                  <a:gd name="T55" fmla="*/ 0 h 186"/>
                  <a:gd name="T56" fmla="*/ 0 w 57"/>
                  <a:gd name="T57" fmla="*/ 0 h 186"/>
                  <a:gd name="T58" fmla="*/ 0 w 57"/>
                  <a:gd name="T59" fmla="*/ 0 h 186"/>
                  <a:gd name="T60" fmla="*/ 0 w 57"/>
                  <a:gd name="T61" fmla="*/ 0 h 186"/>
                  <a:gd name="T62" fmla="*/ 0 w 57"/>
                  <a:gd name="T63" fmla="*/ 0 h 186"/>
                  <a:gd name="T64" fmla="*/ 0 w 57"/>
                  <a:gd name="T65" fmla="*/ 0 h 186"/>
                  <a:gd name="T66" fmla="*/ 0 w 57"/>
                  <a:gd name="T67" fmla="*/ 0 h 186"/>
                  <a:gd name="T68" fmla="*/ 0 w 57"/>
                  <a:gd name="T69" fmla="*/ 0 h 186"/>
                  <a:gd name="T70" fmla="*/ 0 w 57"/>
                  <a:gd name="T71" fmla="*/ 0 h 186"/>
                  <a:gd name="T72" fmla="*/ 0 w 57"/>
                  <a:gd name="T73" fmla="*/ 0 h 186"/>
                  <a:gd name="T74" fmla="*/ 0 w 57"/>
                  <a:gd name="T75" fmla="*/ 0 h 186"/>
                  <a:gd name="T76" fmla="*/ 0 w 57"/>
                  <a:gd name="T77" fmla="*/ 0 h 186"/>
                  <a:gd name="T78" fmla="*/ 0 w 57"/>
                  <a:gd name="T79" fmla="*/ 0 h 186"/>
                  <a:gd name="T80" fmla="*/ 0 w 57"/>
                  <a:gd name="T81" fmla="*/ 0 h 186"/>
                  <a:gd name="T82" fmla="*/ 0 w 57"/>
                  <a:gd name="T83" fmla="*/ 0 h 186"/>
                  <a:gd name="T84" fmla="*/ 0 w 57"/>
                  <a:gd name="T85" fmla="*/ 0 h 186"/>
                  <a:gd name="T86" fmla="*/ 0 w 57"/>
                  <a:gd name="T87" fmla="*/ 0 h 186"/>
                  <a:gd name="T88" fmla="*/ 0 w 57"/>
                  <a:gd name="T89" fmla="*/ 0 h 186"/>
                  <a:gd name="T90" fmla="*/ 0 w 57"/>
                  <a:gd name="T91" fmla="*/ 0 h 186"/>
                  <a:gd name="T92" fmla="*/ 0 w 57"/>
                  <a:gd name="T93" fmla="*/ 0 h 186"/>
                  <a:gd name="T94" fmla="*/ 0 w 57"/>
                  <a:gd name="T95" fmla="*/ 0 h 186"/>
                  <a:gd name="T96" fmla="*/ 0 w 57"/>
                  <a:gd name="T97" fmla="*/ 0 h 186"/>
                  <a:gd name="T98" fmla="*/ 0 w 57"/>
                  <a:gd name="T99" fmla="*/ 0 h 186"/>
                  <a:gd name="T100" fmla="*/ 0 w 57"/>
                  <a:gd name="T101" fmla="*/ 0 h 186"/>
                  <a:gd name="T102" fmla="*/ 0 w 57"/>
                  <a:gd name="T103" fmla="*/ 0 h 186"/>
                  <a:gd name="T104" fmla="*/ 0 w 57"/>
                  <a:gd name="T105" fmla="*/ 0 h 186"/>
                  <a:gd name="T106" fmla="*/ 0 w 57"/>
                  <a:gd name="T107" fmla="*/ 0 h 186"/>
                  <a:gd name="T108" fmla="*/ 0 w 57"/>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7" h="186">
                    <a:moveTo>
                      <a:pt x="0" y="179"/>
                    </a:moveTo>
                    <a:lnTo>
                      <a:pt x="6" y="179"/>
                    </a:lnTo>
                    <a:lnTo>
                      <a:pt x="11" y="179"/>
                    </a:lnTo>
                    <a:lnTo>
                      <a:pt x="15" y="178"/>
                    </a:lnTo>
                    <a:lnTo>
                      <a:pt x="17" y="175"/>
                    </a:lnTo>
                    <a:lnTo>
                      <a:pt x="19" y="170"/>
                    </a:lnTo>
                    <a:lnTo>
                      <a:pt x="19" y="100"/>
                    </a:lnTo>
                    <a:lnTo>
                      <a:pt x="17" y="92"/>
                    </a:lnTo>
                    <a:lnTo>
                      <a:pt x="16" y="88"/>
                    </a:lnTo>
                    <a:lnTo>
                      <a:pt x="11" y="85"/>
                    </a:lnTo>
                    <a:lnTo>
                      <a:pt x="4" y="82"/>
                    </a:lnTo>
                    <a:lnTo>
                      <a:pt x="4" y="77"/>
                    </a:lnTo>
                    <a:lnTo>
                      <a:pt x="33" y="68"/>
                    </a:lnTo>
                    <a:lnTo>
                      <a:pt x="38" y="66"/>
                    </a:lnTo>
                    <a:lnTo>
                      <a:pt x="39" y="68"/>
                    </a:lnTo>
                    <a:lnTo>
                      <a:pt x="39" y="70"/>
                    </a:lnTo>
                    <a:lnTo>
                      <a:pt x="39" y="170"/>
                    </a:lnTo>
                    <a:lnTo>
                      <a:pt x="41" y="175"/>
                    </a:lnTo>
                    <a:lnTo>
                      <a:pt x="43" y="178"/>
                    </a:lnTo>
                    <a:lnTo>
                      <a:pt x="47" y="179"/>
                    </a:lnTo>
                    <a:lnTo>
                      <a:pt x="52" y="179"/>
                    </a:lnTo>
                    <a:lnTo>
                      <a:pt x="57" y="179"/>
                    </a:lnTo>
                    <a:lnTo>
                      <a:pt x="57" y="186"/>
                    </a:lnTo>
                    <a:lnTo>
                      <a:pt x="29" y="186"/>
                    </a:lnTo>
                    <a:lnTo>
                      <a:pt x="0" y="186"/>
                    </a:lnTo>
                    <a:lnTo>
                      <a:pt x="0" y="179"/>
                    </a:lnTo>
                    <a:close/>
                    <a:moveTo>
                      <a:pt x="29" y="26"/>
                    </a:moveTo>
                    <a:lnTo>
                      <a:pt x="29" y="26"/>
                    </a:lnTo>
                    <a:lnTo>
                      <a:pt x="24" y="25"/>
                    </a:lnTo>
                    <a:lnTo>
                      <a:pt x="20" y="22"/>
                    </a:lnTo>
                    <a:lnTo>
                      <a:pt x="17" y="19"/>
                    </a:lnTo>
                    <a:lnTo>
                      <a:pt x="16" y="13"/>
                    </a:lnTo>
                    <a:lnTo>
                      <a:pt x="17" y="8"/>
                    </a:lnTo>
                    <a:lnTo>
                      <a:pt x="20" y="4"/>
                    </a:lnTo>
                    <a:lnTo>
                      <a:pt x="24" y="2"/>
                    </a:lnTo>
                    <a:lnTo>
                      <a:pt x="29" y="0"/>
                    </a:lnTo>
                    <a:lnTo>
                      <a:pt x="34" y="2"/>
                    </a:lnTo>
                    <a:lnTo>
                      <a:pt x="38" y="4"/>
                    </a:lnTo>
                    <a:lnTo>
                      <a:pt x="41" y="8"/>
                    </a:lnTo>
                    <a:lnTo>
                      <a:pt x="42" y="13"/>
                    </a:lnTo>
                    <a:lnTo>
                      <a:pt x="41" y="19"/>
                    </a:lnTo>
                    <a:lnTo>
                      <a:pt x="38" y="22"/>
                    </a:lnTo>
                    <a:lnTo>
                      <a:pt x="34" y="25"/>
                    </a:lnTo>
                    <a:lnTo>
                      <a:pt x="29" y="2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30" name="Freeform 458"/>
              <p:cNvSpPr/>
              <p:nvPr userDrawn="1"/>
            </p:nvSpPr>
            <p:spPr bwMode="auto">
              <a:xfrm>
                <a:off x="656" y="292"/>
                <a:ext cx="19" cy="40"/>
              </a:xfrm>
              <a:custGeom>
                <a:avLst/>
                <a:gdLst>
                  <a:gd name="T0" fmla="*/ 0 w 57"/>
                  <a:gd name="T1" fmla="*/ 0 h 120"/>
                  <a:gd name="T2" fmla="*/ 0 w 57"/>
                  <a:gd name="T3" fmla="*/ 0 h 120"/>
                  <a:gd name="T4" fmla="*/ 0 w 57"/>
                  <a:gd name="T5" fmla="*/ 0 h 120"/>
                  <a:gd name="T6" fmla="*/ 0 w 57"/>
                  <a:gd name="T7" fmla="*/ 0 h 120"/>
                  <a:gd name="T8" fmla="*/ 0 w 57"/>
                  <a:gd name="T9" fmla="*/ 0 h 120"/>
                  <a:gd name="T10" fmla="*/ 0 w 57"/>
                  <a:gd name="T11" fmla="*/ 0 h 120"/>
                  <a:gd name="T12" fmla="*/ 0 w 57"/>
                  <a:gd name="T13" fmla="*/ 0 h 120"/>
                  <a:gd name="T14" fmla="*/ 0 w 57"/>
                  <a:gd name="T15" fmla="*/ 0 h 120"/>
                  <a:gd name="T16" fmla="*/ 0 w 57"/>
                  <a:gd name="T17" fmla="*/ 0 h 120"/>
                  <a:gd name="T18" fmla="*/ 0 w 57"/>
                  <a:gd name="T19" fmla="*/ 0 h 120"/>
                  <a:gd name="T20" fmla="*/ 0 w 57"/>
                  <a:gd name="T21" fmla="*/ 0 h 120"/>
                  <a:gd name="T22" fmla="*/ 0 w 57"/>
                  <a:gd name="T23" fmla="*/ 0 h 120"/>
                  <a:gd name="T24" fmla="*/ 0 w 57"/>
                  <a:gd name="T25" fmla="*/ 0 h 120"/>
                  <a:gd name="T26" fmla="*/ 0 w 57"/>
                  <a:gd name="T27" fmla="*/ 0 h 120"/>
                  <a:gd name="T28" fmla="*/ 0 w 57"/>
                  <a:gd name="T29" fmla="*/ 0 h 120"/>
                  <a:gd name="T30" fmla="*/ 0 w 57"/>
                  <a:gd name="T31" fmla="*/ 0 h 120"/>
                  <a:gd name="T32" fmla="*/ 0 w 57"/>
                  <a:gd name="T33" fmla="*/ 0 h 120"/>
                  <a:gd name="T34" fmla="*/ 0 w 57"/>
                  <a:gd name="T35" fmla="*/ 0 h 120"/>
                  <a:gd name="T36" fmla="*/ 0 w 57"/>
                  <a:gd name="T37" fmla="*/ 0 h 120"/>
                  <a:gd name="T38" fmla="*/ 0 w 57"/>
                  <a:gd name="T39" fmla="*/ 0 h 120"/>
                  <a:gd name="T40" fmla="*/ 0 w 57"/>
                  <a:gd name="T41" fmla="*/ 0 h 120"/>
                  <a:gd name="T42" fmla="*/ 0 w 57"/>
                  <a:gd name="T43" fmla="*/ 0 h 120"/>
                  <a:gd name="T44" fmla="*/ 0 w 57"/>
                  <a:gd name="T45" fmla="*/ 0 h 120"/>
                  <a:gd name="T46" fmla="*/ 0 w 57"/>
                  <a:gd name="T47" fmla="*/ 0 h 120"/>
                  <a:gd name="T48" fmla="*/ 0 w 57"/>
                  <a:gd name="T49" fmla="*/ 0 h 120"/>
                  <a:gd name="T50" fmla="*/ 0 w 57"/>
                  <a:gd name="T51" fmla="*/ 0 h 120"/>
                  <a:gd name="T52" fmla="*/ 0 w 57"/>
                  <a:gd name="T53" fmla="*/ 0 h 120"/>
                  <a:gd name="T54" fmla="*/ 0 w 57"/>
                  <a:gd name="T55" fmla="*/ 0 h 120"/>
                  <a:gd name="T56" fmla="*/ 0 w 57"/>
                  <a:gd name="T57" fmla="*/ 0 h 120"/>
                  <a:gd name="T58" fmla="*/ 0 w 57"/>
                  <a:gd name="T59" fmla="*/ 0 h 120"/>
                  <a:gd name="T60" fmla="*/ 0 w 57"/>
                  <a:gd name="T61" fmla="*/ 0 h 120"/>
                  <a:gd name="T62" fmla="*/ 0 w 57"/>
                  <a:gd name="T63" fmla="*/ 0 h 120"/>
                  <a:gd name="T64" fmla="*/ 0 w 57"/>
                  <a:gd name="T65" fmla="*/ 0 h 120"/>
                  <a:gd name="T66" fmla="*/ 0 w 57"/>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7" h="120">
                    <a:moveTo>
                      <a:pt x="0" y="113"/>
                    </a:moveTo>
                    <a:lnTo>
                      <a:pt x="6" y="113"/>
                    </a:lnTo>
                    <a:lnTo>
                      <a:pt x="11" y="113"/>
                    </a:lnTo>
                    <a:lnTo>
                      <a:pt x="15" y="112"/>
                    </a:lnTo>
                    <a:lnTo>
                      <a:pt x="17" y="109"/>
                    </a:lnTo>
                    <a:lnTo>
                      <a:pt x="19" y="104"/>
                    </a:lnTo>
                    <a:lnTo>
                      <a:pt x="19" y="34"/>
                    </a:lnTo>
                    <a:lnTo>
                      <a:pt x="17" y="26"/>
                    </a:lnTo>
                    <a:lnTo>
                      <a:pt x="16" y="22"/>
                    </a:lnTo>
                    <a:lnTo>
                      <a:pt x="11" y="19"/>
                    </a:lnTo>
                    <a:lnTo>
                      <a:pt x="4" y="16"/>
                    </a:lnTo>
                    <a:lnTo>
                      <a:pt x="4" y="11"/>
                    </a:lnTo>
                    <a:lnTo>
                      <a:pt x="33" y="2"/>
                    </a:lnTo>
                    <a:lnTo>
                      <a:pt x="38" y="0"/>
                    </a:lnTo>
                    <a:lnTo>
                      <a:pt x="39" y="2"/>
                    </a:lnTo>
                    <a:lnTo>
                      <a:pt x="39" y="4"/>
                    </a:lnTo>
                    <a:lnTo>
                      <a:pt x="39" y="104"/>
                    </a:lnTo>
                    <a:lnTo>
                      <a:pt x="41" y="109"/>
                    </a:lnTo>
                    <a:lnTo>
                      <a:pt x="43" y="112"/>
                    </a:lnTo>
                    <a:lnTo>
                      <a:pt x="47" y="113"/>
                    </a:lnTo>
                    <a:lnTo>
                      <a:pt x="52" y="113"/>
                    </a:lnTo>
                    <a:lnTo>
                      <a:pt x="57" y="113"/>
                    </a:lnTo>
                    <a:lnTo>
                      <a:pt x="57" y="120"/>
                    </a:lnTo>
                    <a:lnTo>
                      <a:pt x="29"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31" name="Freeform 459"/>
              <p:cNvSpPr/>
              <p:nvPr userDrawn="1"/>
            </p:nvSpPr>
            <p:spPr bwMode="auto">
              <a:xfrm>
                <a:off x="661" y="270"/>
                <a:ext cx="9" cy="8"/>
              </a:xfrm>
              <a:custGeom>
                <a:avLst/>
                <a:gdLst>
                  <a:gd name="T0" fmla="*/ 0 w 26"/>
                  <a:gd name="T1" fmla="*/ 0 h 26"/>
                  <a:gd name="T2" fmla="*/ 0 w 26"/>
                  <a:gd name="T3" fmla="*/ 0 h 26"/>
                  <a:gd name="T4" fmla="*/ 0 w 26"/>
                  <a:gd name="T5" fmla="*/ 0 h 26"/>
                  <a:gd name="T6" fmla="*/ 0 w 26"/>
                  <a:gd name="T7" fmla="*/ 0 h 26"/>
                  <a:gd name="T8" fmla="*/ 0 w 26"/>
                  <a:gd name="T9" fmla="*/ 0 h 26"/>
                  <a:gd name="T10" fmla="*/ 0 w 26"/>
                  <a:gd name="T11" fmla="*/ 0 h 26"/>
                  <a:gd name="T12" fmla="*/ 0 w 26"/>
                  <a:gd name="T13" fmla="*/ 0 h 26"/>
                  <a:gd name="T14" fmla="*/ 0 w 26"/>
                  <a:gd name="T15" fmla="*/ 0 h 26"/>
                  <a:gd name="T16" fmla="*/ 0 w 26"/>
                  <a:gd name="T17" fmla="*/ 0 h 26"/>
                  <a:gd name="T18" fmla="*/ 0 w 26"/>
                  <a:gd name="T19" fmla="*/ 0 h 26"/>
                  <a:gd name="T20" fmla="*/ 0 w 26"/>
                  <a:gd name="T21" fmla="*/ 0 h 26"/>
                  <a:gd name="T22" fmla="*/ 0 w 26"/>
                  <a:gd name="T23" fmla="*/ 0 h 26"/>
                  <a:gd name="T24" fmla="*/ 0 w 26"/>
                  <a:gd name="T25" fmla="*/ 0 h 26"/>
                  <a:gd name="T26" fmla="*/ 0 w 26"/>
                  <a:gd name="T27" fmla="*/ 0 h 26"/>
                  <a:gd name="T28" fmla="*/ 0 w 26"/>
                  <a:gd name="T29" fmla="*/ 0 h 26"/>
                  <a:gd name="T30" fmla="*/ 0 w 26"/>
                  <a:gd name="T31" fmla="*/ 0 h 26"/>
                  <a:gd name="T32" fmla="*/ 0 w 26"/>
                  <a:gd name="T33" fmla="*/ 0 h 26"/>
                  <a:gd name="T34" fmla="*/ 0 w 26"/>
                  <a:gd name="T35" fmla="*/ 0 h 26"/>
                  <a:gd name="T36" fmla="*/ 0 w 26"/>
                  <a:gd name="T37" fmla="*/ 0 h 26"/>
                  <a:gd name="T38" fmla="*/ 0 w 26"/>
                  <a:gd name="T39" fmla="*/ 0 h 26"/>
                  <a:gd name="T40" fmla="*/ 0 w 26"/>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6" h="26">
                    <a:moveTo>
                      <a:pt x="13" y="26"/>
                    </a:moveTo>
                    <a:lnTo>
                      <a:pt x="13" y="26"/>
                    </a:lnTo>
                    <a:lnTo>
                      <a:pt x="8" y="25"/>
                    </a:lnTo>
                    <a:lnTo>
                      <a:pt x="4" y="22"/>
                    </a:lnTo>
                    <a:lnTo>
                      <a:pt x="1" y="19"/>
                    </a:lnTo>
                    <a:lnTo>
                      <a:pt x="0" y="13"/>
                    </a:lnTo>
                    <a:lnTo>
                      <a:pt x="1" y="8"/>
                    </a:lnTo>
                    <a:lnTo>
                      <a:pt x="4" y="4"/>
                    </a:lnTo>
                    <a:lnTo>
                      <a:pt x="8" y="2"/>
                    </a:lnTo>
                    <a:lnTo>
                      <a:pt x="13" y="0"/>
                    </a:lnTo>
                    <a:lnTo>
                      <a:pt x="18" y="2"/>
                    </a:lnTo>
                    <a:lnTo>
                      <a:pt x="22" y="4"/>
                    </a:lnTo>
                    <a:lnTo>
                      <a:pt x="25" y="8"/>
                    </a:lnTo>
                    <a:lnTo>
                      <a:pt x="26" y="13"/>
                    </a:lnTo>
                    <a:lnTo>
                      <a:pt x="25" y="19"/>
                    </a:lnTo>
                    <a:lnTo>
                      <a:pt x="22" y="22"/>
                    </a:lnTo>
                    <a:lnTo>
                      <a:pt x="18" y="25"/>
                    </a:lnTo>
                    <a:lnTo>
                      <a:pt x="13"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32" name="Freeform 460"/>
              <p:cNvSpPr>
                <a:spLocks noEditPoints="1"/>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close/>
                    <a:moveTo>
                      <a:pt x="62" y="117"/>
                    </a:moveTo>
                    <a:lnTo>
                      <a:pt x="62" y="117"/>
                    </a:lnTo>
                    <a:lnTo>
                      <a:pt x="71" y="116"/>
                    </a:lnTo>
                    <a:lnTo>
                      <a:pt x="79" y="112"/>
                    </a:lnTo>
                    <a:lnTo>
                      <a:pt x="85" y="107"/>
                    </a:lnTo>
                    <a:lnTo>
                      <a:pt x="91" y="99"/>
                    </a:lnTo>
                    <a:lnTo>
                      <a:pt x="95" y="91"/>
                    </a:lnTo>
                    <a:lnTo>
                      <a:pt x="97" y="82"/>
                    </a:lnTo>
                    <a:lnTo>
                      <a:pt x="98" y="73"/>
                    </a:lnTo>
                    <a:lnTo>
                      <a:pt x="98" y="64"/>
                    </a:lnTo>
                    <a:lnTo>
                      <a:pt x="98" y="56"/>
                    </a:lnTo>
                    <a:lnTo>
                      <a:pt x="97" y="46"/>
                    </a:lnTo>
                    <a:lnTo>
                      <a:pt x="93" y="37"/>
                    </a:lnTo>
                    <a:lnTo>
                      <a:pt x="89" y="28"/>
                    </a:lnTo>
                    <a:lnTo>
                      <a:pt x="84" y="20"/>
                    </a:lnTo>
                    <a:lnTo>
                      <a:pt x="78" y="13"/>
                    </a:lnTo>
                    <a:lnTo>
                      <a:pt x="70" y="10"/>
                    </a:lnTo>
                    <a:lnTo>
                      <a:pt x="65" y="8"/>
                    </a:lnTo>
                    <a:lnTo>
                      <a:pt x="60" y="7"/>
                    </a:lnTo>
                    <a:lnTo>
                      <a:pt x="50" y="8"/>
                    </a:lnTo>
                    <a:lnTo>
                      <a:pt x="43" y="12"/>
                    </a:lnTo>
                    <a:lnTo>
                      <a:pt x="37" y="19"/>
                    </a:lnTo>
                    <a:lnTo>
                      <a:pt x="32" y="25"/>
                    </a:lnTo>
                    <a:lnTo>
                      <a:pt x="28" y="34"/>
                    </a:lnTo>
                    <a:lnTo>
                      <a:pt x="26" y="42"/>
                    </a:lnTo>
                    <a:lnTo>
                      <a:pt x="25" y="51"/>
                    </a:lnTo>
                    <a:lnTo>
                      <a:pt x="23" y="60"/>
                    </a:lnTo>
                    <a:lnTo>
                      <a:pt x="25" y="69"/>
                    </a:lnTo>
                    <a:lnTo>
                      <a:pt x="26" y="78"/>
                    </a:lnTo>
                    <a:lnTo>
                      <a:pt x="28" y="87"/>
                    </a:lnTo>
                    <a:lnTo>
                      <a:pt x="32" y="96"/>
                    </a:lnTo>
                    <a:lnTo>
                      <a:pt x="39"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33" name="Freeform 461"/>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34" name="Freeform 462"/>
              <p:cNvSpPr/>
              <p:nvPr userDrawn="1"/>
            </p:nvSpPr>
            <p:spPr bwMode="auto">
              <a:xfrm>
                <a:off x="686"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8" y="92"/>
                    </a:lnTo>
                    <a:lnTo>
                      <a:pt x="72" y="84"/>
                    </a:lnTo>
                    <a:lnTo>
                      <a:pt x="74" y="75"/>
                    </a:lnTo>
                    <a:lnTo>
                      <a:pt x="75" y="66"/>
                    </a:lnTo>
                    <a:lnTo>
                      <a:pt x="75" y="57"/>
                    </a:lnTo>
                    <a:lnTo>
                      <a:pt x="75" y="49"/>
                    </a:lnTo>
                    <a:lnTo>
                      <a:pt x="74" y="39"/>
                    </a:lnTo>
                    <a:lnTo>
                      <a:pt x="70" y="30"/>
                    </a:lnTo>
                    <a:lnTo>
                      <a:pt x="66" y="21"/>
                    </a:lnTo>
                    <a:lnTo>
                      <a:pt x="61" y="13"/>
                    </a:lnTo>
                    <a:lnTo>
                      <a:pt x="55" y="6"/>
                    </a:lnTo>
                    <a:lnTo>
                      <a:pt x="47" y="3"/>
                    </a:lnTo>
                    <a:lnTo>
                      <a:pt x="42" y="1"/>
                    </a:lnTo>
                    <a:lnTo>
                      <a:pt x="37" y="0"/>
                    </a:lnTo>
                    <a:lnTo>
                      <a:pt x="27" y="1"/>
                    </a:lnTo>
                    <a:lnTo>
                      <a:pt x="20" y="5"/>
                    </a:lnTo>
                    <a:lnTo>
                      <a:pt x="14" y="12"/>
                    </a:lnTo>
                    <a:lnTo>
                      <a:pt x="9" y="18"/>
                    </a:lnTo>
                    <a:lnTo>
                      <a:pt x="5" y="27"/>
                    </a:lnTo>
                    <a:lnTo>
                      <a:pt x="3" y="35"/>
                    </a:lnTo>
                    <a:lnTo>
                      <a:pt x="2" y="44"/>
                    </a:lnTo>
                    <a:lnTo>
                      <a:pt x="0" y="53"/>
                    </a:lnTo>
                    <a:lnTo>
                      <a:pt x="2" y="62"/>
                    </a:lnTo>
                    <a:lnTo>
                      <a:pt x="3" y="71"/>
                    </a:lnTo>
                    <a:lnTo>
                      <a:pt x="5" y="80"/>
                    </a:lnTo>
                    <a:lnTo>
                      <a:pt x="9" y="89"/>
                    </a:lnTo>
                    <a:lnTo>
                      <a:pt x="16"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35" name="Freeform 463"/>
              <p:cNvSpPr/>
              <p:nvPr userDrawn="1"/>
            </p:nvSpPr>
            <p:spPr bwMode="auto">
              <a:xfrm>
                <a:off x="727"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7" y="29"/>
                    </a:lnTo>
                    <a:lnTo>
                      <a:pt x="15" y="25"/>
                    </a:lnTo>
                    <a:lnTo>
                      <a:pt x="9" y="21"/>
                    </a:lnTo>
                    <a:lnTo>
                      <a:pt x="2" y="19"/>
                    </a:lnTo>
                    <a:lnTo>
                      <a:pt x="2" y="13"/>
                    </a:lnTo>
                    <a:lnTo>
                      <a:pt x="19"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11"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81" y="113"/>
                    </a:lnTo>
                    <a:lnTo>
                      <a:pt x="85" y="113"/>
                    </a:lnTo>
                    <a:lnTo>
                      <a:pt x="89" y="112"/>
                    </a:lnTo>
                    <a:lnTo>
                      <a:pt x="91" y="109"/>
                    </a:lnTo>
                    <a:lnTo>
                      <a:pt x="92" y="104"/>
                    </a:lnTo>
                    <a:lnTo>
                      <a:pt x="92" y="37"/>
                    </a:lnTo>
                    <a:lnTo>
                      <a:pt x="92" y="32"/>
                    </a:lnTo>
                    <a:lnTo>
                      <a:pt x="91" y="28"/>
                    </a:lnTo>
                    <a:lnTo>
                      <a:pt x="89" y="24"/>
                    </a:lnTo>
                    <a:lnTo>
                      <a:pt x="86" y="20"/>
                    </a:lnTo>
                    <a:lnTo>
                      <a:pt x="83" y="17"/>
                    </a:lnTo>
                    <a:lnTo>
                      <a:pt x="78" y="16"/>
                    </a:lnTo>
                    <a:lnTo>
                      <a:pt x="69" y="15"/>
                    </a:lnTo>
                    <a:lnTo>
                      <a:pt x="61" y="16"/>
                    </a:lnTo>
                    <a:lnTo>
                      <a:pt x="54" y="19"/>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6"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36" name="Freeform 464"/>
              <p:cNvSpPr>
                <a:spLocks noEditPoints="1"/>
              </p:cNvSpPr>
              <p:nvPr userDrawn="1"/>
            </p:nvSpPr>
            <p:spPr bwMode="auto">
              <a:xfrm>
                <a:off x="777" y="292"/>
                <a:ext cx="37" cy="41"/>
              </a:xfrm>
              <a:custGeom>
                <a:avLst/>
                <a:gdLst>
                  <a:gd name="T0" fmla="*/ 0 w 112"/>
                  <a:gd name="T1" fmla="*/ 0 h 124"/>
                  <a:gd name="T2" fmla="*/ 0 w 112"/>
                  <a:gd name="T3" fmla="*/ 0 h 124"/>
                  <a:gd name="T4" fmla="*/ 0 w 112"/>
                  <a:gd name="T5" fmla="*/ 0 h 124"/>
                  <a:gd name="T6" fmla="*/ 0 w 112"/>
                  <a:gd name="T7" fmla="*/ 0 h 124"/>
                  <a:gd name="T8" fmla="*/ 0 w 112"/>
                  <a:gd name="T9" fmla="*/ 0 h 124"/>
                  <a:gd name="T10" fmla="*/ 0 w 112"/>
                  <a:gd name="T11" fmla="*/ 0 h 124"/>
                  <a:gd name="T12" fmla="*/ 0 w 112"/>
                  <a:gd name="T13" fmla="*/ 0 h 124"/>
                  <a:gd name="T14" fmla="*/ 0 w 112"/>
                  <a:gd name="T15" fmla="*/ 0 h 124"/>
                  <a:gd name="T16" fmla="*/ 0 w 112"/>
                  <a:gd name="T17" fmla="*/ 0 h 124"/>
                  <a:gd name="T18" fmla="*/ 0 w 112"/>
                  <a:gd name="T19" fmla="*/ 0 h 124"/>
                  <a:gd name="T20" fmla="*/ 0 w 112"/>
                  <a:gd name="T21" fmla="*/ 0 h 124"/>
                  <a:gd name="T22" fmla="*/ 0 w 112"/>
                  <a:gd name="T23" fmla="*/ 0 h 124"/>
                  <a:gd name="T24" fmla="*/ 0 w 112"/>
                  <a:gd name="T25" fmla="*/ 0 h 124"/>
                  <a:gd name="T26" fmla="*/ 0 w 112"/>
                  <a:gd name="T27" fmla="*/ 0 h 124"/>
                  <a:gd name="T28" fmla="*/ 0 w 112"/>
                  <a:gd name="T29" fmla="*/ 0 h 124"/>
                  <a:gd name="T30" fmla="*/ 0 w 112"/>
                  <a:gd name="T31" fmla="*/ 0 h 124"/>
                  <a:gd name="T32" fmla="*/ 0 w 112"/>
                  <a:gd name="T33" fmla="*/ 0 h 124"/>
                  <a:gd name="T34" fmla="*/ 0 w 112"/>
                  <a:gd name="T35" fmla="*/ 0 h 124"/>
                  <a:gd name="T36" fmla="*/ 0 w 112"/>
                  <a:gd name="T37" fmla="*/ 0 h 124"/>
                  <a:gd name="T38" fmla="*/ 0 w 112"/>
                  <a:gd name="T39" fmla="*/ 0 h 124"/>
                  <a:gd name="T40" fmla="*/ 0 w 112"/>
                  <a:gd name="T41" fmla="*/ 0 h 124"/>
                  <a:gd name="T42" fmla="*/ 0 w 112"/>
                  <a:gd name="T43" fmla="*/ 0 h 124"/>
                  <a:gd name="T44" fmla="*/ 0 w 112"/>
                  <a:gd name="T45" fmla="*/ 0 h 124"/>
                  <a:gd name="T46" fmla="*/ 0 w 112"/>
                  <a:gd name="T47" fmla="*/ 0 h 124"/>
                  <a:gd name="T48" fmla="*/ 0 w 112"/>
                  <a:gd name="T49" fmla="*/ 0 h 124"/>
                  <a:gd name="T50" fmla="*/ 0 w 112"/>
                  <a:gd name="T51" fmla="*/ 0 h 124"/>
                  <a:gd name="T52" fmla="*/ 0 w 112"/>
                  <a:gd name="T53" fmla="*/ 0 h 124"/>
                  <a:gd name="T54" fmla="*/ 0 w 112"/>
                  <a:gd name="T55" fmla="*/ 0 h 124"/>
                  <a:gd name="T56" fmla="*/ 0 w 112"/>
                  <a:gd name="T57" fmla="*/ 0 h 124"/>
                  <a:gd name="T58" fmla="*/ 0 w 112"/>
                  <a:gd name="T59" fmla="*/ 0 h 124"/>
                  <a:gd name="T60" fmla="*/ 0 w 112"/>
                  <a:gd name="T61" fmla="*/ 0 h 124"/>
                  <a:gd name="T62" fmla="*/ 0 w 112"/>
                  <a:gd name="T63" fmla="*/ 0 h 124"/>
                  <a:gd name="T64" fmla="*/ 0 w 112"/>
                  <a:gd name="T65" fmla="*/ 0 h 124"/>
                  <a:gd name="T66" fmla="*/ 0 w 112"/>
                  <a:gd name="T67" fmla="*/ 0 h 124"/>
                  <a:gd name="T68" fmla="*/ 0 w 112"/>
                  <a:gd name="T69" fmla="*/ 0 h 124"/>
                  <a:gd name="T70" fmla="*/ 0 w 112"/>
                  <a:gd name="T71" fmla="*/ 0 h 124"/>
                  <a:gd name="T72" fmla="*/ 0 w 112"/>
                  <a:gd name="T73" fmla="*/ 0 h 124"/>
                  <a:gd name="T74" fmla="*/ 0 w 112"/>
                  <a:gd name="T75" fmla="*/ 0 h 124"/>
                  <a:gd name="T76" fmla="*/ 0 w 112"/>
                  <a:gd name="T77" fmla="*/ 0 h 124"/>
                  <a:gd name="T78" fmla="*/ 0 w 112"/>
                  <a:gd name="T79" fmla="*/ 0 h 124"/>
                  <a:gd name="T80" fmla="*/ 0 w 112"/>
                  <a:gd name="T81" fmla="*/ 0 h 124"/>
                  <a:gd name="T82" fmla="*/ 0 w 112"/>
                  <a:gd name="T83" fmla="*/ 0 h 124"/>
                  <a:gd name="T84" fmla="*/ 0 w 112"/>
                  <a:gd name="T85" fmla="*/ 0 h 124"/>
                  <a:gd name="T86" fmla="*/ 0 w 112"/>
                  <a:gd name="T87" fmla="*/ 0 h 124"/>
                  <a:gd name="T88" fmla="*/ 0 w 112"/>
                  <a:gd name="T89" fmla="*/ 0 h 124"/>
                  <a:gd name="T90" fmla="*/ 0 w 112"/>
                  <a:gd name="T91" fmla="*/ 0 h 124"/>
                  <a:gd name="T92" fmla="*/ 0 w 112"/>
                  <a:gd name="T93" fmla="*/ 0 h 124"/>
                  <a:gd name="T94" fmla="*/ 0 w 112"/>
                  <a:gd name="T95" fmla="*/ 0 h 124"/>
                  <a:gd name="T96" fmla="*/ 0 w 112"/>
                  <a:gd name="T97" fmla="*/ 0 h 124"/>
                  <a:gd name="T98" fmla="*/ 0 w 112"/>
                  <a:gd name="T99" fmla="*/ 0 h 124"/>
                  <a:gd name="T100" fmla="*/ 0 w 112"/>
                  <a:gd name="T101" fmla="*/ 0 h 124"/>
                  <a:gd name="T102" fmla="*/ 0 w 112"/>
                  <a:gd name="T103" fmla="*/ 0 h 124"/>
                  <a:gd name="T104" fmla="*/ 0 w 112"/>
                  <a:gd name="T105" fmla="*/ 0 h 124"/>
                  <a:gd name="T106" fmla="*/ 0 w 112"/>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2" h="124">
                    <a:moveTo>
                      <a:pt x="112" y="109"/>
                    </a:moveTo>
                    <a:lnTo>
                      <a:pt x="112" y="109"/>
                    </a:lnTo>
                    <a:lnTo>
                      <a:pt x="105" y="114"/>
                    </a:lnTo>
                    <a:lnTo>
                      <a:pt x="100" y="120"/>
                    </a:lnTo>
                    <a:lnTo>
                      <a:pt x="92" y="122"/>
                    </a:lnTo>
                    <a:lnTo>
                      <a:pt x="86" y="124"/>
                    </a:lnTo>
                    <a:lnTo>
                      <a:pt x="82" y="124"/>
                    </a:lnTo>
                    <a:lnTo>
                      <a:pt x="78" y="122"/>
                    </a:lnTo>
                    <a:lnTo>
                      <a:pt x="75" y="120"/>
                    </a:lnTo>
                    <a:lnTo>
                      <a:pt x="73" y="118"/>
                    </a:lnTo>
                    <a:lnTo>
                      <a:pt x="70" y="112"/>
                    </a:lnTo>
                    <a:lnTo>
                      <a:pt x="69" y="104"/>
                    </a:lnTo>
                    <a:lnTo>
                      <a:pt x="60" y="112"/>
                    </a:lnTo>
                    <a:lnTo>
                      <a:pt x="51" y="118"/>
                    </a:lnTo>
                    <a:lnTo>
                      <a:pt x="40" y="122"/>
                    </a:lnTo>
                    <a:lnTo>
                      <a:pt x="29" y="124"/>
                    </a:lnTo>
                    <a:lnTo>
                      <a:pt x="22" y="124"/>
                    </a:lnTo>
                    <a:lnTo>
                      <a:pt x="17" y="122"/>
                    </a:lnTo>
                    <a:lnTo>
                      <a:pt x="13" y="120"/>
                    </a:lnTo>
                    <a:lnTo>
                      <a:pt x="8" y="116"/>
                    </a:lnTo>
                    <a:lnTo>
                      <a:pt x="5" y="113"/>
                    </a:lnTo>
                    <a:lnTo>
                      <a:pt x="3" y="108"/>
                    </a:lnTo>
                    <a:lnTo>
                      <a:pt x="1" y="104"/>
                    </a:lnTo>
                    <a:lnTo>
                      <a:pt x="0" y="99"/>
                    </a:lnTo>
                    <a:lnTo>
                      <a:pt x="1" y="91"/>
                    </a:lnTo>
                    <a:lnTo>
                      <a:pt x="4" y="86"/>
                    </a:lnTo>
                    <a:lnTo>
                      <a:pt x="8" y="81"/>
                    </a:lnTo>
                    <a:lnTo>
                      <a:pt x="14" y="76"/>
                    </a:lnTo>
                    <a:lnTo>
                      <a:pt x="22" y="72"/>
                    </a:lnTo>
                    <a:lnTo>
                      <a:pt x="34" y="67"/>
                    </a:lnTo>
                    <a:lnTo>
                      <a:pt x="69" y="55"/>
                    </a:lnTo>
                    <a:lnTo>
                      <a:pt x="69" y="37"/>
                    </a:lnTo>
                    <a:lnTo>
                      <a:pt x="69" y="32"/>
                    </a:lnTo>
                    <a:lnTo>
                      <a:pt x="68" y="28"/>
                    </a:lnTo>
                    <a:lnTo>
                      <a:pt x="65" y="24"/>
                    </a:lnTo>
                    <a:lnTo>
                      <a:pt x="62" y="20"/>
                    </a:lnTo>
                    <a:lnTo>
                      <a:pt x="58" y="19"/>
                    </a:lnTo>
                    <a:lnTo>
                      <a:pt x="55" y="16"/>
                    </a:lnTo>
                    <a:lnTo>
                      <a:pt x="49" y="15"/>
                    </a:lnTo>
                    <a:lnTo>
                      <a:pt x="43" y="15"/>
                    </a:lnTo>
                    <a:lnTo>
                      <a:pt x="35" y="16"/>
                    </a:lnTo>
                    <a:lnTo>
                      <a:pt x="30" y="20"/>
                    </a:lnTo>
                    <a:lnTo>
                      <a:pt x="25" y="25"/>
                    </a:lnTo>
                    <a:lnTo>
                      <a:pt x="23" y="33"/>
                    </a:lnTo>
                    <a:lnTo>
                      <a:pt x="22" y="38"/>
                    </a:lnTo>
                    <a:lnTo>
                      <a:pt x="18" y="41"/>
                    </a:lnTo>
                    <a:lnTo>
                      <a:pt x="14" y="43"/>
                    </a:lnTo>
                    <a:lnTo>
                      <a:pt x="9" y="45"/>
                    </a:lnTo>
                    <a:lnTo>
                      <a:pt x="7" y="43"/>
                    </a:lnTo>
                    <a:lnTo>
                      <a:pt x="5" y="42"/>
                    </a:lnTo>
                    <a:lnTo>
                      <a:pt x="4" y="39"/>
                    </a:lnTo>
                    <a:lnTo>
                      <a:pt x="5" y="34"/>
                    </a:lnTo>
                    <a:lnTo>
                      <a:pt x="7" y="29"/>
                    </a:lnTo>
                    <a:lnTo>
                      <a:pt x="9" y="26"/>
                    </a:lnTo>
                    <a:lnTo>
                      <a:pt x="12" y="22"/>
                    </a:lnTo>
                    <a:lnTo>
                      <a:pt x="22" y="16"/>
                    </a:lnTo>
                    <a:lnTo>
                      <a:pt x="34" y="10"/>
                    </a:lnTo>
                    <a:lnTo>
                      <a:pt x="46" y="3"/>
                    </a:lnTo>
                    <a:lnTo>
                      <a:pt x="51" y="2"/>
                    </a:lnTo>
                    <a:lnTo>
                      <a:pt x="57" y="0"/>
                    </a:lnTo>
                    <a:lnTo>
                      <a:pt x="68" y="2"/>
                    </a:lnTo>
                    <a:lnTo>
                      <a:pt x="78" y="6"/>
                    </a:lnTo>
                    <a:lnTo>
                      <a:pt x="83" y="10"/>
                    </a:lnTo>
                    <a:lnTo>
                      <a:pt x="86" y="13"/>
                    </a:lnTo>
                    <a:lnTo>
                      <a:pt x="88" y="17"/>
                    </a:lnTo>
                    <a:lnTo>
                      <a:pt x="90" y="22"/>
                    </a:lnTo>
                    <a:lnTo>
                      <a:pt x="90" y="95"/>
                    </a:lnTo>
                    <a:lnTo>
                      <a:pt x="91" y="102"/>
                    </a:lnTo>
                    <a:lnTo>
                      <a:pt x="92" y="107"/>
                    </a:lnTo>
                    <a:lnTo>
                      <a:pt x="95" y="109"/>
                    </a:lnTo>
                    <a:lnTo>
                      <a:pt x="99" y="109"/>
                    </a:lnTo>
                    <a:lnTo>
                      <a:pt x="104" y="108"/>
                    </a:lnTo>
                    <a:lnTo>
                      <a:pt x="109" y="105"/>
                    </a:lnTo>
                    <a:lnTo>
                      <a:pt x="112" y="109"/>
                    </a:lnTo>
                    <a:close/>
                    <a:moveTo>
                      <a:pt x="69" y="63"/>
                    </a:moveTo>
                    <a:lnTo>
                      <a:pt x="69" y="63"/>
                    </a:lnTo>
                    <a:lnTo>
                      <a:pt x="56" y="67"/>
                    </a:lnTo>
                    <a:lnTo>
                      <a:pt x="40" y="72"/>
                    </a:lnTo>
                    <a:lnTo>
                      <a:pt x="33" y="76"/>
                    </a:lnTo>
                    <a:lnTo>
                      <a:pt x="27" y="81"/>
                    </a:lnTo>
                    <a:lnTo>
                      <a:pt x="23" y="86"/>
                    </a:lnTo>
                    <a:lnTo>
                      <a:pt x="22" y="90"/>
                    </a:lnTo>
                    <a:lnTo>
                      <a:pt x="21" y="92"/>
                    </a:lnTo>
                    <a:lnTo>
                      <a:pt x="23" y="100"/>
                    </a:lnTo>
                    <a:lnTo>
                      <a:pt x="27" y="105"/>
                    </a:lnTo>
                    <a:lnTo>
                      <a:pt x="33" y="111"/>
                    </a:lnTo>
                    <a:lnTo>
                      <a:pt x="36" y="111"/>
                    </a:lnTo>
                    <a:lnTo>
                      <a:pt x="40" y="112"/>
                    </a:lnTo>
                    <a:lnTo>
                      <a:pt x="48" y="111"/>
                    </a:lnTo>
                    <a:lnTo>
                      <a:pt x="56" y="107"/>
                    </a:lnTo>
                    <a:lnTo>
                      <a:pt x="62" y="102"/>
                    </a:lnTo>
                    <a:lnTo>
                      <a:pt x="69" y="96"/>
                    </a:lnTo>
                    <a:lnTo>
                      <a:pt x="69" y="6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37" name="Freeform 465"/>
              <p:cNvSpPr/>
              <p:nvPr userDrawn="1"/>
            </p:nvSpPr>
            <p:spPr bwMode="auto">
              <a:xfrm>
                <a:off x="819" y="265"/>
                <a:ext cx="19" cy="67"/>
              </a:xfrm>
              <a:custGeom>
                <a:avLst/>
                <a:gdLst>
                  <a:gd name="T0" fmla="*/ 0 w 56"/>
                  <a:gd name="T1" fmla="*/ 0 h 200"/>
                  <a:gd name="T2" fmla="*/ 0 w 56"/>
                  <a:gd name="T3" fmla="*/ 0 h 200"/>
                  <a:gd name="T4" fmla="*/ 0 w 56"/>
                  <a:gd name="T5" fmla="*/ 0 h 200"/>
                  <a:gd name="T6" fmla="*/ 0 w 56"/>
                  <a:gd name="T7" fmla="*/ 0 h 200"/>
                  <a:gd name="T8" fmla="*/ 0 w 56"/>
                  <a:gd name="T9" fmla="*/ 0 h 200"/>
                  <a:gd name="T10" fmla="*/ 0 w 56"/>
                  <a:gd name="T11" fmla="*/ 0 h 200"/>
                  <a:gd name="T12" fmla="*/ 0 w 56"/>
                  <a:gd name="T13" fmla="*/ 0 h 200"/>
                  <a:gd name="T14" fmla="*/ 0 w 56"/>
                  <a:gd name="T15" fmla="*/ 0 h 200"/>
                  <a:gd name="T16" fmla="*/ 0 w 56"/>
                  <a:gd name="T17" fmla="*/ 0 h 200"/>
                  <a:gd name="T18" fmla="*/ 0 w 56"/>
                  <a:gd name="T19" fmla="*/ 0 h 200"/>
                  <a:gd name="T20" fmla="*/ 0 w 56"/>
                  <a:gd name="T21" fmla="*/ 0 h 200"/>
                  <a:gd name="T22" fmla="*/ 0 w 56"/>
                  <a:gd name="T23" fmla="*/ 0 h 200"/>
                  <a:gd name="T24" fmla="*/ 0 w 56"/>
                  <a:gd name="T25" fmla="*/ 0 h 200"/>
                  <a:gd name="T26" fmla="*/ 0 w 56"/>
                  <a:gd name="T27" fmla="*/ 0 h 200"/>
                  <a:gd name="T28" fmla="*/ 0 w 56"/>
                  <a:gd name="T29" fmla="*/ 0 h 200"/>
                  <a:gd name="T30" fmla="*/ 0 w 56"/>
                  <a:gd name="T31" fmla="*/ 0 h 200"/>
                  <a:gd name="T32" fmla="*/ 0 w 56"/>
                  <a:gd name="T33" fmla="*/ 0 h 200"/>
                  <a:gd name="T34" fmla="*/ 0 w 56"/>
                  <a:gd name="T35" fmla="*/ 0 h 200"/>
                  <a:gd name="T36" fmla="*/ 0 w 56"/>
                  <a:gd name="T37" fmla="*/ 0 h 200"/>
                  <a:gd name="T38" fmla="*/ 0 w 56"/>
                  <a:gd name="T39" fmla="*/ 0 h 200"/>
                  <a:gd name="T40" fmla="*/ 0 w 56"/>
                  <a:gd name="T41" fmla="*/ 0 h 200"/>
                  <a:gd name="T42" fmla="*/ 0 w 56"/>
                  <a:gd name="T43" fmla="*/ 0 h 200"/>
                  <a:gd name="T44" fmla="*/ 0 w 56"/>
                  <a:gd name="T45" fmla="*/ 0 h 200"/>
                  <a:gd name="T46" fmla="*/ 0 w 56"/>
                  <a:gd name="T47" fmla="*/ 0 h 200"/>
                  <a:gd name="T48" fmla="*/ 0 w 56"/>
                  <a:gd name="T49" fmla="*/ 0 h 200"/>
                  <a:gd name="T50" fmla="*/ 0 w 56"/>
                  <a:gd name="T51" fmla="*/ 0 h 200"/>
                  <a:gd name="T52" fmla="*/ 0 w 56"/>
                  <a:gd name="T53" fmla="*/ 0 h 200"/>
                  <a:gd name="T54" fmla="*/ 0 w 56"/>
                  <a:gd name="T55" fmla="*/ 0 h 200"/>
                  <a:gd name="T56" fmla="*/ 0 w 56"/>
                  <a:gd name="T57" fmla="*/ 0 h 200"/>
                  <a:gd name="T58" fmla="*/ 0 w 56"/>
                  <a:gd name="T59" fmla="*/ 0 h 200"/>
                  <a:gd name="T60" fmla="*/ 0 w 56"/>
                  <a:gd name="T61" fmla="*/ 0 h 200"/>
                  <a:gd name="T62" fmla="*/ 0 w 56"/>
                  <a:gd name="T63" fmla="*/ 0 h 200"/>
                  <a:gd name="T64" fmla="*/ 0 w 56"/>
                  <a:gd name="T65" fmla="*/ 0 h 200"/>
                  <a:gd name="T66" fmla="*/ 0 w 56"/>
                  <a:gd name="T67" fmla="*/ 0 h 200"/>
                  <a:gd name="T68" fmla="*/ 0 w 56"/>
                  <a:gd name="T69" fmla="*/ 0 h 200"/>
                  <a:gd name="T70" fmla="*/ 0 w 56"/>
                  <a:gd name="T71" fmla="*/ 0 h 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 h="200">
                    <a:moveTo>
                      <a:pt x="0" y="193"/>
                    </a:moveTo>
                    <a:lnTo>
                      <a:pt x="4" y="193"/>
                    </a:lnTo>
                    <a:lnTo>
                      <a:pt x="10" y="193"/>
                    </a:lnTo>
                    <a:lnTo>
                      <a:pt x="13" y="192"/>
                    </a:lnTo>
                    <a:lnTo>
                      <a:pt x="16" y="189"/>
                    </a:lnTo>
                    <a:lnTo>
                      <a:pt x="17" y="184"/>
                    </a:lnTo>
                    <a:lnTo>
                      <a:pt x="17" y="39"/>
                    </a:lnTo>
                    <a:lnTo>
                      <a:pt x="17" y="29"/>
                    </a:lnTo>
                    <a:lnTo>
                      <a:pt x="16" y="26"/>
                    </a:lnTo>
                    <a:lnTo>
                      <a:pt x="15" y="23"/>
                    </a:lnTo>
                    <a:lnTo>
                      <a:pt x="10" y="21"/>
                    </a:lnTo>
                    <a:lnTo>
                      <a:pt x="4" y="18"/>
                    </a:lnTo>
                    <a:lnTo>
                      <a:pt x="4" y="14"/>
                    </a:lnTo>
                    <a:lnTo>
                      <a:pt x="19" y="9"/>
                    </a:lnTo>
                    <a:lnTo>
                      <a:pt x="30" y="4"/>
                    </a:lnTo>
                    <a:lnTo>
                      <a:pt x="37" y="0"/>
                    </a:lnTo>
                    <a:lnTo>
                      <a:pt x="38" y="1"/>
                    </a:lnTo>
                    <a:lnTo>
                      <a:pt x="38" y="4"/>
                    </a:lnTo>
                    <a:lnTo>
                      <a:pt x="38" y="184"/>
                    </a:lnTo>
                    <a:lnTo>
                      <a:pt x="39" y="189"/>
                    </a:lnTo>
                    <a:lnTo>
                      <a:pt x="42" y="192"/>
                    </a:lnTo>
                    <a:lnTo>
                      <a:pt x="46" y="193"/>
                    </a:lnTo>
                    <a:lnTo>
                      <a:pt x="51" y="193"/>
                    </a:lnTo>
                    <a:lnTo>
                      <a:pt x="56" y="193"/>
                    </a:lnTo>
                    <a:lnTo>
                      <a:pt x="56" y="200"/>
                    </a:lnTo>
                    <a:lnTo>
                      <a:pt x="29" y="200"/>
                    </a:lnTo>
                    <a:lnTo>
                      <a:pt x="0" y="200"/>
                    </a:lnTo>
                    <a:lnTo>
                      <a:pt x="0" y="19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38" name="Freeform 466"/>
              <p:cNvSpPr/>
              <p:nvPr userDrawn="1"/>
            </p:nvSpPr>
            <p:spPr bwMode="auto">
              <a:xfrm>
                <a:off x="870" y="271"/>
                <a:ext cx="49" cy="61"/>
              </a:xfrm>
              <a:custGeom>
                <a:avLst/>
                <a:gdLst>
                  <a:gd name="T0" fmla="*/ 0 w 148"/>
                  <a:gd name="T1" fmla="*/ 0 h 182"/>
                  <a:gd name="T2" fmla="*/ 0 w 148"/>
                  <a:gd name="T3" fmla="*/ 0 h 182"/>
                  <a:gd name="T4" fmla="*/ 0 w 148"/>
                  <a:gd name="T5" fmla="*/ 0 h 182"/>
                  <a:gd name="T6" fmla="*/ 0 w 148"/>
                  <a:gd name="T7" fmla="*/ 0 h 182"/>
                  <a:gd name="T8" fmla="*/ 0 w 148"/>
                  <a:gd name="T9" fmla="*/ 0 h 182"/>
                  <a:gd name="T10" fmla="*/ 0 w 148"/>
                  <a:gd name="T11" fmla="*/ 0 h 182"/>
                  <a:gd name="T12" fmla="*/ 0 w 148"/>
                  <a:gd name="T13" fmla="*/ 0 h 182"/>
                  <a:gd name="T14" fmla="*/ 0 w 148"/>
                  <a:gd name="T15" fmla="*/ 0 h 182"/>
                  <a:gd name="T16" fmla="*/ 0 w 148"/>
                  <a:gd name="T17" fmla="*/ 0 h 182"/>
                  <a:gd name="T18" fmla="*/ 0 w 148"/>
                  <a:gd name="T19" fmla="*/ 0 h 182"/>
                  <a:gd name="T20" fmla="*/ 0 w 148"/>
                  <a:gd name="T21" fmla="*/ 0 h 182"/>
                  <a:gd name="T22" fmla="*/ 0 w 148"/>
                  <a:gd name="T23" fmla="*/ 0 h 182"/>
                  <a:gd name="T24" fmla="*/ 0 w 148"/>
                  <a:gd name="T25" fmla="*/ 0 h 182"/>
                  <a:gd name="T26" fmla="*/ 0 w 148"/>
                  <a:gd name="T27" fmla="*/ 0 h 182"/>
                  <a:gd name="T28" fmla="*/ 0 w 148"/>
                  <a:gd name="T29" fmla="*/ 0 h 182"/>
                  <a:gd name="T30" fmla="*/ 0 w 148"/>
                  <a:gd name="T31" fmla="*/ 0 h 182"/>
                  <a:gd name="T32" fmla="*/ 0 w 148"/>
                  <a:gd name="T33" fmla="*/ 0 h 182"/>
                  <a:gd name="T34" fmla="*/ 0 w 148"/>
                  <a:gd name="T35" fmla="*/ 0 h 182"/>
                  <a:gd name="T36" fmla="*/ 0 w 148"/>
                  <a:gd name="T37" fmla="*/ 0 h 182"/>
                  <a:gd name="T38" fmla="*/ 0 w 148"/>
                  <a:gd name="T39" fmla="*/ 0 h 182"/>
                  <a:gd name="T40" fmla="*/ 0 w 148"/>
                  <a:gd name="T41" fmla="*/ 0 h 182"/>
                  <a:gd name="T42" fmla="*/ 0 w 148"/>
                  <a:gd name="T43" fmla="*/ 0 h 182"/>
                  <a:gd name="T44" fmla="*/ 0 w 148"/>
                  <a:gd name="T45" fmla="*/ 0 h 182"/>
                  <a:gd name="T46" fmla="*/ 0 w 148"/>
                  <a:gd name="T47" fmla="*/ 0 h 182"/>
                  <a:gd name="T48" fmla="*/ 0 w 148"/>
                  <a:gd name="T49" fmla="*/ 0 h 182"/>
                  <a:gd name="T50" fmla="*/ 0 w 148"/>
                  <a:gd name="T51" fmla="*/ 0 h 182"/>
                  <a:gd name="T52" fmla="*/ 0 w 148"/>
                  <a:gd name="T53" fmla="*/ 0 h 182"/>
                  <a:gd name="T54" fmla="*/ 0 w 148"/>
                  <a:gd name="T55" fmla="*/ 0 h 182"/>
                  <a:gd name="T56" fmla="*/ 0 w 148"/>
                  <a:gd name="T57" fmla="*/ 0 h 182"/>
                  <a:gd name="T58" fmla="*/ 0 w 148"/>
                  <a:gd name="T59" fmla="*/ 0 h 182"/>
                  <a:gd name="T60" fmla="*/ 0 w 148"/>
                  <a:gd name="T61" fmla="*/ 0 h 182"/>
                  <a:gd name="T62" fmla="*/ 0 w 148"/>
                  <a:gd name="T63" fmla="*/ 0 h 182"/>
                  <a:gd name="T64" fmla="*/ 0 w 148"/>
                  <a:gd name="T65" fmla="*/ 0 h 182"/>
                  <a:gd name="T66" fmla="*/ 0 w 148"/>
                  <a:gd name="T67" fmla="*/ 0 h 182"/>
                  <a:gd name="T68" fmla="*/ 0 w 148"/>
                  <a:gd name="T69" fmla="*/ 0 h 182"/>
                  <a:gd name="T70" fmla="*/ 0 w 148"/>
                  <a:gd name="T71" fmla="*/ 0 h 182"/>
                  <a:gd name="T72" fmla="*/ 0 w 148"/>
                  <a:gd name="T73" fmla="*/ 0 h 182"/>
                  <a:gd name="T74" fmla="*/ 0 w 148"/>
                  <a:gd name="T75" fmla="*/ 0 h 182"/>
                  <a:gd name="T76" fmla="*/ 0 w 148"/>
                  <a:gd name="T77" fmla="*/ 0 h 182"/>
                  <a:gd name="T78" fmla="*/ 0 w 148"/>
                  <a:gd name="T79" fmla="*/ 0 h 182"/>
                  <a:gd name="T80" fmla="*/ 0 w 148"/>
                  <a:gd name="T81" fmla="*/ 0 h 182"/>
                  <a:gd name="T82" fmla="*/ 0 w 148"/>
                  <a:gd name="T83" fmla="*/ 0 h 182"/>
                  <a:gd name="T84" fmla="*/ 0 w 148"/>
                  <a:gd name="T85" fmla="*/ 0 h 1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8" h="182">
                    <a:moveTo>
                      <a:pt x="50" y="82"/>
                    </a:moveTo>
                    <a:lnTo>
                      <a:pt x="85" y="82"/>
                    </a:lnTo>
                    <a:lnTo>
                      <a:pt x="92" y="82"/>
                    </a:lnTo>
                    <a:lnTo>
                      <a:pt x="97" y="79"/>
                    </a:lnTo>
                    <a:lnTo>
                      <a:pt x="101" y="77"/>
                    </a:lnTo>
                    <a:lnTo>
                      <a:pt x="104" y="73"/>
                    </a:lnTo>
                    <a:lnTo>
                      <a:pt x="106" y="66"/>
                    </a:lnTo>
                    <a:lnTo>
                      <a:pt x="107" y="60"/>
                    </a:lnTo>
                    <a:lnTo>
                      <a:pt x="113" y="60"/>
                    </a:lnTo>
                    <a:lnTo>
                      <a:pt x="111" y="88"/>
                    </a:lnTo>
                    <a:lnTo>
                      <a:pt x="111" y="104"/>
                    </a:lnTo>
                    <a:lnTo>
                      <a:pt x="113" y="118"/>
                    </a:lnTo>
                    <a:lnTo>
                      <a:pt x="107" y="118"/>
                    </a:lnTo>
                    <a:lnTo>
                      <a:pt x="106" y="109"/>
                    </a:lnTo>
                    <a:lnTo>
                      <a:pt x="105" y="104"/>
                    </a:lnTo>
                    <a:lnTo>
                      <a:pt x="104" y="99"/>
                    </a:lnTo>
                    <a:lnTo>
                      <a:pt x="101" y="96"/>
                    </a:lnTo>
                    <a:lnTo>
                      <a:pt x="97" y="95"/>
                    </a:lnTo>
                    <a:lnTo>
                      <a:pt x="92" y="94"/>
                    </a:lnTo>
                    <a:lnTo>
                      <a:pt x="79" y="94"/>
                    </a:lnTo>
                    <a:lnTo>
                      <a:pt x="50" y="94"/>
                    </a:lnTo>
                    <a:lnTo>
                      <a:pt x="50" y="138"/>
                    </a:lnTo>
                    <a:lnTo>
                      <a:pt x="52" y="156"/>
                    </a:lnTo>
                    <a:lnTo>
                      <a:pt x="53" y="161"/>
                    </a:lnTo>
                    <a:lnTo>
                      <a:pt x="54" y="166"/>
                    </a:lnTo>
                    <a:lnTo>
                      <a:pt x="58" y="170"/>
                    </a:lnTo>
                    <a:lnTo>
                      <a:pt x="62" y="173"/>
                    </a:lnTo>
                    <a:lnTo>
                      <a:pt x="69" y="174"/>
                    </a:lnTo>
                    <a:lnTo>
                      <a:pt x="78" y="174"/>
                    </a:lnTo>
                    <a:lnTo>
                      <a:pt x="93" y="174"/>
                    </a:lnTo>
                    <a:lnTo>
                      <a:pt x="110" y="171"/>
                    </a:lnTo>
                    <a:lnTo>
                      <a:pt x="118" y="170"/>
                    </a:lnTo>
                    <a:lnTo>
                      <a:pt x="123" y="167"/>
                    </a:lnTo>
                    <a:lnTo>
                      <a:pt x="128" y="164"/>
                    </a:lnTo>
                    <a:lnTo>
                      <a:pt x="133" y="157"/>
                    </a:lnTo>
                    <a:lnTo>
                      <a:pt x="137" y="151"/>
                    </a:lnTo>
                    <a:lnTo>
                      <a:pt x="141" y="141"/>
                    </a:lnTo>
                    <a:lnTo>
                      <a:pt x="148" y="141"/>
                    </a:lnTo>
                    <a:lnTo>
                      <a:pt x="141" y="162"/>
                    </a:lnTo>
                    <a:lnTo>
                      <a:pt x="137" y="182"/>
                    </a:lnTo>
                    <a:lnTo>
                      <a:pt x="58" y="182"/>
                    </a:lnTo>
                    <a:lnTo>
                      <a:pt x="0" y="182"/>
                    </a:lnTo>
                    <a:lnTo>
                      <a:pt x="0" y="175"/>
                    </a:lnTo>
                    <a:lnTo>
                      <a:pt x="8" y="175"/>
                    </a:lnTo>
                    <a:lnTo>
                      <a:pt x="14" y="174"/>
                    </a:lnTo>
                    <a:lnTo>
                      <a:pt x="18" y="173"/>
                    </a:lnTo>
                    <a:lnTo>
                      <a:pt x="21" y="170"/>
                    </a:lnTo>
                    <a:lnTo>
                      <a:pt x="23" y="166"/>
                    </a:lnTo>
                    <a:lnTo>
                      <a:pt x="25" y="161"/>
                    </a:lnTo>
                    <a:lnTo>
                      <a:pt x="25" y="145"/>
                    </a:lnTo>
                    <a:lnTo>
                      <a:pt x="25" y="30"/>
                    </a:lnTo>
                    <a:lnTo>
                      <a:pt x="25" y="17"/>
                    </a:lnTo>
                    <a:lnTo>
                      <a:pt x="23" y="13"/>
                    </a:lnTo>
                    <a:lnTo>
                      <a:pt x="21" y="11"/>
                    </a:lnTo>
                    <a:lnTo>
                      <a:pt x="17" y="8"/>
                    </a:lnTo>
                    <a:lnTo>
                      <a:pt x="13" y="8"/>
                    </a:lnTo>
                    <a:lnTo>
                      <a:pt x="0" y="7"/>
                    </a:lnTo>
                    <a:lnTo>
                      <a:pt x="0" y="0"/>
                    </a:lnTo>
                    <a:lnTo>
                      <a:pt x="53" y="0"/>
                    </a:lnTo>
                    <a:lnTo>
                      <a:pt x="128" y="0"/>
                    </a:lnTo>
                    <a:lnTo>
                      <a:pt x="128" y="39"/>
                    </a:lnTo>
                    <a:lnTo>
                      <a:pt x="123" y="40"/>
                    </a:lnTo>
                    <a:lnTo>
                      <a:pt x="122" y="31"/>
                    </a:lnTo>
                    <a:lnTo>
                      <a:pt x="119" y="25"/>
                    </a:lnTo>
                    <a:lnTo>
                      <a:pt x="115" y="20"/>
                    </a:lnTo>
                    <a:lnTo>
                      <a:pt x="110" y="15"/>
                    </a:lnTo>
                    <a:lnTo>
                      <a:pt x="105" y="12"/>
                    </a:lnTo>
                    <a:lnTo>
                      <a:pt x="98" y="9"/>
                    </a:lnTo>
                    <a:lnTo>
                      <a:pt x="91" y="8"/>
                    </a:lnTo>
                    <a:lnTo>
                      <a:pt x="82" y="8"/>
                    </a:lnTo>
                    <a:lnTo>
                      <a:pt x="50" y="8"/>
                    </a:lnTo>
                    <a:lnTo>
                      <a:pt x="50" y="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39" name="Freeform 467"/>
              <p:cNvSpPr/>
              <p:nvPr userDrawn="1"/>
            </p:nvSpPr>
            <p:spPr bwMode="auto">
              <a:xfrm>
                <a:off x="921" y="293"/>
                <a:ext cx="45" cy="39"/>
              </a:xfrm>
              <a:custGeom>
                <a:avLst/>
                <a:gdLst>
                  <a:gd name="T0" fmla="*/ 0 w 135"/>
                  <a:gd name="T1" fmla="*/ 0 h 116"/>
                  <a:gd name="T2" fmla="*/ 0 w 135"/>
                  <a:gd name="T3" fmla="*/ 0 h 116"/>
                  <a:gd name="T4" fmla="*/ 0 w 135"/>
                  <a:gd name="T5" fmla="*/ 0 h 116"/>
                  <a:gd name="T6" fmla="*/ 0 w 135"/>
                  <a:gd name="T7" fmla="*/ 0 h 116"/>
                  <a:gd name="T8" fmla="*/ 0 w 135"/>
                  <a:gd name="T9" fmla="*/ 0 h 116"/>
                  <a:gd name="T10" fmla="*/ 0 w 135"/>
                  <a:gd name="T11" fmla="*/ 0 h 116"/>
                  <a:gd name="T12" fmla="*/ 0 w 135"/>
                  <a:gd name="T13" fmla="*/ 0 h 116"/>
                  <a:gd name="T14" fmla="*/ 0 w 135"/>
                  <a:gd name="T15" fmla="*/ 0 h 116"/>
                  <a:gd name="T16" fmla="*/ 0 w 135"/>
                  <a:gd name="T17" fmla="*/ 0 h 116"/>
                  <a:gd name="T18" fmla="*/ 0 w 135"/>
                  <a:gd name="T19" fmla="*/ 0 h 116"/>
                  <a:gd name="T20" fmla="*/ 0 w 135"/>
                  <a:gd name="T21" fmla="*/ 0 h 116"/>
                  <a:gd name="T22" fmla="*/ 0 w 135"/>
                  <a:gd name="T23" fmla="*/ 0 h 116"/>
                  <a:gd name="T24" fmla="*/ 0 w 135"/>
                  <a:gd name="T25" fmla="*/ 0 h 116"/>
                  <a:gd name="T26" fmla="*/ 0 w 135"/>
                  <a:gd name="T27" fmla="*/ 0 h 116"/>
                  <a:gd name="T28" fmla="*/ 0 w 135"/>
                  <a:gd name="T29" fmla="*/ 0 h 116"/>
                  <a:gd name="T30" fmla="*/ 0 w 135"/>
                  <a:gd name="T31" fmla="*/ 0 h 116"/>
                  <a:gd name="T32" fmla="*/ 0 w 135"/>
                  <a:gd name="T33" fmla="*/ 0 h 116"/>
                  <a:gd name="T34" fmla="*/ 0 w 135"/>
                  <a:gd name="T35" fmla="*/ 0 h 116"/>
                  <a:gd name="T36" fmla="*/ 0 w 135"/>
                  <a:gd name="T37" fmla="*/ 0 h 116"/>
                  <a:gd name="T38" fmla="*/ 0 w 135"/>
                  <a:gd name="T39" fmla="*/ 0 h 116"/>
                  <a:gd name="T40" fmla="*/ 0 w 135"/>
                  <a:gd name="T41" fmla="*/ 0 h 116"/>
                  <a:gd name="T42" fmla="*/ 0 w 135"/>
                  <a:gd name="T43" fmla="*/ 0 h 116"/>
                  <a:gd name="T44" fmla="*/ 0 w 135"/>
                  <a:gd name="T45" fmla="*/ 0 h 116"/>
                  <a:gd name="T46" fmla="*/ 0 w 135"/>
                  <a:gd name="T47" fmla="*/ 0 h 116"/>
                  <a:gd name="T48" fmla="*/ 0 w 135"/>
                  <a:gd name="T49" fmla="*/ 0 h 116"/>
                  <a:gd name="T50" fmla="*/ 0 w 135"/>
                  <a:gd name="T51" fmla="*/ 0 h 116"/>
                  <a:gd name="T52" fmla="*/ 0 w 135"/>
                  <a:gd name="T53" fmla="*/ 0 h 116"/>
                  <a:gd name="T54" fmla="*/ 0 w 135"/>
                  <a:gd name="T55" fmla="*/ 0 h 116"/>
                  <a:gd name="T56" fmla="*/ 0 w 135"/>
                  <a:gd name="T57" fmla="*/ 0 h 116"/>
                  <a:gd name="T58" fmla="*/ 0 w 135"/>
                  <a:gd name="T59" fmla="*/ 0 h 116"/>
                  <a:gd name="T60" fmla="*/ 0 w 135"/>
                  <a:gd name="T61" fmla="*/ 0 h 116"/>
                  <a:gd name="T62" fmla="*/ 0 w 135"/>
                  <a:gd name="T63" fmla="*/ 0 h 116"/>
                  <a:gd name="T64" fmla="*/ 0 w 135"/>
                  <a:gd name="T65" fmla="*/ 0 h 116"/>
                  <a:gd name="T66" fmla="*/ 0 w 135"/>
                  <a:gd name="T67" fmla="*/ 0 h 116"/>
                  <a:gd name="T68" fmla="*/ 0 w 135"/>
                  <a:gd name="T69" fmla="*/ 0 h 116"/>
                  <a:gd name="T70" fmla="*/ 0 w 135"/>
                  <a:gd name="T71" fmla="*/ 0 h 116"/>
                  <a:gd name="T72" fmla="*/ 0 w 135"/>
                  <a:gd name="T73" fmla="*/ 0 h 116"/>
                  <a:gd name="T74" fmla="*/ 0 w 135"/>
                  <a:gd name="T75" fmla="*/ 0 h 116"/>
                  <a:gd name="T76" fmla="*/ 0 w 135"/>
                  <a:gd name="T77" fmla="*/ 0 h 116"/>
                  <a:gd name="T78" fmla="*/ 0 w 135"/>
                  <a:gd name="T79" fmla="*/ 0 h 116"/>
                  <a:gd name="T80" fmla="*/ 0 w 135"/>
                  <a:gd name="T81" fmla="*/ 0 h 116"/>
                  <a:gd name="T82" fmla="*/ 0 w 135"/>
                  <a:gd name="T83" fmla="*/ 0 h 116"/>
                  <a:gd name="T84" fmla="*/ 0 w 135"/>
                  <a:gd name="T85" fmla="*/ 0 h 116"/>
                  <a:gd name="T86" fmla="*/ 0 w 135"/>
                  <a:gd name="T87" fmla="*/ 0 h 1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35" h="116">
                    <a:moveTo>
                      <a:pt x="0" y="109"/>
                    </a:moveTo>
                    <a:lnTo>
                      <a:pt x="0" y="109"/>
                    </a:lnTo>
                    <a:lnTo>
                      <a:pt x="10" y="109"/>
                    </a:lnTo>
                    <a:lnTo>
                      <a:pt x="17" y="107"/>
                    </a:lnTo>
                    <a:lnTo>
                      <a:pt x="24" y="103"/>
                    </a:lnTo>
                    <a:lnTo>
                      <a:pt x="30" y="95"/>
                    </a:lnTo>
                    <a:lnTo>
                      <a:pt x="59" y="63"/>
                    </a:lnTo>
                    <a:lnTo>
                      <a:pt x="41" y="38"/>
                    </a:lnTo>
                    <a:lnTo>
                      <a:pt x="29" y="24"/>
                    </a:lnTo>
                    <a:lnTo>
                      <a:pt x="19" y="12"/>
                    </a:lnTo>
                    <a:lnTo>
                      <a:pt x="15" y="9"/>
                    </a:lnTo>
                    <a:lnTo>
                      <a:pt x="12" y="8"/>
                    </a:lnTo>
                    <a:lnTo>
                      <a:pt x="6" y="7"/>
                    </a:lnTo>
                    <a:lnTo>
                      <a:pt x="6" y="0"/>
                    </a:lnTo>
                    <a:lnTo>
                      <a:pt x="32" y="2"/>
                    </a:lnTo>
                    <a:lnTo>
                      <a:pt x="61" y="0"/>
                    </a:lnTo>
                    <a:lnTo>
                      <a:pt x="61" y="7"/>
                    </a:lnTo>
                    <a:lnTo>
                      <a:pt x="51" y="8"/>
                    </a:lnTo>
                    <a:lnTo>
                      <a:pt x="48" y="9"/>
                    </a:lnTo>
                    <a:lnTo>
                      <a:pt x="47" y="12"/>
                    </a:lnTo>
                    <a:lnTo>
                      <a:pt x="51" y="17"/>
                    </a:lnTo>
                    <a:lnTo>
                      <a:pt x="59" y="29"/>
                    </a:lnTo>
                    <a:lnTo>
                      <a:pt x="73" y="46"/>
                    </a:lnTo>
                    <a:lnTo>
                      <a:pt x="89" y="29"/>
                    </a:lnTo>
                    <a:lnTo>
                      <a:pt x="95" y="18"/>
                    </a:lnTo>
                    <a:lnTo>
                      <a:pt x="98" y="15"/>
                    </a:lnTo>
                    <a:lnTo>
                      <a:pt x="99" y="12"/>
                    </a:lnTo>
                    <a:lnTo>
                      <a:pt x="99" y="11"/>
                    </a:lnTo>
                    <a:lnTo>
                      <a:pt x="98" y="9"/>
                    </a:lnTo>
                    <a:lnTo>
                      <a:pt x="94" y="8"/>
                    </a:lnTo>
                    <a:lnTo>
                      <a:pt x="87" y="7"/>
                    </a:lnTo>
                    <a:lnTo>
                      <a:pt x="87" y="0"/>
                    </a:lnTo>
                    <a:lnTo>
                      <a:pt x="115" y="2"/>
                    </a:lnTo>
                    <a:lnTo>
                      <a:pt x="135" y="0"/>
                    </a:lnTo>
                    <a:lnTo>
                      <a:pt x="135" y="7"/>
                    </a:lnTo>
                    <a:lnTo>
                      <a:pt x="126" y="8"/>
                    </a:lnTo>
                    <a:lnTo>
                      <a:pt x="120" y="11"/>
                    </a:lnTo>
                    <a:lnTo>
                      <a:pt x="113" y="15"/>
                    </a:lnTo>
                    <a:lnTo>
                      <a:pt x="107" y="21"/>
                    </a:lnTo>
                    <a:lnTo>
                      <a:pt x="78" y="53"/>
                    </a:lnTo>
                    <a:lnTo>
                      <a:pt x="100" y="82"/>
                    </a:lnTo>
                    <a:lnTo>
                      <a:pt x="113" y="99"/>
                    </a:lnTo>
                    <a:lnTo>
                      <a:pt x="121" y="107"/>
                    </a:lnTo>
                    <a:lnTo>
                      <a:pt x="125" y="108"/>
                    </a:lnTo>
                    <a:lnTo>
                      <a:pt x="130" y="109"/>
                    </a:lnTo>
                    <a:lnTo>
                      <a:pt x="135" y="109"/>
                    </a:lnTo>
                    <a:lnTo>
                      <a:pt x="135" y="116"/>
                    </a:lnTo>
                    <a:lnTo>
                      <a:pt x="107" y="116"/>
                    </a:lnTo>
                    <a:lnTo>
                      <a:pt x="78" y="116"/>
                    </a:lnTo>
                    <a:lnTo>
                      <a:pt x="78" y="109"/>
                    </a:lnTo>
                    <a:lnTo>
                      <a:pt x="89" y="109"/>
                    </a:lnTo>
                    <a:lnTo>
                      <a:pt x="91" y="108"/>
                    </a:lnTo>
                    <a:lnTo>
                      <a:pt x="91" y="105"/>
                    </a:lnTo>
                    <a:lnTo>
                      <a:pt x="87" y="100"/>
                    </a:lnTo>
                    <a:lnTo>
                      <a:pt x="80" y="88"/>
                    </a:lnTo>
                    <a:lnTo>
                      <a:pt x="64" y="69"/>
                    </a:lnTo>
                    <a:lnTo>
                      <a:pt x="48" y="87"/>
                    </a:lnTo>
                    <a:lnTo>
                      <a:pt x="39" y="99"/>
                    </a:lnTo>
                    <a:lnTo>
                      <a:pt x="34" y="105"/>
                    </a:lnTo>
                    <a:lnTo>
                      <a:pt x="35" y="108"/>
                    </a:lnTo>
                    <a:lnTo>
                      <a:pt x="39" y="109"/>
                    </a:lnTo>
                    <a:lnTo>
                      <a:pt x="50" y="109"/>
                    </a:lnTo>
                    <a:lnTo>
                      <a:pt x="50" y="116"/>
                    </a:lnTo>
                    <a:lnTo>
                      <a:pt x="25" y="116"/>
                    </a:lnTo>
                    <a:lnTo>
                      <a:pt x="0" y="116"/>
                    </a:lnTo>
                    <a:lnTo>
                      <a:pt x="0" y="10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40" name="Freeform 468"/>
              <p:cNvSpPr>
                <a:spLocks noEditPoints="1"/>
              </p:cNvSpPr>
              <p:nvPr userDrawn="1"/>
            </p:nvSpPr>
            <p:spPr bwMode="auto">
              <a:xfrm>
                <a:off x="97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5" y="114"/>
                    </a:lnTo>
                    <a:lnTo>
                      <a:pt x="98" y="120"/>
                    </a:lnTo>
                    <a:lnTo>
                      <a:pt x="92" y="122"/>
                    </a:lnTo>
                    <a:lnTo>
                      <a:pt x="84" y="124"/>
                    </a:lnTo>
                    <a:lnTo>
                      <a:pt x="80" y="124"/>
                    </a:lnTo>
                    <a:lnTo>
                      <a:pt x="77" y="122"/>
                    </a:lnTo>
                    <a:lnTo>
                      <a:pt x="75" y="120"/>
                    </a:lnTo>
                    <a:lnTo>
                      <a:pt x="72" y="118"/>
                    </a:lnTo>
                    <a:lnTo>
                      <a:pt x="70" y="112"/>
                    </a:lnTo>
                    <a:lnTo>
                      <a:pt x="68" y="104"/>
                    </a:lnTo>
                    <a:lnTo>
                      <a:pt x="59" y="112"/>
                    </a:lnTo>
                    <a:lnTo>
                      <a:pt x="49" y="118"/>
                    </a:lnTo>
                    <a:lnTo>
                      <a:pt x="38" y="122"/>
                    </a:lnTo>
                    <a:lnTo>
                      <a:pt x="28" y="124"/>
                    </a:lnTo>
                    <a:lnTo>
                      <a:pt x="22" y="124"/>
                    </a:lnTo>
                    <a:lnTo>
                      <a:pt x="16" y="122"/>
                    </a:lnTo>
                    <a:lnTo>
                      <a:pt x="11" y="120"/>
                    </a:lnTo>
                    <a:lnTo>
                      <a:pt x="7" y="116"/>
                    </a:lnTo>
                    <a:lnTo>
                      <a:pt x="3" y="113"/>
                    </a:lnTo>
                    <a:lnTo>
                      <a:pt x="1" y="108"/>
                    </a:lnTo>
                    <a:lnTo>
                      <a:pt x="0" y="104"/>
                    </a:lnTo>
                    <a:lnTo>
                      <a:pt x="0" y="99"/>
                    </a:lnTo>
                    <a:lnTo>
                      <a:pt x="1" y="91"/>
                    </a:lnTo>
                    <a:lnTo>
                      <a:pt x="2" y="86"/>
                    </a:lnTo>
                    <a:lnTo>
                      <a:pt x="6" y="81"/>
                    </a:lnTo>
                    <a:lnTo>
                      <a:pt x="12" y="76"/>
                    </a:lnTo>
                    <a:lnTo>
                      <a:pt x="22" y="72"/>
                    </a:lnTo>
                    <a:lnTo>
                      <a:pt x="33" y="67"/>
                    </a:lnTo>
                    <a:lnTo>
                      <a:pt x="67" y="55"/>
                    </a:lnTo>
                    <a:lnTo>
                      <a:pt x="67" y="37"/>
                    </a:lnTo>
                    <a:lnTo>
                      <a:pt x="67" y="32"/>
                    </a:lnTo>
                    <a:lnTo>
                      <a:pt x="66" y="28"/>
                    </a:lnTo>
                    <a:lnTo>
                      <a:pt x="64" y="24"/>
                    </a:lnTo>
                    <a:lnTo>
                      <a:pt x="62" y="20"/>
                    </a:lnTo>
                    <a:lnTo>
                      <a:pt x="58" y="19"/>
                    </a:lnTo>
                    <a:lnTo>
                      <a:pt x="53" y="16"/>
                    </a:lnTo>
                    <a:lnTo>
                      <a:pt x="47" y="15"/>
                    </a:lnTo>
                    <a:lnTo>
                      <a:pt x="42" y="15"/>
                    </a:lnTo>
                    <a:lnTo>
                      <a:pt x="35" y="16"/>
                    </a:lnTo>
                    <a:lnTo>
                      <a:pt x="28" y="20"/>
                    </a:lnTo>
                    <a:lnTo>
                      <a:pt x="24" y="25"/>
                    </a:lnTo>
                    <a:lnTo>
                      <a:pt x="23" y="33"/>
                    </a:lnTo>
                    <a:lnTo>
                      <a:pt x="22" y="38"/>
                    </a:lnTo>
                    <a:lnTo>
                      <a:pt x="18" y="41"/>
                    </a:lnTo>
                    <a:lnTo>
                      <a:pt x="12" y="43"/>
                    </a:lnTo>
                    <a:lnTo>
                      <a:pt x="7" y="45"/>
                    </a:lnTo>
                    <a:lnTo>
                      <a:pt x="5" y="43"/>
                    </a:lnTo>
                    <a:lnTo>
                      <a:pt x="3" y="42"/>
                    </a:lnTo>
                    <a:lnTo>
                      <a:pt x="3" y="39"/>
                    </a:lnTo>
                    <a:lnTo>
                      <a:pt x="3" y="34"/>
                    </a:lnTo>
                    <a:lnTo>
                      <a:pt x="5" y="29"/>
                    </a:lnTo>
                    <a:lnTo>
                      <a:pt x="7" y="26"/>
                    </a:lnTo>
                    <a:lnTo>
                      <a:pt x="11" y="22"/>
                    </a:lnTo>
                    <a:lnTo>
                      <a:pt x="20" y="16"/>
                    </a:lnTo>
                    <a:lnTo>
                      <a:pt x="33" y="10"/>
                    </a:lnTo>
                    <a:lnTo>
                      <a:pt x="45" y="3"/>
                    </a:lnTo>
                    <a:lnTo>
                      <a:pt x="50" y="2"/>
                    </a:lnTo>
                    <a:lnTo>
                      <a:pt x="57" y="0"/>
                    </a:lnTo>
                    <a:lnTo>
                      <a:pt x="67" y="2"/>
                    </a:lnTo>
                    <a:lnTo>
                      <a:pt x="77" y="6"/>
                    </a:lnTo>
                    <a:lnTo>
                      <a:pt x="81" y="10"/>
                    </a:lnTo>
                    <a:lnTo>
                      <a:pt x="85" y="13"/>
                    </a:lnTo>
                    <a:lnTo>
                      <a:pt x="88" y="17"/>
                    </a:lnTo>
                    <a:lnTo>
                      <a:pt x="89" y="22"/>
                    </a:lnTo>
                    <a:lnTo>
                      <a:pt x="89" y="95"/>
                    </a:lnTo>
                    <a:lnTo>
                      <a:pt x="89" y="102"/>
                    </a:lnTo>
                    <a:lnTo>
                      <a:pt x="92" y="107"/>
                    </a:lnTo>
                    <a:lnTo>
                      <a:pt x="94" y="109"/>
                    </a:lnTo>
                    <a:lnTo>
                      <a:pt x="98" y="109"/>
                    </a:lnTo>
                    <a:lnTo>
                      <a:pt x="103" y="108"/>
                    </a:lnTo>
                    <a:lnTo>
                      <a:pt x="107" y="105"/>
                    </a:lnTo>
                    <a:lnTo>
                      <a:pt x="110" y="109"/>
                    </a:lnTo>
                    <a:close/>
                    <a:moveTo>
                      <a:pt x="67" y="63"/>
                    </a:moveTo>
                    <a:lnTo>
                      <a:pt x="67" y="63"/>
                    </a:lnTo>
                    <a:lnTo>
                      <a:pt x="54" y="67"/>
                    </a:lnTo>
                    <a:lnTo>
                      <a:pt x="38" y="72"/>
                    </a:lnTo>
                    <a:lnTo>
                      <a:pt x="32" y="76"/>
                    </a:lnTo>
                    <a:lnTo>
                      <a:pt x="25" y="81"/>
                    </a:lnTo>
                    <a:lnTo>
                      <a:pt x="22" y="86"/>
                    </a:lnTo>
                    <a:lnTo>
                      <a:pt x="20" y="90"/>
                    </a:lnTo>
                    <a:lnTo>
                      <a:pt x="20" y="92"/>
                    </a:lnTo>
                    <a:lnTo>
                      <a:pt x="22" y="100"/>
                    </a:lnTo>
                    <a:lnTo>
                      <a:pt x="25" y="105"/>
                    </a:lnTo>
                    <a:lnTo>
                      <a:pt x="32" y="111"/>
                    </a:lnTo>
                    <a:lnTo>
                      <a:pt x="35" y="111"/>
                    </a:lnTo>
                    <a:lnTo>
                      <a:pt x="38" y="112"/>
                    </a:lnTo>
                    <a:lnTo>
                      <a:pt x="47" y="111"/>
                    </a:lnTo>
                    <a:lnTo>
                      <a:pt x="54" y="107"/>
                    </a:lnTo>
                    <a:lnTo>
                      <a:pt x="62"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41" name="Freeform 469"/>
              <p:cNvSpPr/>
              <p:nvPr userDrawn="1"/>
            </p:nvSpPr>
            <p:spPr bwMode="auto">
              <a:xfrm>
                <a:off x="1013" y="292"/>
                <a:ext cx="68" cy="40"/>
              </a:xfrm>
              <a:custGeom>
                <a:avLst/>
                <a:gdLst>
                  <a:gd name="T0" fmla="*/ 0 w 205"/>
                  <a:gd name="T1" fmla="*/ 0 h 120"/>
                  <a:gd name="T2" fmla="*/ 0 w 205"/>
                  <a:gd name="T3" fmla="*/ 0 h 120"/>
                  <a:gd name="T4" fmla="*/ 0 w 205"/>
                  <a:gd name="T5" fmla="*/ 0 h 120"/>
                  <a:gd name="T6" fmla="*/ 0 w 205"/>
                  <a:gd name="T7" fmla="*/ 0 h 120"/>
                  <a:gd name="T8" fmla="*/ 0 w 205"/>
                  <a:gd name="T9" fmla="*/ 0 h 120"/>
                  <a:gd name="T10" fmla="*/ 0 w 205"/>
                  <a:gd name="T11" fmla="*/ 0 h 120"/>
                  <a:gd name="T12" fmla="*/ 0 w 205"/>
                  <a:gd name="T13" fmla="*/ 0 h 120"/>
                  <a:gd name="T14" fmla="*/ 0 w 205"/>
                  <a:gd name="T15" fmla="*/ 0 h 120"/>
                  <a:gd name="T16" fmla="*/ 0 w 205"/>
                  <a:gd name="T17" fmla="*/ 0 h 120"/>
                  <a:gd name="T18" fmla="*/ 0 w 205"/>
                  <a:gd name="T19" fmla="*/ 0 h 120"/>
                  <a:gd name="T20" fmla="*/ 0 w 205"/>
                  <a:gd name="T21" fmla="*/ 0 h 120"/>
                  <a:gd name="T22" fmla="*/ 0 w 205"/>
                  <a:gd name="T23" fmla="*/ 0 h 120"/>
                  <a:gd name="T24" fmla="*/ 0 w 205"/>
                  <a:gd name="T25" fmla="*/ 0 h 120"/>
                  <a:gd name="T26" fmla="*/ 0 w 205"/>
                  <a:gd name="T27" fmla="*/ 0 h 120"/>
                  <a:gd name="T28" fmla="*/ 0 w 205"/>
                  <a:gd name="T29" fmla="*/ 0 h 120"/>
                  <a:gd name="T30" fmla="*/ 0 w 205"/>
                  <a:gd name="T31" fmla="*/ 0 h 120"/>
                  <a:gd name="T32" fmla="*/ 0 w 205"/>
                  <a:gd name="T33" fmla="*/ 0 h 120"/>
                  <a:gd name="T34" fmla="*/ 0 w 205"/>
                  <a:gd name="T35" fmla="*/ 0 h 120"/>
                  <a:gd name="T36" fmla="*/ 0 w 205"/>
                  <a:gd name="T37" fmla="*/ 0 h 120"/>
                  <a:gd name="T38" fmla="*/ 0 w 205"/>
                  <a:gd name="T39" fmla="*/ 0 h 120"/>
                  <a:gd name="T40" fmla="*/ 0 w 205"/>
                  <a:gd name="T41" fmla="*/ 0 h 120"/>
                  <a:gd name="T42" fmla="*/ 0 w 205"/>
                  <a:gd name="T43" fmla="*/ 0 h 120"/>
                  <a:gd name="T44" fmla="*/ 0 w 205"/>
                  <a:gd name="T45" fmla="*/ 0 h 120"/>
                  <a:gd name="T46" fmla="*/ 0 w 205"/>
                  <a:gd name="T47" fmla="*/ 0 h 120"/>
                  <a:gd name="T48" fmla="*/ 0 w 205"/>
                  <a:gd name="T49" fmla="*/ 0 h 120"/>
                  <a:gd name="T50" fmla="*/ 0 w 205"/>
                  <a:gd name="T51" fmla="*/ 0 h 120"/>
                  <a:gd name="T52" fmla="*/ 0 w 205"/>
                  <a:gd name="T53" fmla="*/ 0 h 120"/>
                  <a:gd name="T54" fmla="*/ 0 w 205"/>
                  <a:gd name="T55" fmla="*/ 0 h 120"/>
                  <a:gd name="T56" fmla="*/ 0 w 205"/>
                  <a:gd name="T57" fmla="*/ 0 h 120"/>
                  <a:gd name="T58" fmla="*/ 0 w 205"/>
                  <a:gd name="T59" fmla="*/ 0 h 120"/>
                  <a:gd name="T60" fmla="*/ 0 w 205"/>
                  <a:gd name="T61" fmla="*/ 0 h 120"/>
                  <a:gd name="T62" fmla="*/ 0 w 205"/>
                  <a:gd name="T63" fmla="*/ 0 h 120"/>
                  <a:gd name="T64" fmla="*/ 0 w 205"/>
                  <a:gd name="T65" fmla="*/ 0 h 120"/>
                  <a:gd name="T66" fmla="*/ 0 w 205"/>
                  <a:gd name="T67" fmla="*/ 0 h 120"/>
                  <a:gd name="T68" fmla="*/ 0 w 205"/>
                  <a:gd name="T69" fmla="*/ 0 h 120"/>
                  <a:gd name="T70" fmla="*/ 0 w 205"/>
                  <a:gd name="T71" fmla="*/ 0 h 120"/>
                  <a:gd name="T72" fmla="*/ 0 w 205"/>
                  <a:gd name="T73" fmla="*/ 0 h 120"/>
                  <a:gd name="T74" fmla="*/ 0 w 205"/>
                  <a:gd name="T75" fmla="*/ 0 h 120"/>
                  <a:gd name="T76" fmla="*/ 0 w 205"/>
                  <a:gd name="T77" fmla="*/ 0 h 120"/>
                  <a:gd name="T78" fmla="*/ 0 w 205"/>
                  <a:gd name="T79" fmla="*/ 0 h 120"/>
                  <a:gd name="T80" fmla="*/ 0 w 205"/>
                  <a:gd name="T81" fmla="*/ 0 h 120"/>
                  <a:gd name="T82" fmla="*/ 0 w 205"/>
                  <a:gd name="T83" fmla="*/ 0 h 120"/>
                  <a:gd name="T84" fmla="*/ 0 w 205"/>
                  <a:gd name="T85" fmla="*/ 0 h 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5" h="120">
                    <a:moveTo>
                      <a:pt x="18" y="34"/>
                    </a:moveTo>
                    <a:lnTo>
                      <a:pt x="18" y="34"/>
                    </a:lnTo>
                    <a:lnTo>
                      <a:pt x="18" y="26"/>
                    </a:lnTo>
                    <a:lnTo>
                      <a:pt x="16" y="22"/>
                    </a:lnTo>
                    <a:lnTo>
                      <a:pt x="12" y="19"/>
                    </a:lnTo>
                    <a:lnTo>
                      <a:pt x="5" y="16"/>
                    </a:lnTo>
                    <a:lnTo>
                      <a:pt x="5" y="11"/>
                    </a:lnTo>
                    <a:lnTo>
                      <a:pt x="32" y="2"/>
                    </a:lnTo>
                    <a:lnTo>
                      <a:pt x="38" y="0"/>
                    </a:lnTo>
                    <a:lnTo>
                      <a:pt x="39" y="2"/>
                    </a:lnTo>
                    <a:lnTo>
                      <a:pt x="39" y="4"/>
                    </a:lnTo>
                    <a:lnTo>
                      <a:pt x="39" y="20"/>
                    </a:lnTo>
                    <a:lnTo>
                      <a:pt x="49" y="13"/>
                    </a:lnTo>
                    <a:lnTo>
                      <a:pt x="61" y="7"/>
                    </a:lnTo>
                    <a:lnTo>
                      <a:pt x="71" y="2"/>
                    </a:lnTo>
                    <a:lnTo>
                      <a:pt x="78" y="0"/>
                    </a:lnTo>
                    <a:lnTo>
                      <a:pt x="84" y="0"/>
                    </a:lnTo>
                    <a:lnTo>
                      <a:pt x="95" y="2"/>
                    </a:lnTo>
                    <a:lnTo>
                      <a:pt x="102" y="6"/>
                    </a:lnTo>
                    <a:lnTo>
                      <a:pt x="105" y="8"/>
                    </a:lnTo>
                    <a:lnTo>
                      <a:pt x="109" y="12"/>
                    </a:lnTo>
                    <a:lnTo>
                      <a:pt x="110" y="16"/>
                    </a:lnTo>
                    <a:lnTo>
                      <a:pt x="113" y="21"/>
                    </a:lnTo>
                    <a:lnTo>
                      <a:pt x="123" y="13"/>
                    </a:lnTo>
                    <a:lnTo>
                      <a:pt x="134" y="7"/>
                    </a:lnTo>
                    <a:lnTo>
                      <a:pt x="144" y="3"/>
                    </a:lnTo>
                    <a:lnTo>
                      <a:pt x="150" y="2"/>
                    </a:lnTo>
                    <a:lnTo>
                      <a:pt x="157" y="0"/>
                    </a:lnTo>
                    <a:lnTo>
                      <a:pt x="165" y="2"/>
                    </a:lnTo>
                    <a:lnTo>
                      <a:pt x="171" y="4"/>
                    </a:lnTo>
                    <a:lnTo>
                      <a:pt x="178" y="7"/>
                    </a:lnTo>
                    <a:lnTo>
                      <a:pt x="181" y="12"/>
                    </a:lnTo>
                    <a:lnTo>
                      <a:pt x="184" y="17"/>
                    </a:lnTo>
                    <a:lnTo>
                      <a:pt x="187" y="24"/>
                    </a:lnTo>
                    <a:lnTo>
                      <a:pt x="188" y="30"/>
                    </a:lnTo>
                    <a:lnTo>
                      <a:pt x="188" y="38"/>
                    </a:lnTo>
                    <a:lnTo>
                      <a:pt x="188" y="104"/>
                    </a:lnTo>
                    <a:lnTo>
                      <a:pt x="189" y="109"/>
                    </a:lnTo>
                    <a:lnTo>
                      <a:pt x="192" y="112"/>
                    </a:lnTo>
                    <a:lnTo>
                      <a:pt x="196" y="113"/>
                    </a:lnTo>
                    <a:lnTo>
                      <a:pt x="201" y="113"/>
                    </a:lnTo>
                    <a:lnTo>
                      <a:pt x="205" y="113"/>
                    </a:lnTo>
                    <a:lnTo>
                      <a:pt x="205" y="120"/>
                    </a:lnTo>
                    <a:lnTo>
                      <a:pt x="179" y="120"/>
                    </a:lnTo>
                    <a:lnTo>
                      <a:pt x="150" y="120"/>
                    </a:lnTo>
                    <a:lnTo>
                      <a:pt x="150" y="113"/>
                    </a:lnTo>
                    <a:lnTo>
                      <a:pt x="156" y="113"/>
                    </a:lnTo>
                    <a:lnTo>
                      <a:pt x="159" y="113"/>
                    </a:lnTo>
                    <a:lnTo>
                      <a:pt x="163" y="112"/>
                    </a:lnTo>
                    <a:lnTo>
                      <a:pt x="166" y="109"/>
                    </a:lnTo>
                    <a:lnTo>
                      <a:pt x="167" y="104"/>
                    </a:lnTo>
                    <a:lnTo>
                      <a:pt x="167" y="47"/>
                    </a:lnTo>
                    <a:lnTo>
                      <a:pt x="167" y="35"/>
                    </a:lnTo>
                    <a:lnTo>
                      <a:pt x="166" y="29"/>
                    </a:lnTo>
                    <a:lnTo>
                      <a:pt x="163" y="25"/>
                    </a:lnTo>
                    <a:lnTo>
                      <a:pt x="161" y="21"/>
                    </a:lnTo>
                    <a:lnTo>
                      <a:pt x="157" y="17"/>
                    </a:lnTo>
                    <a:lnTo>
                      <a:pt x="152" y="16"/>
                    </a:lnTo>
                    <a:lnTo>
                      <a:pt x="145" y="15"/>
                    </a:lnTo>
                    <a:lnTo>
                      <a:pt x="136" y="16"/>
                    </a:lnTo>
                    <a:lnTo>
                      <a:pt x="128" y="20"/>
                    </a:lnTo>
                    <a:lnTo>
                      <a:pt x="119" y="24"/>
                    </a:lnTo>
                    <a:lnTo>
                      <a:pt x="114" y="28"/>
                    </a:lnTo>
                    <a:lnTo>
                      <a:pt x="114" y="104"/>
                    </a:lnTo>
                    <a:lnTo>
                      <a:pt x="115" y="109"/>
                    </a:lnTo>
                    <a:lnTo>
                      <a:pt x="118" y="112"/>
                    </a:lnTo>
                    <a:lnTo>
                      <a:pt x="122" y="113"/>
                    </a:lnTo>
                    <a:lnTo>
                      <a:pt x="127" y="113"/>
                    </a:lnTo>
                    <a:lnTo>
                      <a:pt x="132" y="113"/>
                    </a:lnTo>
                    <a:lnTo>
                      <a:pt x="132" y="120"/>
                    </a:lnTo>
                    <a:lnTo>
                      <a:pt x="104" y="120"/>
                    </a:lnTo>
                    <a:lnTo>
                      <a:pt x="75" y="120"/>
                    </a:lnTo>
                    <a:lnTo>
                      <a:pt x="75" y="113"/>
                    </a:lnTo>
                    <a:lnTo>
                      <a:pt x="80" y="113"/>
                    </a:lnTo>
                    <a:lnTo>
                      <a:pt x="86" y="113"/>
                    </a:lnTo>
                    <a:lnTo>
                      <a:pt x="89" y="112"/>
                    </a:lnTo>
                    <a:lnTo>
                      <a:pt x="92" y="109"/>
                    </a:lnTo>
                    <a:lnTo>
                      <a:pt x="93" y="104"/>
                    </a:lnTo>
                    <a:lnTo>
                      <a:pt x="93" y="47"/>
                    </a:lnTo>
                    <a:lnTo>
                      <a:pt x="92" y="35"/>
                    </a:lnTo>
                    <a:lnTo>
                      <a:pt x="91" y="29"/>
                    </a:lnTo>
                    <a:lnTo>
                      <a:pt x="89" y="25"/>
                    </a:lnTo>
                    <a:lnTo>
                      <a:pt x="86" y="21"/>
                    </a:lnTo>
                    <a:lnTo>
                      <a:pt x="82" y="17"/>
                    </a:lnTo>
                    <a:lnTo>
                      <a:pt x="76" y="16"/>
                    </a:lnTo>
                    <a:lnTo>
                      <a:pt x="70" y="15"/>
                    </a:lnTo>
                    <a:lnTo>
                      <a:pt x="62" y="16"/>
                    </a:lnTo>
                    <a:lnTo>
                      <a:pt x="53" y="20"/>
                    </a:lnTo>
                    <a:lnTo>
                      <a:pt x="45" y="24"/>
                    </a:lnTo>
                    <a:lnTo>
                      <a:pt x="39" y="28"/>
                    </a:lnTo>
                    <a:lnTo>
                      <a:pt x="39" y="104"/>
                    </a:lnTo>
                    <a:lnTo>
                      <a:pt x="40" y="109"/>
                    </a:lnTo>
                    <a:lnTo>
                      <a:pt x="43" y="112"/>
                    </a:lnTo>
                    <a:lnTo>
                      <a:pt x="48" y="113"/>
                    </a:lnTo>
                    <a:lnTo>
                      <a:pt x="52" y="113"/>
                    </a:lnTo>
                    <a:lnTo>
                      <a:pt x="57" y="113"/>
                    </a:lnTo>
                    <a:lnTo>
                      <a:pt x="57" y="120"/>
                    </a:lnTo>
                    <a:lnTo>
                      <a:pt x="30" y="120"/>
                    </a:lnTo>
                    <a:lnTo>
                      <a:pt x="0" y="120"/>
                    </a:lnTo>
                    <a:lnTo>
                      <a:pt x="0" y="113"/>
                    </a:lnTo>
                    <a:lnTo>
                      <a:pt x="6" y="113"/>
                    </a:lnTo>
                    <a:lnTo>
                      <a:pt x="12" y="113"/>
                    </a:lnTo>
                    <a:lnTo>
                      <a:pt x="16" y="112"/>
                    </a:lnTo>
                    <a:lnTo>
                      <a:pt x="18" y="109"/>
                    </a:lnTo>
                    <a:lnTo>
                      <a:pt x="18" y="104"/>
                    </a:lnTo>
                    <a:lnTo>
                      <a:pt x="18"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42" name="Freeform 470"/>
              <p:cNvSpPr>
                <a:spLocks noEditPoints="1"/>
              </p:cNvSpPr>
              <p:nvPr userDrawn="1"/>
            </p:nvSpPr>
            <p:spPr bwMode="auto">
              <a:xfrm>
                <a:off x="1087" y="270"/>
                <a:ext cx="19" cy="62"/>
              </a:xfrm>
              <a:custGeom>
                <a:avLst/>
                <a:gdLst>
                  <a:gd name="T0" fmla="*/ 0 w 56"/>
                  <a:gd name="T1" fmla="*/ 0 h 186"/>
                  <a:gd name="T2" fmla="*/ 0 w 56"/>
                  <a:gd name="T3" fmla="*/ 0 h 186"/>
                  <a:gd name="T4" fmla="*/ 0 w 56"/>
                  <a:gd name="T5" fmla="*/ 0 h 186"/>
                  <a:gd name="T6" fmla="*/ 0 w 56"/>
                  <a:gd name="T7" fmla="*/ 0 h 186"/>
                  <a:gd name="T8" fmla="*/ 0 w 56"/>
                  <a:gd name="T9" fmla="*/ 0 h 186"/>
                  <a:gd name="T10" fmla="*/ 0 w 56"/>
                  <a:gd name="T11" fmla="*/ 0 h 186"/>
                  <a:gd name="T12" fmla="*/ 0 w 56"/>
                  <a:gd name="T13" fmla="*/ 0 h 186"/>
                  <a:gd name="T14" fmla="*/ 0 w 56"/>
                  <a:gd name="T15" fmla="*/ 0 h 186"/>
                  <a:gd name="T16" fmla="*/ 0 w 56"/>
                  <a:gd name="T17" fmla="*/ 0 h 186"/>
                  <a:gd name="T18" fmla="*/ 0 w 56"/>
                  <a:gd name="T19" fmla="*/ 0 h 186"/>
                  <a:gd name="T20" fmla="*/ 0 w 56"/>
                  <a:gd name="T21" fmla="*/ 0 h 186"/>
                  <a:gd name="T22" fmla="*/ 0 w 56"/>
                  <a:gd name="T23" fmla="*/ 0 h 186"/>
                  <a:gd name="T24" fmla="*/ 0 w 56"/>
                  <a:gd name="T25" fmla="*/ 0 h 186"/>
                  <a:gd name="T26" fmla="*/ 0 w 56"/>
                  <a:gd name="T27" fmla="*/ 0 h 186"/>
                  <a:gd name="T28" fmla="*/ 0 w 56"/>
                  <a:gd name="T29" fmla="*/ 0 h 186"/>
                  <a:gd name="T30" fmla="*/ 0 w 56"/>
                  <a:gd name="T31" fmla="*/ 0 h 186"/>
                  <a:gd name="T32" fmla="*/ 0 w 56"/>
                  <a:gd name="T33" fmla="*/ 0 h 186"/>
                  <a:gd name="T34" fmla="*/ 0 w 56"/>
                  <a:gd name="T35" fmla="*/ 0 h 186"/>
                  <a:gd name="T36" fmla="*/ 0 w 56"/>
                  <a:gd name="T37" fmla="*/ 0 h 186"/>
                  <a:gd name="T38" fmla="*/ 0 w 56"/>
                  <a:gd name="T39" fmla="*/ 0 h 186"/>
                  <a:gd name="T40" fmla="*/ 0 w 56"/>
                  <a:gd name="T41" fmla="*/ 0 h 186"/>
                  <a:gd name="T42" fmla="*/ 0 w 56"/>
                  <a:gd name="T43" fmla="*/ 0 h 186"/>
                  <a:gd name="T44" fmla="*/ 0 w 56"/>
                  <a:gd name="T45" fmla="*/ 0 h 186"/>
                  <a:gd name="T46" fmla="*/ 0 w 56"/>
                  <a:gd name="T47" fmla="*/ 0 h 186"/>
                  <a:gd name="T48" fmla="*/ 0 w 56"/>
                  <a:gd name="T49" fmla="*/ 0 h 186"/>
                  <a:gd name="T50" fmla="*/ 0 w 56"/>
                  <a:gd name="T51" fmla="*/ 0 h 186"/>
                  <a:gd name="T52" fmla="*/ 0 w 56"/>
                  <a:gd name="T53" fmla="*/ 0 h 186"/>
                  <a:gd name="T54" fmla="*/ 0 w 56"/>
                  <a:gd name="T55" fmla="*/ 0 h 186"/>
                  <a:gd name="T56" fmla="*/ 0 w 56"/>
                  <a:gd name="T57" fmla="*/ 0 h 186"/>
                  <a:gd name="T58" fmla="*/ 0 w 56"/>
                  <a:gd name="T59" fmla="*/ 0 h 186"/>
                  <a:gd name="T60" fmla="*/ 0 w 56"/>
                  <a:gd name="T61" fmla="*/ 0 h 186"/>
                  <a:gd name="T62" fmla="*/ 0 w 56"/>
                  <a:gd name="T63" fmla="*/ 0 h 186"/>
                  <a:gd name="T64" fmla="*/ 0 w 56"/>
                  <a:gd name="T65" fmla="*/ 0 h 186"/>
                  <a:gd name="T66" fmla="*/ 0 w 56"/>
                  <a:gd name="T67" fmla="*/ 0 h 186"/>
                  <a:gd name="T68" fmla="*/ 0 w 56"/>
                  <a:gd name="T69" fmla="*/ 0 h 186"/>
                  <a:gd name="T70" fmla="*/ 0 w 56"/>
                  <a:gd name="T71" fmla="*/ 0 h 186"/>
                  <a:gd name="T72" fmla="*/ 0 w 56"/>
                  <a:gd name="T73" fmla="*/ 0 h 186"/>
                  <a:gd name="T74" fmla="*/ 0 w 56"/>
                  <a:gd name="T75" fmla="*/ 0 h 186"/>
                  <a:gd name="T76" fmla="*/ 0 w 56"/>
                  <a:gd name="T77" fmla="*/ 0 h 186"/>
                  <a:gd name="T78" fmla="*/ 0 w 56"/>
                  <a:gd name="T79" fmla="*/ 0 h 186"/>
                  <a:gd name="T80" fmla="*/ 0 w 56"/>
                  <a:gd name="T81" fmla="*/ 0 h 186"/>
                  <a:gd name="T82" fmla="*/ 0 w 56"/>
                  <a:gd name="T83" fmla="*/ 0 h 186"/>
                  <a:gd name="T84" fmla="*/ 0 w 56"/>
                  <a:gd name="T85" fmla="*/ 0 h 186"/>
                  <a:gd name="T86" fmla="*/ 0 w 56"/>
                  <a:gd name="T87" fmla="*/ 0 h 186"/>
                  <a:gd name="T88" fmla="*/ 0 w 56"/>
                  <a:gd name="T89" fmla="*/ 0 h 186"/>
                  <a:gd name="T90" fmla="*/ 0 w 56"/>
                  <a:gd name="T91" fmla="*/ 0 h 186"/>
                  <a:gd name="T92" fmla="*/ 0 w 56"/>
                  <a:gd name="T93" fmla="*/ 0 h 186"/>
                  <a:gd name="T94" fmla="*/ 0 w 56"/>
                  <a:gd name="T95" fmla="*/ 0 h 186"/>
                  <a:gd name="T96" fmla="*/ 0 w 56"/>
                  <a:gd name="T97" fmla="*/ 0 h 186"/>
                  <a:gd name="T98" fmla="*/ 0 w 56"/>
                  <a:gd name="T99" fmla="*/ 0 h 186"/>
                  <a:gd name="T100" fmla="*/ 0 w 56"/>
                  <a:gd name="T101" fmla="*/ 0 h 186"/>
                  <a:gd name="T102" fmla="*/ 0 w 56"/>
                  <a:gd name="T103" fmla="*/ 0 h 186"/>
                  <a:gd name="T104" fmla="*/ 0 w 56"/>
                  <a:gd name="T105" fmla="*/ 0 h 186"/>
                  <a:gd name="T106" fmla="*/ 0 w 56"/>
                  <a:gd name="T107" fmla="*/ 0 h 186"/>
                  <a:gd name="T108" fmla="*/ 0 w 56"/>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6" h="186">
                    <a:moveTo>
                      <a:pt x="0" y="179"/>
                    </a:moveTo>
                    <a:lnTo>
                      <a:pt x="5" y="179"/>
                    </a:lnTo>
                    <a:lnTo>
                      <a:pt x="10" y="179"/>
                    </a:lnTo>
                    <a:lnTo>
                      <a:pt x="14" y="178"/>
                    </a:lnTo>
                    <a:lnTo>
                      <a:pt x="17" y="175"/>
                    </a:lnTo>
                    <a:lnTo>
                      <a:pt x="17" y="170"/>
                    </a:lnTo>
                    <a:lnTo>
                      <a:pt x="17" y="100"/>
                    </a:lnTo>
                    <a:lnTo>
                      <a:pt x="17" y="92"/>
                    </a:lnTo>
                    <a:lnTo>
                      <a:pt x="14" y="88"/>
                    </a:lnTo>
                    <a:lnTo>
                      <a:pt x="10" y="85"/>
                    </a:lnTo>
                    <a:lnTo>
                      <a:pt x="4" y="82"/>
                    </a:lnTo>
                    <a:lnTo>
                      <a:pt x="4" y="77"/>
                    </a:lnTo>
                    <a:lnTo>
                      <a:pt x="31" y="68"/>
                    </a:lnTo>
                    <a:lnTo>
                      <a:pt x="36" y="66"/>
                    </a:lnTo>
                    <a:lnTo>
                      <a:pt x="38" y="68"/>
                    </a:lnTo>
                    <a:lnTo>
                      <a:pt x="38" y="70"/>
                    </a:lnTo>
                    <a:lnTo>
                      <a:pt x="38" y="170"/>
                    </a:lnTo>
                    <a:lnTo>
                      <a:pt x="39" y="175"/>
                    </a:lnTo>
                    <a:lnTo>
                      <a:pt x="41" y="178"/>
                    </a:lnTo>
                    <a:lnTo>
                      <a:pt x="47" y="179"/>
                    </a:lnTo>
                    <a:lnTo>
                      <a:pt x="52" y="179"/>
                    </a:lnTo>
                    <a:lnTo>
                      <a:pt x="56" y="179"/>
                    </a:lnTo>
                    <a:lnTo>
                      <a:pt x="56" y="186"/>
                    </a:lnTo>
                    <a:lnTo>
                      <a:pt x="28" y="186"/>
                    </a:lnTo>
                    <a:lnTo>
                      <a:pt x="0" y="186"/>
                    </a:lnTo>
                    <a:lnTo>
                      <a:pt x="0" y="179"/>
                    </a:lnTo>
                    <a:close/>
                    <a:moveTo>
                      <a:pt x="27" y="26"/>
                    </a:moveTo>
                    <a:lnTo>
                      <a:pt x="27" y="26"/>
                    </a:lnTo>
                    <a:lnTo>
                      <a:pt x="23" y="25"/>
                    </a:lnTo>
                    <a:lnTo>
                      <a:pt x="19" y="22"/>
                    </a:lnTo>
                    <a:lnTo>
                      <a:pt x="16" y="19"/>
                    </a:lnTo>
                    <a:lnTo>
                      <a:pt x="16" y="13"/>
                    </a:lnTo>
                    <a:lnTo>
                      <a:pt x="16" y="8"/>
                    </a:lnTo>
                    <a:lnTo>
                      <a:pt x="19" y="4"/>
                    </a:lnTo>
                    <a:lnTo>
                      <a:pt x="23" y="2"/>
                    </a:lnTo>
                    <a:lnTo>
                      <a:pt x="27" y="0"/>
                    </a:lnTo>
                    <a:lnTo>
                      <a:pt x="32" y="2"/>
                    </a:lnTo>
                    <a:lnTo>
                      <a:pt x="36" y="4"/>
                    </a:lnTo>
                    <a:lnTo>
                      <a:pt x="40" y="8"/>
                    </a:lnTo>
                    <a:lnTo>
                      <a:pt x="40" y="13"/>
                    </a:lnTo>
                    <a:lnTo>
                      <a:pt x="40"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43" name="Freeform 471"/>
              <p:cNvSpPr/>
              <p:nvPr userDrawn="1"/>
            </p:nvSpPr>
            <p:spPr bwMode="auto">
              <a:xfrm>
                <a:off x="1087" y="292"/>
                <a:ext cx="19" cy="40"/>
              </a:xfrm>
              <a:custGeom>
                <a:avLst/>
                <a:gdLst>
                  <a:gd name="T0" fmla="*/ 0 w 56"/>
                  <a:gd name="T1" fmla="*/ 0 h 120"/>
                  <a:gd name="T2" fmla="*/ 0 w 56"/>
                  <a:gd name="T3" fmla="*/ 0 h 120"/>
                  <a:gd name="T4" fmla="*/ 0 w 56"/>
                  <a:gd name="T5" fmla="*/ 0 h 120"/>
                  <a:gd name="T6" fmla="*/ 0 w 56"/>
                  <a:gd name="T7" fmla="*/ 0 h 120"/>
                  <a:gd name="T8" fmla="*/ 0 w 56"/>
                  <a:gd name="T9" fmla="*/ 0 h 120"/>
                  <a:gd name="T10" fmla="*/ 0 w 56"/>
                  <a:gd name="T11" fmla="*/ 0 h 120"/>
                  <a:gd name="T12" fmla="*/ 0 w 56"/>
                  <a:gd name="T13" fmla="*/ 0 h 120"/>
                  <a:gd name="T14" fmla="*/ 0 w 56"/>
                  <a:gd name="T15" fmla="*/ 0 h 120"/>
                  <a:gd name="T16" fmla="*/ 0 w 56"/>
                  <a:gd name="T17" fmla="*/ 0 h 120"/>
                  <a:gd name="T18" fmla="*/ 0 w 56"/>
                  <a:gd name="T19" fmla="*/ 0 h 120"/>
                  <a:gd name="T20" fmla="*/ 0 w 56"/>
                  <a:gd name="T21" fmla="*/ 0 h 120"/>
                  <a:gd name="T22" fmla="*/ 0 w 56"/>
                  <a:gd name="T23" fmla="*/ 0 h 120"/>
                  <a:gd name="T24" fmla="*/ 0 w 56"/>
                  <a:gd name="T25" fmla="*/ 0 h 120"/>
                  <a:gd name="T26" fmla="*/ 0 w 56"/>
                  <a:gd name="T27" fmla="*/ 0 h 120"/>
                  <a:gd name="T28" fmla="*/ 0 w 56"/>
                  <a:gd name="T29" fmla="*/ 0 h 120"/>
                  <a:gd name="T30" fmla="*/ 0 w 56"/>
                  <a:gd name="T31" fmla="*/ 0 h 120"/>
                  <a:gd name="T32" fmla="*/ 0 w 56"/>
                  <a:gd name="T33" fmla="*/ 0 h 120"/>
                  <a:gd name="T34" fmla="*/ 0 w 56"/>
                  <a:gd name="T35" fmla="*/ 0 h 120"/>
                  <a:gd name="T36" fmla="*/ 0 w 56"/>
                  <a:gd name="T37" fmla="*/ 0 h 120"/>
                  <a:gd name="T38" fmla="*/ 0 w 56"/>
                  <a:gd name="T39" fmla="*/ 0 h 120"/>
                  <a:gd name="T40" fmla="*/ 0 w 56"/>
                  <a:gd name="T41" fmla="*/ 0 h 120"/>
                  <a:gd name="T42" fmla="*/ 0 w 56"/>
                  <a:gd name="T43" fmla="*/ 0 h 120"/>
                  <a:gd name="T44" fmla="*/ 0 w 56"/>
                  <a:gd name="T45" fmla="*/ 0 h 120"/>
                  <a:gd name="T46" fmla="*/ 0 w 56"/>
                  <a:gd name="T47" fmla="*/ 0 h 120"/>
                  <a:gd name="T48" fmla="*/ 0 w 56"/>
                  <a:gd name="T49" fmla="*/ 0 h 120"/>
                  <a:gd name="T50" fmla="*/ 0 w 56"/>
                  <a:gd name="T51" fmla="*/ 0 h 120"/>
                  <a:gd name="T52" fmla="*/ 0 w 56"/>
                  <a:gd name="T53" fmla="*/ 0 h 120"/>
                  <a:gd name="T54" fmla="*/ 0 w 56"/>
                  <a:gd name="T55" fmla="*/ 0 h 120"/>
                  <a:gd name="T56" fmla="*/ 0 w 56"/>
                  <a:gd name="T57" fmla="*/ 0 h 120"/>
                  <a:gd name="T58" fmla="*/ 0 w 56"/>
                  <a:gd name="T59" fmla="*/ 0 h 120"/>
                  <a:gd name="T60" fmla="*/ 0 w 56"/>
                  <a:gd name="T61" fmla="*/ 0 h 120"/>
                  <a:gd name="T62" fmla="*/ 0 w 56"/>
                  <a:gd name="T63" fmla="*/ 0 h 120"/>
                  <a:gd name="T64" fmla="*/ 0 w 56"/>
                  <a:gd name="T65" fmla="*/ 0 h 120"/>
                  <a:gd name="T66" fmla="*/ 0 w 56"/>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6" h="120">
                    <a:moveTo>
                      <a:pt x="0" y="113"/>
                    </a:moveTo>
                    <a:lnTo>
                      <a:pt x="5" y="113"/>
                    </a:lnTo>
                    <a:lnTo>
                      <a:pt x="10" y="113"/>
                    </a:lnTo>
                    <a:lnTo>
                      <a:pt x="14" y="112"/>
                    </a:lnTo>
                    <a:lnTo>
                      <a:pt x="17" y="109"/>
                    </a:lnTo>
                    <a:lnTo>
                      <a:pt x="17" y="104"/>
                    </a:lnTo>
                    <a:lnTo>
                      <a:pt x="17" y="34"/>
                    </a:lnTo>
                    <a:lnTo>
                      <a:pt x="17" y="26"/>
                    </a:lnTo>
                    <a:lnTo>
                      <a:pt x="14" y="22"/>
                    </a:lnTo>
                    <a:lnTo>
                      <a:pt x="10" y="19"/>
                    </a:lnTo>
                    <a:lnTo>
                      <a:pt x="4" y="16"/>
                    </a:lnTo>
                    <a:lnTo>
                      <a:pt x="4" y="11"/>
                    </a:lnTo>
                    <a:lnTo>
                      <a:pt x="31" y="2"/>
                    </a:lnTo>
                    <a:lnTo>
                      <a:pt x="36" y="0"/>
                    </a:lnTo>
                    <a:lnTo>
                      <a:pt x="38" y="2"/>
                    </a:lnTo>
                    <a:lnTo>
                      <a:pt x="38" y="4"/>
                    </a:lnTo>
                    <a:lnTo>
                      <a:pt x="38" y="104"/>
                    </a:lnTo>
                    <a:lnTo>
                      <a:pt x="39" y="109"/>
                    </a:lnTo>
                    <a:lnTo>
                      <a:pt x="41" y="112"/>
                    </a:lnTo>
                    <a:lnTo>
                      <a:pt x="47" y="113"/>
                    </a:lnTo>
                    <a:lnTo>
                      <a:pt x="52" y="113"/>
                    </a:lnTo>
                    <a:lnTo>
                      <a:pt x="56" y="113"/>
                    </a:lnTo>
                    <a:lnTo>
                      <a:pt x="56"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44" name="Freeform 472"/>
              <p:cNvSpPr/>
              <p:nvPr userDrawn="1"/>
            </p:nvSpPr>
            <p:spPr bwMode="auto">
              <a:xfrm>
                <a:off x="1092" y="270"/>
                <a:ext cx="8" cy="8"/>
              </a:xfrm>
              <a:custGeom>
                <a:avLst/>
                <a:gdLst>
                  <a:gd name="T0" fmla="*/ 0 w 24"/>
                  <a:gd name="T1" fmla="*/ 0 h 26"/>
                  <a:gd name="T2" fmla="*/ 0 w 24"/>
                  <a:gd name="T3" fmla="*/ 0 h 26"/>
                  <a:gd name="T4" fmla="*/ 0 w 24"/>
                  <a:gd name="T5" fmla="*/ 0 h 26"/>
                  <a:gd name="T6" fmla="*/ 0 w 24"/>
                  <a:gd name="T7" fmla="*/ 0 h 26"/>
                  <a:gd name="T8" fmla="*/ 0 w 24"/>
                  <a:gd name="T9" fmla="*/ 0 h 26"/>
                  <a:gd name="T10" fmla="*/ 0 w 24"/>
                  <a:gd name="T11" fmla="*/ 0 h 26"/>
                  <a:gd name="T12" fmla="*/ 0 w 24"/>
                  <a:gd name="T13" fmla="*/ 0 h 26"/>
                  <a:gd name="T14" fmla="*/ 0 w 24"/>
                  <a:gd name="T15" fmla="*/ 0 h 26"/>
                  <a:gd name="T16" fmla="*/ 0 w 24"/>
                  <a:gd name="T17" fmla="*/ 0 h 26"/>
                  <a:gd name="T18" fmla="*/ 0 w 24"/>
                  <a:gd name="T19" fmla="*/ 0 h 26"/>
                  <a:gd name="T20" fmla="*/ 0 w 24"/>
                  <a:gd name="T21" fmla="*/ 0 h 26"/>
                  <a:gd name="T22" fmla="*/ 0 w 24"/>
                  <a:gd name="T23" fmla="*/ 0 h 26"/>
                  <a:gd name="T24" fmla="*/ 0 w 24"/>
                  <a:gd name="T25" fmla="*/ 0 h 26"/>
                  <a:gd name="T26" fmla="*/ 0 w 24"/>
                  <a:gd name="T27" fmla="*/ 0 h 26"/>
                  <a:gd name="T28" fmla="*/ 0 w 24"/>
                  <a:gd name="T29" fmla="*/ 0 h 26"/>
                  <a:gd name="T30" fmla="*/ 0 w 24"/>
                  <a:gd name="T31" fmla="*/ 0 h 26"/>
                  <a:gd name="T32" fmla="*/ 0 w 24"/>
                  <a:gd name="T33" fmla="*/ 0 h 26"/>
                  <a:gd name="T34" fmla="*/ 0 w 24"/>
                  <a:gd name="T35" fmla="*/ 0 h 26"/>
                  <a:gd name="T36" fmla="*/ 0 w 24"/>
                  <a:gd name="T37" fmla="*/ 0 h 26"/>
                  <a:gd name="T38" fmla="*/ 0 w 24"/>
                  <a:gd name="T39" fmla="*/ 0 h 26"/>
                  <a:gd name="T40" fmla="*/ 0 w 24"/>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26">
                    <a:moveTo>
                      <a:pt x="11" y="26"/>
                    </a:moveTo>
                    <a:lnTo>
                      <a:pt x="11" y="26"/>
                    </a:lnTo>
                    <a:lnTo>
                      <a:pt x="7" y="25"/>
                    </a:lnTo>
                    <a:lnTo>
                      <a:pt x="3" y="22"/>
                    </a:lnTo>
                    <a:lnTo>
                      <a:pt x="0" y="19"/>
                    </a:lnTo>
                    <a:lnTo>
                      <a:pt x="0" y="13"/>
                    </a:lnTo>
                    <a:lnTo>
                      <a:pt x="0" y="8"/>
                    </a:lnTo>
                    <a:lnTo>
                      <a:pt x="3" y="4"/>
                    </a:lnTo>
                    <a:lnTo>
                      <a:pt x="7" y="2"/>
                    </a:lnTo>
                    <a:lnTo>
                      <a:pt x="11" y="0"/>
                    </a:lnTo>
                    <a:lnTo>
                      <a:pt x="16" y="2"/>
                    </a:lnTo>
                    <a:lnTo>
                      <a:pt x="20" y="4"/>
                    </a:lnTo>
                    <a:lnTo>
                      <a:pt x="24" y="8"/>
                    </a:lnTo>
                    <a:lnTo>
                      <a:pt x="24" y="13"/>
                    </a:lnTo>
                    <a:lnTo>
                      <a:pt x="24" y="19"/>
                    </a:lnTo>
                    <a:lnTo>
                      <a:pt x="20" y="22"/>
                    </a:lnTo>
                    <a:lnTo>
                      <a:pt x="16" y="25"/>
                    </a:lnTo>
                    <a:lnTo>
                      <a:pt x="11"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45" name="Freeform 473"/>
              <p:cNvSpPr/>
              <p:nvPr userDrawn="1"/>
            </p:nvSpPr>
            <p:spPr bwMode="auto">
              <a:xfrm>
                <a:off x="1112"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8" y="35"/>
                    </a:moveTo>
                    <a:lnTo>
                      <a:pt x="18" y="35"/>
                    </a:lnTo>
                    <a:lnTo>
                      <a:pt x="17" y="29"/>
                    </a:lnTo>
                    <a:lnTo>
                      <a:pt x="14" y="25"/>
                    </a:lnTo>
                    <a:lnTo>
                      <a:pt x="10" y="21"/>
                    </a:lnTo>
                    <a:lnTo>
                      <a:pt x="2" y="19"/>
                    </a:lnTo>
                    <a:lnTo>
                      <a:pt x="2" y="13"/>
                    </a:lnTo>
                    <a:lnTo>
                      <a:pt x="19" y="8"/>
                    </a:lnTo>
                    <a:lnTo>
                      <a:pt x="36" y="0"/>
                    </a:lnTo>
                    <a:lnTo>
                      <a:pt x="37" y="2"/>
                    </a:lnTo>
                    <a:lnTo>
                      <a:pt x="39" y="3"/>
                    </a:lnTo>
                    <a:lnTo>
                      <a:pt x="39" y="20"/>
                    </a:lnTo>
                    <a:lnTo>
                      <a:pt x="49" y="12"/>
                    </a:lnTo>
                    <a:lnTo>
                      <a:pt x="59" y="7"/>
                    </a:lnTo>
                    <a:lnTo>
                      <a:pt x="71" y="2"/>
                    </a:lnTo>
                    <a:lnTo>
                      <a:pt x="78" y="0"/>
                    </a:lnTo>
                    <a:lnTo>
                      <a:pt x="84" y="0"/>
                    </a:lnTo>
                    <a:lnTo>
                      <a:pt x="91" y="2"/>
                    </a:lnTo>
                    <a:lnTo>
                      <a:pt x="97" y="3"/>
                    </a:lnTo>
                    <a:lnTo>
                      <a:pt x="102" y="7"/>
                    </a:lnTo>
                    <a:lnTo>
                      <a:pt x="107" y="11"/>
                    </a:lnTo>
                    <a:lnTo>
                      <a:pt x="110" y="17"/>
                    </a:lnTo>
                    <a:lnTo>
                      <a:pt x="113" y="22"/>
                    </a:lnTo>
                    <a:lnTo>
                      <a:pt x="113" y="30"/>
                    </a:lnTo>
                    <a:lnTo>
                      <a:pt x="114" y="37"/>
                    </a:lnTo>
                    <a:lnTo>
                      <a:pt x="114" y="104"/>
                    </a:lnTo>
                    <a:lnTo>
                      <a:pt x="115" y="109"/>
                    </a:lnTo>
                    <a:lnTo>
                      <a:pt x="118" y="112"/>
                    </a:lnTo>
                    <a:lnTo>
                      <a:pt x="122" y="113"/>
                    </a:lnTo>
                    <a:lnTo>
                      <a:pt x="127" y="113"/>
                    </a:lnTo>
                    <a:lnTo>
                      <a:pt x="131" y="113"/>
                    </a:lnTo>
                    <a:lnTo>
                      <a:pt x="131" y="120"/>
                    </a:lnTo>
                    <a:lnTo>
                      <a:pt x="104" y="120"/>
                    </a:lnTo>
                    <a:lnTo>
                      <a:pt x="75" y="120"/>
                    </a:lnTo>
                    <a:lnTo>
                      <a:pt x="75" y="113"/>
                    </a:lnTo>
                    <a:lnTo>
                      <a:pt x="80" y="113"/>
                    </a:lnTo>
                    <a:lnTo>
                      <a:pt x="85" y="113"/>
                    </a:lnTo>
                    <a:lnTo>
                      <a:pt x="89" y="112"/>
                    </a:lnTo>
                    <a:lnTo>
                      <a:pt x="92" y="109"/>
                    </a:lnTo>
                    <a:lnTo>
                      <a:pt x="93" y="104"/>
                    </a:lnTo>
                    <a:lnTo>
                      <a:pt x="93" y="37"/>
                    </a:lnTo>
                    <a:lnTo>
                      <a:pt x="92" y="32"/>
                    </a:lnTo>
                    <a:lnTo>
                      <a:pt x="91" y="28"/>
                    </a:lnTo>
                    <a:lnTo>
                      <a:pt x="89" y="24"/>
                    </a:lnTo>
                    <a:lnTo>
                      <a:pt x="87" y="20"/>
                    </a:lnTo>
                    <a:lnTo>
                      <a:pt x="83" y="17"/>
                    </a:lnTo>
                    <a:lnTo>
                      <a:pt x="79" y="16"/>
                    </a:lnTo>
                    <a:lnTo>
                      <a:pt x="69" y="15"/>
                    </a:lnTo>
                    <a:lnTo>
                      <a:pt x="62" y="16"/>
                    </a:lnTo>
                    <a:lnTo>
                      <a:pt x="53" y="19"/>
                    </a:lnTo>
                    <a:lnTo>
                      <a:pt x="39" y="28"/>
                    </a:lnTo>
                    <a:lnTo>
                      <a:pt x="39" y="104"/>
                    </a:lnTo>
                    <a:lnTo>
                      <a:pt x="39" y="109"/>
                    </a:lnTo>
                    <a:lnTo>
                      <a:pt x="43" y="112"/>
                    </a:lnTo>
                    <a:lnTo>
                      <a:pt x="47" y="113"/>
                    </a:lnTo>
                    <a:lnTo>
                      <a:pt x="52" y="113"/>
                    </a:lnTo>
                    <a:lnTo>
                      <a:pt x="56" y="113"/>
                    </a:lnTo>
                    <a:lnTo>
                      <a:pt x="56" y="120"/>
                    </a:lnTo>
                    <a:lnTo>
                      <a:pt x="28" y="120"/>
                    </a:lnTo>
                    <a:lnTo>
                      <a:pt x="0" y="120"/>
                    </a:lnTo>
                    <a:lnTo>
                      <a:pt x="0" y="113"/>
                    </a:lnTo>
                    <a:lnTo>
                      <a:pt x="5" y="113"/>
                    </a:lnTo>
                    <a:lnTo>
                      <a:pt x="10" y="113"/>
                    </a:lnTo>
                    <a:lnTo>
                      <a:pt x="14" y="112"/>
                    </a:lnTo>
                    <a:lnTo>
                      <a:pt x="17"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46" name="Freeform 474"/>
              <p:cNvSpPr>
                <a:spLocks noEditPoints="1"/>
              </p:cNvSpPr>
              <p:nvPr userDrawn="1"/>
            </p:nvSpPr>
            <p:spPr bwMode="auto">
              <a:xfrm>
                <a:off x="116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4" y="114"/>
                    </a:lnTo>
                    <a:lnTo>
                      <a:pt x="98" y="120"/>
                    </a:lnTo>
                    <a:lnTo>
                      <a:pt x="92" y="122"/>
                    </a:lnTo>
                    <a:lnTo>
                      <a:pt x="84" y="124"/>
                    </a:lnTo>
                    <a:lnTo>
                      <a:pt x="80" y="124"/>
                    </a:lnTo>
                    <a:lnTo>
                      <a:pt x="76" y="122"/>
                    </a:lnTo>
                    <a:lnTo>
                      <a:pt x="74" y="120"/>
                    </a:lnTo>
                    <a:lnTo>
                      <a:pt x="73" y="118"/>
                    </a:lnTo>
                    <a:lnTo>
                      <a:pt x="69" y="112"/>
                    </a:lnTo>
                    <a:lnTo>
                      <a:pt x="67" y="104"/>
                    </a:lnTo>
                    <a:lnTo>
                      <a:pt x="58" y="112"/>
                    </a:lnTo>
                    <a:lnTo>
                      <a:pt x="49" y="118"/>
                    </a:lnTo>
                    <a:lnTo>
                      <a:pt x="39" y="122"/>
                    </a:lnTo>
                    <a:lnTo>
                      <a:pt x="27" y="124"/>
                    </a:lnTo>
                    <a:lnTo>
                      <a:pt x="22" y="124"/>
                    </a:lnTo>
                    <a:lnTo>
                      <a:pt x="16" y="122"/>
                    </a:lnTo>
                    <a:lnTo>
                      <a:pt x="12" y="120"/>
                    </a:lnTo>
                    <a:lnTo>
                      <a:pt x="8" y="116"/>
                    </a:lnTo>
                    <a:lnTo>
                      <a:pt x="4" y="113"/>
                    </a:lnTo>
                    <a:lnTo>
                      <a:pt x="1" y="108"/>
                    </a:lnTo>
                    <a:lnTo>
                      <a:pt x="0" y="104"/>
                    </a:lnTo>
                    <a:lnTo>
                      <a:pt x="0" y="99"/>
                    </a:lnTo>
                    <a:lnTo>
                      <a:pt x="0" y="91"/>
                    </a:lnTo>
                    <a:lnTo>
                      <a:pt x="3" y="86"/>
                    </a:lnTo>
                    <a:lnTo>
                      <a:pt x="6" y="81"/>
                    </a:lnTo>
                    <a:lnTo>
                      <a:pt x="13" y="76"/>
                    </a:lnTo>
                    <a:lnTo>
                      <a:pt x="22" y="72"/>
                    </a:lnTo>
                    <a:lnTo>
                      <a:pt x="34" y="67"/>
                    </a:lnTo>
                    <a:lnTo>
                      <a:pt x="67" y="55"/>
                    </a:lnTo>
                    <a:lnTo>
                      <a:pt x="67" y="37"/>
                    </a:lnTo>
                    <a:lnTo>
                      <a:pt x="67" y="32"/>
                    </a:lnTo>
                    <a:lnTo>
                      <a:pt x="66" y="28"/>
                    </a:lnTo>
                    <a:lnTo>
                      <a:pt x="63" y="24"/>
                    </a:lnTo>
                    <a:lnTo>
                      <a:pt x="61" y="20"/>
                    </a:lnTo>
                    <a:lnTo>
                      <a:pt x="57" y="19"/>
                    </a:lnTo>
                    <a:lnTo>
                      <a:pt x="53" y="16"/>
                    </a:lnTo>
                    <a:lnTo>
                      <a:pt x="48" y="15"/>
                    </a:lnTo>
                    <a:lnTo>
                      <a:pt x="43" y="15"/>
                    </a:lnTo>
                    <a:lnTo>
                      <a:pt x="35" y="16"/>
                    </a:lnTo>
                    <a:lnTo>
                      <a:pt x="28" y="20"/>
                    </a:lnTo>
                    <a:lnTo>
                      <a:pt x="25" y="25"/>
                    </a:lnTo>
                    <a:lnTo>
                      <a:pt x="22" y="33"/>
                    </a:lnTo>
                    <a:lnTo>
                      <a:pt x="21" y="38"/>
                    </a:lnTo>
                    <a:lnTo>
                      <a:pt x="17" y="41"/>
                    </a:lnTo>
                    <a:lnTo>
                      <a:pt x="13" y="43"/>
                    </a:lnTo>
                    <a:lnTo>
                      <a:pt x="8" y="45"/>
                    </a:lnTo>
                    <a:lnTo>
                      <a:pt x="5" y="43"/>
                    </a:lnTo>
                    <a:lnTo>
                      <a:pt x="4" y="42"/>
                    </a:lnTo>
                    <a:lnTo>
                      <a:pt x="3" y="39"/>
                    </a:lnTo>
                    <a:lnTo>
                      <a:pt x="4" y="34"/>
                    </a:lnTo>
                    <a:lnTo>
                      <a:pt x="5" y="29"/>
                    </a:lnTo>
                    <a:lnTo>
                      <a:pt x="8" y="26"/>
                    </a:lnTo>
                    <a:lnTo>
                      <a:pt x="12" y="22"/>
                    </a:lnTo>
                    <a:lnTo>
                      <a:pt x="21" y="16"/>
                    </a:lnTo>
                    <a:lnTo>
                      <a:pt x="34" y="10"/>
                    </a:lnTo>
                    <a:lnTo>
                      <a:pt x="44" y="3"/>
                    </a:lnTo>
                    <a:lnTo>
                      <a:pt x="51" y="2"/>
                    </a:lnTo>
                    <a:lnTo>
                      <a:pt x="57" y="0"/>
                    </a:lnTo>
                    <a:lnTo>
                      <a:pt x="66" y="2"/>
                    </a:lnTo>
                    <a:lnTo>
                      <a:pt x="76" y="6"/>
                    </a:lnTo>
                    <a:lnTo>
                      <a:pt x="82" y="10"/>
                    </a:lnTo>
                    <a:lnTo>
                      <a:pt x="86" y="13"/>
                    </a:lnTo>
                    <a:lnTo>
                      <a:pt x="88" y="17"/>
                    </a:lnTo>
                    <a:lnTo>
                      <a:pt x="88" y="22"/>
                    </a:lnTo>
                    <a:lnTo>
                      <a:pt x="88" y="95"/>
                    </a:lnTo>
                    <a:lnTo>
                      <a:pt x="89" y="102"/>
                    </a:lnTo>
                    <a:lnTo>
                      <a:pt x="91" y="107"/>
                    </a:lnTo>
                    <a:lnTo>
                      <a:pt x="93" y="109"/>
                    </a:lnTo>
                    <a:lnTo>
                      <a:pt x="98" y="109"/>
                    </a:lnTo>
                    <a:lnTo>
                      <a:pt x="104" y="108"/>
                    </a:lnTo>
                    <a:lnTo>
                      <a:pt x="108" y="105"/>
                    </a:lnTo>
                    <a:lnTo>
                      <a:pt x="110" y="109"/>
                    </a:lnTo>
                    <a:close/>
                    <a:moveTo>
                      <a:pt x="67" y="63"/>
                    </a:moveTo>
                    <a:lnTo>
                      <a:pt x="67" y="63"/>
                    </a:lnTo>
                    <a:lnTo>
                      <a:pt x="54" y="67"/>
                    </a:lnTo>
                    <a:lnTo>
                      <a:pt x="39" y="72"/>
                    </a:lnTo>
                    <a:lnTo>
                      <a:pt x="32" y="76"/>
                    </a:lnTo>
                    <a:lnTo>
                      <a:pt x="26" y="81"/>
                    </a:lnTo>
                    <a:lnTo>
                      <a:pt x="22" y="86"/>
                    </a:lnTo>
                    <a:lnTo>
                      <a:pt x="21" y="90"/>
                    </a:lnTo>
                    <a:lnTo>
                      <a:pt x="21" y="92"/>
                    </a:lnTo>
                    <a:lnTo>
                      <a:pt x="22" y="100"/>
                    </a:lnTo>
                    <a:lnTo>
                      <a:pt x="26" y="105"/>
                    </a:lnTo>
                    <a:lnTo>
                      <a:pt x="31" y="111"/>
                    </a:lnTo>
                    <a:lnTo>
                      <a:pt x="35" y="111"/>
                    </a:lnTo>
                    <a:lnTo>
                      <a:pt x="39" y="112"/>
                    </a:lnTo>
                    <a:lnTo>
                      <a:pt x="48" y="111"/>
                    </a:lnTo>
                    <a:lnTo>
                      <a:pt x="54" y="107"/>
                    </a:lnTo>
                    <a:lnTo>
                      <a:pt x="61"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47" name="Freeform 475"/>
              <p:cNvSpPr/>
              <p:nvPr userDrawn="1"/>
            </p:nvSpPr>
            <p:spPr bwMode="auto">
              <a:xfrm>
                <a:off x="1202" y="284"/>
                <a:ext cx="26"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1" y="140"/>
                    </a:lnTo>
                    <a:lnTo>
                      <a:pt x="52" y="144"/>
                    </a:lnTo>
                    <a:lnTo>
                      <a:pt x="42" y="146"/>
                    </a:lnTo>
                    <a:lnTo>
                      <a:pt x="36" y="146"/>
                    </a:lnTo>
                    <a:lnTo>
                      <a:pt x="31" y="144"/>
                    </a:lnTo>
                    <a:lnTo>
                      <a:pt x="27" y="142"/>
                    </a:lnTo>
                    <a:lnTo>
                      <a:pt x="23" y="139"/>
                    </a:lnTo>
                    <a:lnTo>
                      <a:pt x="21" y="136"/>
                    </a:lnTo>
                    <a:lnTo>
                      <a:pt x="20" y="131"/>
                    </a:lnTo>
                    <a:lnTo>
                      <a:pt x="18" y="127"/>
                    </a:lnTo>
                    <a:lnTo>
                      <a:pt x="17" y="122"/>
                    </a:lnTo>
                    <a:lnTo>
                      <a:pt x="17" y="41"/>
                    </a:lnTo>
                    <a:lnTo>
                      <a:pt x="0" y="41"/>
                    </a:lnTo>
                    <a:lnTo>
                      <a:pt x="0" y="37"/>
                    </a:lnTo>
                    <a:lnTo>
                      <a:pt x="9" y="29"/>
                    </a:lnTo>
                    <a:lnTo>
                      <a:pt x="18"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48" name="Freeform 476"/>
              <p:cNvSpPr>
                <a:spLocks noEditPoints="1"/>
              </p:cNvSpPr>
              <p:nvPr userDrawn="1"/>
            </p:nvSpPr>
            <p:spPr bwMode="auto">
              <a:xfrm>
                <a:off x="1235" y="270"/>
                <a:ext cx="19" cy="62"/>
              </a:xfrm>
              <a:custGeom>
                <a:avLst/>
                <a:gdLst>
                  <a:gd name="T0" fmla="*/ 0 w 55"/>
                  <a:gd name="T1" fmla="*/ 0 h 186"/>
                  <a:gd name="T2" fmla="*/ 0 w 55"/>
                  <a:gd name="T3" fmla="*/ 0 h 186"/>
                  <a:gd name="T4" fmla="*/ 0 w 55"/>
                  <a:gd name="T5" fmla="*/ 0 h 186"/>
                  <a:gd name="T6" fmla="*/ 0 w 55"/>
                  <a:gd name="T7" fmla="*/ 0 h 186"/>
                  <a:gd name="T8" fmla="*/ 0 w 55"/>
                  <a:gd name="T9" fmla="*/ 0 h 186"/>
                  <a:gd name="T10" fmla="*/ 0 w 55"/>
                  <a:gd name="T11" fmla="*/ 0 h 186"/>
                  <a:gd name="T12" fmla="*/ 0 w 55"/>
                  <a:gd name="T13" fmla="*/ 0 h 186"/>
                  <a:gd name="T14" fmla="*/ 0 w 55"/>
                  <a:gd name="T15" fmla="*/ 0 h 186"/>
                  <a:gd name="T16" fmla="*/ 0 w 55"/>
                  <a:gd name="T17" fmla="*/ 0 h 186"/>
                  <a:gd name="T18" fmla="*/ 0 w 55"/>
                  <a:gd name="T19" fmla="*/ 0 h 186"/>
                  <a:gd name="T20" fmla="*/ 0 w 55"/>
                  <a:gd name="T21" fmla="*/ 0 h 186"/>
                  <a:gd name="T22" fmla="*/ 0 w 55"/>
                  <a:gd name="T23" fmla="*/ 0 h 186"/>
                  <a:gd name="T24" fmla="*/ 0 w 55"/>
                  <a:gd name="T25" fmla="*/ 0 h 186"/>
                  <a:gd name="T26" fmla="*/ 0 w 55"/>
                  <a:gd name="T27" fmla="*/ 0 h 186"/>
                  <a:gd name="T28" fmla="*/ 0 w 55"/>
                  <a:gd name="T29" fmla="*/ 0 h 186"/>
                  <a:gd name="T30" fmla="*/ 0 w 55"/>
                  <a:gd name="T31" fmla="*/ 0 h 186"/>
                  <a:gd name="T32" fmla="*/ 0 w 55"/>
                  <a:gd name="T33" fmla="*/ 0 h 186"/>
                  <a:gd name="T34" fmla="*/ 0 w 55"/>
                  <a:gd name="T35" fmla="*/ 0 h 186"/>
                  <a:gd name="T36" fmla="*/ 0 w 55"/>
                  <a:gd name="T37" fmla="*/ 0 h 186"/>
                  <a:gd name="T38" fmla="*/ 0 w 55"/>
                  <a:gd name="T39" fmla="*/ 0 h 186"/>
                  <a:gd name="T40" fmla="*/ 0 w 55"/>
                  <a:gd name="T41" fmla="*/ 0 h 186"/>
                  <a:gd name="T42" fmla="*/ 0 w 55"/>
                  <a:gd name="T43" fmla="*/ 0 h 186"/>
                  <a:gd name="T44" fmla="*/ 0 w 55"/>
                  <a:gd name="T45" fmla="*/ 0 h 186"/>
                  <a:gd name="T46" fmla="*/ 0 w 55"/>
                  <a:gd name="T47" fmla="*/ 0 h 186"/>
                  <a:gd name="T48" fmla="*/ 0 w 55"/>
                  <a:gd name="T49" fmla="*/ 0 h 186"/>
                  <a:gd name="T50" fmla="*/ 0 w 55"/>
                  <a:gd name="T51" fmla="*/ 0 h 186"/>
                  <a:gd name="T52" fmla="*/ 0 w 55"/>
                  <a:gd name="T53" fmla="*/ 0 h 186"/>
                  <a:gd name="T54" fmla="*/ 0 w 55"/>
                  <a:gd name="T55" fmla="*/ 0 h 186"/>
                  <a:gd name="T56" fmla="*/ 0 w 55"/>
                  <a:gd name="T57" fmla="*/ 0 h 186"/>
                  <a:gd name="T58" fmla="*/ 0 w 55"/>
                  <a:gd name="T59" fmla="*/ 0 h 186"/>
                  <a:gd name="T60" fmla="*/ 0 w 55"/>
                  <a:gd name="T61" fmla="*/ 0 h 186"/>
                  <a:gd name="T62" fmla="*/ 0 w 55"/>
                  <a:gd name="T63" fmla="*/ 0 h 186"/>
                  <a:gd name="T64" fmla="*/ 0 w 55"/>
                  <a:gd name="T65" fmla="*/ 0 h 186"/>
                  <a:gd name="T66" fmla="*/ 0 w 55"/>
                  <a:gd name="T67" fmla="*/ 0 h 186"/>
                  <a:gd name="T68" fmla="*/ 0 w 55"/>
                  <a:gd name="T69" fmla="*/ 0 h 186"/>
                  <a:gd name="T70" fmla="*/ 0 w 55"/>
                  <a:gd name="T71" fmla="*/ 0 h 186"/>
                  <a:gd name="T72" fmla="*/ 0 w 55"/>
                  <a:gd name="T73" fmla="*/ 0 h 186"/>
                  <a:gd name="T74" fmla="*/ 0 w 55"/>
                  <a:gd name="T75" fmla="*/ 0 h 186"/>
                  <a:gd name="T76" fmla="*/ 0 w 55"/>
                  <a:gd name="T77" fmla="*/ 0 h 186"/>
                  <a:gd name="T78" fmla="*/ 0 w 55"/>
                  <a:gd name="T79" fmla="*/ 0 h 186"/>
                  <a:gd name="T80" fmla="*/ 0 w 55"/>
                  <a:gd name="T81" fmla="*/ 0 h 186"/>
                  <a:gd name="T82" fmla="*/ 0 w 55"/>
                  <a:gd name="T83" fmla="*/ 0 h 186"/>
                  <a:gd name="T84" fmla="*/ 0 w 55"/>
                  <a:gd name="T85" fmla="*/ 0 h 186"/>
                  <a:gd name="T86" fmla="*/ 0 w 55"/>
                  <a:gd name="T87" fmla="*/ 0 h 186"/>
                  <a:gd name="T88" fmla="*/ 0 w 55"/>
                  <a:gd name="T89" fmla="*/ 0 h 186"/>
                  <a:gd name="T90" fmla="*/ 0 w 55"/>
                  <a:gd name="T91" fmla="*/ 0 h 186"/>
                  <a:gd name="T92" fmla="*/ 0 w 55"/>
                  <a:gd name="T93" fmla="*/ 0 h 186"/>
                  <a:gd name="T94" fmla="*/ 0 w 55"/>
                  <a:gd name="T95" fmla="*/ 0 h 186"/>
                  <a:gd name="T96" fmla="*/ 0 w 55"/>
                  <a:gd name="T97" fmla="*/ 0 h 186"/>
                  <a:gd name="T98" fmla="*/ 0 w 55"/>
                  <a:gd name="T99" fmla="*/ 0 h 186"/>
                  <a:gd name="T100" fmla="*/ 0 w 55"/>
                  <a:gd name="T101" fmla="*/ 0 h 186"/>
                  <a:gd name="T102" fmla="*/ 0 w 55"/>
                  <a:gd name="T103" fmla="*/ 0 h 186"/>
                  <a:gd name="T104" fmla="*/ 0 w 55"/>
                  <a:gd name="T105" fmla="*/ 0 h 186"/>
                  <a:gd name="T106" fmla="*/ 0 w 55"/>
                  <a:gd name="T107" fmla="*/ 0 h 186"/>
                  <a:gd name="T108" fmla="*/ 0 w 55"/>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5" h="186">
                    <a:moveTo>
                      <a:pt x="0" y="179"/>
                    </a:moveTo>
                    <a:lnTo>
                      <a:pt x="5" y="179"/>
                    </a:lnTo>
                    <a:lnTo>
                      <a:pt x="10" y="179"/>
                    </a:lnTo>
                    <a:lnTo>
                      <a:pt x="14" y="178"/>
                    </a:lnTo>
                    <a:lnTo>
                      <a:pt x="16" y="175"/>
                    </a:lnTo>
                    <a:lnTo>
                      <a:pt x="16" y="170"/>
                    </a:lnTo>
                    <a:lnTo>
                      <a:pt x="16" y="100"/>
                    </a:lnTo>
                    <a:lnTo>
                      <a:pt x="16" y="92"/>
                    </a:lnTo>
                    <a:lnTo>
                      <a:pt x="14" y="88"/>
                    </a:lnTo>
                    <a:lnTo>
                      <a:pt x="10" y="85"/>
                    </a:lnTo>
                    <a:lnTo>
                      <a:pt x="4" y="82"/>
                    </a:lnTo>
                    <a:lnTo>
                      <a:pt x="4" y="77"/>
                    </a:lnTo>
                    <a:lnTo>
                      <a:pt x="31" y="68"/>
                    </a:lnTo>
                    <a:lnTo>
                      <a:pt x="36" y="66"/>
                    </a:lnTo>
                    <a:lnTo>
                      <a:pt x="37" y="68"/>
                    </a:lnTo>
                    <a:lnTo>
                      <a:pt x="37" y="70"/>
                    </a:lnTo>
                    <a:lnTo>
                      <a:pt x="37" y="170"/>
                    </a:lnTo>
                    <a:lnTo>
                      <a:pt x="39" y="175"/>
                    </a:lnTo>
                    <a:lnTo>
                      <a:pt x="41" y="178"/>
                    </a:lnTo>
                    <a:lnTo>
                      <a:pt x="46" y="179"/>
                    </a:lnTo>
                    <a:lnTo>
                      <a:pt x="51" y="179"/>
                    </a:lnTo>
                    <a:lnTo>
                      <a:pt x="55" y="179"/>
                    </a:lnTo>
                    <a:lnTo>
                      <a:pt x="55" y="186"/>
                    </a:lnTo>
                    <a:lnTo>
                      <a:pt x="28" y="186"/>
                    </a:lnTo>
                    <a:lnTo>
                      <a:pt x="0" y="186"/>
                    </a:lnTo>
                    <a:lnTo>
                      <a:pt x="0" y="179"/>
                    </a:lnTo>
                    <a:close/>
                    <a:moveTo>
                      <a:pt x="27" y="26"/>
                    </a:moveTo>
                    <a:lnTo>
                      <a:pt x="27" y="26"/>
                    </a:lnTo>
                    <a:lnTo>
                      <a:pt x="23" y="25"/>
                    </a:lnTo>
                    <a:lnTo>
                      <a:pt x="18" y="22"/>
                    </a:lnTo>
                    <a:lnTo>
                      <a:pt x="15" y="19"/>
                    </a:lnTo>
                    <a:lnTo>
                      <a:pt x="15" y="13"/>
                    </a:lnTo>
                    <a:lnTo>
                      <a:pt x="15" y="8"/>
                    </a:lnTo>
                    <a:lnTo>
                      <a:pt x="19" y="4"/>
                    </a:lnTo>
                    <a:lnTo>
                      <a:pt x="23" y="2"/>
                    </a:lnTo>
                    <a:lnTo>
                      <a:pt x="27" y="0"/>
                    </a:lnTo>
                    <a:lnTo>
                      <a:pt x="32" y="2"/>
                    </a:lnTo>
                    <a:lnTo>
                      <a:pt x="36" y="4"/>
                    </a:lnTo>
                    <a:lnTo>
                      <a:pt x="39" y="8"/>
                    </a:lnTo>
                    <a:lnTo>
                      <a:pt x="40" y="13"/>
                    </a:lnTo>
                    <a:lnTo>
                      <a:pt x="39"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49" name="Freeform 477"/>
              <p:cNvSpPr/>
              <p:nvPr userDrawn="1"/>
            </p:nvSpPr>
            <p:spPr bwMode="auto">
              <a:xfrm>
                <a:off x="1235" y="292"/>
                <a:ext cx="19" cy="40"/>
              </a:xfrm>
              <a:custGeom>
                <a:avLst/>
                <a:gdLst>
                  <a:gd name="T0" fmla="*/ 0 w 55"/>
                  <a:gd name="T1" fmla="*/ 0 h 120"/>
                  <a:gd name="T2" fmla="*/ 0 w 55"/>
                  <a:gd name="T3" fmla="*/ 0 h 120"/>
                  <a:gd name="T4" fmla="*/ 0 w 55"/>
                  <a:gd name="T5" fmla="*/ 0 h 120"/>
                  <a:gd name="T6" fmla="*/ 0 w 55"/>
                  <a:gd name="T7" fmla="*/ 0 h 120"/>
                  <a:gd name="T8" fmla="*/ 0 w 55"/>
                  <a:gd name="T9" fmla="*/ 0 h 120"/>
                  <a:gd name="T10" fmla="*/ 0 w 55"/>
                  <a:gd name="T11" fmla="*/ 0 h 120"/>
                  <a:gd name="T12" fmla="*/ 0 w 55"/>
                  <a:gd name="T13" fmla="*/ 0 h 120"/>
                  <a:gd name="T14" fmla="*/ 0 w 55"/>
                  <a:gd name="T15" fmla="*/ 0 h 120"/>
                  <a:gd name="T16" fmla="*/ 0 w 55"/>
                  <a:gd name="T17" fmla="*/ 0 h 120"/>
                  <a:gd name="T18" fmla="*/ 0 w 55"/>
                  <a:gd name="T19" fmla="*/ 0 h 120"/>
                  <a:gd name="T20" fmla="*/ 0 w 55"/>
                  <a:gd name="T21" fmla="*/ 0 h 120"/>
                  <a:gd name="T22" fmla="*/ 0 w 55"/>
                  <a:gd name="T23" fmla="*/ 0 h 120"/>
                  <a:gd name="T24" fmla="*/ 0 w 55"/>
                  <a:gd name="T25" fmla="*/ 0 h 120"/>
                  <a:gd name="T26" fmla="*/ 0 w 55"/>
                  <a:gd name="T27" fmla="*/ 0 h 120"/>
                  <a:gd name="T28" fmla="*/ 0 w 55"/>
                  <a:gd name="T29" fmla="*/ 0 h 120"/>
                  <a:gd name="T30" fmla="*/ 0 w 55"/>
                  <a:gd name="T31" fmla="*/ 0 h 120"/>
                  <a:gd name="T32" fmla="*/ 0 w 55"/>
                  <a:gd name="T33" fmla="*/ 0 h 120"/>
                  <a:gd name="T34" fmla="*/ 0 w 55"/>
                  <a:gd name="T35" fmla="*/ 0 h 120"/>
                  <a:gd name="T36" fmla="*/ 0 w 55"/>
                  <a:gd name="T37" fmla="*/ 0 h 120"/>
                  <a:gd name="T38" fmla="*/ 0 w 55"/>
                  <a:gd name="T39" fmla="*/ 0 h 120"/>
                  <a:gd name="T40" fmla="*/ 0 w 55"/>
                  <a:gd name="T41" fmla="*/ 0 h 120"/>
                  <a:gd name="T42" fmla="*/ 0 w 55"/>
                  <a:gd name="T43" fmla="*/ 0 h 120"/>
                  <a:gd name="T44" fmla="*/ 0 w 55"/>
                  <a:gd name="T45" fmla="*/ 0 h 120"/>
                  <a:gd name="T46" fmla="*/ 0 w 55"/>
                  <a:gd name="T47" fmla="*/ 0 h 120"/>
                  <a:gd name="T48" fmla="*/ 0 w 55"/>
                  <a:gd name="T49" fmla="*/ 0 h 120"/>
                  <a:gd name="T50" fmla="*/ 0 w 55"/>
                  <a:gd name="T51" fmla="*/ 0 h 120"/>
                  <a:gd name="T52" fmla="*/ 0 w 55"/>
                  <a:gd name="T53" fmla="*/ 0 h 120"/>
                  <a:gd name="T54" fmla="*/ 0 w 55"/>
                  <a:gd name="T55" fmla="*/ 0 h 120"/>
                  <a:gd name="T56" fmla="*/ 0 w 55"/>
                  <a:gd name="T57" fmla="*/ 0 h 120"/>
                  <a:gd name="T58" fmla="*/ 0 w 55"/>
                  <a:gd name="T59" fmla="*/ 0 h 120"/>
                  <a:gd name="T60" fmla="*/ 0 w 55"/>
                  <a:gd name="T61" fmla="*/ 0 h 120"/>
                  <a:gd name="T62" fmla="*/ 0 w 55"/>
                  <a:gd name="T63" fmla="*/ 0 h 120"/>
                  <a:gd name="T64" fmla="*/ 0 w 55"/>
                  <a:gd name="T65" fmla="*/ 0 h 120"/>
                  <a:gd name="T66" fmla="*/ 0 w 55"/>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5" h="120">
                    <a:moveTo>
                      <a:pt x="0" y="113"/>
                    </a:moveTo>
                    <a:lnTo>
                      <a:pt x="5" y="113"/>
                    </a:lnTo>
                    <a:lnTo>
                      <a:pt x="10" y="113"/>
                    </a:lnTo>
                    <a:lnTo>
                      <a:pt x="14" y="112"/>
                    </a:lnTo>
                    <a:lnTo>
                      <a:pt x="16" y="109"/>
                    </a:lnTo>
                    <a:lnTo>
                      <a:pt x="16" y="104"/>
                    </a:lnTo>
                    <a:lnTo>
                      <a:pt x="16" y="34"/>
                    </a:lnTo>
                    <a:lnTo>
                      <a:pt x="16" y="26"/>
                    </a:lnTo>
                    <a:lnTo>
                      <a:pt x="14" y="22"/>
                    </a:lnTo>
                    <a:lnTo>
                      <a:pt x="10" y="19"/>
                    </a:lnTo>
                    <a:lnTo>
                      <a:pt x="4" y="16"/>
                    </a:lnTo>
                    <a:lnTo>
                      <a:pt x="4" y="11"/>
                    </a:lnTo>
                    <a:lnTo>
                      <a:pt x="31" y="2"/>
                    </a:lnTo>
                    <a:lnTo>
                      <a:pt x="36" y="0"/>
                    </a:lnTo>
                    <a:lnTo>
                      <a:pt x="37" y="2"/>
                    </a:lnTo>
                    <a:lnTo>
                      <a:pt x="37" y="4"/>
                    </a:lnTo>
                    <a:lnTo>
                      <a:pt x="37" y="104"/>
                    </a:lnTo>
                    <a:lnTo>
                      <a:pt x="39" y="109"/>
                    </a:lnTo>
                    <a:lnTo>
                      <a:pt x="41" y="112"/>
                    </a:lnTo>
                    <a:lnTo>
                      <a:pt x="46" y="113"/>
                    </a:lnTo>
                    <a:lnTo>
                      <a:pt x="51" y="113"/>
                    </a:lnTo>
                    <a:lnTo>
                      <a:pt x="55" y="113"/>
                    </a:lnTo>
                    <a:lnTo>
                      <a:pt x="55"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50" name="Freeform 478"/>
              <p:cNvSpPr/>
              <p:nvPr userDrawn="1"/>
            </p:nvSpPr>
            <p:spPr bwMode="auto">
              <a:xfrm>
                <a:off x="1240" y="270"/>
                <a:ext cx="9" cy="8"/>
              </a:xfrm>
              <a:custGeom>
                <a:avLst/>
                <a:gdLst>
                  <a:gd name="T0" fmla="*/ 0 w 25"/>
                  <a:gd name="T1" fmla="*/ 0 h 26"/>
                  <a:gd name="T2" fmla="*/ 0 w 25"/>
                  <a:gd name="T3" fmla="*/ 0 h 26"/>
                  <a:gd name="T4" fmla="*/ 0 w 25"/>
                  <a:gd name="T5" fmla="*/ 0 h 26"/>
                  <a:gd name="T6" fmla="*/ 0 w 25"/>
                  <a:gd name="T7" fmla="*/ 0 h 26"/>
                  <a:gd name="T8" fmla="*/ 0 w 25"/>
                  <a:gd name="T9" fmla="*/ 0 h 26"/>
                  <a:gd name="T10" fmla="*/ 0 w 25"/>
                  <a:gd name="T11" fmla="*/ 0 h 26"/>
                  <a:gd name="T12" fmla="*/ 0 w 25"/>
                  <a:gd name="T13" fmla="*/ 0 h 26"/>
                  <a:gd name="T14" fmla="*/ 0 w 25"/>
                  <a:gd name="T15" fmla="*/ 0 h 26"/>
                  <a:gd name="T16" fmla="*/ 0 w 25"/>
                  <a:gd name="T17" fmla="*/ 0 h 26"/>
                  <a:gd name="T18" fmla="*/ 0 w 25"/>
                  <a:gd name="T19" fmla="*/ 0 h 26"/>
                  <a:gd name="T20" fmla="*/ 0 w 25"/>
                  <a:gd name="T21" fmla="*/ 0 h 26"/>
                  <a:gd name="T22" fmla="*/ 0 w 25"/>
                  <a:gd name="T23" fmla="*/ 0 h 26"/>
                  <a:gd name="T24" fmla="*/ 0 w 25"/>
                  <a:gd name="T25" fmla="*/ 0 h 26"/>
                  <a:gd name="T26" fmla="*/ 0 w 25"/>
                  <a:gd name="T27" fmla="*/ 0 h 26"/>
                  <a:gd name="T28" fmla="*/ 0 w 25"/>
                  <a:gd name="T29" fmla="*/ 0 h 26"/>
                  <a:gd name="T30" fmla="*/ 0 w 25"/>
                  <a:gd name="T31" fmla="*/ 0 h 26"/>
                  <a:gd name="T32" fmla="*/ 0 w 25"/>
                  <a:gd name="T33" fmla="*/ 0 h 26"/>
                  <a:gd name="T34" fmla="*/ 0 w 25"/>
                  <a:gd name="T35" fmla="*/ 0 h 26"/>
                  <a:gd name="T36" fmla="*/ 0 w 25"/>
                  <a:gd name="T37" fmla="*/ 0 h 26"/>
                  <a:gd name="T38" fmla="*/ 0 w 25"/>
                  <a:gd name="T39" fmla="*/ 0 h 26"/>
                  <a:gd name="T40" fmla="*/ 0 w 25"/>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 h="26">
                    <a:moveTo>
                      <a:pt x="12" y="26"/>
                    </a:moveTo>
                    <a:lnTo>
                      <a:pt x="12" y="26"/>
                    </a:lnTo>
                    <a:lnTo>
                      <a:pt x="8" y="25"/>
                    </a:lnTo>
                    <a:lnTo>
                      <a:pt x="3" y="22"/>
                    </a:lnTo>
                    <a:lnTo>
                      <a:pt x="0" y="19"/>
                    </a:lnTo>
                    <a:lnTo>
                      <a:pt x="0" y="13"/>
                    </a:lnTo>
                    <a:lnTo>
                      <a:pt x="0" y="8"/>
                    </a:lnTo>
                    <a:lnTo>
                      <a:pt x="4" y="4"/>
                    </a:lnTo>
                    <a:lnTo>
                      <a:pt x="8" y="2"/>
                    </a:lnTo>
                    <a:lnTo>
                      <a:pt x="12" y="0"/>
                    </a:lnTo>
                    <a:lnTo>
                      <a:pt x="17" y="2"/>
                    </a:lnTo>
                    <a:lnTo>
                      <a:pt x="21" y="4"/>
                    </a:lnTo>
                    <a:lnTo>
                      <a:pt x="24" y="8"/>
                    </a:lnTo>
                    <a:lnTo>
                      <a:pt x="25" y="13"/>
                    </a:lnTo>
                    <a:lnTo>
                      <a:pt x="24" y="19"/>
                    </a:lnTo>
                    <a:lnTo>
                      <a:pt x="21" y="22"/>
                    </a:lnTo>
                    <a:lnTo>
                      <a:pt x="17" y="25"/>
                    </a:lnTo>
                    <a:lnTo>
                      <a:pt x="12"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51" name="Freeform 479"/>
              <p:cNvSpPr>
                <a:spLocks noEditPoints="1"/>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close/>
                    <a:moveTo>
                      <a:pt x="62" y="117"/>
                    </a:moveTo>
                    <a:lnTo>
                      <a:pt x="62" y="117"/>
                    </a:lnTo>
                    <a:lnTo>
                      <a:pt x="71" y="116"/>
                    </a:lnTo>
                    <a:lnTo>
                      <a:pt x="79" y="112"/>
                    </a:lnTo>
                    <a:lnTo>
                      <a:pt x="85" y="107"/>
                    </a:lnTo>
                    <a:lnTo>
                      <a:pt x="90" y="99"/>
                    </a:lnTo>
                    <a:lnTo>
                      <a:pt x="94" y="91"/>
                    </a:lnTo>
                    <a:lnTo>
                      <a:pt x="97" y="82"/>
                    </a:lnTo>
                    <a:lnTo>
                      <a:pt x="98" y="73"/>
                    </a:lnTo>
                    <a:lnTo>
                      <a:pt x="98" y="64"/>
                    </a:lnTo>
                    <a:lnTo>
                      <a:pt x="98" y="56"/>
                    </a:lnTo>
                    <a:lnTo>
                      <a:pt x="97" y="46"/>
                    </a:lnTo>
                    <a:lnTo>
                      <a:pt x="93" y="37"/>
                    </a:lnTo>
                    <a:lnTo>
                      <a:pt x="89" y="28"/>
                    </a:lnTo>
                    <a:lnTo>
                      <a:pt x="84" y="20"/>
                    </a:lnTo>
                    <a:lnTo>
                      <a:pt x="77" y="13"/>
                    </a:lnTo>
                    <a:lnTo>
                      <a:pt x="70" y="10"/>
                    </a:lnTo>
                    <a:lnTo>
                      <a:pt x="64" y="8"/>
                    </a:lnTo>
                    <a:lnTo>
                      <a:pt x="59" y="7"/>
                    </a:lnTo>
                    <a:lnTo>
                      <a:pt x="50" y="8"/>
                    </a:lnTo>
                    <a:lnTo>
                      <a:pt x="42" y="12"/>
                    </a:lnTo>
                    <a:lnTo>
                      <a:pt x="37" y="19"/>
                    </a:lnTo>
                    <a:lnTo>
                      <a:pt x="32" y="25"/>
                    </a:lnTo>
                    <a:lnTo>
                      <a:pt x="28" y="34"/>
                    </a:lnTo>
                    <a:lnTo>
                      <a:pt x="25" y="42"/>
                    </a:lnTo>
                    <a:lnTo>
                      <a:pt x="24" y="51"/>
                    </a:lnTo>
                    <a:lnTo>
                      <a:pt x="23" y="60"/>
                    </a:lnTo>
                    <a:lnTo>
                      <a:pt x="24" y="69"/>
                    </a:lnTo>
                    <a:lnTo>
                      <a:pt x="25" y="78"/>
                    </a:lnTo>
                    <a:lnTo>
                      <a:pt x="28" y="87"/>
                    </a:lnTo>
                    <a:lnTo>
                      <a:pt x="32" y="96"/>
                    </a:lnTo>
                    <a:lnTo>
                      <a:pt x="38"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52" name="Freeform 480"/>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53" name="Freeform 481"/>
              <p:cNvSpPr/>
              <p:nvPr userDrawn="1"/>
            </p:nvSpPr>
            <p:spPr bwMode="auto">
              <a:xfrm>
                <a:off x="1268"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7" y="92"/>
                    </a:lnTo>
                    <a:lnTo>
                      <a:pt x="71" y="84"/>
                    </a:lnTo>
                    <a:lnTo>
                      <a:pt x="74" y="75"/>
                    </a:lnTo>
                    <a:lnTo>
                      <a:pt x="75" y="66"/>
                    </a:lnTo>
                    <a:lnTo>
                      <a:pt x="75" y="57"/>
                    </a:lnTo>
                    <a:lnTo>
                      <a:pt x="75" y="49"/>
                    </a:lnTo>
                    <a:lnTo>
                      <a:pt x="74" y="39"/>
                    </a:lnTo>
                    <a:lnTo>
                      <a:pt x="70" y="30"/>
                    </a:lnTo>
                    <a:lnTo>
                      <a:pt x="66" y="21"/>
                    </a:lnTo>
                    <a:lnTo>
                      <a:pt x="61" y="13"/>
                    </a:lnTo>
                    <a:lnTo>
                      <a:pt x="54" y="6"/>
                    </a:lnTo>
                    <a:lnTo>
                      <a:pt x="47" y="3"/>
                    </a:lnTo>
                    <a:lnTo>
                      <a:pt x="41" y="1"/>
                    </a:lnTo>
                    <a:lnTo>
                      <a:pt x="36" y="0"/>
                    </a:lnTo>
                    <a:lnTo>
                      <a:pt x="27" y="1"/>
                    </a:lnTo>
                    <a:lnTo>
                      <a:pt x="19" y="5"/>
                    </a:lnTo>
                    <a:lnTo>
                      <a:pt x="14" y="12"/>
                    </a:lnTo>
                    <a:lnTo>
                      <a:pt x="9" y="18"/>
                    </a:lnTo>
                    <a:lnTo>
                      <a:pt x="5" y="27"/>
                    </a:lnTo>
                    <a:lnTo>
                      <a:pt x="2" y="35"/>
                    </a:lnTo>
                    <a:lnTo>
                      <a:pt x="1" y="44"/>
                    </a:lnTo>
                    <a:lnTo>
                      <a:pt x="0" y="53"/>
                    </a:lnTo>
                    <a:lnTo>
                      <a:pt x="1" y="62"/>
                    </a:lnTo>
                    <a:lnTo>
                      <a:pt x="2" y="71"/>
                    </a:lnTo>
                    <a:lnTo>
                      <a:pt x="5" y="80"/>
                    </a:lnTo>
                    <a:lnTo>
                      <a:pt x="9" y="89"/>
                    </a:lnTo>
                    <a:lnTo>
                      <a:pt x="15"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grpSp>
        <p:sp>
          <p:nvSpPr>
            <p:cNvPr id="10" name="Freeform 483"/>
            <p:cNvSpPr/>
            <p:nvPr userDrawn="1"/>
          </p:nvSpPr>
          <p:spPr bwMode="auto">
            <a:xfrm>
              <a:off x="1307" y="292"/>
              <a:ext cx="43" cy="40"/>
            </a:xfrm>
            <a:custGeom>
              <a:avLst/>
              <a:gdLst>
                <a:gd name="T0" fmla="*/ 0 w 130"/>
                <a:gd name="T1" fmla="*/ 0 h 120"/>
                <a:gd name="T2" fmla="*/ 0 w 130"/>
                <a:gd name="T3" fmla="*/ 0 h 120"/>
                <a:gd name="T4" fmla="*/ 0 w 130"/>
                <a:gd name="T5" fmla="*/ 0 h 120"/>
                <a:gd name="T6" fmla="*/ 0 w 130"/>
                <a:gd name="T7" fmla="*/ 0 h 120"/>
                <a:gd name="T8" fmla="*/ 0 w 130"/>
                <a:gd name="T9" fmla="*/ 0 h 120"/>
                <a:gd name="T10" fmla="*/ 0 w 130"/>
                <a:gd name="T11" fmla="*/ 0 h 120"/>
                <a:gd name="T12" fmla="*/ 0 w 130"/>
                <a:gd name="T13" fmla="*/ 0 h 120"/>
                <a:gd name="T14" fmla="*/ 0 w 130"/>
                <a:gd name="T15" fmla="*/ 0 h 120"/>
                <a:gd name="T16" fmla="*/ 0 w 130"/>
                <a:gd name="T17" fmla="*/ 0 h 120"/>
                <a:gd name="T18" fmla="*/ 0 w 130"/>
                <a:gd name="T19" fmla="*/ 0 h 120"/>
                <a:gd name="T20" fmla="*/ 0 w 130"/>
                <a:gd name="T21" fmla="*/ 0 h 120"/>
                <a:gd name="T22" fmla="*/ 0 w 130"/>
                <a:gd name="T23" fmla="*/ 0 h 120"/>
                <a:gd name="T24" fmla="*/ 0 w 130"/>
                <a:gd name="T25" fmla="*/ 0 h 120"/>
                <a:gd name="T26" fmla="*/ 0 w 130"/>
                <a:gd name="T27" fmla="*/ 0 h 120"/>
                <a:gd name="T28" fmla="*/ 0 w 130"/>
                <a:gd name="T29" fmla="*/ 0 h 120"/>
                <a:gd name="T30" fmla="*/ 0 w 130"/>
                <a:gd name="T31" fmla="*/ 0 h 120"/>
                <a:gd name="T32" fmla="*/ 0 w 130"/>
                <a:gd name="T33" fmla="*/ 0 h 120"/>
                <a:gd name="T34" fmla="*/ 0 w 130"/>
                <a:gd name="T35" fmla="*/ 0 h 120"/>
                <a:gd name="T36" fmla="*/ 0 w 130"/>
                <a:gd name="T37" fmla="*/ 0 h 120"/>
                <a:gd name="T38" fmla="*/ 0 w 130"/>
                <a:gd name="T39" fmla="*/ 0 h 120"/>
                <a:gd name="T40" fmla="*/ 0 w 130"/>
                <a:gd name="T41" fmla="*/ 0 h 120"/>
                <a:gd name="T42" fmla="*/ 0 w 130"/>
                <a:gd name="T43" fmla="*/ 0 h 120"/>
                <a:gd name="T44" fmla="*/ 0 w 130"/>
                <a:gd name="T45" fmla="*/ 0 h 120"/>
                <a:gd name="T46" fmla="*/ 0 w 130"/>
                <a:gd name="T47" fmla="*/ 0 h 120"/>
                <a:gd name="T48" fmla="*/ 0 w 130"/>
                <a:gd name="T49" fmla="*/ 0 h 120"/>
                <a:gd name="T50" fmla="*/ 0 w 130"/>
                <a:gd name="T51" fmla="*/ 0 h 120"/>
                <a:gd name="T52" fmla="*/ 0 w 130"/>
                <a:gd name="T53" fmla="*/ 0 h 120"/>
                <a:gd name="T54" fmla="*/ 0 w 130"/>
                <a:gd name="T55" fmla="*/ 0 h 120"/>
                <a:gd name="T56" fmla="*/ 0 w 130"/>
                <a:gd name="T57" fmla="*/ 0 h 120"/>
                <a:gd name="T58" fmla="*/ 0 w 130"/>
                <a:gd name="T59" fmla="*/ 0 h 120"/>
                <a:gd name="T60" fmla="*/ 0 w 130"/>
                <a:gd name="T61" fmla="*/ 0 h 120"/>
                <a:gd name="T62" fmla="*/ 0 w 130"/>
                <a:gd name="T63" fmla="*/ 0 h 120"/>
                <a:gd name="T64" fmla="*/ 0 w 130"/>
                <a:gd name="T65" fmla="*/ 0 h 120"/>
                <a:gd name="T66" fmla="*/ 0 w 130"/>
                <a:gd name="T67" fmla="*/ 0 h 120"/>
                <a:gd name="T68" fmla="*/ 0 w 130"/>
                <a:gd name="T69" fmla="*/ 0 h 120"/>
                <a:gd name="T70" fmla="*/ 0 w 130"/>
                <a:gd name="T71" fmla="*/ 0 h 120"/>
                <a:gd name="T72" fmla="*/ 0 w 130"/>
                <a:gd name="T73" fmla="*/ 0 h 120"/>
                <a:gd name="T74" fmla="*/ 0 w 130"/>
                <a:gd name="T75" fmla="*/ 0 h 120"/>
                <a:gd name="T76" fmla="*/ 0 w 130"/>
                <a:gd name="T77" fmla="*/ 0 h 120"/>
                <a:gd name="T78" fmla="*/ 0 w 130"/>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0" h="120">
                  <a:moveTo>
                    <a:pt x="18" y="35"/>
                  </a:moveTo>
                  <a:lnTo>
                    <a:pt x="18" y="35"/>
                  </a:lnTo>
                  <a:lnTo>
                    <a:pt x="16" y="29"/>
                  </a:lnTo>
                  <a:lnTo>
                    <a:pt x="14" y="25"/>
                  </a:lnTo>
                  <a:lnTo>
                    <a:pt x="10" y="21"/>
                  </a:lnTo>
                  <a:lnTo>
                    <a:pt x="2" y="19"/>
                  </a:lnTo>
                  <a:lnTo>
                    <a:pt x="2" y="13"/>
                  </a:lnTo>
                  <a:lnTo>
                    <a:pt x="19" y="8"/>
                  </a:lnTo>
                  <a:lnTo>
                    <a:pt x="36" y="0"/>
                  </a:lnTo>
                  <a:lnTo>
                    <a:pt x="37" y="2"/>
                  </a:lnTo>
                  <a:lnTo>
                    <a:pt x="38" y="3"/>
                  </a:lnTo>
                  <a:lnTo>
                    <a:pt x="38" y="20"/>
                  </a:lnTo>
                  <a:lnTo>
                    <a:pt x="49" y="12"/>
                  </a:lnTo>
                  <a:lnTo>
                    <a:pt x="59" y="7"/>
                  </a:lnTo>
                  <a:lnTo>
                    <a:pt x="71" y="2"/>
                  </a:lnTo>
                  <a:lnTo>
                    <a:pt x="77" y="0"/>
                  </a:lnTo>
                  <a:lnTo>
                    <a:pt x="84" y="0"/>
                  </a:lnTo>
                  <a:lnTo>
                    <a:pt x="90" y="2"/>
                  </a:lnTo>
                  <a:lnTo>
                    <a:pt x="97" y="3"/>
                  </a:lnTo>
                  <a:lnTo>
                    <a:pt x="102" y="7"/>
                  </a:lnTo>
                  <a:lnTo>
                    <a:pt x="107" y="11"/>
                  </a:lnTo>
                  <a:lnTo>
                    <a:pt x="110" y="17"/>
                  </a:lnTo>
                  <a:lnTo>
                    <a:pt x="111" y="22"/>
                  </a:lnTo>
                  <a:lnTo>
                    <a:pt x="112" y="30"/>
                  </a:lnTo>
                  <a:lnTo>
                    <a:pt x="114" y="37"/>
                  </a:lnTo>
                  <a:lnTo>
                    <a:pt x="114" y="104"/>
                  </a:lnTo>
                  <a:lnTo>
                    <a:pt x="114" y="109"/>
                  </a:lnTo>
                  <a:lnTo>
                    <a:pt x="118" y="112"/>
                  </a:lnTo>
                  <a:lnTo>
                    <a:pt x="121" y="113"/>
                  </a:lnTo>
                  <a:lnTo>
                    <a:pt x="127" y="113"/>
                  </a:lnTo>
                  <a:lnTo>
                    <a:pt x="130" y="113"/>
                  </a:lnTo>
                  <a:lnTo>
                    <a:pt x="130" y="120"/>
                  </a:lnTo>
                  <a:lnTo>
                    <a:pt x="103" y="120"/>
                  </a:lnTo>
                  <a:lnTo>
                    <a:pt x="75" y="120"/>
                  </a:lnTo>
                  <a:lnTo>
                    <a:pt x="75" y="113"/>
                  </a:lnTo>
                  <a:lnTo>
                    <a:pt x="80" y="113"/>
                  </a:lnTo>
                  <a:lnTo>
                    <a:pt x="85" y="113"/>
                  </a:lnTo>
                  <a:lnTo>
                    <a:pt x="89" y="112"/>
                  </a:lnTo>
                  <a:lnTo>
                    <a:pt x="92" y="109"/>
                  </a:lnTo>
                  <a:lnTo>
                    <a:pt x="93" y="104"/>
                  </a:lnTo>
                  <a:lnTo>
                    <a:pt x="93" y="37"/>
                  </a:lnTo>
                  <a:lnTo>
                    <a:pt x="92" y="32"/>
                  </a:lnTo>
                  <a:lnTo>
                    <a:pt x="90" y="28"/>
                  </a:lnTo>
                  <a:lnTo>
                    <a:pt x="89" y="24"/>
                  </a:lnTo>
                  <a:lnTo>
                    <a:pt x="86" y="20"/>
                  </a:lnTo>
                  <a:lnTo>
                    <a:pt x="83" y="17"/>
                  </a:lnTo>
                  <a:lnTo>
                    <a:pt x="79" y="16"/>
                  </a:lnTo>
                  <a:lnTo>
                    <a:pt x="68" y="15"/>
                  </a:lnTo>
                  <a:lnTo>
                    <a:pt x="62" y="16"/>
                  </a:lnTo>
                  <a:lnTo>
                    <a:pt x="53" y="19"/>
                  </a:lnTo>
                  <a:lnTo>
                    <a:pt x="38" y="28"/>
                  </a:lnTo>
                  <a:lnTo>
                    <a:pt x="38" y="104"/>
                  </a:lnTo>
                  <a:lnTo>
                    <a:pt x="38" y="109"/>
                  </a:lnTo>
                  <a:lnTo>
                    <a:pt x="42" y="112"/>
                  </a:lnTo>
                  <a:lnTo>
                    <a:pt x="46" y="113"/>
                  </a:lnTo>
                  <a:lnTo>
                    <a:pt x="51" y="113"/>
                  </a:lnTo>
                  <a:lnTo>
                    <a:pt x="55" y="113"/>
                  </a:lnTo>
                  <a:lnTo>
                    <a:pt x="55" y="120"/>
                  </a:lnTo>
                  <a:lnTo>
                    <a:pt x="28" y="120"/>
                  </a:lnTo>
                  <a:lnTo>
                    <a:pt x="0" y="120"/>
                  </a:lnTo>
                  <a:lnTo>
                    <a:pt x="0" y="113"/>
                  </a:lnTo>
                  <a:lnTo>
                    <a:pt x="5" y="113"/>
                  </a:lnTo>
                  <a:lnTo>
                    <a:pt x="10" y="113"/>
                  </a:lnTo>
                  <a:lnTo>
                    <a:pt x="14" y="112"/>
                  </a:lnTo>
                  <a:lnTo>
                    <a:pt x="16"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 name="Freeform 484"/>
            <p:cNvSpPr/>
            <p:nvPr userDrawn="1"/>
          </p:nvSpPr>
          <p:spPr bwMode="auto">
            <a:xfrm>
              <a:off x="1356" y="292"/>
              <a:ext cx="26" cy="41"/>
            </a:xfrm>
            <a:custGeom>
              <a:avLst/>
              <a:gdLst>
                <a:gd name="T0" fmla="*/ 0 w 79"/>
                <a:gd name="T1" fmla="*/ 0 h 124"/>
                <a:gd name="T2" fmla="*/ 0 w 79"/>
                <a:gd name="T3" fmla="*/ 0 h 124"/>
                <a:gd name="T4" fmla="*/ 0 w 79"/>
                <a:gd name="T5" fmla="*/ 0 h 124"/>
                <a:gd name="T6" fmla="*/ 0 w 79"/>
                <a:gd name="T7" fmla="*/ 0 h 124"/>
                <a:gd name="T8" fmla="*/ 0 w 79"/>
                <a:gd name="T9" fmla="*/ 0 h 124"/>
                <a:gd name="T10" fmla="*/ 0 w 79"/>
                <a:gd name="T11" fmla="*/ 0 h 124"/>
                <a:gd name="T12" fmla="*/ 0 w 79"/>
                <a:gd name="T13" fmla="*/ 0 h 124"/>
                <a:gd name="T14" fmla="*/ 0 w 79"/>
                <a:gd name="T15" fmla="*/ 0 h 124"/>
                <a:gd name="T16" fmla="*/ 0 w 79"/>
                <a:gd name="T17" fmla="*/ 0 h 124"/>
                <a:gd name="T18" fmla="*/ 0 w 79"/>
                <a:gd name="T19" fmla="*/ 0 h 124"/>
                <a:gd name="T20" fmla="*/ 0 w 79"/>
                <a:gd name="T21" fmla="*/ 0 h 124"/>
                <a:gd name="T22" fmla="*/ 0 w 79"/>
                <a:gd name="T23" fmla="*/ 0 h 124"/>
                <a:gd name="T24" fmla="*/ 0 w 79"/>
                <a:gd name="T25" fmla="*/ 0 h 124"/>
                <a:gd name="T26" fmla="*/ 0 w 79"/>
                <a:gd name="T27" fmla="*/ 0 h 124"/>
                <a:gd name="T28" fmla="*/ 0 w 79"/>
                <a:gd name="T29" fmla="*/ 0 h 124"/>
                <a:gd name="T30" fmla="*/ 0 w 79"/>
                <a:gd name="T31" fmla="*/ 0 h 124"/>
                <a:gd name="T32" fmla="*/ 0 w 79"/>
                <a:gd name="T33" fmla="*/ 0 h 124"/>
                <a:gd name="T34" fmla="*/ 0 w 79"/>
                <a:gd name="T35" fmla="*/ 0 h 124"/>
                <a:gd name="T36" fmla="*/ 0 w 79"/>
                <a:gd name="T37" fmla="*/ 0 h 124"/>
                <a:gd name="T38" fmla="*/ 0 w 79"/>
                <a:gd name="T39" fmla="*/ 0 h 124"/>
                <a:gd name="T40" fmla="*/ 0 w 79"/>
                <a:gd name="T41" fmla="*/ 0 h 124"/>
                <a:gd name="T42" fmla="*/ 0 w 79"/>
                <a:gd name="T43" fmla="*/ 0 h 124"/>
                <a:gd name="T44" fmla="*/ 0 w 79"/>
                <a:gd name="T45" fmla="*/ 0 h 124"/>
                <a:gd name="T46" fmla="*/ 0 w 79"/>
                <a:gd name="T47" fmla="*/ 0 h 124"/>
                <a:gd name="T48" fmla="*/ 0 w 79"/>
                <a:gd name="T49" fmla="*/ 0 h 124"/>
                <a:gd name="T50" fmla="*/ 0 w 79"/>
                <a:gd name="T51" fmla="*/ 0 h 124"/>
                <a:gd name="T52" fmla="*/ 0 w 79"/>
                <a:gd name="T53" fmla="*/ 0 h 124"/>
                <a:gd name="T54" fmla="*/ 0 w 79"/>
                <a:gd name="T55" fmla="*/ 0 h 124"/>
                <a:gd name="T56" fmla="*/ 0 w 79"/>
                <a:gd name="T57" fmla="*/ 0 h 124"/>
                <a:gd name="T58" fmla="*/ 0 w 79"/>
                <a:gd name="T59" fmla="*/ 0 h 124"/>
                <a:gd name="T60" fmla="*/ 0 w 79"/>
                <a:gd name="T61" fmla="*/ 0 h 124"/>
                <a:gd name="T62" fmla="*/ 0 w 79"/>
                <a:gd name="T63" fmla="*/ 0 h 124"/>
                <a:gd name="T64" fmla="*/ 0 w 79"/>
                <a:gd name="T65" fmla="*/ 0 h 124"/>
                <a:gd name="T66" fmla="*/ 0 w 79"/>
                <a:gd name="T67" fmla="*/ 0 h 124"/>
                <a:gd name="T68" fmla="*/ 0 w 79"/>
                <a:gd name="T69" fmla="*/ 0 h 124"/>
                <a:gd name="T70" fmla="*/ 0 w 79"/>
                <a:gd name="T71" fmla="*/ 0 h 124"/>
                <a:gd name="T72" fmla="*/ 0 w 79"/>
                <a:gd name="T73" fmla="*/ 0 h 124"/>
                <a:gd name="T74" fmla="*/ 0 w 79"/>
                <a:gd name="T75" fmla="*/ 0 h 124"/>
                <a:gd name="T76" fmla="*/ 0 w 79"/>
                <a:gd name="T77" fmla="*/ 0 h 124"/>
                <a:gd name="T78" fmla="*/ 0 w 79"/>
                <a:gd name="T79" fmla="*/ 0 h 124"/>
                <a:gd name="T80" fmla="*/ 0 w 79"/>
                <a:gd name="T81" fmla="*/ 0 h 124"/>
                <a:gd name="T82" fmla="*/ 0 w 79"/>
                <a:gd name="T83" fmla="*/ 0 h 124"/>
                <a:gd name="T84" fmla="*/ 0 w 79"/>
                <a:gd name="T85" fmla="*/ 0 h 124"/>
                <a:gd name="T86" fmla="*/ 0 w 79"/>
                <a:gd name="T87" fmla="*/ 0 h 124"/>
                <a:gd name="T88" fmla="*/ 0 w 79"/>
                <a:gd name="T89" fmla="*/ 0 h 124"/>
                <a:gd name="T90" fmla="*/ 0 w 79"/>
                <a:gd name="T91" fmla="*/ 0 h 12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9" h="124">
                  <a:moveTo>
                    <a:pt x="4" y="83"/>
                  </a:moveTo>
                  <a:lnTo>
                    <a:pt x="4" y="83"/>
                  </a:lnTo>
                  <a:lnTo>
                    <a:pt x="7" y="90"/>
                  </a:lnTo>
                  <a:lnTo>
                    <a:pt x="8" y="96"/>
                  </a:lnTo>
                  <a:lnTo>
                    <a:pt x="12" y="102"/>
                  </a:lnTo>
                  <a:lnTo>
                    <a:pt x="15" y="107"/>
                  </a:lnTo>
                  <a:lnTo>
                    <a:pt x="20" y="111"/>
                  </a:lnTo>
                  <a:lnTo>
                    <a:pt x="25" y="113"/>
                  </a:lnTo>
                  <a:lnTo>
                    <a:pt x="31" y="114"/>
                  </a:lnTo>
                  <a:lnTo>
                    <a:pt x="38" y="116"/>
                  </a:lnTo>
                  <a:lnTo>
                    <a:pt x="43" y="114"/>
                  </a:lnTo>
                  <a:lnTo>
                    <a:pt x="47" y="114"/>
                  </a:lnTo>
                  <a:lnTo>
                    <a:pt x="51" y="112"/>
                  </a:lnTo>
                  <a:lnTo>
                    <a:pt x="53" y="109"/>
                  </a:lnTo>
                  <a:lnTo>
                    <a:pt x="57" y="104"/>
                  </a:lnTo>
                  <a:lnTo>
                    <a:pt x="59" y="98"/>
                  </a:lnTo>
                  <a:lnTo>
                    <a:pt x="59" y="91"/>
                  </a:lnTo>
                  <a:lnTo>
                    <a:pt x="56" y="87"/>
                  </a:lnTo>
                  <a:lnTo>
                    <a:pt x="53" y="83"/>
                  </a:lnTo>
                  <a:lnTo>
                    <a:pt x="50" y="79"/>
                  </a:lnTo>
                  <a:lnTo>
                    <a:pt x="41" y="74"/>
                  </a:lnTo>
                  <a:lnTo>
                    <a:pt x="30" y="69"/>
                  </a:lnTo>
                  <a:lnTo>
                    <a:pt x="20" y="64"/>
                  </a:lnTo>
                  <a:lnTo>
                    <a:pt x="15" y="61"/>
                  </a:lnTo>
                  <a:lnTo>
                    <a:pt x="11" y="57"/>
                  </a:lnTo>
                  <a:lnTo>
                    <a:pt x="7" y="52"/>
                  </a:lnTo>
                  <a:lnTo>
                    <a:pt x="4" y="47"/>
                  </a:lnTo>
                  <a:lnTo>
                    <a:pt x="3" y="42"/>
                  </a:lnTo>
                  <a:lnTo>
                    <a:pt x="2" y="34"/>
                  </a:lnTo>
                  <a:lnTo>
                    <a:pt x="3" y="29"/>
                  </a:lnTo>
                  <a:lnTo>
                    <a:pt x="4" y="22"/>
                  </a:lnTo>
                  <a:lnTo>
                    <a:pt x="7" y="17"/>
                  </a:lnTo>
                  <a:lnTo>
                    <a:pt x="11" y="12"/>
                  </a:lnTo>
                  <a:lnTo>
                    <a:pt x="17" y="7"/>
                  </a:lnTo>
                  <a:lnTo>
                    <a:pt x="24" y="4"/>
                  </a:lnTo>
                  <a:lnTo>
                    <a:pt x="33" y="2"/>
                  </a:lnTo>
                  <a:lnTo>
                    <a:pt x="42" y="0"/>
                  </a:lnTo>
                  <a:lnTo>
                    <a:pt x="50" y="0"/>
                  </a:lnTo>
                  <a:lnTo>
                    <a:pt x="56" y="3"/>
                  </a:lnTo>
                  <a:lnTo>
                    <a:pt x="64" y="4"/>
                  </a:lnTo>
                  <a:lnTo>
                    <a:pt x="72" y="8"/>
                  </a:lnTo>
                  <a:lnTo>
                    <a:pt x="74" y="35"/>
                  </a:lnTo>
                  <a:lnTo>
                    <a:pt x="68" y="35"/>
                  </a:lnTo>
                  <a:lnTo>
                    <a:pt x="66" y="29"/>
                  </a:lnTo>
                  <a:lnTo>
                    <a:pt x="65" y="24"/>
                  </a:lnTo>
                  <a:lnTo>
                    <a:pt x="63" y="20"/>
                  </a:lnTo>
                  <a:lnTo>
                    <a:pt x="59" y="16"/>
                  </a:lnTo>
                  <a:lnTo>
                    <a:pt x="55" y="13"/>
                  </a:lnTo>
                  <a:lnTo>
                    <a:pt x="51" y="11"/>
                  </a:lnTo>
                  <a:lnTo>
                    <a:pt x="46" y="10"/>
                  </a:lnTo>
                  <a:lnTo>
                    <a:pt x="39" y="10"/>
                  </a:lnTo>
                  <a:lnTo>
                    <a:pt x="31" y="10"/>
                  </a:lnTo>
                  <a:lnTo>
                    <a:pt x="25" y="13"/>
                  </a:lnTo>
                  <a:lnTo>
                    <a:pt x="22" y="16"/>
                  </a:lnTo>
                  <a:lnTo>
                    <a:pt x="21" y="19"/>
                  </a:lnTo>
                  <a:lnTo>
                    <a:pt x="20" y="22"/>
                  </a:lnTo>
                  <a:lnTo>
                    <a:pt x="18" y="26"/>
                  </a:lnTo>
                  <a:lnTo>
                    <a:pt x="20" y="32"/>
                  </a:lnTo>
                  <a:lnTo>
                    <a:pt x="21" y="35"/>
                  </a:lnTo>
                  <a:lnTo>
                    <a:pt x="25" y="39"/>
                  </a:lnTo>
                  <a:lnTo>
                    <a:pt x="29" y="43"/>
                  </a:lnTo>
                  <a:lnTo>
                    <a:pt x="38" y="48"/>
                  </a:lnTo>
                  <a:lnTo>
                    <a:pt x="50" y="54"/>
                  </a:lnTo>
                  <a:lnTo>
                    <a:pt x="60" y="59"/>
                  </a:lnTo>
                  <a:lnTo>
                    <a:pt x="65" y="61"/>
                  </a:lnTo>
                  <a:lnTo>
                    <a:pt x="70" y="65"/>
                  </a:lnTo>
                  <a:lnTo>
                    <a:pt x="74" y="70"/>
                  </a:lnTo>
                  <a:lnTo>
                    <a:pt x="77" y="76"/>
                  </a:lnTo>
                  <a:lnTo>
                    <a:pt x="79" y="81"/>
                  </a:lnTo>
                  <a:lnTo>
                    <a:pt x="79" y="89"/>
                  </a:lnTo>
                  <a:lnTo>
                    <a:pt x="79" y="95"/>
                  </a:lnTo>
                  <a:lnTo>
                    <a:pt x="77" y="102"/>
                  </a:lnTo>
                  <a:lnTo>
                    <a:pt x="74" y="107"/>
                  </a:lnTo>
                  <a:lnTo>
                    <a:pt x="69" y="113"/>
                  </a:lnTo>
                  <a:lnTo>
                    <a:pt x="63" y="117"/>
                  </a:lnTo>
                  <a:lnTo>
                    <a:pt x="55" y="121"/>
                  </a:lnTo>
                  <a:lnTo>
                    <a:pt x="46" y="124"/>
                  </a:lnTo>
                  <a:lnTo>
                    <a:pt x="34" y="124"/>
                  </a:lnTo>
                  <a:lnTo>
                    <a:pt x="26" y="124"/>
                  </a:lnTo>
                  <a:lnTo>
                    <a:pt x="18" y="121"/>
                  </a:lnTo>
                  <a:lnTo>
                    <a:pt x="11" y="118"/>
                  </a:lnTo>
                  <a:lnTo>
                    <a:pt x="3" y="114"/>
                  </a:lnTo>
                  <a:lnTo>
                    <a:pt x="0" y="85"/>
                  </a:lnTo>
                  <a:lnTo>
                    <a:pt x="4" y="8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 name="Freeform 485"/>
            <p:cNvSpPr/>
            <p:nvPr userDrawn="1"/>
          </p:nvSpPr>
          <p:spPr bwMode="auto">
            <a:xfrm>
              <a:off x="762" y="378"/>
              <a:ext cx="21" cy="43"/>
            </a:xfrm>
            <a:custGeom>
              <a:avLst/>
              <a:gdLst>
                <a:gd name="T0" fmla="*/ 0 w 64"/>
                <a:gd name="T1" fmla="*/ 0 h 130"/>
                <a:gd name="T2" fmla="*/ 0 w 64"/>
                <a:gd name="T3" fmla="*/ 0 h 130"/>
                <a:gd name="T4" fmla="*/ 0 w 64"/>
                <a:gd name="T5" fmla="*/ 0 h 130"/>
                <a:gd name="T6" fmla="*/ 0 w 64"/>
                <a:gd name="T7" fmla="*/ 0 h 130"/>
                <a:gd name="T8" fmla="*/ 0 w 64"/>
                <a:gd name="T9" fmla="*/ 0 h 130"/>
                <a:gd name="T10" fmla="*/ 0 w 64"/>
                <a:gd name="T11" fmla="*/ 0 h 130"/>
                <a:gd name="T12" fmla="*/ 0 w 64"/>
                <a:gd name="T13" fmla="*/ 0 h 130"/>
                <a:gd name="T14" fmla="*/ 0 w 64"/>
                <a:gd name="T15" fmla="*/ 0 h 130"/>
                <a:gd name="T16" fmla="*/ 0 w 64"/>
                <a:gd name="T17" fmla="*/ 0 h 130"/>
                <a:gd name="T18" fmla="*/ 0 w 64"/>
                <a:gd name="T19" fmla="*/ 0 h 130"/>
                <a:gd name="T20" fmla="*/ 0 w 64"/>
                <a:gd name="T21" fmla="*/ 0 h 130"/>
                <a:gd name="T22" fmla="*/ 0 w 64"/>
                <a:gd name="T23" fmla="*/ 0 h 130"/>
                <a:gd name="T24" fmla="*/ 0 w 64"/>
                <a:gd name="T25" fmla="*/ 0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 h="130">
                  <a:moveTo>
                    <a:pt x="0" y="0"/>
                  </a:moveTo>
                  <a:lnTo>
                    <a:pt x="62" y="0"/>
                  </a:lnTo>
                  <a:lnTo>
                    <a:pt x="58" y="12"/>
                  </a:lnTo>
                  <a:lnTo>
                    <a:pt x="14" y="12"/>
                  </a:lnTo>
                  <a:lnTo>
                    <a:pt x="14" y="57"/>
                  </a:lnTo>
                  <a:lnTo>
                    <a:pt x="57" y="57"/>
                  </a:lnTo>
                  <a:lnTo>
                    <a:pt x="57" y="69"/>
                  </a:lnTo>
                  <a:lnTo>
                    <a:pt x="14" y="69"/>
                  </a:lnTo>
                  <a:lnTo>
                    <a:pt x="14" y="118"/>
                  </a:lnTo>
                  <a:lnTo>
                    <a:pt x="64" y="118"/>
                  </a:lnTo>
                  <a:lnTo>
                    <a:pt x="64" y="130"/>
                  </a:lnTo>
                  <a:lnTo>
                    <a:pt x="0" y="13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3" name="Freeform 486"/>
            <p:cNvSpPr/>
            <p:nvPr userDrawn="1"/>
          </p:nvSpPr>
          <p:spPr bwMode="auto">
            <a:xfrm>
              <a:off x="788" y="390"/>
              <a:ext cx="28" cy="31"/>
            </a:xfrm>
            <a:custGeom>
              <a:avLst/>
              <a:gdLst>
                <a:gd name="T0" fmla="*/ 0 w 84"/>
                <a:gd name="T1" fmla="*/ 0 h 93"/>
                <a:gd name="T2" fmla="*/ 0 w 84"/>
                <a:gd name="T3" fmla="*/ 0 h 93"/>
                <a:gd name="T4" fmla="*/ 0 w 84"/>
                <a:gd name="T5" fmla="*/ 0 h 93"/>
                <a:gd name="T6" fmla="*/ 0 w 84"/>
                <a:gd name="T7" fmla="*/ 0 h 93"/>
                <a:gd name="T8" fmla="*/ 0 w 84"/>
                <a:gd name="T9" fmla="*/ 0 h 93"/>
                <a:gd name="T10" fmla="*/ 0 w 84"/>
                <a:gd name="T11" fmla="*/ 0 h 93"/>
                <a:gd name="T12" fmla="*/ 0 w 84"/>
                <a:gd name="T13" fmla="*/ 0 h 93"/>
                <a:gd name="T14" fmla="*/ 0 w 84"/>
                <a:gd name="T15" fmla="*/ 0 h 93"/>
                <a:gd name="T16" fmla="*/ 0 w 84"/>
                <a:gd name="T17" fmla="*/ 0 h 93"/>
                <a:gd name="T18" fmla="*/ 0 w 84"/>
                <a:gd name="T19" fmla="*/ 0 h 93"/>
                <a:gd name="T20" fmla="*/ 0 w 84"/>
                <a:gd name="T21" fmla="*/ 0 h 93"/>
                <a:gd name="T22" fmla="*/ 0 w 84"/>
                <a:gd name="T23" fmla="*/ 0 h 93"/>
                <a:gd name="T24" fmla="*/ 0 w 84"/>
                <a:gd name="T25" fmla="*/ 0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4" h="93">
                  <a:moveTo>
                    <a:pt x="34" y="46"/>
                  </a:moveTo>
                  <a:lnTo>
                    <a:pt x="1" y="0"/>
                  </a:lnTo>
                  <a:lnTo>
                    <a:pt x="18" y="0"/>
                  </a:lnTo>
                  <a:lnTo>
                    <a:pt x="43" y="36"/>
                  </a:lnTo>
                  <a:lnTo>
                    <a:pt x="68" y="0"/>
                  </a:lnTo>
                  <a:lnTo>
                    <a:pt x="84" y="0"/>
                  </a:lnTo>
                  <a:lnTo>
                    <a:pt x="51" y="46"/>
                  </a:lnTo>
                  <a:lnTo>
                    <a:pt x="84" y="93"/>
                  </a:lnTo>
                  <a:lnTo>
                    <a:pt x="68" y="93"/>
                  </a:lnTo>
                  <a:lnTo>
                    <a:pt x="42" y="57"/>
                  </a:lnTo>
                  <a:lnTo>
                    <a:pt x="17" y="93"/>
                  </a:lnTo>
                  <a:lnTo>
                    <a:pt x="0" y="93"/>
                  </a:lnTo>
                  <a:lnTo>
                    <a:pt x="34" y="4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4" name="Freeform 487"/>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5" name="Freeform 488"/>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6" name="Freeform 489"/>
            <p:cNvSpPr>
              <a:spLocks noEditPoints="1"/>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7" name="Freeform 490"/>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8" name="Freeform 491"/>
            <p:cNvSpPr/>
            <p:nvPr userDrawn="1"/>
          </p:nvSpPr>
          <p:spPr bwMode="auto">
            <a:xfrm>
              <a:off x="85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9" name="Freeform 492"/>
            <p:cNvSpPr/>
            <p:nvPr userDrawn="1"/>
          </p:nvSpPr>
          <p:spPr bwMode="auto">
            <a:xfrm>
              <a:off x="881" y="374"/>
              <a:ext cx="10" cy="47"/>
            </a:xfrm>
            <a:custGeom>
              <a:avLst/>
              <a:gdLst>
                <a:gd name="T0" fmla="*/ 0 w 30"/>
                <a:gd name="T1" fmla="*/ 0 h 141"/>
                <a:gd name="T2" fmla="*/ 0 w 30"/>
                <a:gd name="T3" fmla="*/ 0 h 141"/>
                <a:gd name="T4" fmla="*/ 0 w 30"/>
                <a:gd name="T5" fmla="*/ 0 h 141"/>
                <a:gd name="T6" fmla="*/ 0 w 30"/>
                <a:gd name="T7" fmla="*/ 0 h 141"/>
                <a:gd name="T8" fmla="*/ 0 w 30"/>
                <a:gd name="T9" fmla="*/ 0 h 141"/>
                <a:gd name="T10" fmla="*/ 0 w 30"/>
                <a:gd name="T11" fmla="*/ 0 h 141"/>
                <a:gd name="T12" fmla="*/ 0 w 30"/>
                <a:gd name="T13" fmla="*/ 0 h 141"/>
                <a:gd name="T14" fmla="*/ 0 w 30"/>
                <a:gd name="T15" fmla="*/ 0 h 141"/>
                <a:gd name="T16" fmla="*/ 0 w 30"/>
                <a:gd name="T17" fmla="*/ 0 h 141"/>
                <a:gd name="T18" fmla="*/ 0 w 30"/>
                <a:gd name="T19" fmla="*/ 0 h 141"/>
                <a:gd name="T20" fmla="*/ 0 w 30"/>
                <a:gd name="T21" fmla="*/ 0 h 141"/>
                <a:gd name="T22" fmla="*/ 0 w 30"/>
                <a:gd name="T23" fmla="*/ 0 h 141"/>
                <a:gd name="T24" fmla="*/ 0 w 30"/>
                <a:gd name="T25" fmla="*/ 0 h 141"/>
                <a:gd name="T26" fmla="*/ 0 w 30"/>
                <a:gd name="T27" fmla="*/ 0 h 141"/>
                <a:gd name="T28" fmla="*/ 0 w 30"/>
                <a:gd name="T29" fmla="*/ 0 h 141"/>
                <a:gd name="T30" fmla="*/ 0 w 30"/>
                <a:gd name="T31" fmla="*/ 0 h 141"/>
                <a:gd name="T32" fmla="*/ 0 w 30"/>
                <a:gd name="T33" fmla="*/ 0 h 141"/>
                <a:gd name="T34" fmla="*/ 0 w 30"/>
                <a:gd name="T35" fmla="*/ 0 h 141"/>
                <a:gd name="T36" fmla="*/ 0 w 30"/>
                <a:gd name="T37" fmla="*/ 0 h 141"/>
                <a:gd name="T38" fmla="*/ 0 w 30"/>
                <a:gd name="T39" fmla="*/ 0 h 141"/>
                <a:gd name="T40" fmla="*/ 0 w 30"/>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141">
                  <a:moveTo>
                    <a:pt x="0" y="0"/>
                  </a:moveTo>
                  <a:lnTo>
                    <a:pt x="14" y="0"/>
                  </a:lnTo>
                  <a:lnTo>
                    <a:pt x="14" y="119"/>
                  </a:lnTo>
                  <a:lnTo>
                    <a:pt x="14" y="123"/>
                  </a:lnTo>
                  <a:lnTo>
                    <a:pt x="15" y="127"/>
                  </a:lnTo>
                  <a:lnTo>
                    <a:pt x="18" y="128"/>
                  </a:lnTo>
                  <a:lnTo>
                    <a:pt x="22" y="128"/>
                  </a:lnTo>
                  <a:lnTo>
                    <a:pt x="27" y="127"/>
                  </a:lnTo>
                  <a:lnTo>
                    <a:pt x="30" y="139"/>
                  </a:lnTo>
                  <a:lnTo>
                    <a:pt x="25" y="141"/>
                  </a:lnTo>
                  <a:lnTo>
                    <a:pt x="17" y="141"/>
                  </a:lnTo>
                  <a:lnTo>
                    <a:pt x="9" y="140"/>
                  </a:lnTo>
                  <a:lnTo>
                    <a:pt x="6" y="139"/>
                  </a:lnTo>
                  <a:lnTo>
                    <a:pt x="4"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0" name="Freeform 493"/>
            <p:cNvSpPr/>
            <p:nvPr userDrawn="1"/>
          </p:nvSpPr>
          <p:spPr bwMode="auto">
            <a:xfrm>
              <a:off x="898" y="374"/>
              <a:ext cx="10" cy="47"/>
            </a:xfrm>
            <a:custGeom>
              <a:avLst/>
              <a:gdLst>
                <a:gd name="T0" fmla="*/ 0 w 31"/>
                <a:gd name="T1" fmla="*/ 0 h 141"/>
                <a:gd name="T2" fmla="*/ 0 w 31"/>
                <a:gd name="T3" fmla="*/ 0 h 141"/>
                <a:gd name="T4" fmla="*/ 0 w 31"/>
                <a:gd name="T5" fmla="*/ 0 h 141"/>
                <a:gd name="T6" fmla="*/ 0 w 31"/>
                <a:gd name="T7" fmla="*/ 0 h 141"/>
                <a:gd name="T8" fmla="*/ 0 w 31"/>
                <a:gd name="T9" fmla="*/ 0 h 141"/>
                <a:gd name="T10" fmla="*/ 0 w 31"/>
                <a:gd name="T11" fmla="*/ 0 h 141"/>
                <a:gd name="T12" fmla="*/ 0 w 31"/>
                <a:gd name="T13" fmla="*/ 0 h 141"/>
                <a:gd name="T14" fmla="*/ 0 w 31"/>
                <a:gd name="T15" fmla="*/ 0 h 141"/>
                <a:gd name="T16" fmla="*/ 0 w 31"/>
                <a:gd name="T17" fmla="*/ 0 h 141"/>
                <a:gd name="T18" fmla="*/ 0 w 31"/>
                <a:gd name="T19" fmla="*/ 0 h 141"/>
                <a:gd name="T20" fmla="*/ 0 w 31"/>
                <a:gd name="T21" fmla="*/ 0 h 141"/>
                <a:gd name="T22" fmla="*/ 0 w 31"/>
                <a:gd name="T23" fmla="*/ 0 h 141"/>
                <a:gd name="T24" fmla="*/ 0 w 31"/>
                <a:gd name="T25" fmla="*/ 0 h 141"/>
                <a:gd name="T26" fmla="*/ 0 w 31"/>
                <a:gd name="T27" fmla="*/ 0 h 141"/>
                <a:gd name="T28" fmla="*/ 0 w 31"/>
                <a:gd name="T29" fmla="*/ 0 h 141"/>
                <a:gd name="T30" fmla="*/ 0 w 31"/>
                <a:gd name="T31" fmla="*/ 0 h 141"/>
                <a:gd name="T32" fmla="*/ 0 w 31"/>
                <a:gd name="T33" fmla="*/ 0 h 141"/>
                <a:gd name="T34" fmla="*/ 0 w 31"/>
                <a:gd name="T35" fmla="*/ 0 h 141"/>
                <a:gd name="T36" fmla="*/ 0 w 31"/>
                <a:gd name="T37" fmla="*/ 0 h 141"/>
                <a:gd name="T38" fmla="*/ 0 w 31"/>
                <a:gd name="T39" fmla="*/ 0 h 141"/>
                <a:gd name="T40" fmla="*/ 0 w 31"/>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1" h="141">
                  <a:moveTo>
                    <a:pt x="0" y="0"/>
                  </a:moveTo>
                  <a:lnTo>
                    <a:pt x="14" y="0"/>
                  </a:lnTo>
                  <a:lnTo>
                    <a:pt x="14" y="119"/>
                  </a:lnTo>
                  <a:lnTo>
                    <a:pt x="16" y="123"/>
                  </a:lnTo>
                  <a:lnTo>
                    <a:pt x="17" y="127"/>
                  </a:lnTo>
                  <a:lnTo>
                    <a:pt x="20" y="128"/>
                  </a:lnTo>
                  <a:lnTo>
                    <a:pt x="22" y="128"/>
                  </a:lnTo>
                  <a:lnTo>
                    <a:pt x="27" y="127"/>
                  </a:lnTo>
                  <a:lnTo>
                    <a:pt x="31" y="139"/>
                  </a:lnTo>
                  <a:lnTo>
                    <a:pt x="25" y="141"/>
                  </a:lnTo>
                  <a:lnTo>
                    <a:pt x="18" y="141"/>
                  </a:lnTo>
                  <a:lnTo>
                    <a:pt x="11" y="140"/>
                  </a:lnTo>
                  <a:lnTo>
                    <a:pt x="8" y="139"/>
                  </a:lnTo>
                  <a:lnTo>
                    <a:pt x="5"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1" name="Freeform 494"/>
            <p:cNvSpPr>
              <a:spLocks noEditPoints="1"/>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2" name="Freeform 495"/>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3" name="Freeform 496"/>
            <p:cNvSpPr/>
            <p:nvPr userDrawn="1"/>
          </p:nvSpPr>
          <p:spPr bwMode="auto">
            <a:xfrm>
              <a:off x="918"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4" name="Freeform 497"/>
            <p:cNvSpPr/>
            <p:nvPr userDrawn="1"/>
          </p:nvSpPr>
          <p:spPr bwMode="auto">
            <a:xfrm>
              <a:off x="945" y="389"/>
              <a:ext cx="25" cy="32"/>
            </a:xfrm>
            <a:custGeom>
              <a:avLst/>
              <a:gdLst>
                <a:gd name="T0" fmla="*/ 0 w 75"/>
                <a:gd name="T1" fmla="*/ 0 h 96"/>
                <a:gd name="T2" fmla="*/ 0 w 75"/>
                <a:gd name="T3" fmla="*/ 0 h 96"/>
                <a:gd name="T4" fmla="*/ 0 w 75"/>
                <a:gd name="T5" fmla="*/ 0 h 96"/>
                <a:gd name="T6" fmla="*/ 0 w 75"/>
                <a:gd name="T7" fmla="*/ 0 h 96"/>
                <a:gd name="T8" fmla="*/ 0 w 75"/>
                <a:gd name="T9" fmla="*/ 0 h 96"/>
                <a:gd name="T10" fmla="*/ 0 w 75"/>
                <a:gd name="T11" fmla="*/ 0 h 96"/>
                <a:gd name="T12" fmla="*/ 0 w 75"/>
                <a:gd name="T13" fmla="*/ 0 h 96"/>
                <a:gd name="T14" fmla="*/ 0 w 75"/>
                <a:gd name="T15" fmla="*/ 0 h 96"/>
                <a:gd name="T16" fmla="*/ 0 w 75"/>
                <a:gd name="T17" fmla="*/ 0 h 96"/>
                <a:gd name="T18" fmla="*/ 0 w 75"/>
                <a:gd name="T19" fmla="*/ 0 h 96"/>
                <a:gd name="T20" fmla="*/ 0 w 75"/>
                <a:gd name="T21" fmla="*/ 0 h 96"/>
                <a:gd name="T22" fmla="*/ 0 w 75"/>
                <a:gd name="T23" fmla="*/ 0 h 96"/>
                <a:gd name="T24" fmla="*/ 0 w 75"/>
                <a:gd name="T25" fmla="*/ 0 h 96"/>
                <a:gd name="T26" fmla="*/ 0 w 75"/>
                <a:gd name="T27" fmla="*/ 0 h 96"/>
                <a:gd name="T28" fmla="*/ 0 w 75"/>
                <a:gd name="T29" fmla="*/ 0 h 96"/>
                <a:gd name="T30" fmla="*/ 0 w 75"/>
                <a:gd name="T31" fmla="*/ 0 h 96"/>
                <a:gd name="T32" fmla="*/ 0 w 75"/>
                <a:gd name="T33" fmla="*/ 0 h 96"/>
                <a:gd name="T34" fmla="*/ 0 w 75"/>
                <a:gd name="T35" fmla="*/ 0 h 96"/>
                <a:gd name="T36" fmla="*/ 0 w 75"/>
                <a:gd name="T37" fmla="*/ 0 h 96"/>
                <a:gd name="T38" fmla="*/ 0 w 75"/>
                <a:gd name="T39" fmla="*/ 0 h 96"/>
                <a:gd name="T40" fmla="*/ 0 w 75"/>
                <a:gd name="T41" fmla="*/ 0 h 96"/>
                <a:gd name="T42" fmla="*/ 0 w 75"/>
                <a:gd name="T43" fmla="*/ 0 h 96"/>
                <a:gd name="T44" fmla="*/ 0 w 75"/>
                <a:gd name="T45" fmla="*/ 0 h 96"/>
                <a:gd name="T46" fmla="*/ 0 w 75"/>
                <a:gd name="T47" fmla="*/ 0 h 96"/>
                <a:gd name="T48" fmla="*/ 0 w 75"/>
                <a:gd name="T49" fmla="*/ 0 h 96"/>
                <a:gd name="T50" fmla="*/ 0 w 75"/>
                <a:gd name="T51" fmla="*/ 0 h 96"/>
                <a:gd name="T52" fmla="*/ 0 w 75"/>
                <a:gd name="T53" fmla="*/ 0 h 96"/>
                <a:gd name="T54" fmla="*/ 0 w 75"/>
                <a:gd name="T55" fmla="*/ 0 h 96"/>
                <a:gd name="T56" fmla="*/ 0 w 75"/>
                <a:gd name="T57" fmla="*/ 0 h 96"/>
                <a:gd name="T58" fmla="*/ 0 w 75"/>
                <a:gd name="T59" fmla="*/ 0 h 96"/>
                <a:gd name="T60" fmla="*/ 0 w 75"/>
                <a:gd name="T61" fmla="*/ 0 h 96"/>
                <a:gd name="T62" fmla="*/ 0 w 75"/>
                <a:gd name="T63" fmla="*/ 0 h 96"/>
                <a:gd name="T64" fmla="*/ 0 w 75"/>
                <a:gd name="T65" fmla="*/ 0 h 96"/>
                <a:gd name="T66" fmla="*/ 0 w 75"/>
                <a:gd name="T67" fmla="*/ 0 h 96"/>
                <a:gd name="T68" fmla="*/ 0 w 75"/>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5" h="96">
                  <a:moveTo>
                    <a:pt x="0" y="3"/>
                  </a:moveTo>
                  <a:lnTo>
                    <a:pt x="13" y="3"/>
                  </a:lnTo>
                  <a:lnTo>
                    <a:pt x="14" y="14"/>
                  </a:lnTo>
                  <a:lnTo>
                    <a:pt x="22" y="9"/>
                  </a:lnTo>
                  <a:lnTo>
                    <a:pt x="30" y="4"/>
                  </a:lnTo>
                  <a:lnTo>
                    <a:pt x="39" y="1"/>
                  </a:lnTo>
                  <a:lnTo>
                    <a:pt x="48" y="0"/>
                  </a:lnTo>
                  <a:lnTo>
                    <a:pt x="53" y="0"/>
                  </a:lnTo>
                  <a:lnTo>
                    <a:pt x="58" y="3"/>
                  </a:lnTo>
                  <a:lnTo>
                    <a:pt x="62" y="4"/>
                  </a:lnTo>
                  <a:lnTo>
                    <a:pt x="66" y="8"/>
                  </a:lnTo>
                  <a:lnTo>
                    <a:pt x="70" y="12"/>
                  </a:lnTo>
                  <a:lnTo>
                    <a:pt x="72" y="18"/>
                  </a:lnTo>
                  <a:lnTo>
                    <a:pt x="74" y="25"/>
                  </a:lnTo>
                  <a:lnTo>
                    <a:pt x="75" y="32"/>
                  </a:lnTo>
                  <a:lnTo>
                    <a:pt x="75" y="96"/>
                  </a:lnTo>
                  <a:lnTo>
                    <a:pt x="61" y="96"/>
                  </a:lnTo>
                  <a:lnTo>
                    <a:pt x="61" y="38"/>
                  </a:lnTo>
                  <a:lnTo>
                    <a:pt x="59" y="28"/>
                  </a:lnTo>
                  <a:lnTo>
                    <a:pt x="57" y="21"/>
                  </a:lnTo>
                  <a:lnTo>
                    <a:pt x="54" y="17"/>
                  </a:lnTo>
                  <a:lnTo>
                    <a:pt x="52" y="15"/>
                  </a:lnTo>
                  <a:lnTo>
                    <a:pt x="48" y="14"/>
                  </a:lnTo>
                  <a:lnTo>
                    <a:pt x="44" y="13"/>
                  </a:lnTo>
                  <a:lnTo>
                    <a:pt x="36" y="14"/>
                  </a:lnTo>
                  <a:lnTo>
                    <a:pt x="28" y="17"/>
                  </a:lnTo>
                  <a:lnTo>
                    <a:pt x="22"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5" name="Freeform 498"/>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6" name="Freeform 499"/>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7" name="Freeform 500"/>
            <p:cNvSpPr>
              <a:spLocks noEditPoints="1"/>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close/>
                  <a:moveTo>
                    <a:pt x="59" y="40"/>
                  </a:moveTo>
                  <a:lnTo>
                    <a:pt x="59" y="40"/>
                  </a:lnTo>
                  <a:lnTo>
                    <a:pt x="58" y="30"/>
                  </a:lnTo>
                  <a:lnTo>
                    <a:pt x="57" y="25"/>
                  </a:lnTo>
                  <a:lnTo>
                    <a:pt x="54" y="21"/>
                  </a:lnTo>
                  <a:lnTo>
                    <a:pt x="52" y="17"/>
                  </a:lnTo>
                  <a:lnTo>
                    <a:pt x="48" y="14"/>
                  </a:lnTo>
                  <a:lnTo>
                    <a:pt x="43" y="13"/>
                  </a:lnTo>
                  <a:lnTo>
                    <a:pt x="37" y="12"/>
                  </a:lnTo>
                  <a:lnTo>
                    <a:pt x="32" y="13"/>
                  </a:lnTo>
                  <a:lnTo>
                    <a:pt x="28" y="14"/>
                  </a:lnTo>
                  <a:lnTo>
                    <a:pt x="24" y="17"/>
                  </a:lnTo>
                  <a:lnTo>
                    <a:pt x="21" y="21"/>
                  </a:lnTo>
                  <a:lnTo>
                    <a:pt x="18" y="25"/>
                  </a:lnTo>
                  <a:lnTo>
                    <a:pt x="17" y="30"/>
                  </a:lnTo>
                  <a:lnTo>
                    <a:pt x="15" y="35"/>
                  </a:lnTo>
                  <a:lnTo>
                    <a:pt x="14" y="40"/>
                  </a:lnTo>
                  <a:lnTo>
                    <a:pt x="59" y="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8" name="Freeform 501"/>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w 75"/>
                <a:gd name="T69" fmla="*/ 0 h 98"/>
                <a:gd name="T70" fmla="*/ 0 w 75"/>
                <a:gd name="T71" fmla="*/ 0 h 98"/>
                <a:gd name="T72" fmla="*/ 0 w 75"/>
                <a:gd name="T73" fmla="*/ 0 h 98"/>
                <a:gd name="T74" fmla="*/ 0 w 75"/>
                <a:gd name="T75" fmla="*/ 0 h 98"/>
                <a:gd name="T76" fmla="*/ 0 w 75"/>
                <a:gd name="T77" fmla="*/ 0 h 98"/>
                <a:gd name="T78" fmla="*/ 0 w 75"/>
                <a:gd name="T79" fmla="*/ 0 h 98"/>
                <a:gd name="T80" fmla="*/ 0 w 75"/>
                <a:gd name="T81" fmla="*/ 0 h 98"/>
                <a:gd name="T82" fmla="*/ 0 w 75"/>
                <a:gd name="T83" fmla="*/ 0 h 98"/>
                <a:gd name="T84" fmla="*/ 0 w 75"/>
                <a:gd name="T85" fmla="*/ 0 h 98"/>
                <a:gd name="T86" fmla="*/ 0 w 75"/>
                <a:gd name="T87" fmla="*/ 0 h 98"/>
                <a:gd name="T88" fmla="*/ 0 w 75"/>
                <a:gd name="T89" fmla="*/ 0 h 98"/>
                <a:gd name="T90" fmla="*/ 0 w 75"/>
                <a:gd name="T91" fmla="*/ 0 h 98"/>
                <a:gd name="T92" fmla="*/ 0 w 75"/>
                <a:gd name="T93" fmla="*/ 0 h 98"/>
                <a:gd name="T94" fmla="*/ 0 w 75"/>
                <a:gd name="T95" fmla="*/ 0 h 98"/>
                <a:gd name="T96" fmla="*/ 0 w 75"/>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9" name="Freeform 502"/>
            <p:cNvSpPr/>
            <p:nvPr userDrawn="1"/>
          </p:nvSpPr>
          <p:spPr bwMode="auto">
            <a:xfrm>
              <a:off x="1011"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8" y="5"/>
                  </a:lnTo>
                  <a:lnTo>
                    <a:pt x="34" y="2"/>
                  </a:lnTo>
                  <a:lnTo>
                    <a:pt x="29" y="1"/>
                  </a:lnTo>
                  <a:lnTo>
                    <a:pt x="23" y="0"/>
                  </a:lnTo>
                  <a:lnTo>
                    <a:pt x="18" y="1"/>
                  </a:lnTo>
                  <a:lnTo>
                    <a:pt x="14" y="2"/>
                  </a:lnTo>
                  <a:lnTo>
                    <a:pt x="10" y="5"/>
                  </a:lnTo>
                  <a:lnTo>
                    <a:pt x="7" y="9"/>
                  </a:lnTo>
                  <a:lnTo>
                    <a:pt x="4" y="13"/>
                  </a:lnTo>
                  <a:lnTo>
                    <a:pt x="3" y="18"/>
                  </a:lnTo>
                  <a:lnTo>
                    <a:pt x="1"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30" name="Freeform 503"/>
            <p:cNvSpPr>
              <a:spLocks noEditPoints="1"/>
            </p:cNvSpPr>
            <p:nvPr userDrawn="1"/>
          </p:nvSpPr>
          <p:spPr bwMode="auto">
            <a:xfrm>
              <a:off x="1055" y="376"/>
              <a:ext cx="6"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close/>
                  <a:moveTo>
                    <a:pt x="2" y="42"/>
                  </a:moveTo>
                  <a:lnTo>
                    <a:pt x="17" y="42"/>
                  </a:lnTo>
                  <a:lnTo>
                    <a:pt x="17"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31" name="Freeform 504"/>
            <p:cNvSpPr/>
            <p:nvPr userDrawn="1"/>
          </p:nvSpPr>
          <p:spPr bwMode="auto">
            <a:xfrm>
              <a:off x="1055" y="376"/>
              <a:ext cx="6"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32" name="Rectangle 505"/>
            <p:cNvSpPr>
              <a:spLocks noChangeArrowheads="1"/>
            </p:cNvSpPr>
            <p:nvPr userDrawn="1"/>
          </p:nvSpPr>
          <p:spPr bwMode="auto">
            <a:xfrm>
              <a:off x="1055"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charset="-128"/>
                </a:defRPr>
              </a:lvl1pPr>
              <a:lvl2pPr marL="742950" indent="-285750">
                <a:defRPr>
                  <a:solidFill>
                    <a:schemeClr val="tx1"/>
                  </a:solidFill>
                  <a:latin typeface="Arial" panose="020B0604020202020204" pitchFamily="34" charset="0"/>
                  <a:ea typeface="MS PGothic" panose="020B0600070205080204" charset="-128"/>
                </a:defRPr>
              </a:lvl2pPr>
              <a:lvl3pPr marL="1143000" indent="-228600">
                <a:defRPr>
                  <a:solidFill>
                    <a:schemeClr val="tx1"/>
                  </a:solidFill>
                  <a:latin typeface="Arial" panose="020B0604020202020204" pitchFamily="34" charset="0"/>
                  <a:ea typeface="MS PGothic" panose="020B0600070205080204" charset="-128"/>
                </a:defRPr>
              </a:lvl3pPr>
              <a:lvl4pPr marL="1600200" indent="-228600">
                <a:defRPr>
                  <a:solidFill>
                    <a:schemeClr val="tx1"/>
                  </a:solidFill>
                  <a:latin typeface="Arial" panose="020B0604020202020204" pitchFamily="34" charset="0"/>
                  <a:ea typeface="MS PGothic" panose="020B0600070205080204" charset="-128"/>
                </a:defRPr>
              </a:lvl4pPr>
              <a:lvl5pPr marL="2057400" indent="-228600">
                <a:defRPr>
                  <a:solidFill>
                    <a:schemeClr val="tx1"/>
                  </a:solidFill>
                  <a:latin typeface="Arial" panose="020B0604020202020204" pitchFamily="34" charset="0"/>
                  <a:ea typeface="MS PGothic" panose="020B0600070205080204" charset="-128"/>
                </a:defRPr>
              </a:lvl5pPr>
              <a:lvl6pPr marL="25146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6pPr>
              <a:lvl7pPr marL="29718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7pPr>
              <a:lvl8pPr marL="34290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8pPr>
              <a:lvl9pPr marL="38862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33" name="Freeform 506"/>
            <p:cNvSpPr/>
            <p:nvPr userDrawn="1"/>
          </p:nvSpPr>
          <p:spPr bwMode="auto">
            <a:xfrm>
              <a:off x="1070" y="389"/>
              <a:ext cx="25" cy="32"/>
            </a:xfrm>
            <a:custGeom>
              <a:avLst/>
              <a:gdLst>
                <a:gd name="T0" fmla="*/ 0 w 76"/>
                <a:gd name="T1" fmla="*/ 0 h 96"/>
                <a:gd name="T2" fmla="*/ 0 w 76"/>
                <a:gd name="T3" fmla="*/ 0 h 96"/>
                <a:gd name="T4" fmla="*/ 0 w 76"/>
                <a:gd name="T5" fmla="*/ 0 h 96"/>
                <a:gd name="T6" fmla="*/ 0 w 76"/>
                <a:gd name="T7" fmla="*/ 0 h 96"/>
                <a:gd name="T8" fmla="*/ 0 w 76"/>
                <a:gd name="T9" fmla="*/ 0 h 96"/>
                <a:gd name="T10" fmla="*/ 0 w 76"/>
                <a:gd name="T11" fmla="*/ 0 h 96"/>
                <a:gd name="T12" fmla="*/ 0 w 76"/>
                <a:gd name="T13" fmla="*/ 0 h 96"/>
                <a:gd name="T14" fmla="*/ 0 w 76"/>
                <a:gd name="T15" fmla="*/ 0 h 96"/>
                <a:gd name="T16" fmla="*/ 0 w 76"/>
                <a:gd name="T17" fmla="*/ 0 h 96"/>
                <a:gd name="T18" fmla="*/ 0 w 76"/>
                <a:gd name="T19" fmla="*/ 0 h 96"/>
                <a:gd name="T20" fmla="*/ 0 w 76"/>
                <a:gd name="T21" fmla="*/ 0 h 96"/>
                <a:gd name="T22" fmla="*/ 0 w 76"/>
                <a:gd name="T23" fmla="*/ 0 h 96"/>
                <a:gd name="T24" fmla="*/ 0 w 76"/>
                <a:gd name="T25" fmla="*/ 0 h 96"/>
                <a:gd name="T26" fmla="*/ 0 w 76"/>
                <a:gd name="T27" fmla="*/ 0 h 96"/>
                <a:gd name="T28" fmla="*/ 0 w 76"/>
                <a:gd name="T29" fmla="*/ 0 h 96"/>
                <a:gd name="T30" fmla="*/ 0 w 76"/>
                <a:gd name="T31" fmla="*/ 0 h 96"/>
                <a:gd name="T32" fmla="*/ 0 w 76"/>
                <a:gd name="T33" fmla="*/ 0 h 96"/>
                <a:gd name="T34" fmla="*/ 0 w 76"/>
                <a:gd name="T35" fmla="*/ 0 h 96"/>
                <a:gd name="T36" fmla="*/ 0 w 76"/>
                <a:gd name="T37" fmla="*/ 0 h 96"/>
                <a:gd name="T38" fmla="*/ 0 w 76"/>
                <a:gd name="T39" fmla="*/ 0 h 96"/>
                <a:gd name="T40" fmla="*/ 0 w 76"/>
                <a:gd name="T41" fmla="*/ 0 h 96"/>
                <a:gd name="T42" fmla="*/ 0 w 76"/>
                <a:gd name="T43" fmla="*/ 0 h 96"/>
                <a:gd name="T44" fmla="*/ 0 w 76"/>
                <a:gd name="T45" fmla="*/ 0 h 96"/>
                <a:gd name="T46" fmla="*/ 0 w 76"/>
                <a:gd name="T47" fmla="*/ 0 h 96"/>
                <a:gd name="T48" fmla="*/ 0 w 76"/>
                <a:gd name="T49" fmla="*/ 0 h 96"/>
                <a:gd name="T50" fmla="*/ 0 w 76"/>
                <a:gd name="T51" fmla="*/ 0 h 96"/>
                <a:gd name="T52" fmla="*/ 0 w 76"/>
                <a:gd name="T53" fmla="*/ 0 h 96"/>
                <a:gd name="T54" fmla="*/ 0 w 76"/>
                <a:gd name="T55" fmla="*/ 0 h 96"/>
                <a:gd name="T56" fmla="*/ 0 w 76"/>
                <a:gd name="T57" fmla="*/ 0 h 96"/>
                <a:gd name="T58" fmla="*/ 0 w 76"/>
                <a:gd name="T59" fmla="*/ 0 h 96"/>
                <a:gd name="T60" fmla="*/ 0 w 76"/>
                <a:gd name="T61" fmla="*/ 0 h 96"/>
                <a:gd name="T62" fmla="*/ 0 w 76"/>
                <a:gd name="T63" fmla="*/ 0 h 96"/>
                <a:gd name="T64" fmla="*/ 0 w 76"/>
                <a:gd name="T65" fmla="*/ 0 h 96"/>
                <a:gd name="T66" fmla="*/ 0 w 76"/>
                <a:gd name="T67" fmla="*/ 0 h 96"/>
                <a:gd name="T68" fmla="*/ 0 w 76"/>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6" h="96">
                  <a:moveTo>
                    <a:pt x="0" y="3"/>
                  </a:moveTo>
                  <a:lnTo>
                    <a:pt x="13" y="3"/>
                  </a:lnTo>
                  <a:lnTo>
                    <a:pt x="15" y="14"/>
                  </a:lnTo>
                  <a:lnTo>
                    <a:pt x="22" y="9"/>
                  </a:lnTo>
                  <a:lnTo>
                    <a:pt x="30" y="4"/>
                  </a:lnTo>
                  <a:lnTo>
                    <a:pt x="39" y="1"/>
                  </a:lnTo>
                  <a:lnTo>
                    <a:pt x="48" y="0"/>
                  </a:lnTo>
                  <a:lnTo>
                    <a:pt x="54" y="0"/>
                  </a:lnTo>
                  <a:lnTo>
                    <a:pt x="59" y="3"/>
                  </a:lnTo>
                  <a:lnTo>
                    <a:pt x="63" y="4"/>
                  </a:lnTo>
                  <a:lnTo>
                    <a:pt x="67" y="8"/>
                  </a:lnTo>
                  <a:lnTo>
                    <a:pt x="70" y="12"/>
                  </a:lnTo>
                  <a:lnTo>
                    <a:pt x="73" y="18"/>
                  </a:lnTo>
                  <a:lnTo>
                    <a:pt x="74" y="25"/>
                  </a:lnTo>
                  <a:lnTo>
                    <a:pt x="76" y="32"/>
                  </a:lnTo>
                  <a:lnTo>
                    <a:pt x="76" y="96"/>
                  </a:lnTo>
                  <a:lnTo>
                    <a:pt x="61" y="96"/>
                  </a:lnTo>
                  <a:lnTo>
                    <a:pt x="61" y="38"/>
                  </a:lnTo>
                  <a:lnTo>
                    <a:pt x="60" y="28"/>
                  </a:lnTo>
                  <a:lnTo>
                    <a:pt x="57" y="21"/>
                  </a:lnTo>
                  <a:lnTo>
                    <a:pt x="55" y="17"/>
                  </a:lnTo>
                  <a:lnTo>
                    <a:pt x="52" y="15"/>
                  </a:lnTo>
                  <a:lnTo>
                    <a:pt x="48" y="14"/>
                  </a:lnTo>
                  <a:lnTo>
                    <a:pt x="44" y="13"/>
                  </a:lnTo>
                  <a:lnTo>
                    <a:pt x="37" y="14"/>
                  </a:lnTo>
                  <a:lnTo>
                    <a:pt x="29" y="17"/>
                  </a:lnTo>
                  <a:lnTo>
                    <a:pt x="22" y="22"/>
                  </a:lnTo>
                  <a:lnTo>
                    <a:pt x="16" y="27"/>
                  </a:lnTo>
                  <a:lnTo>
                    <a:pt x="16"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34" name="Freeform 507"/>
            <p:cNvSpPr>
              <a:spLocks noEditPoints="1"/>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9"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35" name="Freeform 508"/>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36" name="Freeform 509"/>
            <p:cNvSpPr/>
            <p:nvPr userDrawn="1"/>
          </p:nvSpPr>
          <p:spPr bwMode="auto">
            <a:xfrm>
              <a:off x="112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37" name="Freeform 510"/>
            <p:cNvSpPr>
              <a:spLocks noEditPoints="1"/>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w 79"/>
                <a:gd name="T61" fmla="*/ 0 h 142"/>
                <a:gd name="T62" fmla="*/ 0 w 79"/>
                <a:gd name="T63" fmla="*/ 0 h 142"/>
                <a:gd name="T64" fmla="*/ 0 w 79"/>
                <a:gd name="T65" fmla="*/ 0 h 142"/>
                <a:gd name="T66" fmla="*/ 0 w 79"/>
                <a:gd name="T67" fmla="*/ 0 h 142"/>
                <a:gd name="T68" fmla="*/ 0 w 79"/>
                <a:gd name="T69" fmla="*/ 0 h 142"/>
                <a:gd name="T70" fmla="*/ 0 w 79"/>
                <a:gd name="T71" fmla="*/ 0 h 142"/>
                <a:gd name="T72" fmla="*/ 0 w 79"/>
                <a:gd name="T73" fmla="*/ 0 h 142"/>
                <a:gd name="T74" fmla="*/ 0 w 79"/>
                <a:gd name="T75" fmla="*/ 0 h 142"/>
                <a:gd name="T76" fmla="*/ 0 w 79"/>
                <a:gd name="T77" fmla="*/ 0 h 142"/>
                <a:gd name="T78" fmla="*/ 0 w 79"/>
                <a:gd name="T79" fmla="*/ 0 h 142"/>
                <a:gd name="T80" fmla="*/ 0 w 79"/>
                <a:gd name="T81" fmla="*/ 0 h 142"/>
                <a:gd name="T82" fmla="*/ 0 w 79"/>
                <a:gd name="T83" fmla="*/ 0 h 142"/>
                <a:gd name="T84" fmla="*/ 0 w 79"/>
                <a:gd name="T85" fmla="*/ 0 h 142"/>
                <a:gd name="T86" fmla="*/ 0 w 79"/>
                <a:gd name="T87" fmla="*/ 0 h 142"/>
                <a:gd name="T88" fmla="*/ 0 w 79"/>
                <a:gd name="T89" fmla="*/ 0 h 142"/>
                <a:gd name="T90" fmla="*/ 0 w 79"/>
                <a:gd name="T91" fmla="*/ 0 h 142"/>
                <a:gd name="T92" fmla="*/ 0 w 79"/>
                <a:gd name="T93" fmla="*/ 0 h 142"/>
                <a:gd name="T94" fmla="*/ 0 w 79"/>
                <a:gd name="T95" fmla="*/ 0 h 142"/>
                <a:gd name="T96" fmla="*/ 0 w 79"/>
                <a:gd name="T97" fmla="*/ 0 h 142"/>
                <a:gd name="T98" fmla="*/ 0 w 79"/>
                <a:gd name="T99" fmla="*/ 0 h 142"/>
                <a:gd name="T100" fmla="*/ 0 w 79"/>
                <a:gd name="T101" fmla="*/ 0 h 142"/>
                <a:gd name="T102" fmla="*/ 0 w 79"/>
                <a:gd name="T103" fmla="*/ 0 h 142"/>
                <a:gd name="T104" fmla="*/ 0 w 79"/>
                <a:gd name="T105" fmla="*/ 0 h 142"/>
                <a:gd name="T106" fmla="*/ 0 w 79"/>
                <a:gd name="T107" fmla="*/ 0 h 142"/>
                <a:gd name="T108" fmla="*/ 0 w 79"/>
                <a:gd name="T109" fmla="*/ 0 h 142"/>
                <a:gd name="T110" fmla="*/ 0 w 79"/>
                <a:gd name="T111" fmla="*/ 0 h 1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close/>
                  <a:moveTo>
                    <a:pt x="64" y="127"/>
                  </a:moveTo>
                  <a:lnTo>
                    <a:pt x="64" y="59"/>
                  </a:lnTo>
                  <a:lnTo>
                    <a:pt x="58" y="57"/>
                  </a:lnTo>
                  <a:lnTo>
                    <a:pt x="49" y="57"/>
                  </a:lnTo>
                  <a:lnTo>
                    <a:pt x="42" y="57"/>
                  </a:lnTo>
                  <a:lnTo>
                    <a:pt x="36" y="59"/>
                  </a:lnTo>
                  <a:lnTo>
                    <a:pt x="31" y="62"/>
                  </a:lnTo>
                  <a:lnTo>
                    <a:pt x="26" y="66"/>
                  </a:lnTo>
                  <a:lnTo>
                    <a:pt x="22" y="71"/>
                  </a:lnTo>
                  <a:lnTo>
                    <a:pt x="18" y="78"/>
                  </a:lnTo>
                  <a:lnTo>
                    <a:pt x="17" y="85"/>
                  </a:lnTo>
                  <a:lnTo>
                    <a:pt x="15" y="94"/>
                  </a:lnTo>
                  <a:lnTo>
                    <a:pt x="17" y="102"/>
                  </a:lnTo>
                  <a:lnTo>
                    <a:pt x="18" y="109"/>
                  </a:lnTo>
                  <a:lnTo>
                    <a:pt x="20" y="115"/>
                  </a:lnTo>
                  <a:lnTo>
                    <a:pt x="24" y="120"/>
                  </a:lnTo>
                  <a:lnTo>
                    <a:pt x="29" y="124"/>
                  </a:lnTo>
                  <a:lnTo>
                    <a:pt x="35" y="127"/>
                  </a:lnTo>
                  <a:lnTo>
                    <a:pt x="42" y="129"/>
                  </a:lnTo>
                  <a:lnTo>
                    <a:pt x="50" y="129"/>
                  </a:lnTo>
                  <a:lnTo>
                    <a:pt x="58" y="129"/>
                  </a:lnTo>
                  <a:lnTo>
                    <a:pt x="64" y="12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38" name="Freeform 511"/>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39" name="Freeform 512"/>
            <p:cNvSpPr/>
            <p:nvPr userDrawn="1"/>
          </p:nvSpPr>
          <p:spPr bwMode="auto">
            <a:xfrm>
              <a:off x="1154" y="393"/>
              <a:ext cx="17" cy="24"/>
            </a:xfrm>
            <a:custGeom>
              <a:avLst/>
              <a:gdLst>
                <a:gd name="T0" fmla="*/ 0 w 49"/>
                <a:gd name="T1" fmla="*/ 0 h 72"/>
                <a:gd name="T2" fmla="*/ 0 w 49"/>
                <a:gd name="T3" fmla="*/ 0 h 72"/>
                <a:gd name="T4" fmla="*/ 0 w 49"/>
                <a:gd name="T5" fmla="*/ 0 h 72"/>
                <a:gd name="T6" fmla="*/ 0 w 49"/>
                <a:gd name="T7" fmla="*/ 0 h 72"/>
                <a:gd name="T8" fmla="*/ 0 w 49"/>
                <a:gd name="T9" fmla="*/ 0 h 72"/>
                <a:gd name="T10" fmla="*/ 0 w 49"/>
                <a:gd name="T11" fmla="*/ 0 h 72"/>
                <a:gd name="T12" fmla="*/ 0 w 49"/>
                <a:gd name="T13" fmla="*/ 0 h 72"/>
                <a:gd name="T14" fmla="*/ 0 w 49"/>
                <a:gd name="T15" fmla="*/ 0 h 72"/>
                <a:gd name="T16" fmla="*/ 0 w 49"/>
                <a:gd name="T17" fmla="*/ 0 h 72"/>
                <a:gd name="T18" fmla="*/ 0 w 49"/>
                <a:gd name="T19" fmla="*/ 0 h 72"/>
                <a:gd name="T20" fmla="*/ 0 w 49"/>
                <a:gd name="T21" fmla="*/ 0 h 72"/>
                <a:gd name="T22" fmla="*/ 0 w 49"/>
                <a:gd name="T23" fmla="*/ 0 h 72"/>
                <a:gd name="T24" fmla="*/ 0 w 49"/>
                <a:gd name="T25" fmla="*/ 0 h 72"/>
                <a:gd name="T26" fmla="*/ 0 w 49"/>
                <a:gd name="T27" fmla="*/ 0 h 72"/>
                <a:gd name="T28" fmla="*/ 0 w 49"/>
                <a:gd name="T29" fmla="*/ 0 h 72"/>
                <a:gd name="T30" fmla="*/ 0 w 49"/>
                <a:gd name="T31" fmla="*/ 0 h 72"/>
                <a:gd name="T32" fmla="*/ 0 w 49"/>
                <a:gd name="T33" fmla="*/ 0 h 72"/>
                <a:gd name="T34" fmla="*/ 0 w 49"/>
                <a:gd name="T35" fmla="*/ 0 h 72"/>
                <a:gd name="T36" fmla="*/ 0 w 49"/>
                <a:gd name="T37" fmla="*/ 0 h 72"/>
                <a:gd name="T38" fmla="*/ 0 w 49"/>
                <a:gd name="T39" fmla="*/ 0 h 72"/>
                <a:gd name="T40" fmla="*/ 0 w 49"/>
                <a:gd name="T41" fmla="*/ 0 h 72"/>
                <a:gd name="T42" fmla="*/ 0 w 49"/>
                <a:gd name="T43" fmla="*/ 0 h 72"/>
                <a:gd name="T44" fmla="*/ 0 w 49"/>
                <a:gd name="T45" fmla="*/ 0 h 72"/>
                <a:gd name="T46" fmla="*/ 0 w 49"/>
                <a:gd name="T47" fmla="*/ 0 h 72"/>
                <a:gd name="T48" fmla="*/ 0 w 49"/>
                <a:gd name="T49" fmla="*/ 0 h 72"/>
                <a:gd name="T50" fmla="*/ 0 w 49"/>
                <a:gd name="T51" fmla="*/ 0 h 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 h="72">
                  <a:moveTo>
                    <a:pt x="49" y="70"/>
                  </a:moveTo>
                  <a:lnTo>
                    <a:pt x="49" y="2"/>
                  </a:lnTo>
                  <a:lnTo>
                    <a:pt x="43" y="0"/>
                  </a:lnTo>
                  <a:lnTo>
                    <a:pt x="34" y="0"/>
                  </a:lnTo>
                  <a:lnTo>
                    <a:pt x="27" y="0"/>
                  </a:lnTo>
                  <a:lnTo>
                    <a:pt x="21" y="2"/>
                  </a:lnTo>
                  <a:lnTo>
                    <a:pt x="16" y="5"/>
                  </a:lnTo>
                  <a:lnTo>
                    <a:pt x="11" y="9"/>
                  </a:lnTo>
                  <a:lnTo>
                    <a:pt x="7" y="14"/>
                  </a:lnTo>
                  <a:lnTo>
                    <a:pt x="3" y="21"/>
                  </a:lnTo>
                  <a:lnTo>
                    <a:pt x="2" y="28"/>
                  </a:lnTo>
                  <a:lnTo>
                    <a:pt x="0" y="37"/>
                  </a:lnTo>
                  <a:lnTo>
                    <a:pt x="2" y="45"/>
                  </a:lnTo>
                  <a:lnTo>
                    <a:pt x="3" y="52"/>
                  </a:lnTo>
                  <a:lnTo>
                    <a:pt x="5" y="58"/>
                  </a:lnTo>
                  <a:lnTo>
                    <a:pt x="9" y="63"/>
                  </a:lnTo>
                  <a:lnTo>
                    <a:pt x="14" y="67"/>
                  </a:lnTo>
                  <a:lnTo>
                    <a:pt x="20" y="70"/>
                  </a:lnTo>
                  <a:lnTo>
                    <a:pt x="27" y="72"/>
                  </a:lnTo>
                  <a:lnTo>
                    <a:pt x="35" y="72"/>
                  </a:lnTo>
                  <a:lnTo>
                    <a:pt x="43" y="72"/>
                  </a:lnTo>
                  <a:lnTo>
                    <a:pt x="49"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40" name="Freeform 513"/>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41" name="Freeform 514"/>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42" name="Freeform 515"/>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43" name="Freeform 516"/>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44" name="Freeform 517"/>
            <p:cNvSpPr>
              <a:spLocks noEditPoints="1"/>
            </p:cNvSpPr>
            <p:nvPr userDrawn="1"/>
          </p:nvSpPr>
          <p:spPr bwMode="auto">
            <a:xfrm>
              <a:off x="1246" y="389"/>
              <a:ext cx="25"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4" h="98">
                  <a:moveTo>
                    <a:pt x="58" y="85"/>
                  </a:moveTo>
                  <a:lnTo>
                    <a:pt x="58" y="85"/>
                  </a:lnTo>
                  <a:lnTo>
                    <a:pt x="52" y="91"/>
                  </a:lnTo>
                  <a:lnTo>
                    <a:pt x="45" y="95"/>
                  </a:lnTo>
                  <a:lnTo>
                    <a:pt x="38" y="97"/>
                  </a:lnTo>
                  <a:lnTo>
                    <a:pt x="30" y="98"/>
                  </a:lnTo>
                  <a:lnTo>
                    <a:pt x="23" y="97"/>
                  </a:lnTo>
                  <a:lnTo>
                    <a:pt x="18" y="96"/>
                  </a:lnTo>
                  <a:lnTo>
                    <a:pt x="13" y="93"/>
                  </a:lnTo>
                  <a:lnTo>
                    <a:pt x="9" y="91"/>
                  </a:lnTo>
                  <a:lnTo>
                    <a:pt x="5" y="87"/>
                  </a:lnTo>
                  <a:lnTo>
                    <a:pt x="3" y="82"/>
                  </a:lnTo>
                  <a:lnTo>
                    <a:pt x="1" y="75"/>
                  </a:lnTo>
                  <a:lnTo>
                    <a:pt x="0" y="69"/>
                  </a:lnTo>
                  <a:lnTo>
                    <a:pt x="1" y="61"/>
                  </a:lnTo>
                  <a:lnTo>
                    <a:pt x="4" y="53"/>
                  </a:lnTo>
                  <a:lnTo>
                    <a:pt x="9" y="48"/>
                  </a:lnTo>
                  <a:lnTo>
                    <a:pt x="16" y="44"/>
                  </a:lnTo>
                  <a:lnTo>
                    <a:pt x="21" y="41"/>
                  </a:lnTo>
                  <a:lnTo>
                    <a:pt x="26" y="40"/>
                  </a:lnTo>
                  <a:lnTo>
                    <a:pt x="39" y="39"/>
                  </a:lnTo>
                  <a:lnTo>
                    <a:pt x="57" y="39"/>
                  </a:lnTo>
                  <a:lnTo>
                    <a:pt x="57" y="32"/>
                  </a:lnTo>
                  <a:lnTo>
                    <a:pt x="57" y="27"/>
                  </a:lnTo>
                  <a:lnTo>
                    <a:pt x="56" y="23"/>
                  </a:lnTo>
                  <a:lnTo>
                    <a:pt x="54" y="19"/>
                  </a:lnTo>
                  <a:lnTo>
                    <a:pt x="52" y="17"/>
                  </a:lnTo>
                  <a:lnTo>
                    <a:pt x="48" y="15"/>
                  </a:lnTo>
                  <a:lnTo>
                    <a:pt x="45" y="13"/>
                  </a:lnTo>
                  <a:lnTo>
                    <a:pt x="38" y="12"/>
                  </a:lnTo>
                  <a:lnTo>
                    <a:pt x="29" y="13"/>
                  </a:lnTo>
                  <a:lnTo>
                    <a:pt x="22" y="14"/>
                  </a:lnTo>
                  <a:lnTo>
                    <a:pt x="17" y="17"/>
                  </a:lnTo>
                  <a:lnTo>
                    <a:pt x="12" y="19"/>
                  </a:lnTo>
                  <a:lnTo>
                    <a:pt x="5" y="9"/>
                  </a:lnTo>
                  <a:lnTo>
                    <a:pt x="14" y="5"/>
                  </a:lnTo>
                  <a:lnTo>
                    <a:pt x="22" y="3"/>
                  </a:lnTo>
                  <a:lnTo>
                    <a:pt x="31" y="1"/>
                  </a:lnTo>
                  <a:lnTo>
                    <a:pt x="39" y="0"/>
                  </a:lnTo>
                  <a:lnTo>
                    <a:pt x="45" y="0"/>
                  </a:lnTo>
                  <a:lnTo>
                    <a:pt x="52" y="3"/>
                  </a:lnTo>
                  <a:lnTo>
                    <a:pt x="57" y="4"/>
                  </a:lnTo>
                  <a:lnTo>
                    <a:pt x="62" y="8"/>
                  </a:lnTo>
                  <a:lnTo>
                    <a:pt x="66" y="12"/>
                  </a:lnTo>
                  <a:lnTo>
                    <a:pt x="69" y="18"/>
                  </a:lnTo>
                  <a:lnTo>
                    <a:pt x="71" y="25"/>
                  </a:lnTo>
                  <a:lnTo>
                    <a:pt x="71" y="32"/>
                  </a:lnTo>
                  <a:lnTo>
                    <a:pt x="71" y="65"/>
                  </a:lnTo>
                  <a:lnTo>
                    <a:pt x="73" y="85"/>
                  </a:lnTo>
                  <a:lnTo>
                    <a:pt x="74" y="96"/>
                  </a:lnTo>
                  <a:lnTo>
                    <a:pt x="61" y="96"/>
                  </a:lnTo>
                  <a:lnTo>
                    <a:pt x="58" y="85"/>
                  </a:lnTo>
                  <a:close/>
                  <a:moveTo>
                    <a:pt x="40" y="50"/>
                  </a:moveTo>
                  <a:lnTo>
                    <a:pt x="40" y="50"/>
                  </a:lnTo>
                  <a:lnTo>
                    <a:pt x="30" y="52"/>
                  </a:lnTo>
                  <a:lnTo>
                    <a:pt x="23" y="54"/>
                  </a:lnTo>
                  <a:lnTo>
                    <a:pt x="19" y="57"/>
                  </a:lnTo>
                  <a:lnTo>
                    <a:pt x="17" y="60"/>
                  </a:lnTo>
                  <a:lnTo>
                    <a:pt x="16" y="63"/>
                  </a:lnTo>
                  <a:lnTo>
                    <a:pt x="16" y="69"/>
                  </a:lnTo>
                  <a:lnTo>
                    <a:pt x="16" y="75"/>
                  </a:lnTo>
                  <a:lnTo>
                    <a:pt x="19" y="80"/>
                  </a:lnTo>
                  <a:lnTo>
                    <a:pt x="25" y="84"/>
                  </a:lnTo>
                  <a:lnTo>
                    <a:pt x="32" y="85"/>
                  </a:lnTo>
                  <a:lnTo>
                    <a:pt x="40" y="84"/>
                  </a:lnTo>
                  <a:lnTo>
                    <a:pt x="48" y="82"/>
                  </a:lnTo>
                  <a:lnTo>
                    <a:pt x="53" y="78"/>
                  </a:lnTo>
                  <a:lnTo>
                    <a:pt x="57" y="74"/>
                  </a:lnTo>
                  <a:lnTo>
                    <a:pt x="57" y="49"/>
                  </a:lnTo>
                  <a:lnTo>
                    <a:pt x="40" y="5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45" name="Freeform 518"/>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46" name="Freeform 519"/>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47" name="Freeform 520"/>
            <p:cNvSpPr>
              <a:spLocks noEditPoints="1"/>
            </p:cNvSpPr>
            <p:nvPr userDrawn="1"/>
          </p:nvSpPr>
          <p:spPr bwMode="auto">
            <a:xfrm>
              <a:off x="1302" y="376"/>
              <a:ext cx="7"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close/>
                  <a:moveTo>
                    <a:pt x="2" y="42"/>
                  </a:moveTo>
                  <a:lnTo>
                    <a:pt x="16" y="42"/>
                  </a:lnTo>
                  <a:lnTo>
                    <a:pt x="16"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48" name="Freeform 521"/>
            <p:cNvSpPr/>
            <p:nvPr userDrawn="1"/>
          </p:nvSpPr>
          <p:spPr bwMode="auto">
            <a:xfrm>
              <a:off x="1302" y="376"/>
              <a:ext cx="7"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49" name="Rectangle 522"/>
            <p:cNvSpPr>
              <a:spLocks noChangeArrowheads="1"/>
            </p:cNvSpPr>
            <p:nvPr userDrawn="1"/>
          </p:nvSpPr>
          <p:spPr bwMode="auto">
            <a:xfrm>
              <a:off x="1303"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charset="-128"/>
                </a:defRPr>
              </a:lvl1pPr>
              <a:lvl2pPr marL="742950" indent="-285750">
                <a:defRPr>
                  <a:solidFill>
                    <a:schemeClr val="tx1"/>
                  </a:solidFill>
                  <a:latin typeface="Arial" panose="020B0604020202020204" pitchFamily="34" charset="0"/>
                  <a:ea typeface="MS PGothic" panose="020B0600070205080204" charset="-128"/>
                </a:defRPr>
              </a:lvl2pPr>
              <a:lvl3pPr marL="1143000" indent="-228600">
                <a:defRPr>
                  <a:solidFill>
                    <a:schemeClr val="tx1"/>
                  </a:solidFill>
                  <a:latin typeface="Arial" panose="020B0604020202020204" pitchFamily="34" charset="0"/>
                  <a:ea typeface="MS PGothic" panose="020B0600070205080204" charset="-128"/>
                </a:defRPr>
              </a:lvl3pPr>
              <a:lvl4pPr marL="1600200" indent="-228600">
                <a:defRPr>
                  <a:solidFill>
                    <a:schemeClr val="tx1"/>
                  </a:solidFill>
                  <a:latin typeface="Arial" panose="020B0604020202020204" pitchFamily="34" charset="0"/>
                  <a:ea typeface="MS PGothic" panose="020B0600070205080204" charset="-128"/>
                </a:defRPr>
              </a:lvl4pPr>
              <a:lvl5pPr marL="2057400" indent="-228600">
                <a:defRPr>
                  <a:solidFill>
                    <a:schemeClr val="tx1"/>
                  </a:solidFill>
                  <a:latin typeface="Arial" panose="020B0604020202020204" pitchFamily="34" charset="0"/>
                  <a:ea typeface="MS PGothic" panose="020B0600070205080204" charset="-128"/>
                </a:defRPr>
              </a:lvl5pPr>
              <a:lvl6pPr marL="25146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6pPr>
              <a:lvl7pPr marL="29718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7pPr>
              <a:lvl8pPr marL="34290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8pPr>
              <a:lvl9pPr marL="38862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50" name="Freeform 523"/>
            <p:cNvSpPr>
              <a:spLocks noEditPoints="1"/>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close/>
                  <a:moveTo>
                    <a:pt x="72" y="49"/>
                  </a:moveTo>
                  <a:lnTo>
                    <a:pt x="72" y="49"/>
                  </a:lnTo>
                  <a:lnTo>
                    <a:pt x="70" y="41"/>
                  </a:lnTo>
                  <a:lnTo>
                    <a:pt x="69" y="35"/>
                  </a:lnTo>
                  <a:lnTo>
                    <a:pt x="66" y="28"/>
                  </a:lnTo>
                  <a:lnTo>
                    <a:pt x="64" y="23"/>
                  </a:lnTo>
                  <a:lnTo>
                    <a:pt x="60" y="18"/>
                  </a:lnTo>
                  <a:lnTo>
                    <a:pt x="55" y="15"/>
                  </a:lnTo>
                  <a:lnTo>
                    <a:pt x="50" y="13"/>
                  </a:lnTo>
                  <a:lnTo>
                    <a:pt x="43" y="13"/>
                  </a:lnTo>
                  <a:lnTo>
                    <a:pt x="37" y="13"/>
                  </a:lnTo>
                  <a:lnTo>
                    <a:pt x="31" y="15"/>
                  </a:lnTo>
                  <a:lnTo>
                    <a:pt x="26" y="18"/>
                  </a:lnTo>
                  <a:lnTo>
                    <a:pt x="22" y="23"/>
                  </a:lnTo>
                  <a:lnTo>
                    <a:pt x="20" y="28"/>
                  </a:lnTo>
                  <a:lnTo>
                    <a:pt x="17" y="35"/>
                  </a:lnTo>
                  <a:lnTo>
                    <a:pt x="16" y="41"/>
                  </a:lnTo>
                  <a:lnTo>
                    <a:pt x="15" y="49"/>
                  </a:lnTo>
                  <a:lnTo>
                    <a:pt x="16" y="57"/>
                  </a:lnTo>
                  <a:lnTo>
                    <a:pt x="17" y="63"/>
                  </a:lnTo>
                  <a:lnTo>
                    <a:pt x="20" y="70"/>
                  </a:lnTo>
                  <a:lnTo>
                    <a:pt x="22" y="75"/>
                  </a:lnTo>
                  <a:lnTo>
                    <a:pt x="26" y="80"/>
                  </a:lnTo>
                  <a:lnTo>
                    <a:pt x="31" y="83"/>
                  </a:lnTo>
                  <a:lnTo>
                    <a:pt x="37" y="85"/>
                  </a:lnTo>
                  <a:lnTo>
                    <a:pt x="43" y="85"/>
                  </a:lnTo>
                  <a:lnTo>
                    <a:pt x="50" y="85"/>
                  </a:lnTo>
                  <a:lnTo>
                    <a:pt x="55" y="83"/>
                  </a:lnTo>
                  <a:lnTo>
                    <a:pt x="60" y="80"/>
                  </a:lnTo>
                  <a:lnTo>
                    <a:pt x="64" y="75"/>
                  </a:lnTo>
                  <a:lnTo>
                    <a:pt x="66" y="70"/>
                  </a:lnTo>
                  <a:lnTo>
                    <a:pt x="69" y="63"/>
                  </a:lnTo>
                  <a:lnTo>
                    <a:pt x="70" y="57"/>
                  </a:lnTo>
                  <a:lnTo>
                    <a:pt x="72" y="4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51" name="Freeform 524"/>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52" name="Freeform 525"/>
            <p:cNvSpPr/>
            <p:nvPr userDrawn="1"/>
          </p:nvSpPr>
          <p:spPr bwMode="auto">
            <a:xfrm>
              <a:off x="1321" y="393"/>
              <a:ext cx="19" cy="24"/>
            </a:xfrm>
            <a:custGeom>
              <a:avLst/>
              <a:gdLst>
                <a:gd name="T0" fmla="*/ 0 w 57"/>
                <a:gd name="T1" fmla="*/ 0 h 72"/>
                <a:gd name="T2" fmla="*/ 0 w 57"/>
                <a:gd name="T3" fmla="*/ 0 h 72"/>
                <a:gd name="T4" fmla="*/ 0 w 57"/>
                <a:gd name="T5" fmla="*/ 0 h 72"/>
                <a:gd name="T6" fmla="*/ 0 w 57"/>
                <a:gd name="T7" fmla="*/ 0 h 72"/>
                <a:gd name="T8" fmla="*/ 0 w 57"/>
                <a:gd name="T9" fmla="*/ 0 h 72"/>
                <a:gd name="T10" fmla="*/ 0 w 57"/>
                <a:gd name="T11" fmla="*/ 0 h 72"/>
                <a:gd name="T12" fmla="*/ 0 w 57"/>
                <a:gd name="T13" fmla="*/ 0 h 72"/>
                <a:gd name="T14" fmla="*/ 0 w 57"/>
                <a:gd name="T15" fmla="*/ 0 h 72"/>
                <a:gd name="T16" fmla="*/ 0 w 57"/>
                <a:gd name="T17" fmla="*/ 0 h 72"/>
                <a:gd name="T18" fmla="*/ 0 w 57"/>
                <a:gd name="T19" fmla="*/ 0 h 72"/>
                <a:gd name="T20" fmla="*/ 0 w 57"/>
                <a:gd name="T21" fmla="*/ 0 h 72"/>
                <a:gd name="T22" fmla="*/ 0 w 57"/>
                <a:gd name="T23" fmla="*/ 0 h 72"/>
                <a:gd name="T24" fmla="*/ 0 w 57"/>
                <a:gd name="T25" fmla="*/ 0 h 72"/>
                <a:gd name="T26" fmla="*/ 0 w 57"/>
                <a:gd name="T27" fmla="*/ 0 h 72"/>
                <a:gd name="T28" fmla="*/ 0 w 57"/>
                <a:gd name="T29" fmla="*/ 0 h 72"/>
                <a:gd name="T30" fmla="*/ 0 w 57"/>
                <a:gd name="T31" fmla="*/ 0 h 72"/>
                <a:gd name="T32" fmla="*/ 0 w 57"/>
                <a:gd name="T33" fmla="*/ 0 h 72"/>
                <a:gd name="T34" fmla="*/ 0 w 57"/>
                <a:gd name="T35" fmla="*/ 0 h 72"/>
                <a:gd name="T36" fmla="*/ 0 w 57"/>
                <a:gd name="T37" fmla="*/ 0 h 72"/>
                <a:gd name="T38" fmla="*/ 0 w 57"/>
                <a:gd name="T39" fmla="*/ 0 h 72"/>
                <a:gd name="T40" fmla="*/ 0 w 57"/>
                <a:gd name="T41" fmla="*/ 0 h 72"/>
                <a:gd name="T42" fmla="*/ 0 w 57"/>
                <a:gd name="T43" fmla="*/ 0 h 72"/>
                <a:gd name="T44" fmla="*/ 0 w 57"/>
                <a:gd name="T45" fmla="*/ 0 h 72"/>
                <a:gd name="T46" fmla="*/ 0 w 57"/>
                <a:gd name="T47" fmla="*/ 0 h 72"/>
                <a:gd name="T48" fmla="*/ 0 w 57"/>
                <a:gd name="T49" fmla="*/ 0 h 72"/>
                <a:gd name="T50" fmla="*/ 0 w 57"/>
                <a:gd name="T51" fmla="*/ 0 h 72"/>
                <a:gd name="T52" fmla="*/ 0 w 57"/>
                <a:gd name="T53" fmla="*/ 0 h 72"/>
                <a:gd name="T54" fmla="*/ 0 w 57"/>
                <a:gd name="T55" fmla="*/ 0 h 72"/>
                <a:gd name="T56" fmla="*/ 0 w 57"/>
                <a:gd name="T57" fmla="*/ 0 h 72"/>
                <a:gd name="T58" fmla="*/ 0 w 57"/>
                <a:gd name="T59" fmla="*/ 0 h 72"/>
                <a:gd name="T60" fmla="*/ 0 w 57"/>
                <a:gd name="T61" fmla="*/ 0 h 72"/>
                <a:gd name="T62" fmla="*/ 0 w 57"/>
                <a:gd name="T63" fmla="*/ 0 h 72"/>
                <a:gd name="T64" fmla="*/ 0 w 57"/>
                <a:gd name="T65" fmla="*/ 0 h 72"/>
                <a:gd name="T66" fmla="*/ 0 w 57"/>
                <a:gd name="T67" fmla="*/ 0 h 72"/>
                <a:gd name="T68" fmla="*/ 0 w 57"/>
                <a:gd name="T69" fmla="*/ 0 h 72"/>
                <a:gd name="T70" fmla="*/ 0 w 57"/>
                <a:gd name="T71" fmla="*/ 0 h 72"/>
                <a:gd name="T72" fmla="*/ 0 w 57"/>
                <a:gd name="T73" fmla="*/ 0 h 7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7" h="72">
                  <a:moveTo>
                    <a:pt x="57" y="36"/>
                  </a:moveTo>
                  <a:lnTo>
                    <a:pt x="57" y="36"/>
                  </a:lnTo>
                  <a:lnTo>
                    <a:pt x="55" y="28"/>
                  </a:lnTo>
                  <a:lnTo>
                    <a:pt x="54" y="22"/>
                  </a:lnTo>
                  <a:lnTo>
                    <a:pt x="51" y="15"/>
                  </a:lnTo>
                  <a:lnTo>
                    <a:pt x="49" y="10"/>
                  </a:lnTo>
                  <a:lnTo>
                    <a:pt x="45" y="5"/>
                  </a:lnTo>
                  <a:lnTo>
                    <a:pt x="40" y="2"/>
                  </a:lnTo>
                  <a:lnTo>
                    <a:pt x="35" y="0"/>
                  </a:lnTo>
                  <a:lnTo>
                    <a:pt x="28" y="0"/>
                  </a:lnTo>
                  <a:lnTo>
                    <a:pt x="22" y="0"/>
                  </a:lnTo>
                  <a:lnTo>
                    <a:pt x="16" y="2"/>
                  </a:lnTo>
                  <a:lnTo>
                    <a:pt x="11" y="5"/>
                  </a:lnTo>
                  <a:lnTo>
                    <a:pt x="7" y="10"/>
                  </a:lnTo>
                  <a:lnTo>
                    <a:pt x="5" y="15"/>
                  </a:lnTo>
                  <a:lnTo>
                    <a:pt x="2" y="22"/>
                  </a:lnTo>
                  <a:lnTo>
                    <a:pt x="1" y="28"/>
                  </a:lnTo>
                  <a:lnTo>
                    <a:pt x="0" y="36"/>
                  </a:lnTo>
                  <a:lnTo>
                    <a:pt x="1" y="44"/>
                  </a:lnTo>
                  <a:lnTo>
                    <a:pt x="2" y="50"/>
                  </a:lnTo>
                  <a:lnTo>
                    <a:pt x="5" y="57"/>
                  </a:lnTo>
                  <a:lnTo>
                    <a:pt x="7" y="62"/>
                  </a:lnTo>
                  <a:lnTo>
                    <a:pt x="11" y="67"/>
                  </a:lnTo>
                  <a:lnTo>
                    <a:pt x="16" y="70"/>
                  </a:lnTo>
                  <a:lnTo>
                    <a:pt x="22" y="72"/>
                  </a:lnTo>
                  <a:lnTo>
                    <a:pt x="28" y="72"/>
                  </a:lnTo>
                  <a:lnTo>
                    <a:pt x="35" y="72"/>
                  </a:lnTo>
                  <a:lnTo>
                    <a:pt x="40" y="70"/>
                  </a:lnTo>
                  <a:lnTo>
                    <a:pt x="45" y="67"/>
                  </a:lnTo>
                  <a:lnTo>
                    <a:pt x="49" y="62"/>
                  </a:lnTo>
                  <a:lnTo>
                    <a:pt x="51" y="57"/>
                  </a:lnTo>
                  <a:lnTo>
                    <a:pt x="54" y="50"/>
                  </a:lnTo>
                  <a:lnTo>
                    <a:pt x="55" y="44"/>
                  </a:lnTo>
                  <a:lnTo>
                    <a:pt x="57" y="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53" name="Freeform 526"/>
            <p:cNvSpPr/>
            <p:nvPr userDrawn="1"/>
          </p:nvSpPr>
          <p:spPr bwMode="auto">
            <a:xfrm>
              <a:off x="1353" y="389"/>
              <a:ext cx="24" cy="32"/>
            </a:xfrm>
            <a:custGeom>
              <a:avLst/>
              <a:gdLst>
                <a:gd name="T0" fmla="*/ 0 w 74"/>
                <a:gd name="T1" fmla="*/ 0 h 96"/>
                <a:gd name="T2" fmla="*/ 0 w 74"/>
                <a:gd name="T3" fmla="*/ 0 h 96"/>
                <a:gd name="T4" fmla="*/ 0 w 74"/>
                <a:gd name="T5" fmla="*/ 0 h 96"/>
                <a:gd name="T6" fmla="*/ 0 w 74"/>
                <a:gd name="T7" fmla="*/ 0 h 96"/>
                <a:gd name="T8" fmla="*/ 0 w 74"/>
                <a:gd name="T9" fmla="*/ 0 h 96"/>
                <a:gd name="T10" fmla="*/ 0 w 74"/>
                <a:gd name="T11" fmla="*/ 0 h 96"/>
                <a:gd name="T12" fmla="*/ 0 w 74"/>
                <a:gd name="T13" fmla="*/ 0 h 96"/>
                <a:gd name="T14" fmla="*/ 0 w 74"/>
                <a:gd name="T15" fmla="*/ 0 h 96"/>
                <a:gd name="T16" fmla="*/ 0 w 74"/>
                <a:gd name="T17" fmla="*/ 0 h 96"/>
                <a:gd name="T18" fmla="*/ 0 w 74"/>
                <a:gd name="T19" fmla="*/ 0 h 96"/>
                <a:gd name="T20" fmla="*/ 0 w 74"/>
                <a:gd name="T21" fmla="*/ 0 h 96"/>
                <a:gd name="T22" fmla="*/ 0 w 74"/>
                <a:gd name="T23" fmla="*/ 0 h 96"/>
                <a:gd name="T24" fmla="*/ 0 w 74"/>
                <a:gd name="T25" fmla="*/ 0 h 96"/>
                <a:gd name="T26" fmla="*/ 0 w 74"/>
                <a:gd name="T27" fmla="*/ 0 h 96"/>
                <a:gd name="T28" fmla="*/ 0 w 74"/>
                <a:gd name="T29" fmla="*/ 0 h 96"/>
                <a:gd name="T30" fmla="*/ 0 w 74"/>
                <a:gd name="T31" fmla="*/ 0 h 96"/>
                <a:gd name="T32" fmla="*/ 0 w 74"/>
                <a:gd name="T33" fmla="*/ 0 h 96"/>
                <a:gd name="T34" fmla="*/ 0 w 74"/>
                <a:gd name="T35" fmla="*/ 0 h 96"/>
                <a:gd name="T36" fmla="*/ 0 w 74"/>
                <a:gd name="T37" fmla="*/ 0 h 96"/>
                <a:gd name="T38" fmla="*/ 0 w 74"/>
                <a:gd name="T39" fmla="*/ 0 h 96"/>
                <a:gd name="T40" fmla="*/ 0 w 74"/>
                <a:gd name="T41" fmla="*/ 0 h 96"/>
                <a:gd name="T42" fmla="*/ 0 w 74"/>
                <a:gd name="T43" fmla="*/ 0 h 96"/>
                <a:gd name="T44" fmla="*/ 0 w 74"/>
                <a:gd name="T45" fmla="*/ 0 h 96"/>
                <a:gd name="T46" fmla="*/ 0 w 74"/>
                <a:gd name="T47" fmla="*/ 0 h 96"/>
                <a:gd name="T48" fmla="*/ 0 w 74"/>
                <a:gd name="T49" fmla="*/ 0 h 96"/>
                <a:gd name="T50" fmla="*/ 0 w 74"/>
                <a:gd name="T51" fmla="*/ 0 h 96"/>
                <a:gd name="T52" fmla="*/ 0 w 74"/>
                <a:gd name="T53" fmla="*/ 0 h 96"/>
                <a:gd name="T54" fmla="*/ 0 w 74"/>
                <a:gd name="T55" fmla="*/ 0 h 96"/>
                <a:gd name="T56" fmla="*/ 0 w 74"/>
                <a:gd name="T57" fmla="*/ 0 h 96"/>
                <a:gd name="T58" fmla="*/ 0 w 74"/>
                <a:gd name="T59" fmla="*/ 0 h 96"/>
                <a:gd name="T60" fmla="*/ 0 w 74"/>
                <a:gd name="T61" fmla="*/ 0 h 96"/>
                <a:gd name="T62" fmla="*/ 0 w 74"/>
                <a:gd name="T63" fmla="*/ 0 h 96"/>
                <a:gd name="T64" fmla="*/ 0 w 74"/>
                <a:gd name="T65" fmla="*/ 0 h 96"/>
                <a:gd name="T66" fmla="*/ 0 w 74"/>
                <a:gd name="T67" fmla="*/ 0 h 96"/>
                <a:gd name="T68" fmla="*/ 0 w 74"/>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4" h="96">
                  <a:moveTo>
                    <a:pt x="0" y="3"/>
                  </a:moveTo>
                  <a:lnTo>
                    <a:pt x="12" y="3"/>
                  </a:lnTo>
                  <a:lnTo>
                    <a:pt x="15" y="14"/>
                  </a:lnTo>
                  <a:lnTo>
                    <a:pt x="22" y="9"/>
                  </a:lnTo>
                  <a:lnTo>
                    <a:pt x="30" y="4"/>
                  </a:lnTo>
                  <a:lnTo>
                    <a:pt x="38" y="1"/>
                  </a:lnTo>
                  <a:lnTo>
                    <a:pt x="47" y="0"/>
                  </a:lnTo>
                  <a:lnTo>
                    <a:pt x="52" y="0"/>
                  </a:lnTo>
                  <a:lnTo>
                    <a:pt x="57" y="3"/>
                  </a:lnTo>
                  <a:lnTo>
                    <a:pt x="62" y="4"/>
                  </a:lnTo>
                  <a:lnTo>
                    <a:pt x="66" y="8"/>
                  </a:lnTo>
                  <a:lnTo>
                    <a:pt x="70" y="12"/>
                  </a:lnTo>
                  <a:lnTo>
                    <a:pt x="73" y="18"/>
                  </a:lnTo>
                  <a:lnTo>
                    <a:pt x="74" y="25"/>
                  </a:lnTo>
                  <a:lnTo>
                    <a:pt x="74" y="32"/>
                  </a:lnTo>
                  <a:lnTo>
                    <a:pt x="74" y="96"/>
                  </a:lnTo>
                  <a:lnTo>
                    <a:pt x="60" y="96"/>
                  </a:lnTo>
                  <a:lnTo>
                    <a:pt x="60" y="38"/>
                  </a:lnTo>
                  <a:lnTo>
                    <a:pt x="60" y="28"/>
                  </a:lnTo>
                  <a:lnTo>
                    <a:pt x="57" y="21"/>
                  </a:lnTo>
                  <a:lnTo>
                    <a:pt x="55" y="17"/>
                  </a:lnTo>
                  <a:lnTo>
                    <a:pt x="52" y="15"/>
                  </a:lnTo>
                  <a:lnTo>
                    <a:pt x="48" y="14"/>
                  </a:lnTo>
                  <a:lnTo>
                    <a:pt x="43" y="13"/>
                  </a:lnTo>
                  <a:lnTo>
                    <a:pt x="35" y="14"/>
                  </a:lnTo>
                  <a:lnTo>
                    <a:pt x="29" y="17"/>
                  </a:lnTo>
                  <a:lnTo>
                    <a:pt x="21"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grpSp>
      <p:grpSp>
        <p:nvGrpSpPr>
          <p:cNvPr id="254" name="Group 20"/>
          <p:cNvGrpSpPr/>
          <p:nvPr userDrawn="1"/>
        </p:nvGrpSpPr>
        <p:grpSpPr bwMode="auto">
          <a:xfrm>
            <a:off x="-7938" y="1835944"/>
            <a:ext cx="9156701" cy="3307556"/>
            <a:chOff x="-5" y="1542"/>
            <a:chExt cx="5768" cy="2778"/>
          </a:xfrm>
        </p:grpSpPr>
        <p:sp>
          <p:nvSpPr>
            <p:cNvPr id="255" name="Freeform 21"/>
            <p:cNvSpPr/>
            <p:nvPr userDrawn="1"/>
          </p:nvSpPr>
          <p:spPr bwMode="auto">
            <a:xfrm>
              <a:off x="-5" y="1542"/>
              <a:ext cx="5768" cy="2778"/>
            </a:xfrm>
            <a:custGeom>
              <a:avLst/>
              <a:gdLst>
                <a:gd name="T0" fmla="*/ 0 w 5760"/>
                <a:gd name="T1" fmla="*/ 0 h 2778"/>
                <a:gd name="T2" fmla="*/ 5871 w 5760"/>
                <a:gd name="T3" fmla="*/ 2778 h 2778"/>
                <a:gd name="T4" fmla="*/ 5872 w 5760"/>
                <a:gd name="T5" fmla="*/ 53 h 2778"/>
                <a:gd name="T6" fmla="*/ 5862 w 5760"/>
                <a:gd name="T7" fmla="*/ 194 h 2778"/>
                <a:gd name="T8" fmla="*/ 5845 w 5760"/>
                <a:gd name="T9" fmla="*/ 341 h 2778"/>
                <a:gd name="T10" fmla="*/ 5816 w 5760"/>
                <a:gd name="T11" fmla="*/ 491 h 2778"/>
                <a:gd name="T12" fmla="*/ 5775 w 5760"/>
                <a:gd name="T13" fmla="*/ 641 h 2778"/>
                <a:gd name="T14" fmla="*/ 5717 w 5760"/>
                <a:gd name="T15" fmla="*/ 787 h 2778"/>
                <a:gd name="T16" fmla="*/ 5661 w 5760"/>
                <a:gd name="T17" fmla="*/ 891 h 2778"/>
                <a:gd name="T18" fmla="*/ 5620 w 5760"/>
                <a:gd name="T19" fmla="*/ 956 h 2778"/>
                <a:gd name="T20" fmla="*/ 5572 w 5760"/>
                <a:gd name="T21" fmla="*/ 1017 h 2778"/>
                <a:gd name="T22" fmla="*/ 5519 w 5760"/>
                <a:gd name="T23" fmla="*/ 1075 h 2778"/>
                <a:gd name="T24" fmla="*/ 5450 w 5760"/>
                <a:gd name="T25" fmla="*/ 1128 h 2778"/>
                <a:gd name="T26" fmla="*/ 5414 w 5760"/>
                <a:gd name="T27" fmla="*/ 1152 h 2778"/>
                <a:gd name="T28" fmla="*/ 5146 w 5760"/>
                <a:gd name="T29" fmla="*/ 1331 h 2778"/>
                <a:gd name="T30" fmla="*/ 4796 w 5760"/>
                <a:gd name="T31" fmla="*/ 1549 h 2778"/>
                <a:gd name="T32" fmla="*/ 4385 w 5760"/>
                <a:gd name="T33" fmla="*/ 1789 h 2778"/>
                <a:gd name="T34" fmla="*/ 3574 w 5760"/>
                <a:gd name="T35" fmla="*/ 2246 h 2778"/>
                <a:gd name="T36" fmla="*/ 2941 w 5760"/>
                <a:gd name="T37" fmla="*/ 2595 h 2778"/>
                <a:gd name="T38" fmla="*/ 2638 w 5760"/>
                <a:gd name="T39" fmla="*/ 2425 h 2778"/>
                <a:gd name="T40" fmla="*/ 1920 w 5760"/>
                <a:gd name="T41" fmla="*/ 2026 h 2778"/>
                <a:gd name="T42" fmla="*/ 1294 w 5760"/>
                <a:gd name="T43" fmla="*/ 1668 h 2778"/>
                <a:gd name="T44" fmla="*/ 900 w 5760"/>
                <a:gd name="T45" fmla="*/ 1438 h 2778"/>
                <a:gd name="T46" fmla="*/ 588 w 5760"/>
                <a:gd name="T47" fmla="*/ 1237 h 2778"/>
                <a:gd name="T48" fmla="*/ 469 w 5760"/>
                <a:gd name="T49" fmla="*/ 1152 h 2778"/>
                <a:gd name="T50" fmla="*/ 401 w 5760"/>
                <a:gd name="T51" fmla="*/ 1099 h 2778"/>
                <a:gd name="T52" fmla="*/ 329 w 5760"/>
                <a:gd name="T53" fmla="*/ 1041 h 2778"/>
                <a:gd name="T54" fmla="*/ 276 w 5760"/>
                <a:gd name="T55" fmla="*/ 978 h 2778"/>
                <a:gd name="T56" fmla="*/ 230 w 5760"/>
                <a:gd name="T57" fmla="*/ 910 h 2778"/>
                <a:gd name="T58" fmla="*/ 189 w 5760"/>
                <a:gd name="T59" fmla="*/ 840 h 2778"/>
                <a:gd name="T60" fmla="*/ 121 w 5760"/>
                <a:gd name="T61" fmla="*/ 690 h 2778"/>
                <a:gd name="T62" fmla="*/ 73 w 5760"/>
                <a:gd name="T63" fmla="*/ 532 h 2778"/>
                <a:gd name="T64" fmla="*/ 41 w 5760"/>
                <a:gd name="T65" fmla="*/ 375 h 2778"/>
                <a:gd name="T66" fmla="*/ 19 w 5760"/>
                <a:gd name="T67" fmla="*/ 218 h 2778"/>
                <a:gd name="T68" fmla="*/ 7 w 5760"/>
                <a:gd name="T69" fmla="*/ 70 h 27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760" h="2778">
                  <a:moveTo>
                    <a:pt x="5" y="0"/>
                  </a:moveTo>
                  <a:lnTo>
                    <a:pt x="0" y="0"/>
                  </a:lnTo>
                  <a:lnTo>
                    <a:pt x="0" y="2774"/>
                  </a:lnTo>
                  <a:lnTo>
                    <a:pt x="5759" y="2778"/>
                  </a:lnTo>
                  <a:lnTo>
                    <a:pt x="5760" y="53"/>
                  </a:lnTo>
                  <a:lnTo>
                    <a:pt x="5758" y="123"/>
                  </a:lnTo>
                  <a:lnTo>
                    <a:pt x="5750" y="194"/>
                  </a:lnTo>
                  <a:lnTo>
                    <a:pt x="5743" y="266"/>
                  </a:lnTo>
                  <a:lnTo>
                    <a:pt x="5733" y="341"/>
                  </a:lnTo>
                  <a:lnTo>
                    <a:pt x="5721" y="416"/>
                  </a:lnTo>
                  <a:lnTo>
                    <a:pt x="5704" y="491"/>
                  </a:lnTo>
                  <a:lnTo>
                    <a:pt x="5685" y="566"/>
                  </a:lnTo>
                  <a:lnTo>
                    <a:pt x="5663" y="641"/>
                  </a:lnTo>
                  <a:lnTo>
                    <a:pt x="5637" y="716"/>
                  </a:lnTo>
                  <a:lnTo>
                    <a:pt x="5605" y="787"/>
                  </a:lnTo>
                  <a:lnTo>
                    <a:pt x="5569" y="857"/>
                  </a:lnTo>
                  <a:lnTo>
                    <a:pt x="5549" y="891"/>
                  </a:lnTo>
                  <a:lnTo>
                    <a:pt x="5530" y="922"/>
                  </a:lnTo>
                  <a:lnTo>
                    <a:pt x="5508" y="956"/>
                  </a:lnTo>
                  <a:lnTo>
                    <a:pt x="5484" y="987"/>
                  </a:lnTo>
                  <a:lnTo>
                    <a:pt x="5460" y="1017"/>
                  </a:lnTo>
                  <a:lnTo>
                    <a:pt x="5433" y="1046"/>
                  </a:lnTo>
                  <a:lnTo>
                    <a:pt x="5407" y="1075"/>
                  </a:lnTo>
                  <a:lnTo>
                    <a:pt x="5378" y="1101"/>
                  </a:lnTo>
                  <a:lnTo>
                    <a:pt x="5346" y="1128"/>
                  </a:lnTo>
                  <a:lnTo>
                    <a:pt x="5315" y="1152"/>
                  </a:lnTo>
                  <a:lnTo>
                    <a:pt x="5194" y="1237"/>
                  </a:lnTo>
                  <a:lnTo>
                    <a:pt x="5048" y="1331"/>
                  </a:lnTo>
                  <a:lnTo>
                    <a:pt x="4881" y="1438"/>
                  </a:lnTo>
                  <a:lnTo>
                    <a:pt x="4698" y="1549"/>
                  </a:lnTo>
                  <a:lnTo>
                    <a:pt x="4504" y="1668"/>
                  </a:lnTo>
                  <a:lnTo>
                    <a:pt x="4301" y="1789"/>
                  </a:lnTo>
                  <a:lnTo>
                    <a:pt x="3889" y="2026"/>
                  </a:lnTo>
                  <a:lnTo>
                    <a:pt x="3504" y="2246"/>
                  </a:lnTo>
                  <a:lnTo>
                    <a:pt x="3185" y="2425"/>
                  </a:lnTo>
                  <a:lnTo>
                    <a:pt x="2885" y="2595"/>
                  </a:lnTo>
                  <a:lnTo>
                    <a:pt x="2582" y="2425"/>
                  </a:lnTo>
                  <a:lnTo>
                    <a:pt x="2263" y="2246"/>
                  </a:lnTo>
                  <a:lnTo>
                    <a:pt x="1878" y="2026"/>
                  </a:lnTo>
                  <a:lnTo>
                    <a:pt x="1469" y="1789"/>
                  </a:lnTo>
                  <a:lnTo>
                    <a:pt x="1266" y="1668"/>
                  </a:lnTo>
                  <a:lnTo>
                    <a:pt x="1070" y="1549"/>
                  </a:lnTo>
                  <a:lnTo>
                    <a:pt x="886" y="1438"/>
                  </a:lnTo>
                  <a:lnTo>
                    <a:pt x="719" y="1331"/>
                  </a:lnTo>
                  <a:lnTo>
                    <a:pt x="574" y="1237"/>
                  </a:lnTo>
                  <a:lnTo>
                    <a:pt x="455" y="1152"/>
                  </a:lnTo>
                  <a:lnTo>
                    <a:pt x="421" y="1125"/>
                  </a:lnTo>
                  <a:lnTo>
                    <a:pt x="387" y="1099"/>
                  </a:lnTo>
                  <a:lnTo>
                    <a:pt x="358" y="1070"/>
                  </a:lnTo>
                  <a:lnTo>
                    <a:pt x="329" y="1041"/>
                  </a:lnTo>
                  <a:lnTo>
                    <a:pt x="303" y="1009"/>
                  </a:lnTo>
                  <a:lnTo>
                    <a:pt x="276" y="978"/>
                  </a:lnTo>
                  <a:lnTo>
                    <a:pt x="252" y="944"/>
                  </a:lnTo>
                  <a:lnTo>
                    <a:pt x="230" y="910"/>
                  </a:lnTo>
                  <a:lnTo>
                    <a:pt x="208" y="874"/>
                  </a:lnTo>
                  <a:lnTo>
                    <a:pt x="189" y="840"/>
                  </a:lnTo>
                  <a:lnTo>
                    <a:pt x="152" y="765"/>
                  </a:lnTo>
                  <a:lnTo>
                    <a:pt x="121" y="690"/>
                  </a:lnTo>
                  <a:lnTo>
                    <a:pt x="97" y="612"/>
                  </a:lnTo>
                  <a:lnTo>
                    <a:pt x="73" y="532"/>
                  </a:lnTo>
                  <a:lnTo>
                    <a:pt x="56" y="453"/>
                  </a:lnTo>
                  <a:lnTo>
                    <a:pt x="41" y="375"/>
                  </a:lnTo>
                  <a:lnTo>
                    <a:pt x="29" y="295"/>
                  </a:lnTo>
                  <a:lnTo>
                    <a:pt x="19" y="218"/>
                  </a:lnTo>
                  <a:lnTo>
                    <a:pt x="12" y="143"/>
                  </a:lnTo>
                  <a:lnTo>
                    <a:pt x="7" y="70"/>
                  </a:lnTo>
                  <a:lnTo>
                    <a:pt x="5" y="0"/>
                  </a:lnTo>
                  <a:close/>
                </a:path>
              </a:pathLst>
            </a:custGeom>
            <a:solidFill>
              <a:srgbClr val="408BCE"/>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pic>
          <p:nvPicPr>
            <p:cNvPr id="256" name="Picture 22" descr="calogo"/>
            <p:cNvPicPr>
              <a:picLocks noChangeAspect="1" noChangeArrowheads="1"/>
            </p:cNvPicPr>
            <p:nvPr userDrawn="1"/>
          </p:nvPicPr>
          <p:blipFill>
            <a:blip r:embed="rId3" cstate="screen"/>
            <a:srcRect/>
            <a:stretch>
              <a:fillRect/>
            </a:stretch>
          </p:blipFill>
          <p:spPr bwMode="auto">
            <a:xfrm>
              <a:off x="4799" y="3923"/>
              <a:ext cx="823"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1862" name="Text Placeholder 2"/>
          <p:cNvSpPr>
            <a:spLocks noGrp="1"/>
          </p:cNvSpPr>
          <p:nvPr>
            <p:ph type="subTitle" idx="1"/>
          </p:nvPr>
        </p:nvSpPr>
        <p:spPr>
          <a:xfrm>
            <a:off x="5437188" y="1719263"/>
            <a:ext cx="3471862" cy="556022"/>
          </a:xfrm>
        </p:spPr>
        <p:txBody>
          <a:bodyPr lIns="0" rIns="0"/>
          <a:lstStyle>
            <a:lvl1pPr marL="0" indent="0">
              <a:buFont typeface="Webdings" panose="05030102010509060703" charset="0"/>
              <a:buNone/>
              <a:defRPr>
                <a:solidFill>
                  <a:schemeClr val="bg1"/>
                </a:solidFill>
                <a:latin typeface="Arial" panose="020B0604020202020204" pitchFamily="34" charset="0"/>
              </a:defRPr>
            </a:lvl1pPr>
          </a:lstStyle>
          <a:p>
            <a:pPr lvl="0"/>
            <a:r>
              <a:rPr lang="en-GB" noProof="0"/>
              <a:t>Click to edit Master subtitle style</a:t>
            </a:r>
          </a:p>
        </p:txBody>
      </p:sp>
      <p:sp>
        <p:nvSpPr>
          <p:cNvPr id="121863" name="Title Placeholder 19"/>
          <p:cNvSpPr>
            <a:spLocks noGrp="1"/>
          </p:cNvSpPr>
          <p:nvPr>
            <p:ph type="ctrTitle"/>
          </p:nvPr>
        </p:nvSpPr>
        <p:spPr>
          <a:xfrm>
            <a:off x="5437188" y="1088231"/>
            <a:ext cx="3471862" cy="633413"/>
          </a:xfrm>
        </p:spPr>
        <p:txBody>
          <a:bodyPr lIns="0" rIns="0" anchor="b"/>
          <a:lstStyle>
            <a:lvl1pPr>
              <a:defRPr sz="1800" b="1">
                <a:solidFill>
                  <a:schemeClr val="bg1"/>
                </a:solidFill>
                <a:latin typeface="Arial" panose="020B0604020202020204" pitchFamily="34" charset="0"/>
              </a:defRPr>
            </a:lvl1pPr>
          </a:lstStyle>
          <a:p>
            <a:pPr lvl="0"/>
            <a:r>
              <a:rPr lang="en-GB" noProof="0"/>
              <a:t>Click to edit Master title style</a:t>
            </a:r>
          </a:p>
        </p:txBody>
      </p:sp>
      <p:sp>
        <p:nvSpPr>
          <p:cNvPr id="257" name="Date Placeholder 3"/>
          <p:cNvSpPr>
            <a:spLocks noGrp="1"/>
          </p:cNvSpPr>
          <p:nvPr>
            <p:ph type="dt" sz="half" idx="10"/>
          </p:nvPr>
        </p:nvSpPr>
        <p:spPr>
          <a:xfrm>
            <a:off x="457200" y="4683919"/>
            <a:ext cx="2133600" cy="357188"/>
          </a:xfrm>
        </p:spPr>
        <p:txBody>
          <a:bodyPr/>
          <a:lstStyle>
            <a:lvl1pPr>
              <a:defRPr/>
            </a:lvl1pPr>
          </a:lstStyle>
          <a:p>
            <a:pPr>
              <a:defRPr/>
            </a:pPr>
            <a:fld id="{4CDD0DC3-9E3B-40ED-A264-F83607FEFFB9}" type="datetimeFigureOut">
              <a:rPr lang="en-GB"/>
              <a:t>02/08/2022</a:t>
            </a:fld>
            <a:endParaRPr lang="en-GB"/>
          </a:p>
        </p:txBody>
      </p:sp>
      <p:sp>
        <p:nvSpPr>
          <p:cNvPr id="258" name="Footer Placeholder 4"/>
          <p:cNvSpPr>
            <a:spLocks noGrp="1"/>
          </p:cNvSpPr>
          <p:nvPr>
            <p:ph type="ftr" sz="quarter" idx="11"/>
          </p:nvPr>
        </p:nvSpPr>
        <p:spPr>
          <a:xfrm>
            <a:off x="3124200" y="4683919"/>
            <a:ext cx="2895600" cy="357188"/>
          </a:xfrm>
        </p:spPr>
        <p:txBody>
          <a:bodyPr/>
          <a:lstStyle>
            <a:lvl1pPr algn="ctr" eaLnBrk="1" hangingPunct="1">
              <a:lnSpc>
                <a:spcPct val="100000"/>
              </a:lnSpc>
              <a:spcBef>
                <a:spcPct val="0"/>
              </a:spcBef>
              <a:buClrTx/>
              <a:buFontTx/>
              <a:buNone/>
              <a:defRPr sz="525">
                <a:solidFill>
                  <a:srgbClr val="8D8D8D"/>
                </a:solidFill>
              </a:defRPr>
            </a:lvl1pPr>
          </a:lstStyle>
          <a:p>
            <a:pPr>
              <a:defRPr/>
            </a:pPr>
            <a:endParaRPr lang="en-GB"/>
          </a:p>
        </p:txBody>
      </p:sp>
      <p:sp>
        <p:nvSpPr>
          <p:cNvPr id="259" name="Slide Number Placeholder 5"/>
          <p:cNvSpPr>
            <a:spLocks noGrp="1"/>
          </p:cNvSpPr>
          <p:nvPr>
            <p:ph type="sldNum" sz="quarter" idx="12"/>
          </p:nvPr>
        </p:nvSpPr>
        <p:spPr>
          <a:xfrm>
            <a:off x="6553200" y="4683919"/>
            <a:ext cx="2133600" cy="357188"/>
          </a:xfrm>
        </p:spPr>
        <p:txBody>
          <a:bodyPr/>
          <a:lstStyle>
            <a:lvl1pPr>
              <a:defRPr/>
            </a:lvl1pPr>
          </a:lstStyle>
          <a:p>
            <a:fld id="{91EE83BC-8274-4D51-BD5F-2EC8F52A9DEF}" type="slidenum">
              <a:rPr lang="en-GB" altLang="en-US"/>
              <a:t>‹#›</a:t>
            </a:fld>
            <a:endParaRPr lang="en-GB" altLang="en-US"/>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610E9371-DB2D-4D32-9DED-2C1D5FBE8F76}" type="datetimeFigureOut">
              <a:rPr lang="en-GB"/>
              <a:t>02/08/2022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5C425898-8C03-47F3-9E45-AB51A8B4F6D8}" type="slidenum">
              <a:rPr lang="en-GB" altLang="en-US"/>
              <a:t>‹#›</a:t>
            </a:fld>
            <a:endParaRPr lang="en-GB" altLang="en-US"/>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7D46D95-8133-451D-B499-963DD7A07D4B}" type="datetimeFigureOut">
              <a:rPr lang="en-GB"/>
              <a:t>02/08/2022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3A996210-CD93-4244-8D51-F0046997D1BC}" type="slidenum">
              <a:rPr lang="en-GB" altLang="en-US"/>
              <a:t>‹#›</a:t>
            </a:fld>
            <a:endParaRPr lang="en-GB" altLang="en-US"/>
          </a:p>
        </p:txBody>
      </p:sp>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20664" y="1421606"/>
            <a:ext cx="4270375" cy="3505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3438" y="1421606"/>
            <a:ext cx="4271962" cy="3505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12E9419A-A999-4CF6-8792-2F1BECD64AEE}" type="datetimeFigureOut">
              <a:rPr lang="en-GB"/>
              <a:t>02/08/2022</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32401DFC-C7E8-4F2F-BD2A-510AF35B9C3F}" type="slidenum">
              <a:rPr lang="en-GB" altLang="en-US"/>
              <a:t>‹#›</a:t>
            </a:fld>
            <a:endParaRPr lang="en-GB" altLang="en-US"/>
          </a:p>
        </p:txBody>
      </p:sp>
    </p:spTree>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D1101D3F-9D49-4F7A-9F69-FB72F60A0BF6}" type="datetimeFigureOut">
              <a:rPr lang="en-GB"/>
              <a:t>02/08/2022</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fld id="{89F41D5C-4B7B-4F8E-AB28-6E454F36C5C0}" type="slidenum">
              <a:rPr lang="en-GB" altLang="en-US"/>
              <a:t>‹#›</a:t>
            </a:fld>
            <a:endParaRPr lang="en-GB" altLang="en-US"/>
          </a:p>
        </p:txBody>
      </p:sp>
    </p:spTree>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815CA564-053F-4CB1-8087-F30C1A02DAB9}" type="datetimeFigureOut">
              <a:rPr lang="en-GB"/>
              <a:t>02/08/2022</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fld id="{246FB849-3E5A-40B3-A3AA-FF7BD64F1AFE}" type="slidenum">
              <a:rPr lang="en-GB" altLang="en-US"/>
              <a:t>‹#›</a:t>
            </a:fld>
            <a:endParaRPr lang="en-GB" altLang="en-US"/>
          </a:p>
        </p:txBody>
      </p:sp>
    </p:spTree>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41AE608-3BF3-46AA-B82B-F1815EB100FF}" type="datetimeFigureOut">
              <a:rPr lang="en-GB"/>
              <a:t>02/08/2022</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fld id="{F9508EBA-BC59-410F-8FE8-90D3B1EF3E17}" type="slidenum">
              <a:rPr lang="en-GB" altLang="en-US"/>
              <a:t>‹#›</a:t>
            </a:fld>
            <a:endParaRPr lang="en-GB" altLang="en-US"/>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8229600" cy="658725"/>
          </a:xfrm>
        </p:spPr>
        <p:txBody>
          <a:bodyPr>
            <a:normAutofit/>
          </a:bodyPr>
          <a:lstStyle>
            <a:lvl1pPr>
              <a:defRPr sz="3000">
                <a:solidFill>
                  <a:srgbClr val="A40000"/>
                </a:solidFill>
              </a:defRPr>
            </a:lvl1pPr>
          </a:lstStyle>
          <a:p>
            <a:r>
              <a:rPr lang="en-US"/>
              <a:t>CLICK TO EDIT MASTER TITLE STYLE</a:t>
            </a:r>
          </a:p>
        </p:txBody>
      </p:sp>
      <p:sp>
        <p:nvSpPr>
          <p:cNvPr id="3" name="Content Placeholder 2"/>
          <p:cNvSpPr>
            <a:spLocks noGrp="1"/>
          </p:cNvSpPr>
          <p:nvPr>
            <p:ph idx="1"/>
          </p:nvPr>
        </p:nvSpPr>
        <p:spPr>
          <a:xfrm>
            <a:off x="457200" y="1013791"/>
            <a:ext cx="8229600" cy="3580832"/>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55539D-7F82-D84C-95AB-595A89410EEF}"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576F8-4F0C-FD4F-B2E1-A427388F89CF}"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488F6D5-2697-4E00-821B-EA03B51E6BF3}" type="datetimeFigureOut">
              <a:rPr lang="en-GB"/>
              <a:t>02/08/2022</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DDE0D266-4660-4F25-819D-E640828173AA}" type="slidenum">
              <a:rPr lang="en-GB" altLang="en-US"/>
              <a:t>‹#›</a:t>
            </a:fld>
            <a:endParaRPr lang="en-GB" altLang="en-US"/>
          </a:p>
        </p:txBody>
      </p:sp>
    </p:spTree>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2025FB-6647-4EFE-94A6-152639E4C343}" type="datetimeFigureOut">
              <a:rPr lang="en-GB"/>
              <a:t>02/08/2022</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C45D5868-A9A5-485F-91A6-56560A6928C1}" type="slidenum">
              <a:rPr lang="en-GB" altLang="en-US"/>
              <a:t>‹#›</a:t>
            </a:fld>
            <a:endParaRPr lang="en-GB" altLang="en-US"/>
          </a:p>
        </p:txBody>
      </p:sp>
    </p:spTree>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C5D76567-07C3-4FE5-8410-8EB40EA450CA}" type="datetimeFigureOut">
              <a:rPr lang="en-GB"/>
              <a:t>02/08/2022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5AFA0CFD-25FD-4FFF-A2C9-AC84C4A78AA0}" type="slidenum">
              <a:rPr lang="en-GB" altLang="en-US"/>
              <a:t>‹#›</a:t>
            </a:fld>
            <a:endParaRPr lang="en-GB" altLang="en-US"/>
          </a:p>
        </p:txBody>
      </p:sp>
    </p:spTree>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706042"/>
            <a:ext cx="2176462" cy="422076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14313" y="706042"/>
            <a:ext cx="6381750" cy="42207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50B565F-9FA5-4B25-A868-FB02CCDDB6A1}" type="datetimeFigureOut">
              <a:rPr lang="en-GB"/>
              <a:t>02/08/2022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4411DBCF-BECA-4AC5-BC79-FA3B299445A0}" type="slidenum">
              <a:rPr lang="en-GB" altLang="en-US"/>
              <a:t>‹#›</a:t>
            </a:fld>
            <a:endParaRPr lang="en-GB" altLang="en-US"/>
          </a:p>
        </p:txBody>
      </p:sp>
    </p:spTree>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4313" y="706041"/>
            <a:ext cx="8710612" cy="584597"/>
          </a:xfrm>
        </p:spPr>
        <p:txBody>
          <a:bodyPr/>
          <a:lstStyle/>
          <a:p>
            <a:r>
              <a:rPr lang="en-US"/>
              <a:t>Click to edit Master title style</a:t>
            </a:r>
            <a:endParaRPr lang="en-GB"/>
          </a:p>
        </p:txBody>
      </p:sp>
      <p:sp>
        <p:nvSpPr>
          <p:cNvPr id="3" name="Text Placeholder 2"/>
          <p:cNvSpPr>
            <a:spLocks noGrp="1"/>
          </p:cNvSpPr>
          <p:nvPr>
            <p:ph type="body" sz="half" idx="1"/>
          </p:nvPr>
        </p:nvSpPr>
        <p:spPr>
          <a:xfrm>
            <a:off x="220664" y="1421606"/>
            <a:ext cx="4270375"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3438" y="1421606"/>
            <a:ext cx="4271962"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DB37683C-43CC-41F1-A7B2-E8342ED6D022}" type="datetimeFigureOut">
              <a:rPr lang="en-GB"/>
              <a:t>02/08/2022</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6016F048-1469-4A01-AA16-63493667FCFB}" type="slidenum">
              <a:rPr lang="en-GB" altLang="en-US"/>
              <a:t>‹#›</a:t>
            </a:fld>
            <a:endParaRPr lang="en-GB" altLang="en-US"/>
          </a:p>
        </p:txBody>
      </p:sp>
    </p:spTree>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92881"/>
            <a:ext cx="6134100" cy="434579"/>
          </a:xfrm>
        </p:spPr>
        <p:txBody>
          <a:bodyPr/>
          <a:lstStyle/>
          <a:p>
            <a:r>
              <a:rPr lang="en-US"/>
              <a:t>Click to edit Master title style</a:t>
            </a:r>
            <a:endParaRPr lang="en-MY"/>
          </a:p>
        </p:txBody>
      </p:sp>
      <p:sp>
        <p:nvSpPr>
          <p:cNvPr id="3" name="Table Placeholder 2"/>
          <p:cNvSpPr>
            <a:spLocks noGrp="1"/>
          </p:cNvSpPr>
          <p:nvPr>
            <p:ph type="tbl" idx="1"/>
          </p:nvPr>
        </p:nvSpPr>
        <p:spPr>
          <a:xfrm>
            <a:off x="217489" y="1247775"/>
            <a:ext cx="8651875" cy="3621881"/>
          </a:xfrm>
        </p:spPr>
        <p:txBody>
          <a:bodyPr/>
          <a:lstStyle/>
          <a:p>
            <a:pPr lvl="0"/>
            <a:endParaRPr lang="en-MY" noProof="0"/>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PhAnim="0" type="title" preserve="1">
  <p:cSld name="Title Slide">
    <p:spTree>
      <p:nvGrpSpPr>
        <p:cNvPr id="1" name=""/>
        <p:cNvGrpSpPr/>
        <p:nvPr/>
      </p:nvGrpSpPr>
      <p:grpSpPr>
        <a:xfrm>
          <a:off x="0" y="0"/>
          <a:ext cx="0" cy="0"/>
          <a:chOff x="0" y="0"/>
          <a:chExt cx="0" cy="0"/>
        </a:xfrm>
      </p:grpSpPr>
      <p:pic>
        <p:nvPicPr>
          <p:cNvPr id="4" name="Picture 255"/>
          <p:cNvPicPr>
            <a:picLocks noChangeAspect="1" noChangeArrowheads="1"/>
          </p:cNvPicPr>
          <p:nvPr userDrawn="1"/>
        </p:nvPicPr>
        <p:blipFill>
          <a:blip r:embed="rId2"/>
          <a:srcRect/>
          <a:stretch>
            <a:fillRect/>
          </a:stretch>
        </p:blipFill>
        <p:spPr bwMode="auto">
          <a:xfrm>
            <a:off x="0" y="1004887"/>
            <a:ext cx="5238750" cy="4129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 name="Freeform 10"/>
          <p:cNvSpPr/>
          <p:nvPr userDrawn="1"/>
        </p:nvSpPr>
        <p:spPr bwMode="auto">
          <a:xfrm>
            <a:off x="793750" y="682229"/>
            <a:ext cx="7556500" cy="3779044"/>
          </a:xfrm>
          <a:custGeom>
            <a:avLst/>
            <a:gdLst>
              <a:gd name="T0" fmla="*/ 0 w 4760"/>
              <a:gd name="T1" fmla="*/ 0 h 3174"/>
              <a:gd name="T2" fmla="*/ 2147483647 w 4760"/>
              <a:gd name="T3" fmla="*/ 2147483647 h 3174"/>
              <a:gd name="T4" fmla="*/ 2147483647 w 4760"/>
              <a:gd name="T5" fmla="*/ 2147483647 h 3174"/>
              <a:gd name="T6" fmla="*/ 2147483647 w 4760"/>
              <a:gd name="T7" fmla="*/ 2147483647 h 3174"/>
              <a:gd name="T8" fmla="*/ 2147483647 w 4760"/>
              <a:gd name="T9" fmla="*/ 2147483647 h 3174"/>
              <a:gd name="T10" fmla="*/ 2147483647 w 4760"/>
              <a:gd name="T11" fmla="*/ 2147483647 h 3174"/>
              <a:gd name="T12" fmla="*/ 2147483647 w 4760"/>
              <a:gd name="T13" fmla="*/ 2147483647 h 3174"/>
              <a:gd name="T14" fmla="*/ 2147483647 w 4760"/>
              <a:gd name="T15" fmla="*/ 2147483647 h 3174"/>
              <a:gd name="T16" fmla="*/ 2147483647 w 4760"/>
              <a:gd name="T17" fmla="*/ 2147483647 h 3174"/>
              <a:gd name="T18" fmla="*/ 2147483647 w 4760"/>
              <a:gd name="T19" fmla="*/ 2147483647 h 3174"/>
              <a:gd name="T20" fmla="*/ 2147483647 w 4760"/>
              <a:gd name="T21" fmla="*/ 2147483647 h 3174"/>
              <a:gd name="T22" fmla="*/ 2147483647 w 4760"/>
              <a:gd name="T23" fmla="*/ 2147483647 h 3174"/>
              <a:gd name="T24" fmla="*/ 2147483647 w 4760"/>
              <a:gd name="T25" fmla="*/ 2147483647 h 3174"/>
              <a:gd name="T26" fmla="*/ 2147483647 w 4760"/>
              <a:gd name="T27" fmla="*/ 2147483647 h 3174"/>
              <a:gd name="T28" fmla="*/ 2147483647 w 4760"/>
              <a:gd name="T29" fmla="*/ 2147483647 h 3174"/>
              <a:gd name="T30" fmla="*/ 2147483647 w 4760"/>
              <a:gd name="T31" fmla="*/ 2147483647 h 3174"/>
              <a:gd name="T32" fmla="*/ 2147483647 w 4760"/>
              <a:gd name="T33" fmla="*/ 2147483647 h 3174"/>
              <a:gd name="T34" fmla="*/ 2147483647 w 4760"/>
              <a:gd name="T35" fmla="*/ 2147483647 h 3174"/>
              <a:gd name="T36" fmla="*/ 2147483647 w 4760"/>
              <a:gd name="T37" fmla="*/ 2147483647 h 3174"/>
              <a:gd name="T38" fmla="*/ 2147483647 w 4760"/>
              <a:gd name="T39" fmla="*/ 2147483647 h 3174"/>
              <a:gd name="T40" fmla="*/ 2147483647 w 4760"/>
              <a:gd name="T41" fmla="*/ 2147483647 h 3174"/>
              <a:gd name="T42" fmla="*/ 2147483647 w 4760"/>
              <a:gd name="T43" fmla="*/ 2147483647 h 3174"/>
              <a:gd name="T44" fmla="*/ 2147483647 w 4760"/>
              <a:gd name="T45" fmla="*/ 2147483647 h 3174"/>
              <a:gd name="T46" fmla="*/ 2147483647 w 4760"/>
              <a:gd name="T47" fmla="*/ 2147483647 h 3174"/>
              <a:gd name="T48" fmla="*/ 2147483647 w 4760"/>
              <a:gd name="T49" fmla="*/ 2147483647 h 3174"/>
              <a:gd name="T50" fmla="*/ 2147483647 w 4760"/>
              <a:gd name="T51" fmla="*/ 2147483647 h 3174"/>
              <a:gd name="T52" fmla="*/ 2147483647 w 4760"/>
              <a:gd name="T53" fmla="*/ 2147483647 h 3174"/>
              <a:gd name="T54" fmla="*/ 2147483647 w 4760"/>
              <a:gd name="T55" fmla="*/ 2147483647 h 3174"/>
              <a:gd name="T56" fmla="*/ 2147483647 w 4760"/>
              <a:gd name="T57" fmla="*/ 2147483647 h 3174"/>
              <a:gd name="T58" fmla="*/ 2147483647 w 4760"/>
              <a:gd name="T59" fmla="*/ 2147483647 h 3174"/>
              <a:gd name="T60" fmla="*/ 2147483647 w 4760"/>
              <a:gd name="T61" fmla="*/ 2147483647 h 3174"/>
              <a:gd name="T62" fmla="*/ 2147483647 w 4760"/>
              <a:gd name="T63" fmla="*/ 2147483647 h 3174"/>
              <a:gd name="T64" fmla="*/ 2147483647 w 4760"/>
              <a:gd name="T65" fmla="*/ 2147483647 h 3174"/>
              <a:gd name="T66" fmla="*/ 2147483647 w 4760"/>
              <a:gd name="T67" fmla="*/ 2147483647 h 3174"/>
              <a:gd name="T68" fmla="*/ 2147483647 w 4760"/>
              <a:gd name="T69" fmla="*/ 2147483647 h 31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760" h="3174">
                <a:moveTo>
                  <a:pt x="4" y="0"/>
                </a:moveTo>
                <a:lnTo>
                  <a:pt x="0" y="0"/>
                </a:lnTo>
                <a:lnTo>
                  <a:pt x="0" y="3174"/>
                </a:lnTo>
                <a:lnTo>
                  <a:pt x="4760" y="3174"/>
                </a:lnTo>
                <a:lnTo>
                  <a:pt x="4760" y="44"/>
                </a:lnTo>
                <a:lnTo>
                  <a:pt x="4758" y="102"/>
                </a:lnTo>
                <a:lnTo>
                  <a:pt x="4752" y="160"/>
                </a:lnTo>
                <a:lnTo>
                  <a:pt x="4746" y="220"/>
                </a:lnTo>
                <a:lnTo>
                  <a:pt x="4738" y="282"/>
                </a:lnTo>
                <a:lnTo>
                  <a:pt x="4728" y="344"/>
                </a:lnTo>
                <a:lnTo>
                  <a:pt x="4714" y="406"/>
                </a:lnTo>
                <a:lnTo>
                  <a:pt x="4698" y="468"/>
                </a:lnTo>
                <a:lnTo>
                  <a:pt x="4680" y="530"/>
                </a:lnTo>
                <a:lnTo>
                  <a:pt x="4658" y="592"/>
                </a:lnTo>
                <a:lnTo>
                  <a:pt x="4632" y="650"/>
                </a:lnTo>
                <a:lnTo>
                  <a:pt x="4602" y="708"/>
                </a:lnTo>
                <a:lnTo>
                  <a:pt x="4586" y="736"/>
                </a:lnTo>
                <a:lnTo>
                  <a:pt x="4570" y="762"/>
                </a:lnTo>
                <a:lnTo>
                  <a:pt x="4552" y="790"/>
                </a:lnTo>
                <a:lnTo>
                  <a:pt x="4532" y="816"/>
                </a:lnTo>
                <a:lnTo>
                  <a:pt x="4512" y="840"/>
                </a:lnTo>
                <a:lnTo>
                  <a:pt x="4490" y="864"/>
                </a:lnTo>
                <a:lnTo>
                  <a:pt x="4468" y="888"/>
                </a:lnTo>
                <a:lnTo>
                  <a:pt x="4444" y="910"/>
                </a:lnTo>
                <a:lnTo>
                  <a:pt x="4418" y="932"/>
                </a:lnTo>
                <a:lnTo>
                  <a:pt x="4392" y="952"/>
                </a:lnTo>
                <a:lnTo>
                  <a:pt x="4292" y="1022"/>
                </a:lnTo>
                <a:lnTo>
                  <a:pt x="4172" y="1100"/>
                </a:lnTo>
                <a:lnTo>
                  <a:pt x="4034" y="1188"/>
                </a:lnTo>
                <a:lnTo>
                  <a:pt x="3882" y="1280"/>
                </a:lnTo>
                <a:lnTo>
                  <a:pt x="3722" y="1378"/>
                </a:lnTo>
                <a:lnTo>
                  <a:pt x="3554" y="1478"/>
                </a:lnTo>
                <a:lnTo>
                  <a:pt x="3214" y="1674"/>
                </a:lnTo>
                <a:lnTo>
                  <a:pt x="2896" y="1856"/>
                </a:lnTo>
                <a:lnTo>
                  <a:pt x="2632" y="2004"/>
                </a:lnTo>
                <a:lnTo>
                  <a:pt x="2384" y="2144"/>
                </a:lnTo>
                <a:lnTo>
                  <a:pt x="2134" y="2004"/>
                </a:lnTo>
                <a:lnTo>
                  <a:pt x="1870" y="1856"/>
                </a:lnTo>
                <a:lnTo>
                  <a:pt x="1552" y="1674"/>
                </a:lnTo>
                <a:lnTo>
                  <a:pt x="1214" y="1478"/>
                </a:lnTo>
                <a:lnTo>
                  <a:pt x="1046" y="1378"/>
                </a:lnTo>
                <a:lnTo>
                  <a:pt x="884" y="1280"/>
                </a:lnTo>
                <a:lnTo>
                  <a:pt x="732" y="1188"/>
                </a:lnTo>
                <a:lnTo>
                  <a:pt x="594" y="1100"/>
                </a:lnTo>
                <a:lnTo>
                  <a:pt x="474" y="1022"/>
                </a:lnTo>
                <a:lnTo>
                  <a:pt x="376" y="952"/>
                </a:lnTo>
                <a:lnTo>
                  <a:pt x="348" y="930"/>
                </a:lnTo>
                <a:lnTo>
                  <a:pt x="320" y="908"/>
                </a:lnTo>
                <a:lnTo>
                  <a:pt x="296" y="884"/>
                </a:lnTo>
                <a:lnTo>
                  <a:pt x="272" y="860"/>
                </a:lnTo>
                <a:lnTo>
                  <a:pt x="250" y="834"/>
                </a:lnTo>
                <a:lnTo>
                  <a:pt x="228" y="808"/>
                </a:lnTo>
                <a:lnTo>
                  <a:pt x="208" y="780"/>
                </a:lnTo>
                <a:lnTo>
                  <a:pt x="190" y="752"/>
                </a:lnTo>
                <a:lnTo>
                  <a:pt x="172" y="722"/>
                </a:lnTo>
                <a:lnTo>
                  <a:pt x="156" y="694"/>
                </a:lnTo>
                <a:lnTo>
                  <a:pt x="126" y="632"/>
                </a:lnTo>
                <a:lnTo>
                  <a:pt x="100" y="570"/>
                </a:lnTo>
                <a:lnTo>
                  <a:pt x="80" y="506"/>
                </a:lnTo>
                <a:lnTo>
                  <a:pt x="60" y="440"/>
                </a:lnTo>
                <a:lnTo>
                  <a:pt x="46" y="374"/>
                </a:lnTo>
                <a:lnTo>
                  <a:pt x="34" y="310"/>
                </a:lnTo>
                <a:lnTo>
                  <a:pt x="24" y="244"/>
                </a:lnTo>
                <a:lnTo>
                  <a:pt x="16" y="180"/>
                </a:lnTo>
                <a:lnTo>
                  <a:pt x="10" y="118"/>
                </a:lnTo>
                <a:lnTo>
                  <a:pt x="6" y="58"/>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6" name="Rectangle 279"/>
          <p:cNvSpPr>
            <a:spLocks noChangeArrowheads="1"/>
          </p:cNvSpPr>
          <p:nvPr userDrawn="1"/>
        </p:nvSpPr>
        <p:spPr bwMode="auto">
          <a:xfrm>
            <a:off x="0" y="706041"/>
            <a:ext cx="9144000" cy="298847"/>
          </a:xfrm>
          <a:prstGeom prst="rect">
            <a:avLst/>
          </a:prstGeom>
          <a:solidFill>
            <a:srgbClr val="408BC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685800" eaLnBrk="0" fontAlgn="base" hangingPunct="0">
              <a:lnSpc>
                <a:spcPct val="90000"/>
              </a:lnSpc>
              <a:spcBef>
                <a:spcPct val="30000"/>
              </a:spcBef>
              <a:spcAft>
                <a:spcPct val="0"/>
              </a:spcAft>
              <a:buClr>
                <a:srgbClr val="0065BD"/>
              </a:buClr>
              <a:buFont typeface="Webdings" panose="05030102010509060703" charset="0"/>
              <a:buChar char=""/>
              <a:defRPr/>
            </a:pPr>
            <a:endParaRPr lang="en-GB" sz="1350">
              <a:solidFill>
                <a:srgbClr val="595959"/>
              </a:solidFill>
              <a:ea typeface="MS PGothic" panose="020B0600070205080204" charset="-128"/>
              <a:cs typeface="Arial" panose="020B0604020202020204" pitchFamily="34" charset="0"/>
            </a:endParaRPr>
          </a:p>
        </p:txBody>
      </p:sp>
      <p:grpSp>
        <p:nvGrpSpPr>
          <p:cNvPr id="7" name="Group 281"/>
          <p:cNvGrpSpPr>
            <a:grpSpLocks noChangeAspect="1"/>
          </p:cNvGrpSpPr>
          <p:nvPr userDrawn="1"/>
        </p:nvGrpSpPr>
        <p:grpSpPr bwMode="auto">
          <a:xfrm>
            <a:off x="214313" y="195263"/>
            <a:ext cx="1981200" cy="316706"/>
            <a:chOff x="135" y="164"/>
            <a:chExt cx="1248" cy="266"/>
          </a:xfrm>
        </p:grpSpPr>
        <p:sp>
          <p:nvSpPr>
            <p:cNvPr id="8" name="AutoShape 280"/>
            <p:cNvSpPr>
              <a:spLocks noChangeAspect="1" noChangeArrowheads="1" noTextEdit="1"/>
            </p:cNvSpPr>
            <p:nvPr userDrawn="1"/>
          </p:nvSpPr>
          <p:spPr bwMode="auto">
            <a:xfrm>
              <a:off x="135" y="164"/>
              <a:ext cx="1248"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grpSp>
          <p:nvGrpSpPr>
            <p:cNvPr id="9" name="Group 482"/>
            <p:cNvGrpSpPr/>
            <p:nvPr userDrawn="1"/>
          </p:nvGrpSpPr>
          <p:grpSpPr bwMode="auto">
            <a:xfrm>
              <a:off x="135" y="164"/>
              <a:ext cx="1248" cy="206"/>
              <a:chOff x="135" y="164"/>
              <a:chExt cx="1248" cy="206"/>
            </a:xfrm>
          </p:grpSpPr>
          <p:sp>
            <p:nvSpPr>
              <p:cNvPr id="54" name="Freeform 282"/>
              <p:cNvSpPr/>
              <p:nvPr userDrawn="1"/>
            </p:nvSpPr>
            <p:spPr bwMode="auto">
              <a:xfrm>
                <a:off x="135" y="164"/>
                <a:ext cx="178" cy="206"/>
              </a:xfrm>
              <a:custGeom>
                <a:avLst/>
                <a:gdLst>
                  <a:gd name="T0" fmla="*/ 0 w 534"/>
                  <a:gd name="T1" fmla="*/ 0 h 617"/>
                  <a:gd name="T2" fmla="*/ 0 w 534"/>
                  <a:gd name="T3" fmla="*/ 0 h 617"/>
                  <a:gd name="T4" fmla="*/ 0 w 534"/>
                  <a:gd name="T5" fmla="*/ 0 h 617"/>
                  <a:gd name="T6" fmla="*/ 0 w 534"/>
                  <a:gd name="T7" fmla="*/ 0 h 617"/>
                  <a:gd name="T8" fmla="*/ 0 w 534"/>
                  <a:gd name="T9" fmla="*/ 0 h 617"/>
                  <a:gd name="T10" fmla="*/ 0 w 534"/>
                  <a:gd name="T11" fmla="*/ 0 h 617"/>
                  <a:gd name="T12" fmla="*/ 0 w 534"/>
                  <a:gd name="T13" fmla="*/ 0 h 617"/>
                  <a:gd name="T14" fmla="*/ 0 w 534"/>
                  <a:gd name="T15" fmla="*/ 0 h 617"/>
                  <a:gd name="T16" fmla="*/ 0 w 534"/>
                  <a:gd name="T17" fmla="*/ 0 h 617"/>
                  <a:gd name="T18" fmla="*/ 0 w 534"/>
                  <a:gd name="T19" fmla="*/ 0 h 617"/>
                  <a:gd name="T20" fmla="*/ 0 w 534"/>
                  <a:gd name="T21" fmla="*/ 0 h 617"/>
                  <a:gd name="T22" fmla="*/ 0 w 534"/>
                  <a:gd name="T23" fmla="*/ 0 h 617"/>
                  <a:gd name="T24" fmla="*/ 0 w 534"/>
                  <a:gd name="T25" fmla="*/ 0 h 617"/>
                  <a:gd name="T26" fmla="*/ 0 w 534"/>
                  <a:gd name="T27" fmla="*/ 0 h 617"/>
                  <a:gd name="T28" fmla="*/ 0 w 534"/>
                  <a:gd name="T29" fmla="*/ 0 h 617"/>
                  <a:gd name="T30" fmla="*/ 0 w 534"/>
                  <a:gd name="T31" fmla="*/ 0 h 617"/>
                  <a:gd name="T32" fmla="*/ 0 w 534"/>
                  <a:gd name="T33" fmla="*/ 0 h 617"/>
                  <a:gd name="T34" fmla="*/ 0 w 534"/>
                  <a:gd name="T35" fmla="*/ 0 h 617"/>
                  <a:gd name="T36" fmla="*/ 0 w 534"/>
                  <a:gd name="T37" fmla="*/ 0 h 617"/>
                  <a:gd name="T38" fmla="*/ 0 w 534"/>
                  <a:gd name="T39" fmla="*/ 0 h 617"/>
                  <a:gd name="T40" fmla="*/ 0 w 534"/>
                  <a:gd name="T41" fmla="*/ 0 h 617"/>
                  <a:gd name="T42" fmla="*/ 0 w 534"/>
                  <a:gd name="T43" fmla="*/ 0 h 617"/>
                  <a:gd name="T44" fmla="*/ 0 w 534"/>
                  <a:gd name="T45" fmla="*/ 0 h 617"/>
                  <a:gd name="T46" fmla="*/ 0 w 534"/>
                  <a:gd name="T47" fmla="*/ 0 h 617"/>
                  <a:gd name="T48" fmla="*/ 0 w 534"/>
                  <a:gd name="T49" fmla="*/ 0 h 617"/>
                  <a:gd name="T50" fmla="*/ 0 w 534"/>
                  <a:gd name="T51" fmla="*/ 0 h 617"/>
                  <a:gd name="T52" fmla="*/ 0 w 534"/>
                  <a:gd name="T53" fmla="*/ 0 h 617"/>
                  <a:gd name="T54" fmla="*/ 0 w 534"/>
                  <a:gd name="T55" fmla="*/ 0 h 617"/>
                  <a:gd name="T56" fmla="*/ 0 w 534"/>
                  <a:gd name="T57" fmla="*/ 0 h 617"/>
                  <a:gd name="T58" fmla="*/ 0 w 534"/>
                  <a:gd name="T59" fmla="*/ 0 h 617"/>
                  <a:gd name="T60" fmla="*/ 0 w 534"/>
                  <a:gd name="T61" fmla="*/ 0 h 617"/>
                  <a:gd name="T62" fmla="*/ 0 w 534"/>
                  <a:gd name="T63" fmla="*/ 0 h 617"/>
                  <a:gd name="T64" fmla="*/ 0 w 534"/>
                  <a:gd name="T65" fmla="*/ 0 h 617"/>
                  <a:gd name="T66" fmla="*/ 0 w 534"/>
                  <a:gd name="T67" fmla="*/ 0 h 6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34" h="617">
                    <a:moveTo>
                      <a:pt x="124" y="3"/>
                    </a:moveTo>
                    <a:lnTo>
                      <a:pt x="411" y="3"/>
                    </a:lnTo>
                    <a:lnTo>
                      <a:pt x="424" y="3"/>
                    </a:lnTo>
                    <a:lnTo>
                      <a:pt x="452" y="3"/>
                    </a:lnTo>
                    <a:lnTo>
                      <a:pt x="522" y="0"/>
                    </a:lnTo>
                    <a:lnTo>
                      <a:pt x="534" y="0"/>
                    </a:lnTo>
                    <a:lnTo>
                      <a:pt x="532" y="29"/>
                    </a:lnTo>
                    <a:lnTo>
                      <a:pt x="532" y="48"/>
                    </a:lnTo>
                    <a:lnTo>
                      <a:pt x="532" y="87"/>
                    </a:lnTo>
                    <a:lnTo>
                      <a:pt x="532" y="123"/>
                    </a:lnTo>
                    <a:lnTo>
                      <a:pt x="532" y="133"/>
                    </a:lnTo>
                    <a:lnTo>
                      <a:pt x="532" y="326"/>
                    </a:lnTo>
                    <a:lnTo>
                      <a:pt x="532" y="350"/>
                    </a:lnTo>
                    <a:lnTo>
                      <a:pt x="530" y="372"/>
                    </a:lnTo>
                    <a:lnTo>
                      <a:pt x="528" y="391"/>
                    </a:lnTo>
                    <a:lnTo>
                      <a:pt x="525" y="409"/>
                    </a:lnTo>
                    <a:lnTo>
                      <a:pt x="520" y="426"/>
                    </a:lnTo>
                    <a:lnTo>
                      <a:pt x="515" y="442"/>
                    </a:lnTo>
                    <a:lnTo>
                      <a:pt x="508" y="456"/>
                    </a:lnTo>
                    <a:lnTo>
                      <a:pt x="499" y="469"/>
                    </a:lnTo>
                    <a:lnTo>
                      <a:pt x="490" y="482"/>
                    </a:lnTo>
                    <a:lnTo>
                      <a:pt x="478" y="495"/>
                    </a:lnTo>
                    <a:lnTo>
                      <a:pt x="464" y="507"/>
                    </a:lnTo>
                    <a:lnTo>
                      <a:pt x="449" y="518"/>
                    </a:lnTo>
                    <a:lnTo>
                      <a:pt x="430" y="531"/>
                    </a:lnTo>
                    <a:lnTo>
                      <a:pt x="411" y="543"/>
                    </a:lnTo>
                    <a:lnTo>
                      <a:pt x="389" y="554"/>
                    </a:lnTo>
                    <a:lnTo>
                      <a:pt x="364" y="567"/>
                    </a:lnTo>
                    <a:lnTo>
                      <a:pt x="280" y="609"/>
                    </a:lnTo>
                    <a:lnTo>
                      <a:pt x="274" y="613"/>
                    </a:lnTo>
                    <a:lnTo>
                      <a:pt x="266" y="617"/>
                    </a:lnTo>
                    <a:lnTo>
                      <a:pt x="259" y="613"/>
                    </a:lnTo>
                    <a:lnTo>
                      <a:pt x="252" y="609"/>
                    </a:lnTo>
                    <a:lnTo>
                      <a:pt x="209" y="588"/>
                    </a:lnTo>
                    <a:lnTo>
                      <a:pt x="170" y="570"/>
                    </a:lnTo>
                    <a:lnTo>
                      <a:pt x="127" y="547"/>
                    </a:lnTo>
                    <a:lnTo>
                      <a:pt x="108" y="535"/>
                    </a:lnTo>
                    <a:lnTo>
                      <a:pt x="91" y="525"/>
                    </a:lnTo>
                    <a:lnTo>
                      <a:pt x="75" y="513"/>
                    </a:lnTo>
                    <a:lnTo>
                      <a:pt x="61" y="501"/>
                    </a:lnTo>
                    <a:lnTo>
                      <a:pt x="49" y="488"/>
                    </a:lnTo>
                    <a:lnTo>
                      <a:pt x="39" y="475"/>
                    </a:lnTo>
                    <a:lnTo>
                      <a:pt x="30" y="462"/>
                    </a:lnTo>
                    <a:lnTo>
                      <a:pt x="22" y="447"/>
                    </a:lnTo>
                    <a:lnTo>
                      <a:pt x="16" y="431"/>
                    </a:lnTo>
                    <a:lnTo>
                      <a:pt x="12" y="413"/>
                    </a:lnTo>
                    <a:lnTo>
                      <a:pt x="8" y="395"/>
                    </a:lnTo>
                    <a:lnTo>
                      <a:pt x="5" y="374"/>
                    </a:lnTo>
                    <a:lnTo>
                      <a:pt x="4" y="351"/>
                    </a:lnTo>
                    <a:lnTo>
                      <a:pt x="3" y="326"/>
                    </a:lnTo>
                    <a:lnTo>
                      <a:pt x="3" y="133"/>
                    </a:lnTo>
                    <a:lnTo>
                      <a:pt x="3" y="123"/>
                    </a:lnTo>
                    <a:lnTo>
                      <a:pt x="3" y="87"/>
                    </a:lnTo>
                    <a:lnTo>
                      <a:pt x="3" y="48"/>
                    </a:lnTo>
                    <a:lnTo>
                      <a:pt x="1" y="22"/>
                    </a:lnTo>
                    <a:lnTo>
                      <a:pt x="0" y="0"/>
                    </a:lnTo>
                    <a:lnTo>
                      <a:pt x="12" y="0"/>
                    </a:lnTo>
                    <a:lnTo>
                      <a:pt x="82" y="3"/>
                    </a:lnTo>
                    <a:lnTo>
                      <a:pt x="110" y="3"/>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55" name="Freeform 283"/>
              <p:cNvSpPr/>
              <p:nvPr userDrawn="1"/>
            </p:nvSpPr>
            <p:spPr bwMode="auto">
              <a:xfrm>
                <a:off x="139" y="168"/>
                <a:ext cx="170" cy="197"/>
              </a:xfrm>
              <a:custGeom>
                <a:avLst/>
                <a:gdLst>
                  <a:gd name="T0" fmla="*/ 0 w 508"/>
                  <a:gd name="T1" fmla="*/ 0 h 592"/>
                  <a:gd name="T2" fmla="*/ 0 w 508"/>
                  <a:gd name="T3" fmla="*/ 0 h 592"/>
                  <a:gd name="T4" fmla="*/ 0 w 508"/>
                  <a:gd name="T5" fmla="*/ 0 h 592"/>
                  <a:gd name="T6" fmla="*/ 0 w 508"/>
                  <a:gd name="T7" fmla="*/ 0 h 592"/>
                  <a:gd name="T8" fmla="*/ 0 w 508"/>
                  <a:gd name="T9" fmla="*/ 0 h 592"/>
                  <a:gd name="T10" fmla="*/ 0 w 508"/>
                  <a:gd name="T11" fmla="*/ 0 h 592"/>
                  <a:gd name="T12" fmla="*/ 0 w 508"/>
                  <a:gd name="T13" fmla="*/ 0 h 592"/>
                  <a:gd name="T14" fmla="*/ 0 w 508"/>
                  <a:gd name="T15" fmla="*/ 0 h 592"/>
                  <a:gd name="T16" fmla="*/ 0 w 508"/>
                  <a:gd name="T17" fmla="*/ 0 h 592"/>
                  <a:gd name="T18" fmla="*/ 0 w 508"/>
                  <a:gd name="T19" fmla="*/ 0 h 592"/>
                  <a:gd name="T20" fmla="*/ 0 w 508"/>
                  <a:gd name="T21" fmla="*/ 0 h 592"/>
                  <a:gd name="T22" fmla="*/ 0 w 508"/>
                  <a:gd name="T23" fmla="*/ 0 h 592"/>
                  <a:gd name="T24" fmla="*/ 0 w 508"/>
                  <a:gd name="T25" fmla="*/ 0 h 592"/>
                  <a:gd name="T26" fmla="*/ 0 w 508"/>
                  <a:gd name="T27" fmla="*/ 0 h 592"/>
                  <a:gd name="T28" fmla="*/ 0 w 508"/>
                  <a:gd name="T29" fmla="*/ 0 h 592"/>
                  <a:gd name="T30" fmla="*/ 0 w 508"/>
                  <a:gd name="T31" fmla="*/ 0 h 592"/>
                  <a:gd name="T32" fmla="*/ 0 w 508"/>
                  <a:gd name="T33" fmla="*/ 0 h 592"/>
                  <a:gd name="T34" fmla="*/ 0 w 508"/>
                  <a:gd name="T35" fmla="*/ 0 h 592"/>
                  <a:gd name="T36" fmla="*/ 0 w 508"/>
                  <a:gd name="T37" fmla="*/ 0 h 592"/>
                  <a:gd name="T38" fmla="*/ 0 w 508"/>
                  <a:gd name="T39" fmla="*/ 0 h 592"/>
                  <a:gd name="T40" fmla="*/ 0 w 508"/>
                  <a:gd name="T41" fmla="*/ 0 h 592"/>
                  <a:gd name="T42" fmla="*/ 0 w 508"/>
                  <a:gd name="T43" fmla="*/ 0 h 592"/>
                  <a:gd name="T44" fmla="*/ 0 w 508"/>
                  <a:gd name="T45" fmla="*/ 0 h 592"/>
                  <a:gd name="T46" fmla="*/ 0 w 508"/>
                  <a:gd name="T47" fmla="*/ 0 h 592"/>
                  <a:gd name="T48" fmla="*/ 0 w 508"/>
                  <a:gd name="T49" fmla="*/ 0 h 592"/>
                  <a:gd name="T50" fmla="*/ 0 w 508"/>
                  <a:gd name="T51" fmla="*/ 0 h 592"/>
                  <a:gd name="T52" fmla="*/ 0 w 508"/>
                  <a:gd name="T53" fmla="*/ 0 h 592"/>
                  <a:gd name="T54" fmla="*/ 0 w 508"/>
                  <a:gd name="T55" fmla="*/ 0 h 592"/>
                  <a:gd name="T56" fmla="*/ 0 w 508"/>
                  <a:gd name="T57" fmla="*/ 0 h 592"/>
                  <a:gd name="T58" fmla="*/ 0 w 508"/>
                  <a:gd name="T59" fmla="*/ 0 h 592"/>
                  <a:gd name="T60" fmla="*/ 0 w 508"/>
                  <a:gd name="T61" fmla="*/ 0 h 592"/>
                  <a:gd name="T62" fmla="*/ 0 w 508"/>
                  <a:gd name="T63" fmla="*/ 0 h 592"/>
                  <a:gd name="T64" fmla="*/ 0 w 508"/>
                  <a:gd name="T65" fmla="*/ 0 h 592"/>
                  <a:gd name="T66" fmla="*/ 0 w 508"/>
                  <a:gd name="T67" fmla="*/ 0 h 592"/>
                  <a:gd name="T68" fmla="*/ 0 w 508"/>
                  <a:gd name="T69" fmla="*/ 0 h 592"/>
                  <a:gd name="T70" fmla="*/ 0 w 508"/>
                  <a:gd name="T71" fmla="*/ 0 h 592"/>
                  <a:gd name="T72" fmla="*/ 0 w 508"/>
                  <a:gd name="T73" fmla="*/ 0 h 592"/>
                  <a:gd name="T74" fmla="*/ 0 w 508"/>
                  <a:gd name="T75" fmla="*/ 0 h 5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8" h="592">
                    <a:moveTo>
                      <a:pt x="253" y="592"/>
                    </a:moveTo>
                    <a:lnTo>
                      <a:pt x="307" y="566"/>
                    </a:lnTo>
                    <a:lnTo>
                      <a:pt x="309" y="564"/>
                    </a:lnTo>
                    <a:lnTo>
                      <a:pt x="309" y="563"/>
                    </a:lnTo>
                    <a:lnTo>
                      <a:pt x="309" y="313"/>
                    </a:lnTo>
                    <a:lnTo>
                      <a:pt x="309" y="312"/>
                    </a:lnTo>
                    <a:lnTo>
                      <a:pt x="310" y="312"/>
                    </a:lnTo>
                    <a:lnTo>
                      <a:pt x="507" y="312"/>
                    </a:lnTo>
                    <a:lnTo>
                      <a:pt x="508" y="312"/>
                    </a:lnTo>
                    <a:lnTo>
                      <a:pt x="508" y="311"/>
                    </a:lnTo>
                    <a:lnTo>
                      <a:pt x="508" y="204"/>
                    </a:lnTo>
                    <a:lnTo>
                      <a:pt x="508" y="202"/>
                    </a:lnTo>
                    <a:lnTo>
                      <a:pt x="507" y="203"/>
                    </a:lnTo>
                    <a:lnTo>
                      <a:pt x="310" y="203"/>
                    </a:lnTo>
                    <a:lnTo>
                      <a:pt x="309" y="203"/>
                    </a:lnTo>
                    <a:lnTo>
                      <a:pt x="309" y="202"/>
                    </a:lnTo>
                    <a:lnTo>
                      <a:pt x="309" y="2"/>
                    </a:lnTo>
                    <a:lnTo>
                      <a:pt x="309" y="0"/>
                    </a:lnTo>
                    <a:lnTo>
                      <a:pt x="307" y="1"/>
                    </a:lnTo>
                    <a:lnTo>
                      <a:pt x="200" y="1"/>
                    </a:lnTo>
                    <a:lnTo>
                      <a:pt x="197" y="0"/>
                    </a:lnTo>
                    <a:lnTo>
                      <a:pt x="198" y="2"/>
                    </a:lnTo>
                    <a:lnTo>
                      <a:pt x="198" y="202"/>
                    </a:lnTo>
                    <a:lnTo>
                      <a:pt x="198" y="203"/>
                    </a:lnTo>
                    <a:lnTo>
                      <a:pt x="197" y="203"/>
                    </a:lnTo>
                    <a:lnTo>
                      <a:pt x="1" y="203"/>
                    </a:lnTo>
                    <a:lnTo>
                      <a:pt x="0" y="202"/>
                    </a:lnTo>
                    <a:lnTo>
                      <a:pt x="0" y="204"/>
                    </a:lnTo>
                    <a:lnTo>
                      <a:pt x="0" y="311"/>
                    </a:lnTo>
                    <a:lnTo>
                      <a:pt x="0" y="312"/>
                    </a:lnTo>
                    <a:lnTo>
                      <a:pt x="1" y="312"/>
                    </a:lnTo>
                    <a:lnTo>
                      <a:pt x="197" y="312"/>
                    </a:lnTo>
                    <a:lnTo>
                      <a:pt x="198" y="312"/>
                    </a:lnTo>
                    <a:lnTo>
                      <a:pt x="198" y="313"/>
                    </a:lnTo>
                    <a:lnTo>
                      <a:pt x="198" y="563"/>
                    </a:lnTo>
                    <a:lnTo>
                      <a:pt x="197" y="566"/>
                    </a:lnTo>
                    <a:lnTo>
                      <a:pt x="198" y="566"/>
                    </a:lnTo>
                    <a:lnTo>
                      <a:pt x="253" y="59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56" name="Freeform 284"/>
              <p:cNvSpPr/>
              <p:nvPr userDrawn="1"/>
            </p:nvSpPr>
            <p:spPr bwMode="auto">
              <a:xfrm>
                <a:off x="139" y="168"/>
                <a:ext cx="66" cy="68"/>
              </a:xfrm>
              <a:custGeom>
                <a:avLst/>
                <a:gdLst>
                  <a:gd name="T0" fmla="*/ 0 w 198"/>
                  <a:gd name="T1" fmla="*/ 0 h 203"/>
                  <a:gd name="T2" fmla="*/ 0 w 198"/>
                  <a:gd name="T3" fmla="*/ 0 h 203"/>
                  <a:gd name="T4" fmla="*/ 0 w 198"/>
                  <a:gd name="T5" fmla="*/ 0 h 203"/>
                  <a:gd name="T6" fmla="*/ 0 w 198"/>
                  <a:gd name="T7" fmla="*/ 0 h 203"/>
                  <a:gd name="T8" fmla="*/ 0 w 198"/>
                  <a:gd name="T9" fmla="*/ 0 h 203"/>
                  <a:gd name="T10" fmla="*/ 0 w 198"/>
                  <a:gd name="T11" fmla="*/ 0 h 203"/>
                  <a:gd name="T12" fmla="*/ 0 w 198"/>
                  <a:gd name="T13" fmla="*/ 0 h 203"/>
                  <a:gd name="T14" fmla="*/ 0 w 198"/>
                  <a:gd name="T15" fmla="*/ 0 h 203"/>
                  <a:gd name="T16" fmla="*/ 0 w 198"/>
                  <a:gd name="T17" fmla="*/ 0 h 203"/>
                  <a:gd name="T18" fmla="*/ 0 w 198"/>
                  <a:gd name="T19" fmla="*/ 0 h 203"/>
                  <a:gd name="T20" fmla="*/ 0 w 198"/>
                  <a:gd name="T21" fmla="*/ 0 h 203"/>
                  <a:gd name="T22" fmla="*/ 0 w 198"/>
                  <a:gd name="T23" fmla="*/ 0 h 203"/>
                  <a:gd name="T24" fmla="*/ 0 w 198"/>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8" h="203">
                    <a:moveTo>
                      <a:pt x="1" y="1"/>
                    </a:moveTo>
                    <a:lnTo>
                      <a:pt x="0" y="0"/>
                    </a:lnTo>
                    <a:lnTo>
                      <a:pt x="0" y="2"/>
                    </a:lnTo>
                    <a:lnTo>
                      <a:pt x="0" y="202"/>
                    </a:lnTo>
                    <a:lnTo>
                      <a:pt x="0" y="203"/>
                    </a:lnTo>
                    <a:lnTo>
                      <a:pt x="1" y="203"/>
                    </a:lnTo>
                    <a:lnTo>
                      <a:pt x="197" y="203"/>
                    </a:lnTo>
                    <a:lnTo>
                      <a:pt x="198" y="203"/>
                    </a:lnTo>
                    <a:lnTo>
                      <a:pt x="198" y="202"/>
                    </a:lnTo>
                    <a:lnTo>
                      <a:pt x="198" y="2"/>
                    </a:lnTo>
                    <a:lnTo>
                      <a:pt x="198" y="0"/>
                    </a:lnTo>
                    <a:lnTo>
                      <a:pt x="197" y="1"/>
                    </a:lnTo>
                    <a:lnTo>
                      <a:pt x="1" y="1"/>
                    </a:lnTo>
                    <a:close/>
                  </a:path>
                </a:pathLst>
              </a:custGeom>
              <a:solidFill>
                <a:srgbClr val="EF4957"/>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57" name="Freeform 285"/>
              <p:cNvSpPr/>
              <p:nvPr userDrawn="1"/>
            </p:nvSpPr>
            <p:spPr bwMode="auto">
              <a:xfrm>
                <a:off x="242" y="168"/>
                <a:ext cx="67" cy="68"/>
              </a:xfrm>
              <a:custGeom>
                <a:avLst/>
                <a:gdLst>
                  <a:gd name="T0" fmla="*/ 0 w 199"/>
                  <a:gd name="T1" fmla="*/ 0 h 203"/>
                  <a:gd name="T2" fmla="*/ 0 w 199"/>
                  <a:gd name="T3" fmla="*/ 0 h 203"/>
                  <a:gd name="T4" fmla="*/ 0 w 199"/>
                  <a:gd name="T5" fmla="*/ 0 h 203"/>
                  <a:gd name="T6" fmla="*/ 0 w 199"/>
                  <a:gd name="T7" fmla="*/ 0 h 203"/>
                  <a:gd name="T8" fmla="*/ 0 w 199"/>
                  <a:gd name="T9" fmla="*/ 0 h 203"/>
                  <a:gd name="T10" fmla="*/ 0 w 199"/>
                  <a:gd name="T11" fmla="*/ 0 h 203"/>
                  <a:gd name="T12" fmla="*/ 0 w 199"/>
                  <a:gd name="T13" fmla="*/ 0 h 203"/>
                  <a:gd name="T14" fmla="*/ 0 w 199"/>
                  <a:gd name="T15" fmla="*/ 0 h 203"/>
                  <a:gd name="T16" fmla="*/ 0 w 199"/>
                  <a:gd name="T17" fmla="*/ 0 h 203"/>
                  <a:gd name="T18" fmla="*/ 0 w 199"/>
                  <a:gd name="T19" fmla="*/ 0 h 203"/>
                  <a:gd name="T20" fmla="*/ 0 w 199"/>
                  <a:gd name="T21" fmla="*/ 0 h 203"/>
                  <a:gd name="T22" fmla="*/ 0 w 199"/>
                  <a:gd name="T23" fmla="*/ 0 h 203"/>
                  <a:gd name="T24" fmla="*/ 0 w 199"/>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03">
                    <a:moveTo>
                      <a:pt x="2" y="1"/>
                    </a:moveTo>
                    <a:lnTo>
                      <a:pt x="0" y="0"/>
                    </a:lnTo>
                    <a:lnTo>
                      <a:pt x="0" y="2"/>
                    </a:lnTo>
                    <a:lnTo>
                      <a:pt x="0" y="202"/>
                    </a:lnTo>
                    <a:lnTo>
                      <a:pt x="0" y="203"/>
                    </a:lnTo>
                    <a:lnTo>
                      <a:pt x="1" y="203"/>
                    </a:lnTo>
                    <a:lnTo>
                      <a:pt x="198" y="203"/>
                    </a:lnTo>
                    <a:lnTo>
                      <a:pt x="199" y="203"/>
                    </a:lnTo>
                    <a:lnTo>
                      <a:pt x="199" y="202"/>
                    </a:lnTo>
                    <a:lnTo>
                      <a:pt x="199" y="2"/>
                    </a:lnTo>
                    <a:lnTo>
                      <a:pt x="199" y="0"/>
                    </a:lnTo>
                    <a:lnTo>
                      <a:pt x="198" y="1"/>
                    </a:lnTo>
                    <a:lnTo>
                      <a:pt x="2" y="1"/>
                    </a:lnTo>
                    <a:close/>
                  </a:path>
                </a:pathLst>
              </a:custGeom>
              <a:solidFill>
                <a:srgbClr val="EF4957"/>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58" name="Freeform 286"/>
              <p:cNvSpPr/>
              <p:nvPr userDrawn="1"/>
            </p:nvSpPr>
            <p:spPr bwMode="auto">
              <a:xfrm>
                <a:off x="139" y="272"/>
                <a:ext cx="66" cy="85"/>
              </a:xfrm>
              <a:custGeom>
                <a:avLst/>
                <a:gdLst>
                  <a:gd name="T0" fmla="*/ 0 w 198"/>
                  <a:gd name="T1" fmla="*/ 0 h 254"/>
                  <a:gd name="T2" fmla="*/ 0 w 198"/>
                  <a:gd name="T3" fmla="*/ 0 h 254"/>
                  <a:gd name="T4" fmla="*/ 0 w 198"/>
                  <a:gd name="T5" fmla="*/ 0 h 254"/>
                  <a:gd name="T6" fmla="*/ 0 w 198"/>
                  <a:gd name="T7" fmla="*/ 0 h 254"/>
                  <a:gd name="T8" fmla="*/ 0 w 198"/>
                  <a:gd name="T9" fmla="*/ 0 h 254"/>
                  <a:gd name="T10" fmla="*/ 0 w 198"/>
                  <a:gd name="T11" fmla="*/ 0 h 254"/>
                  <a:gd name="T12" fmla="*/ 0 w 198"/>
                  <a:gd name="T13" fmla="*/ 0 h 254"/>
                  <a:gd name="T14" fmla="*/ 0 w 198"/>
                  <a:gd name="T15" fmla="*/ 0 h 254"/>
                  <a:gd name="T16" fmla="*/ 0 w 198"/>
                  <a:gd name="T17" fmla="*/ 0 h 254"/>
                  <a:gd name="T18" fmla="*/ 0 w 198"/>
                  <a:gd name="T19" fmla="*/ 0 h 254"/>
                  <a:gd name="T20" fmla="*/ 0 w 198"/>
                  <a:gd name="T21" fmla="*/ 0 h 254"/>
                  <a:gd name="T22" fmla="*/ 0 w 198"/>
                  <a:gd name="T23" fmla="*/ 0 h 254"/>
                  <a:gd name="T24" fmla="*/ 0 w 198"/>
                  <a:gd name="T25" fmla="*/ 0 h 254"/>
                  <a:gd name="T26" fmla="*/ 0 w 198"/>
                  <a:gd name="T27" fmla="*/ 0 h 254"/>
                  <a:gd name="T28" fmla="*/ 0 w 198"/>
                  <a:gd name="T29" fmla="*/ 0 h 254"/>
                  <a:gd name="T30" fmla="*/ 0 w 198"/>
                  <a:gd name="T31" fmla="*/ 0 h 254"/>
                  <a:gd name="T32" fmla="*/ 0 w 198"/>
                  <a:gd name="T33" fmla="*/ 0 h 254"/>
                  <a:gd name="T34" fmla="*/ 0 w 198"/>
                  <a:gd name="T35" fmla="*/ 0 h 254"/>
                  <a:gd name="T36" fmla="*/ 0 w 198"/>
                  <a:gd name="T37" fmla="*/ 0 h 254"/>
                  <a:gd name="T38" fmla="*/ 0 w 198"/>
                  <a:gd name="T39" fmla="*/ 0 h 254"/>
                  <a:gd name="T40" fmla="*/ 0 w 198"/>
                  <a:gd name="T41" fmla="*/ 0 h 254"/>
                  <a:gd name="T42" fmla="*/ 0 w 198"/>
                  <a:gd name="T43" fmla="*/ 0 h 254"/>
                  <a:gd name="T44" fmla="*/ 0 w 198"/>
                  <a:gd name="T45" fmla="*/ 0 h 254"/>
                  <a:gd name="T46" fmla="*/ 0 w 198"/>
                  <a:gd name="T47" fmla="*/ 0 h 254"/>
                  <a:gd name="T48" fmla="*/ 0 w 198"/>
                  <a:gd name="T49" fmla="*/ 0 h 254"/>
                  <a:gd name="T50" fmla="*/ 0 w 198"/>
                  <a:gd name="T51" fmla="*/ 0 h 254"/>
                  <a:gd name="T52" fmla="*/ 0 w 198"/>
                  <a:gd name="T53" fmla="*/ 0 h 254"/>
                  <a:gd name="T54" fmla="*/ 0 w 198"/>
                  <a:gd name="T55" fmla="*/ 0 h 254"/>
                  <a:gd name="T56" fmla="*/ 0 w 198"/>
                  <a:gd name="T57" fmla="*/ 0 h 2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8" h="254">
                    <a:moveTo>
                      <a:pt x="197" y="0"/>
                    </a:moveTo>
                    <a:lnTo>
                      <a:pt x="0" y="0"/>
                    </a:lnTo>
                    <a:lnTo>
                      <a:pt x="0" y="1"/>
                    </a:lnTo>
                    <a:lnTo>
                      <a:pt x="0" y="13"/>
                    </a:lnTo>
                    <a:lnTo>
                      <a:pt x="0" y="32"/>
                    </a:lnTo>
                    <a:lnTo>
                      <a:pt x="1" y="52"/>
                    </a:lnTo>
                    <a:lnTo>
                      <a:pt x="4" y="69"/>
                    </a:lnTo>
                    <a:lnTo>
                      <a:pt x="8" y="85"/>
                    </a:lnTo>
                    <a:lnTo>
                      <a:pt x="12" y="101"/>
                    </a:lnTo>
                    <a:lnTo>
                      <a:pt x="17" y="115"/>
                    </a:lnTo>
                    <a:lnTo>
                      <a:pt x="25" y="129"/>
                    </a:lnTo>
                    <a:lnTo>
                      <a:pt x="32" y="142"/>
                    </a:lnTo>
                    <a:lnTo>
                      <a:pt x="41" y="154"/>
                    </a:lnTo>
                    <a:lnTo>
                      <a:pt x="52" y="166"/>
                    </a:lnTo>
                    <a:lnTo>
                      <a:pt x="65" y="177"/>
                    </a:lnTo>
                    <a:lnTo>
                      <a:pt x="78" y="189"/>
                    </a:lnTo>
                    <a:lnTo>
                      <a:pt x="93" y="199"/>
                    </a:lnTo>
                    <a:lnTo>
                      <a:pt x="110" y="210"/>
                    </a:lnTo>
                    <a:lnTo>
                      <a:pt x="128" y="220"/>
                    </a:lnTo>
                    <a:lnTo>
                      <a:pt x="149" y="230"/>
                    </a:lnTo>
                    <a:lnTo>
                      <a:pt x="185" y="247"/>
                    </a:lnTo>
                    <a:lnTo>
                      <a:pt x="197" y="252"/>
                    </a:lnTo>
                    <a:lnTo>
                      <a:pt x="198" y="254"/>
                    </a:lnTo>
                    <a:lnTo>
                      <a:pt x="198" y="252"/>
                    </a:lnTo>
                    <a:lnTo>
                      <a:pt x="198" y="1"/>
                    </a:lnTo>
                    <a:lnTo>
                      <a:pt x="198" y="0"/>
                    </a:lnTo>
                    <a:lnTo>
                      <a:pt x="197" y="0"/>
                    </a:lnTo>
                    <a:close/>
                  </a:path>
                </a:pathLst>
              </a:custGeom>
              <a:solidFill>
                <a:srgbClr val="EF4957"/>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59" name="Freeform 287"/>
              <p:cNvSpPr/>
              <p:nvPr userDrawn="1"/>
            </p:nvSpPr>
            <p:spPr bwMode="auto">
              <a:xfrm>
                <a:off x="242" y="272"/>
                <a:ext cx="67" cy="85"/>
              </a:xfrm>
              <a:custGeom>
                <a:avLst/>
                <a:gdLst>
                  <a:gd name="T0" fmla="*/ 0 w 199"/>
                  <a:gd name="T1" fmla="*/ 0 h 254"/>
                  <a:gd name="T2" fmla="*/ 0 w 199"/>
                  <a:gd name="T3" fmla="*/ 0 h 254"/>
                  <a:gd name="T4" fmla="*/ 0 w 199"/>
                  <a:gd name="T5" fmla="*/ 0 h 254"/>
                  <a:gd name="T6" fmla="*/ 0 w 199"/>
                  <a:gd name="T7" fmla="*/ 0 h 254"/>
                  <a:gd name="T8" fmla="*/ 0 w 199"/>
                  <a:gd name="T9" fmla="*/ 0 h 254"/>
                  <a:gd name="T10" fmla="*/ 0 w 199"/>
                  <a:gd name="T11" fmla="*/ 0 h 254"/>
                  <a:gd name="T12" fmla="*/ 0 w 199"/>
                  <a:gd name="T13" fmla="*/ 0 h 254"/>
                  <a:gd name="T14" fmla="*/ 0 w 199"/>
                  <a:gd name="T15" fmla="*/ 0 h 254"/>
                  <a:gd name="T16" fmla="*/ 0 w 199"/>
                  <a:gd name="T17" fmla="*/ 0 h 254"/>
                  <a:gd name="T18" fmla="*/ 0 w 199"/>
                  <a:gd name="T19" fmla="*/ 0 h 254"/>
                  <a:gd name="T20" fmla="*/ 0 w 199"/>
                  <a:gd name="T21" fmla="*/ 0 h 254"/>
                  <a:gd name="T22" fmla="*/ 0 w 199"/>
                  <a:gd name="T23" fmla="*/ 0 h 254"/>
                  <a:gd name="T24" fmla="*/ 0 w 199"/>
                  <a:gd name="T25" fmla="*/ 0 h 254"/>
                  <a:gd name="T26" fmla="*/ 0 w 199"/>
                  <a:gd name="T27" fmla="*/ 0 h 254"/>
                  <a:gd name="T28" fmla="*/ 0 w 199"/>
                  <a:gd name="T29" fmla="*/ 0 h 254"/>
                  <a:gd name="T30" fmla="*/ 0 w 199"/>
                  <a:gd name="T31" fmla="*/ 0 h 254"/>
                  <a:gd name="T32" fmla="*/ 0 w 199"/>
                  <a:gd name="T33" fmla="*/ 0 h 254"/>
                  <a:gd name="T34" fmla="*/ 0 w 199"/>
                  <a:gd name="T35" fmla="*/ 0 h 254"/>
                  <a:gd name="T36" fmla="*/ 0 w 199"/>
                  <a:gd name="T37" fmla="*/ 0 h 254"/>
                  <a:gd name="T38" fmla="*/ 0 w 199"/>
                  <a:gd name="T39" fmla="*/ 0 h 254"/>
                  <a:gd name="T40" fmla="*/ 0 w 199"/>
                  <a:gd name="T41" fmla="*/ 0 h 254"/>
                  <a:gd name="T42" fmla="*/ 0 w 199"/>
                  <a:gd name="T43" fmla="*/ 0 h 254"/>
                  <a:gd name="T44" fmla="*/ 0 w 199"/>
                  <a:gd name="T45" fmla="*/ 0 h 254"/>
                  <a:gd name="T46" fmla="*/ 0 w 199"/>
                  <a:gd name="T47" fmla="*/ 0 h 254"/>
                  <a:gd name="T48" fmla="*/ 0 w 199"/>
                  <a:gd name="T49" fmla="*/ 0 h 254"/>
                  <a:gd name="T50" fmla="*/ 0 w 199"/>
                  <a:gd name="T51" fmla="*/ 0 h 254"/>
                  <a:gd name="T52" fmla="*/ 0 w 199"/>
                  <a:gd name="T53" fmla="*/ 0 h 2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99" h="254">
                    <a:moveTo>
                      <a:pt x="1" y="0"/>
                    </a:moveTo>
                    <a:lnTo>
                      <a:pt x="0" y="0"/>
                    </a:lnTo>
                    <a:lnTo>
                      <a:pt x="0" y="1"/>
                    </a:lnTo>
                    <a:lnTo>
                      <a:pt x="0" y="251"/>
                    </a:lnTo>
                    <a:lnTo>
                      <a:pt x="0" y="254"/>
                    </a:lnTo>
                    <a:lnTo>
                      <a:pt x="1" y="252"/>
                    </a:lnTo>
                    <a:lnTo>
                      <a:pt x="11" y="247"/>
                    </a:lnTo>
                    <a:lnTo>
                      <a:pt x="64" y="221"/>
                    </a:lnTo>
                    <a:lnTo>
                      <a:pt x="86" y="208"/>
                    </a:lnTo>
                    <a:lnTo>
                      <a:pt x="106" y="197"/>
                    </a:lnTo>
                    <a:lnTo>
                      <a:pt x="123" y="185"/>
                    </a:lnTo>
                    <a:lnTo>
                      <a:pt x="138" y="172"/>
                    </a:lnTo>
                    <a:lnTo>
                      <a:pt x="151" y="161"/>
                    </a:lnTo>
                    <a:lnTo>
                      <a:pt x="163" y="148"/>
                    </a:lnTo>
                    <a:lnTo>
                      <a:pt x="172" y="135"/>
                    </a:lnTo>
                    <a:lnTo>
                      <a:pt x="180" y="120"/>
                    </a:lnTo>
                    <a:lnTo>
                      <a:pt x="186" y="106"/>
                    </a:lnTo>
                    <a:lnTo>
                      <a:pt x="191" y="91"/>
                    </a:lnTo>
                    <a:lnTo>
                      <a:pt x="195" y="72"/>
                    </a:lnTo>
                    <a:lnTo>
                      <a:pt x="198" y="54"/>
                    </a:lnTo>
                    <a:lnTo>
                      <a:pt x="199" y="35"/>
                    </a:lnTo>
                    <a:lnTo>
                      <a:pt x="199" y="14"/>
                    </a:lnTo>
                    <a:lnTo>
                      <a:pt x="199" y="1"/>
                    </a:lnTo>
                    <a:lnTo>
                      <a:pt x="199" y="0"/>
                    </a:lnTo>
                    <a:lnTo>
                      <a:pt x="198" y="0"/>
                    </a:lnTo>
                    <a:lnTo>
                      <a:pt x="1" y="0"/>
                    </a:lnTo>
                    <a:close/>
                  </a:path>
                </a:pathLst>
              </a:custGeom>
              <a:solidFill>
                <a:srgbClr val="EF4957"/>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60" name="Freeform 288"/>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61" name="Freeform 289"/>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62" name="Freeform 290"/>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63" name="Freeform 291"/>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64" name="Freeform 292"/>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65" name="Freeform 293"/>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66" name="Freeform 294"/>
              <p:cNvSpPr/>
              <p:nvPr userDrawn="1"/>
            </p:nvSpPr>
            <p:spPr bwMode="auto">
              <a:xfrm>
                <a:off x="178" y="252"/>
                <a:ext cx="9" cy="17"/>
              </a:xfrm>
              <a:custGeom>
                <a:avLst/>
                <a:gdLst>
                  <a:gd name="T0" fmla="*/ 0 w 28"/>
                  <a:gd name="T1" fmla="*/ 0 h 53"/>
                  <a:gd name="T2" fmla="*/ 0 w 28"/>
                  <a:gd name="T3" fmla="*/ 0 h 53"/>
                  <a:gd name="T4" fmla="*/ 0 w 28"/>
                  <a:gd name="T5" fmla="*/ 0 h 53"/>
                  <a:gd name="T6" fmla="*/ 0 w 28"/>
                  <a:gd name="T7" fmla="*/ 0 h 53"/>
                  <a:gd name="T8" fmla="*/ 0 w 28"/>
                  <a:gd name="T9" fmla="*/ 0 h 53"/>
                  <a:gd name="T10" fmla="*/ 0 w 28"/>
                  <a:gd name="T11" fmla="*/ 0 h 53"/>
                  <a:gd name="T12" fmla="*/ 0 w 28"/>
                  <a:gd name="T13" fmla="*/ 0 h 53"/>
                  <a:gd name="T14" fmla="*/ 0 w 28"/>
                  <a:gd name="T15" fmla="*/ 0 h 53"/>
                  <a:gd name="T16" fmla="*/ 0 w 28"/>
                  <a:gd name="T17" fmla="*/ 0 h 53"/>
                  <a:gd name="T18" fmla="*/ 0 w 28"/>
                  <a:gd name="T19" fmla="*/ 0 h 53"/>
                  <a:gd name="T20" fmla="*/ 0 w 28"/>
                  <a:gd name="T21" fmla="*/ 0 h 53"/>
                  <a:gd name="T22" fmla="*/ 0 w 28"/>
                  <a:gd name="T23" fmla="*/ 0 h 53"/>
                  <a:gd name="T24" fmla="*/ 0 w 28"/>
                  <a:gd name="T25" fmla="*/ 0 h 53"/>
                  <a:gd name="T26" fmla="*/ 0 w 28"/>
                  <a:gd name="T27" fmla="*/ 0 h 53"/>
                  <a:gd name="T28" fmla="*/ 0 w 28"/>
                  <a:gd name="T29" fmla="*/ 0 h 53"/>
                  <a:gd name="T30" fmla="*/ 0 w 28"/>
                  <a:gd name="T31" fmla="*/ 0 h 53"/>
                  <a:gd name="T32" fmla="*/ 0 w 28"/>
                  <a:gd name="T33" fmla="*/ 0 h 53"/>
                  <a:gd name="T34" fmla="*/ 0 w 28"/>
                  <a:gd name="T35" fmla="*/ 0 h 53"/>
                  <a:gd name="T36" fmla="*/ 0 w 28"/>
                  <a:gd name="T37" fmla="*/ 0 h 53"/>
                  <a:gd name="T38" fmla="*/ 0 w 28"/>
                  <a:gd name="T39" fmla="*/ 0 h 53"/>
                  <a:gd name="T40" fmla="*/ 0 w 28"/>
                  <a:gd name="T41" fmla="*/ 0 h 53"/>
                  <a:gd name="T42" fmla="*/ 0 w 28"/>
                  <a:gd name="T43" fmla="*/ 0 h 53"/>
                  <a:gd name="T44" fmla="*/ 0 w 28"/>
                  <a:gd name="T45" fmla="*/ 0 h 53"/>
                  <a:gd name="T46" fmla="*/ 0 w 28"/>
                  <a:gd name="T47" fmla="*/ 0 h 53"/>
                  <a:gd name="T48" fmla="*/ 0 w 28"/>
                  <a:gd name="T49" fmla="*/ 0 h 53"/>
                  <a:gd name="T50" fmla="*/ 0 w 28"/>
                  <a:gd name="T51" fmla="*/ 0 h 53"/>
                  <a:gd name="T52" fmla="*/ 0 w 28"/>
                  <a:gd name="T53" fmla="*/ 0 h 53"/>
                  <a:gd name="T54" fmla="*/ 0 w 28"/>
                  <a:gd name="T55" fmla="*/ 0 h 53"/>
                  <a:gd name="T56" fmla="*/ 0 w 28"/>
                  <a:gd name="T57" fmla="*/ 0 h 53"/>
                  <a:gd name="T58" fmla="*/ 0 w 28"/>
                  <a:gd name="T59" fmla="*/ 0 h 53"/>
                  <a:gd name="T60" fmla="*/ 0 w 28"/>
                  <a:gd name="T61" fmla="*/ 0 h 53"/>
                  <a:gd name="T62" fmla="*/ 0 w 28"/>
                  <a:gd name="T63" fmla="*/ 0 h 53"/>
                  <a:gd name="T64" fmla="*/ 0 w 28"/>
                  <a:gd name="T65" fmla="*/ 0 h 53"/>
                  <a:gd name="T66" fmla="*/ 0 w 28"/>
                  <a:gd name="T67" fmla="*/ 0 h 53"/>
                  <a:gd name="T68" fmla="*/ 0 w 28"/>
                  <a:gd name="T69" fmla="*/ 0 h 53"/>
                  <a:gd name="T70" fmla="*/ 0 w 28"/>
                  <a:gd name="T71" fmla="*/ 0 h 53"/>
                  <a:gd name="T72" fmla="*/ 0 w 28"/>
                  <a:gd name="T73" fmla="*/ 0 h 53"/>
                  <a:gd name="T74" fmla="*/ 0 w 28"/>
                  <a:gd name="T75" fmla="*/ 0 h 53"/>
                  <a:gd name="T76" fmla="*/ 0 w 28"/>
                  <a:gd name="T77" fmla="*/ 0 h 53"/>
                  <a:gd name="T78" fmla="*/ 0 w 28"/>
                  <a:gd name="T79" fmla="*/ 0 h 53"/>
                  <a:gd name="T80" fmla="*/ 0 w 28"/>
                  <a:gd name="T81" fmla="*/ 0 h 53"/>
                  <a:gd name="T82" fmla="*/ 0 w 28"/>
                  <a:gd name="T83" fmla="*/ 0 h 53"/>
                  <a:gd name="T84" fmla="*/ 0 w 28"/>
                  <a:gd name="T85" fmla="*/ 0 h 53"/>
                  <a:gd name="T86" fmla="*/ 0 w 28"/>
                  <a:gd name="T87" fmla="*/ 0 h 53"/>
                  <a:gd name="T88" fmla="*/ 0 w 28"/>
                  <a:gd name="T89" fmla="*/ 0 h 53"/>
                  <a:gd name="T90" fmla="*/ 0 w 28"/>
                  <a:gd name="T91" fmla="*/ 0 h 53"/>
                  <a:gd name="T92" fmla="*/ 0 w 28"/>
                  <a:gd name="T93" fmla="*/ 0 h 53"/>
                  <a:gd name="T94" fmla="*/ 0 w 28"/>
                  <a:gd name="T95" fmla="*/ 0 h 53"/>
                  <a:gd name="T96" fmla="*/ 0 w 28"/>
                  <a:gd name="T97" fmla="*/ 0 h 53"/>
                  <a:gd name="T98" fmla="*/ 0 w 28"/>
                  <a:gd name="T99" fmla="*/ 0 h 53"/>
                  <a:gd name="T100" fmla="*/ 0 w 28"/>
                  <a:gd name="T101" fmla="*/ 0 h 5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 h="53">
                    <a:moveTo>
                      <a:pt x="15" y="0"/>
                    </a:moveTo>
                    <a:lnTo>
                      <a:pt x="15" y="0"/>
                    </a:lnTo>
                    <a:lnTo>
                      <a:pt x="20" y="5"/>
                    </a:lnTo>
                    <a:lnTo>
                      <a:pt x="18" y="6"/>
                    </a:lnTo>
                    <a:lnTo>
                      <a:pt x="17" y="8"/>
                    </a:lnTo>
                    <a:lnTo>
                      <a:pt x="16" y="9"/>
                    </a:lnTo>
                    <a:lnTo>
                      <a:pt x="15" y="9"/>
                    </a:lnTo>
                    <a:lnTo>
                      <a:pt x="15" y="12"/>
                    </a:lnTo>
                    <a:lnTo>
                      <a:pt x="16" y="18"/>
                    </a:lnTo>
                    <a:lnTo>
                      <a:pt x="17" y="25"/>
                    </a:lnTo>
                    <a:lnTo>
                      <a:pt x="18" y="31"/>
                    </a:lnTo>
                    <a:lnTo>
                      <a:pt x="21" y="35"/>
                    </a:lnTo>
                    <a:lnTo>
                      <a:pt x="24" y="39"/>
                    </a:lnTo>
                    <a:lnTo>
                      <a:pt x="26" y="40"/>
                    </a:lnTo>
                    <a:lnTo>
                      <a:pt x="28" y="41"/>
                    </a:lnTo>
                    <a:lnTo>
                      <a:pt x="26" y="43"/>
                    </a:lnTo>
                    <a:lnTo>
                      <a:pt x="25" y="43"/>
                    </a:lnTo>
                    <a:lnTo>
                      <a:pt x="21" y="41"/>
                    </a:lnTo>
                    <a:lnTo>
                      <a:pt x="18" y="41"/>
                    </a:lnTo>
                    <a:lnTo>
                      <a:pt x="17" y="41"/>
                    </a:lnTo>
                    <a:lnTo>
                      <a:pt x="15" y="53"/>
                    </a:lnTo>
                    <a:lnTo>
                      <a:pt x="13" y="53"/>
                    </a:lnTo>
                    <a:lnTo>
                      <a:pt x="11" y="41"/>
                    </a:lnTo>
                    <a:lnTo>
                      <a:pt x="9" y="41"/>
                    </a:lnTo>
                    <a:lnTo>
                      <a:pt x="7" y="41"/>
                    </a:lnTo>
                    <a:lnTo>
                      <a:pt x="3" y="43"/>
                    </a:lnTo>
                    <a:lnTo>
                      <a:pt x="2" y="43"/>
                    </a:lnTo>
                    <a:lnTo>
                      <a:pt x="0" y="41"/>
                    </a:lnTo>
                    <a:lnTo>
                      <a:pt x="2" y="41"/>
                    </a:lnTo>
                    <a:lnTo>
                      <a:pt x="4" y="39"/>
                    </a:lnTo>
                    <a:lnTo>
                      <a:pt x="7" y="35"/>
                    </a:lnTo>
                    <a:lnTo>
                      <a:pt x="11" y="28"/>
                    </a:lnTo>
                    <a:lnTo>
                      <a:pt x="12" y="19"/>
                    </a:lnTo>
                    <a:lnTo>
                      <a:pt x="13" y="12"/>
                    </a:lnTo>
                    <a:lnTo>
                      <a:pt x="13" y="9"/>
                    </a:lnTo>
                    <a:lnTo>
                      <a:pt x="12" y="9"/>
                    </a:lnTo>
                    <a:lnTo>
                      <a:pt x="11" y="8"/>
                    </a:lnTo>
                    <a:lnTo>
                      <a:pt x="9" y="6"/>
                    </a:lnTo>
                    <a:lnTo>
                      <a:pt x="8" y="5"/>
                    </a:lnTo>
                    <a:lnTo>
                      <a:pt x="11" y="4"/>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67" name="Freeform 295"/>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68" name="Freeform 296"/>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69" name="Freeform 297"/>
              <p:cNvSpPr/>
              <p:nvPr userDrawn="1"/>
            </p:nvSpPr>
            <p:spPr bwMode="auto">
              <a:xfrm>
                <a:off x="250"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 h="55">
                    <a:moveTo>
                      <a:pt x="13" y="0"/>
                    </a:moveTo>
                    <a:lnTo>
                      <a:pt x="14" y="1"/>
                    </a:lnTo>
                    <a:lnTo>
                      <a:pt x="15" y="3"/>
                    </a:lnTo>
                    <a:lnTo>
                      <a:pt x="17" y="5"/>
                    </a:lnTo>
                    <a:lnTo>
                      <a:pt x="19" y="7"/>
                    </a:lnTo>
                    <a:lnTo>
                      <a:pt x="18" y="7"/>
                    </a:lnTo>
                    <a:lnTo>
                      <a:pt x="17" y="8"/>
                    </a:lnTo>
                    <a:lnTo>
                      <a:pt x="15" y="9"/>
                    </a:lnTo>
                    <a:lnTo>
                      <a:pt x="14" y="10"/>
                    </a:lnTo>
                    <a:lnTo>
                      <a:pt x="14" y="12"/>
                    </a:lnTo>
                    <a:lnTo>
                      <a:pt x="15" y="22"/>
                    </a:lnTo>
                    <a:lnTo>
                      <a:pt x="18" y="30"/>
                    </a:lnTo>
                    <a:lnTo>
                      <a:pt x="21" y="38"/>
                    </a:lnTo>
                    <a:lnTo>
                      <a:pt x="26" y="42"/>
                    </a:lnTo>
                    <a:lnTo>
                      <a:pt x="27" y="43"/>
                    </a:lnTo>
                    <a:lnTo>
                      <a:pt x="26" y="43"/>
                    </a:lnTo>
                    <a:lnTo>
                      <a:pt x="24" y="43"/>
                    </a:lnTo>
                    <a:lnTo>
                      <a:pt x="17" y="42"/>
                    </a:lnTo>
                    <a:lnTo>
                      <a:pt x="14" y="55"/>
                    </a:lnTo>
                    <a:lnTo>
                      <a:pt x="12" y="55"/>
                    </a:lnTo>
                    <a:lnTo>
                      <a:pt x="10" y="42"/>
                    </a:lnTo>
                    <a:lnTo>
                      <a:pt x="2" y="43"/>
                    </a:lnTo>
                    <a:lnTo>
                      <a:pt x="1" y="43"/>
                    </a:lnTo>
                    <a:lnTo>
                      <a:pt x="0" y="43"/>
                    </a:lnTo>
                    <a:lnTo>
                      <a:pt x="1" y="42"/>
                    </a:lnTo>
                    <a:lnTo>
                      <a:pt x="5" y="38"/>
                    </a:lnTo>
                    <a:lnTo>
                      <a:pt x="9" y="30"/>
                    </a:lnTo>
                    <a:lnTo>
                      <a:pt x="12" y="22"/>
                    </a:lnTo>
                    <a:lnTo>
                      <a:pt x="13" y="12"/>
                    </a:lnTo>
                    <a:lnTo>
                      <a:pt x="13" y="10"/>
                    </a:lnTo>
                    <a:lnTo>
                      <a:pt x="12" y="9"/>
                    </a:lnTo>
                    <a:lnTo>
                      <a:pt x="10" y="8"/>
                    </a:lnTo>
                    <a:lnTo>
                      <a:pt x="9" y="7"/>
                    </a:lnTo>
                    <a:lnTo>
                      <a:pt x="8" y="7"/>
                    </a:lnTo>
                    <a:lnTo>
                      <a:pt x="9" y="5"/>
                    </a:lnTo>
                    <a:lnTo>
                      <a:pt x="12" y="3"/>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70" name="Freeform 298"/>
              <p:cNvSpPr/>
              <p:nvPr userDrawn="1"/>
            </p:nvSpPr>
            <p:spPr bwMode="auto">
              <a:xfrm>
                <a:off x="272"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 h="55">
                    <a:moveTo>
                      <a:pt x="13" y="0"/>
                    </a:moveTo>
                    <a:lnTo>
                      <a:pt x="14" y="1"/>
                    </a:lnTo>
                    <a:lnTo>
                      <a:pt x="15" y="3"/>
                    </a:lnTo>
                    <a:lnTo>
                      <a:pt x="18" y="5"/>
                    </a:lnTo>
                    <a:lnTo>
                      <a:pt x="19" y="7"/>
                    </a:lnTo>
                    <a:lnTo>
                      <a:pt x="18" y="7"/>
                    </a:lnTo>
                    <a:lnTo>
                      <a:pt x="17" y="8"/>
                    </a:lnTo>
                    <a:lnTo>
                      <a:pt x="15" y="9"/>
                    </a:lnTo>
                    <a:lnTo>
                      <a:pt x="14" y="10"/>
                    </a:lnTo>
                    <a:lnTo>
                      <a:pt x="14" y="12"/>
                    </a:lnTo>
                    <a:lnTo>
                      <a:pt x="15" y="22"/>
                    </a:lnTo>
                    <a:lnTo>
                      <a:pt x="18" y="30"/>
                    </a:lnTo>
                    <a:lnTo>
                      <a:pt x="20" y="38"/>
                    </a:lnTo>
                    <a:lnTo>
                      <a:pt x="26" y="42"/>
                    </a:lnTo>
                    <a:lnTo>
                      <a:pt x="27" y="43"/>
                    </a:lnTo>
                    <a:lnTo>
                      <a:pt x="26" y="43"/>
                    </a:lnTo>
                    <a:lnTo>
                      <a:pt x="24" y="43"/>
                    </a:lnTo>
                    <a:lnTo>
                      <a:pt x="17" y="42"/>
                    </a:lnTo>
                    <a:lnTo>
                      <a:pt x="14" y="55"/>
                    </a:lnTo>
                    <a:lnTo>
                      <a:pt x="13" y="55"/>
                    </a:lnTo>
                    <a:lnTo>
                      <a:pt x="10" y="42"/>
                    </a:lnTo>
                    <a:lnTo>
                      <a:pt x="2" y="43"/>
                    </a:lnTo>
                    <a:lnTo>
                      <a:pt x="0" y="43"/>
                    </a:lnTo>
                    <a:lnTo>
                      <a:pt x="1" y="42"/>
                    </a:lnTo>
                    <a:lnTo>
                      <a:pt x="4" y="39"/>
                    </a:lnTo>
                    <a:lnTo>
                      <a:pt x="6" y="36"/>
                    </a:lnTo>
                    <a:lnTo>
                      <a:pt x="10" y="30"/>
                    </a:lnTo>
                    <a:lnTo>
                      <a:pt x="10" y="26"/>
                    </a:lnTo>
                    <a:lnTo>
                      <a:pt x="11" y="21"/>
                    </a:lnTo>
                    <a:lnTo>
                      <a:pt x="11" y="20"/>
                    </a:lnTo>
                    <a:lnTo>
                      <a:pt x="13" y="13"/>
                    </a:lnTo>
                    <a:lnTo>
                      <a:pt x="13" y="10"/>
                    </a:lnTo>
                    <a:lnTo>
                      <a:pt x="11" y="9"/>
                    </a:lnTo>
                    <a:lnTo>
                      <a:pt x="7" y="7"/>
                    </a:lnTo>
                    <a:lnTo>
                      <a:pt x="9" y="5"/>
                    </a:lnTo>
                    <a:lnTo>
                      <a:pt x="11" y="3"/>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71" name="Freeform 299"/>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72" name="Freeform 300"/>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73" name="Freeform 301"/>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74" name="Freeform 302"/>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75" name="Freeform 303"/>
              <p:cNvSpPr/>
              <p:nvPr userDrawn="1"/>
            </p:nvSpPr>
            <p:spPr bwMode="auto">
              <a:xfrm>
                <a:off x="293" y="239"/>
                <a:ext cx="10" cy="18"/>
              </a:xfrm>
              <a:custGeom>
                <a:avLst/>
                <a:gdLst>
                  <a:gd name="T0" fmla="*/ 0 w 29"/>
                  <a:gd name="T1" fmla="*/ 0 h 55"/>
                  <a:gd name="T2" fmla="*/ 0 w 29"/>
                  <a:gd name="T3" fmla="*/ 0 h 55"/>
                  <a:gd name="T4" fmla="*/ 0 w 29"/>
                  <a:gd name="T5" fmla="*/ 0 h 55"/>
                  <a:gd name="T6" fmla="*/ 0 w 29"/>
                  <a:gd name="T7" fmla="*/ 0 h 55"/>
                  <a:gd name="T8" fmla="*/ 0 w 29"/>
                  <a:gd name="T9" fmla="*/ 0 h 55"/>
                  <a:gd name="T10" fmla="*/ 0 w 29"/>
                  <a:gd name="T11" fmla="*/ 0 h 55"/>
                  <a:gd name="T12" fmla="*/ 0 w 29"/>
                  <a:gd name="T13" fmla="*/ 0 h 55"/>
                  <a:gd name="T14" fmla="*/ 0 w 29"/>
                  <a:gd name="T15" fmla="*/ 0 h 55"/>
                  <a:gd name="T16" fmla="*/ 0 w 29"/>
                  <a:gd name="T17" fmla="*/ 0 h 55"/>
                  <a:gd name="T18" fmla="*/ 0 w 29"/>
                  <a:gd name="T19" fmla="*/ 0 h 55"/>
                  <a:gd name="T20" fmla="*/ 0 w 29"/>
                  <a:gd name="T21" fmla="*/ 0 h 55"/>
                  <a:gd name="T22" fmla="*/ 0 w 29"/>
                  <a:gd name="T23" fmla="*/ 0 h 55"/>
                  <a:gd name="T24" fmla="*/ 0 w 29"/>
                  <a:gd name="T25" fmla="*/ 0 h 55"/>
                  <a:gd name="T26" fmla="*/ 0 w 29"/>
                  <a:gd name="T27" fmla="*/ 0 h 55"/>
                  <a:gd name="T28" fmla="*/ 0 w 29"/>
                  <a:gd name="T29" fmla="*/ 0 h 55"/>
                  <a:gd name="T30" fmla="*/ 0 w 29"/>
                  <a:gd name="T31" fmla="*/ 0 h 55"/>
                  <a:gd name="T32" fmla="*/ 0 w 29"/>
                  <a:gd name="T33" fmla="*/ 0 h 55"/>
                  <a:gd name="T34" fmla="*/ 0 w 29"/>
                  <a:gd name="T35" fmla="*/ 0 h 55"/>
                  <a:gd name="T36" fmla="*/ 0 w 29"/>
                  <a:gd name="T37" fmla="*/ 0 h 55"/>
                  <a:gd name="T38" fmla="*/ 0 w 29"/>
                  <a:gd name="T39" fmla="*/ 0 h 55"/>
                  <a:gd name="T40" fmla="*/ 0 w 29"/>
                  <a:gd name="T41" fmla="*/ 0 h 55"/>
                  <a:gd name="T42" fmla="*/ 0 w 29"/>
                  <a:gd name="T43" fmla="*/ 0 h 55"/>
                  <a:gd name="T44" fmla="*/ 0 w 29"/>
                  <a:gd name="T45" fmla="*/ 0 h 55"/>
                  <a:gd name="T46" fmla="*/ 0 w 29"/>
                  <a:gd name="T47" fmla="*/ 0 h 55"/>
                  <a:gd name="T48" fmla="*/ 0 w 29"/>
                  <a:gd name="T49" fmla="*/ 0 h 55"/>
                  <a:gd name="T50" fmla="*/ 0 w 29"/>
                  <a:gd name="T51" fmla="*/ 0 h 55"/>
                  <a:gd name="T52" fmla="*/ 0 w 29"/>
                  <a:gd name="T53" fmla="*/ 0 h 55"/>
                  <a:gd name="T54" fmla="*/ 0 w 29"/>
                  <a:gd name="T55" fmla="*/ 0 h 55"/>
                  <a:gd name="T56" fmla="*/ 0 w 29"/>
                  <a:gd name="T57" fmla="*/ 0 h 55"/>
                  <a:gd name="T58" fmla="*/ 0 w 29"/>
                  <a:gd name="T59" fmla="*/ 0 h 55"/>
                  <a:gd name="T60" fmla="*/ 0 w 29"/>
                  <a:gd name="T61" fmla="*/ 0 h 55"/>
                  <a:gd name="T62" fmla="*/ 0 w 29"/>
                  <a:gd name="T63" fmla="*/ 0 h 55"/>
                  <a:gd name="T64" fmla="*/ 0 w 29"/>
                  <a:gd name="T65" fmla="*/ 0 h 55"/>
                  <a:gd name="T66" fmla="*/ 0 w 29"/>
                  <a:gd name="T67" fmla="*/ 0 h 55"/>
                  <a:gd name="T68" fmla="*/ 0 w 29"/>
                  <a:gd name="T69" fmla="*/ 0 h 55"/>
                  <a:gd name="T70" fmla="*/ 0 w 29"/>
                  <a:gd name="T71" fmla="*/ 0 h 55"/>
                  <a:gd name="T72" fmla="*/ 0 w 29"/>
                  <a:gd name="T73" fmla="*/ 0 h 55"/>
                  <a:gd name="T74" fmla="*/ 0 w 29"/>
                  <a:gd name="T75" fmla="*/ 0 h 55"/>
                  <a:gd name="T76" fmla="*/ 0 w 29"/>
                  <a:gd name="T77" fmla="*/ 0 h 55"/>
                  <a:gd name="T78" fmla="*/ 0 w 29"/>
                  <a:gd name="T79" fmla="*/ 0 h 55"/>
                  <a:gd name="T80" fmla="*/ 0 w 29"/>
                  <a:gd name="T81" fmla="*/ 0 h 55"/>
                  <a:gd name="T82" fmla="*/ 0 w 29"/>
                  <a:gd name="T83" fmla="*/ 0 h 55"/>
                  <a:gd name="T84" fmla="*/ 0 w 29"/>
                  <a:gd name="T85" fmla="*/ 0 h 55"/>
                  <a:gd name="T86" fmla="*/ 0 w 29"/>
                  <a:gd name="T87" fmla="*/ 0 h 55"/>
                  <a:gd name="T88" fmla="*/ 0 w 29"/>
                  <a:gd name="T89" fmla="*/ 0 h 55"/>
                  <a:gd name="T90" fmla="*/ 0 w 29"/>
                  <a:gd name="T91" fmla="*/ 0 h 55"/>
                  <a:gd name="T92" fmla="*/ 0 w 29"/>
                  <a:gd name="T93" fmla="*/ 0 h 55"/>
                  <a:gd name="T94" fmla="*/ 0 w 29"/>
                  <a:gd name="T95" fmla="*/ 0 h 55"/>
                  <a:gd name="T96" fmla="*/ 0 w 29"/>
                  <a:gd name="T97" fmla="*/ 0 h 55"/>
                  <a:gd name="T98" fmla="*/ 0 w 29"/>
                  <a:gd name="T99" fmla="*/ 0 h 55"/>
                  <a:gd name="T100" fmla="*/ 0 w 29"/>
                  <a:gd name="T101" fmla="*/ 0 h 55"/>
                  <a:gd name="T102" fmla="*/ 0 w 29"/>
                  <a:gd name="T103" fmla="*/ 0 h 55"/>
                  <a:gd name="T104" fmla="*/ 0 w 29"/>
                  <a:gd name="T105" fmla="*/ 0 h 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9" h="55">
                    <a:moveTo>
                      <a:pt x="15" y="0"/>
                    </a:moveTo>
                    <a:lnTo>
                      <a:pt x="16" y="1"/>
                    </a:lnTo>
                    <a:lnTo>
                      <a:pt x="17" y="3"/>
                    </a:lnTo>
                    <a:lnTo>
                      <a:pt x="19" y="5"/>
                    </a:lnTo>
                    <a:lnTo>
                      <a:pt x="20" y="7"/>
                    </a:lnTo>
                    <a:lnTo>
                      <a:pt x="19" y="7"/>
                    </a:lnTo>
                    <a:lnTo>
                      <a:pt x="17" y="8"/>
                    </a:lnTo>
                    <a:lnTo>
                      <a:pt x="16" y="9"/>
                    </a:lnTo>
                    <a:lnTo>
                      <a:pt x="16" y="10"/>
                    </a:lnTo>
                    <a:lnTo>
                      <a:pt x="16" y="12"/>
                    </a:lnTo>
                    <a:lnTo>
                      <a:pt x="16" y="22"/>
                    </a:lnTo>
                    <a:lnTo>
                      <a:pt x="19" y="30"/>
                    </a:lnTo>
                    <a:lnTo>
                      <a:pt x="23" y="38"/>
                    </a:lnTo>
                    <a:lnTo>
                      <a:pt x="26" y="42"/>
                    </a:lnTo>
                    <a:lnTo>
                      <a:pt x="29" y="43"/>
                    </a:lnTo>
                    <a:lnTo>
                      <a:pt x="28" y="43"/>
                    </a:lnTo>
                    <a:lnTo>
                      <a:pt x="26" y="43"/>
                    </a:lnTo>
                    <a:lnTo>
                      <a:pt x="25" y="43"/>
                    </a:lnTo>
                    <a:lnTo>
                      <a:pt x="17" y="42"/>
                    </a:lnTo>
                    <a:lnTo>
                      <a:pt x="16" y="55"/>
                    </a:lnTo>
                    <a:lnTo>
                      <a:pt x="13" y="55"/>
                    </a:lnTo>
                    <a:lnTo>
                      <a:pt x="12" y="42"/>
                    </a:lnTo>
                    <a:lnTo>
                      <a:pt x="3" y="43"/>
                    </a:lnTo>
                    <a:lnTo>
                      <a:pt x="2" y="43"/>
                    </a:lnTo>
                    <a:lnTo>
                      <a:pt x="0" y="43"/>
                    </a:lnTo>
                    <a:lnTo>
                      <a:pt x="3" y="42"/>
                    </a:lnTo>
                    <a:lnTo>
                      <a:pt x="6" y="39"/>
                    </a:lnTo>
                    <a:lnTo>
                      <a:pt x="8" y="36"/>
                    </a:lnTo>
                    <a:lnTo>
                      <a:pt x="11" y="30"/>
                    </a:lnTo>
                    <a:lnTo>
                      <a:pt x="12" y="26"/>
                    </a:lnTo>
                    <a:lnTo>
                      <a:pt x="12" y="21"/>
                    </a:lnTo>
                    <a:lnTo>
                      <a:pt x="13" y="20"/>
                    </a:lnTo>
                    <a:lnTo>
                      <a:pt x="13" y="13"/>
                    </a:lnTo>
                    <a:lnTo>
                      <a:pt x="13" y="10"/>
                    </a:lnTo>
                    <a:lnTo>
                      <a:pt x="13" y="9"/>
                    </a:lnTo>
                    <a:lnTo>
                      <a:pt x="12" y="8"/>
                    </a:lnTo>
                    <a:lnTo>
                      <a:pt x="10" y="7"/>
                    </a:lnTo>
                    <a:lnTo>
                      <a:pt x="11" y="5"/>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76" name="Freeform 304"/>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77" name="Freeform 305"/>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78" name="Freeform 306"/>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79" name="Freeform 307"/>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80" name="Freeform 308"/>
              <p:cNvSpPr/>
              <p:nvPr userDrawn="1"/>
            </p:nvSpPr>
            <p:spPr bwMode="auto">
              <a:xfrm>
                <a:off x="219" y="316"/>
                <a:ext cx="9" cy="18"/>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w 27"/>
                  <a:gd name="T95" fmla="*/ 0 h 53"/>
                  <a:gd name="T96" fmla="*/ 0 w 27"/>
                  <a:gd name="T97" fmla="*/ 0 h 53"/>
                  <a:gd name="T98" fmla="*/ 0 w 27"/>
                  <a:gd name="T99" fmla="*/ 0 h 53"/>
                  <a:gd name="T100" fmla="*/ 0 w 27"/>
                  <a:gd name="T101" fmla="*/ 0 h 53"/>
                  <a:gd name="T102" fmla="*/ 0 w 27"/>
                  <a:gd name="T103" fmla="*/ 0 h 53"/>
                  <a:gd name="T104" fmla="*/ 0 w 27"/>
                  <a:gd name="T105" fmla="*/ 0 h 53"/>
                  <a:gd name="T106" fmla="*/ 0 w 27"/>
                  <a:gd name="T107" fmla="*/ 0 h 53"/>
                  <a:gd name="T108" fmla="*/ 0 w 27"/>
                  <a:gd name="T109" fmla="*/ 0 h 53"/>
                  <a:gd name="T110" fmla="*/ 0 w 27"/>
                  <a:gd name="T111" fmla="*/ 0 h 53"/>
                  <a:gd name="T112" fmla="*/ 0 w 27"/>
                  <a:gd name="T113" fmla="*/ 0 h 53"/>
                  <a:gd name="T114" fmla="*/ 0 w 27"/>
                  <a:gd name="T115" fmla="*/ 0 h 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3">
                    <a:moveTo>
                      <a:pt x="13" y="0"/>
                    </a:moveTo>
                    <a:lnTo>
                      <a:pt x="14" y="1"/>
                    </a:lnTo>
                    <a:lnTo>
                      <a:pt x="15" y="3"/>
                    </a:lnTo>
                    <a:lnTo>
                      <a:pt x="17" y="4"/>
                    </a:lnTo>
                    <a:lnTo>
                      <a:pt x="18" y="5"/>
                    </a:lnTo>
                    <a:lnTo>
                      <a:pt x="18" y="6"/>
                    </a:lnTo>
                    <a:lnTo>
                      <a:pt x="17" y="8"/>
                    </a:lnTo>
                    <a:lnTo>
                      <a:pt x="15" y="9"/>
                    </a:lnTo>
                    <a:lnTo>
                      <a:pt x="14" y="9"/>
                    </a:lnTo>
                    <a:lnTo>
                      <a:pt x="14" y="12"/>
                    </a:lnTo>
                    <a:lnTo>
                      <a:pt x="14" y="18"/>
                    </a:lnTo>
                    <a:lnTo>
                      <a:pt x="15" y="25"/>
                    </a:lnTo>
                    <a:lnTo>
                      <a:pt x="18" y="32"/>
                    </a:lnTo>
                    <a:lnTo>
                      <a:pt x="22" y="38"/>
                    </a:lnTo>
                    <a:lnTo>
                      <a:pt x="26" y="40"/>
                    </a:lnTo>
                    <a:lnTo>
                      <a:pt x="27" y="41"/>
                    </a:lnTo>
                    <a:lnTo>
                      <a:pt x="26" y="43"/>
                    </a:lnTo>
                    <a:lnTo>
                      <a:pt x="24" y="43"/>
                    </a:lnTo>
                    <a:lnTo>
                      <a:pt x="21" y="41"/>
                    </a:lnTo>
                    <a:lnTo>
                      <a:pt x="18" y="41"/>
                    </a:lnTo>
                    <a:lnTo>
                      <a:pt x="17" y="41"/>
                    </a:lnTo>
                    <a:lnTo>
                      <a:pt x="14" y="53"/>
                    </a:lnTo>
                    <a:lnTo>
                      <a:pt x="11" y="53"/>
                    </a:lnTo>
                    <a:lnTo>
                      <a:pt x="10" y="41"/>
                    </a:lnTo>
                    <a:lnTo>
                      <a:pt x="9" y="41"/>
                    </a:lnTo>
                    <a:lnTo>
                      <a:pt x="6" y="41"/>
                    </a:lnTo>
                    <a:lnTo>
                      <a:pt x="2" y="43"/>
                    </a:lnTo>
                    <a:lnTo>
                      <a:pt x="1" y="43"/>
                    </a:lnTo>
                    <a:lnTo>
                      <a:pt x="0" y="41"/>
                    </a:lnTo>
                    <a:lnTo>
                      <a:pt x="1" y="40"/>
                    </a:lnTo>
                    <a:lnTo>
                      <a:pt x="4" y="38"/>
                    </a:lnTo>
                    <a:lnTo>
                      <a:pt x="6" y="35"/>
                    </a:lnTo>
                    <a:lnTo>
                      <a:pt x="10" y="29"/>
                    </a:lnTo>
                    <a:lnTo>
                      <a:pt x="10" y="25"/>
                    </a:lnTo>
                    <a:lnTo>
                      <a:pt x="11" y="19"/>
                    </a:lnTo>
                    <a:lnTo>
                      <a:pt x="11" y="18"/>
                    </a:lnTo>
                    <a:lnTo>
                      <a:pt x="11" y="12"/>
                    </a:lnTo>
                    <a:lnTo>
                      <a:pt x="13" y="9"/>
                    </a:lnTo>
                    <a:lnTo>
                      <a:pt x="11" y="9"/>
                    </a:lnTo>
                    <a:lnTo>
                      <a:pt x="10" y="8"/>
                    </a:lnTo>
                    <a:lnTo>
                      <a:pt x="9" y="6"/>
                    </a:lnTo>
                    <a:lnTo>
                      <a:pt x="8" y="5"/>
                    </a:lnTo>
                    <a:lnTo>
                      <a:pt x="9" y="4"/>
                    </a:lnTo>
                    <a:lnTo>
                      <a:pt x="10" y="3"/>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81" name="Freeform 309"/>
              <p:cNvSpPr/>
              <p:nvPr userDrawn="1"/>
            </p:nvSpPr>
            <p:spPr bwMode="auto">
              <a:xfrm>
                <a:off x="209"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6" y="2"/>
                    </a:lnTo>
                    <a:lnTo>
                      <a:pt x="17" y="4"/>
                    </a:lnTo>
                    <a:lnTo>
                      <a:pt x="18" y="6"/>
                    </a:lnTo>
                    <a:lnTo>
                      <a:pt x="16" y="7"/>
                    </a:lnTo>
                    <a:lnTo>
                      <a:pt x="14" y="9"/>
                    </a:lnTo>
                    <a:lnTo>
                      <a:pt x="14" y="10"/>
                    </a:lnTo>
                    <a:lnTo>
                      <a:pt x="14" y="11"/>
                    </a:lnTo>
                    <a:lnTo>
                      <a:pt x="14" y="18"/>
                    </a:lnTo>
                    <a:lnTo>
                      <a:pt x="16" y="26"/>
                    </a:lnTo>
                    <a:lnTo>
                      <a:pt x="18" y="32"/>
                    </a:lnTo>
                    <a:lnTo>
                      <a:pt x="22" y="37"/>
                    </a:lnTo>
                    <a:lnTo>
                      <a:pt x="26" y="41"/>
                    </a:lnTo>
                    <a:lnTo>
                      <a:pt x="27" y="42"/>
                    </a:lnTo>
                    <a:lnTo>
                      <a:pt x="26" y="42"/>
                    </a:lnTo>
                    <a:lnTo>
                      <a:pt x="23" y="42"/>
                    </a:lnTo>
                    <a:lnTo>
                      <a:pt x="16" y="41"/>
                    </a:lnTo>
                    <a:lnTo>
                      <a:pt x="14" y="54"/>
                    </a:lnTo>
                    <a:lnTo>
                      <a:pt x="12" y="54"/>
                    </a:lnTo>
                    <a:lnTo>
                      <a:pt x="10" y="41"/>
                    </a:lnTo>
                    <a:lnTo>
                      <a:pt x="1" y="42"/>
                    </a:lnTo>
                    <a:lnTo>
                      <a:pt x="0" y="42"/>
                    </a:lnTo>
                    <a:lnTo>
                      <a:pt x="1" y="41"/>
                    </a:lnTo>
                    <a:lnTo>
                      <a:pt x="4" y="39"/>
                    </a:lnTo>
                    <a:lnTo>
                      <a:pt x="6" y="35"/>
                    </a:lnTo>
                    <a:lnTo>
                      <a:pt x="9" y="30"/>
                    </a:lnTo>
                    <a:lnTo>
                      <a:pt x="10" y="24"/>
                    </a:lnTo>
                    <a:lnTo>
                      <a:pt x="10" y="20"/>
                    </a:lnTo>
                    <a:lnTo>
                      <a:pt x="12" y="18"/>
                    </a:lnTo>
                    <a:lnTo>
                      <a:pt x="12" y="11"/>
                    </a:lnTo>
                    <a:lnTo>
                      <a:pt x="12"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82" name="Freeform 310"/>
              <p:cNvSpPr/>
              <p:nvPr userDrawn="1"/>
            </p:nvSpPr>
            <p:spPr bwMode="auto">
              <a:xfrm>
                <a:off x="230"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 h="54">
                    <a:moveTo>
                      <a:pt x="13" y="0"/>
                    </a:moveTo>
                    <a:lnTo>
                      <a:pt x="14" y="1"/>
                    </a:lnTo>
                    <a:lnTo>
                      <a:pt x="15" y="2"/>
                    </a:lnTo>
                    <a:lnTo>
                      <a:pt x="17" y="5"/>
                    </a:lnTo>
                    <a:lnTo>
                      <a:pt x="18" y="5"/>
                    </a:lnTo>
                    <a:lnTo>
                      <a:pt x="18" y="6"/>
                    </a:lnTo>
                    <a:lnTo>
                      <a:pt x="17" y="7"/>
                    </a:lnTo>
                    <a:lnTo>
                      <a:pt x="14" y="9"/>
                    </a:lnTo>
                    <a:lnTo>
                      <a:pt x="14" y="10"/>
                    </a:lnTo>
                    <a:lnTo>
                      <a:pt x="14" y="11"/>
                    </a:lnTo>
                    <a:lnTo>
                      <a:pt x="14" y="18"/>
                    </a:lnTo>
                    <a:lnTo>
                      <a:pt x="17" y="27"/>
                    </a:lnTo>
                    <a:lnTo>
                      <a:pt x="21" y="35"/>
                    </a:lnTo>
                    <a:lnTo>
                      <a:pt x="23" y="39"/>
                    </a:lnTo>
                    <a:lnTo>
                      <a:pt x="26" y="41"/>
                    </a:lnTo>
                    <a:lnTo>
                      <a:pt x="27" y="42"/>
                    </a:lnTo>
                    <a:lnTo>
                      <a:pt x="26" y="42"/>
                    </a:lnTo>
                    <a:lnTo>
                      <a:pt x="25" y="42"/>
                    </a:lnTo>
                    <a:lnTo>
                      <a:pt x="17" y="41"/>
                    </a:lnTo>
                    <a:lnTo>
                      <a:pt x="14" y="54"/>
                    </a:lnTo>
                    <a:lnTo>
                      <a:pt x="12" y="54"/>
                    </a:lnTo>
                    <a:lnTo>
                      <a:pt x="10" y="41"/>
                    </a:lnTo>
                    <a:lnTo>
                      <a:pt x="3" y="42"/>
                    </a:lnTo>
                    <a:lnTo>
                      <a:pt x="1" y="42"/>
                    </a:lnTo>
                    <a:lnTo>
                      <a:pt x="0" y="42"/>
                    </a:lnTo>
                    <a:lnTo>
                      <a:pt x="1" y="41"/>
                    </a:lnTo>
                    <a:lnTo>
                      <a:pt x="4" y="39"/>
                    </a:lnTo>
                    <a:lnTo>
                      <a:pt x="6" y="35"/>
                    </a:lnTo>
                    <a:lnTo>
                      <a:pt x="9" y="30"/>
                    </a:lnTo>
                    <a:lnTo>
                      <a:pt x="10" y="24"/>
                    </a:lnTo>
                    <a:lnTo>
                      <a:pt x="12" y="20"/>
                    </a:lnTo>
                    <a:lnTo>
                      <a:pt x="12" y="18"/>
                    </a:lnTo>
                    <a:lnTo>
                      <a:pt x="12" y="11"/>
                    </a:lnTo>
                    <a:lnTo>
                      <a:pt x="13"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83" name="Freeform 311"/>
              <p:cNvSpPr/>
              <p:nvPr userDrawn="1"/>
            </p:nvSpPr>
            <p:spPr bwMode="auto">
              <a:xfrm>
                <a:off x="219" y="279"/>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5" y="2"/>
                    </a:lnTo>
                    <a:lnTo>
                      <a:pt x="17" y="5"/>
                    </a:lnTo>
                    <a:lnTo>
                      <a:pt x="18" y="6"/>
                    </a:lnTo>
                    <a:lnTo>
                      <a:pt x="17" y="7"/>
                    </a:lnTo>
                    <a:lnTo>
                      <a:pt x="15" y="9"/>
                    </a:lnTo>
                    <a:lnTo>
                      <a:pt x="14" y="10"/>
                    </a:lnTo>
                    <a:lnTo>
                      <a:pt x="14" y="13"/>
                    </a:lnTo>
                    <a:lnTo>
                      <a:pt x="14" y="19"/>
                    </a:lnTo>
                    <a:lnTo>
                      <a:pt x="15" y="26"/>
                    </a:lnTo>
                    <a:lnTo>
                      <a:pt x="18" y="32"/>
                    </a:lnTo>
                    <a:lnTo>
                      <a:pt x="22" y="37"/>
                    </a:lnTo>
                    <a:lnTo>
                      <a:pt x="26" y="41"/>
                    </a:lnTo>
                    <a:lnTo>
                      <a:pt x="27" y="42"/>
                    </a:lnTo>
                    <a:lnTo>
                      <a:pt x="24" y="42"/>
                    </a:lnTo>
                    <a:lnTo>
                      <a:pt x="17" y="41"/>
                    </a:lnTo>
                    <a:lnTo>
                      <a:pt x="14" y="54"/>
                    </a:lnTo>
                    <a:lnTo>
                      <a:pt x="11" y="54"/>
                    </a:lnTo>
                    <a:lnTo>
                      <a:pt x="10" y="41"/>
                    </a:lnTo>
                    <a:lnTo>
                      <a:pt x="2" y="42"/>
                    </a:lnTo>
                    <a:lnTo>
                      <a:pt x="1" y="42"/>
                    </a:lnTo>
                    <a:lnTo>
                      <a:pt x="0" y="42"/>
                    </a:lnTo>
                    <a:lnTo>
                      <a:pt x="1" y="41"/>
                    </a:lnTo>
                    <a:lnTo>
                      <a:pt x="4" y="38"/>
                    </a:lnTo>
                    <a:lnTo>
                      <a:pt x="6" y="36"/>
                    </a:lnTo>
                    <a:lnTo>
                      <a:pt x="10" y="29"/>
                    </a:lnTo>
                    <a:lnTo>
                      <a:pt x="10" y="26"/>
                    </a:lnTo>
                    <a:lnTo>
                      <a:pt x="11" y="20"/>
                    </a:lnTo>
                    <a:lnTo>
                      <a:pt x="11" y="19"/>
                    </a:lnTo>
                    <a:lnTo>
                      <a:pt x="11" y="13"/>
                    </a:lnTo>
                    <a:lnTo>
                      <a:pt x="13" y="10"/>
                    </a:lnTo>
                    <a:lnTo>
                      <a:pt x="11" y="9"/>
                    </a:lnTo>
                    <a:lnTo>
                      <a:pt x="10" y="7"/>
                    </a:lnTo>
                    <a:lnTo>
                      <a:pt x="9" y="6"/>
                    </a:lnTo>
                    <a:lnTo>
                      <a:pt x="8" y="6"/>
                    </a:lnTo>
                    <a:lnTo>
                      <a:pt x="9" y="5"/>
                    </a:lnTo>
                    <a:lnTo>
                      <a:pt x="10" y="2"/>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84" name="Freeform 312"/>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85" name="Freeform 313"/>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86" name="Freeform 314"/>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87" name="Freeform 315"/>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88" name="Freeform 316"/>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89" name="Freeform 317"/>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90" name="Freeform 318"/>
              <p:cNvSpPr/>
              <p:nvPr userDrawn="1"/>
            </p:nvSpPr>
            <p:spPr bwMode="auto">
              <a:xfrm>
                <a:off x="209"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4">
                    <a:moveTo>
                      <a:pt x="14" y="0"/>
                    </a:moveTo>
                    <a:lnTo>
                      <a:pt x="14" y="1"/>
                    </a:lnTo>
                    <a:lnTo>
                      <a:pt x="15" y="4"/>
                    </a:lnTo>
                    <a:lnTo>
                      <a:pt x="18" y="5"/>
                    </a:lnTo>
                    <a:lnTo>
                      <a:pt x="19" y="6"/>
                    </a:lnTo>
                    <a:lnTo>
                      <a:pt x="18" y="6"/>
                    </a:lnTo>
                    <a:lnTo>
                      <a:pt x="17" y="9"/>
                    </a:lnTo>
                    <a:lnTo>
                      <a:pt x="15" y="10"/>
                    </a:lnTo>
                    <a:lnTo>
                      <a:pt x="14" y="10"/>
                    </a:lnTo>
                    <a:lnTo>
                      <a:pt x="14" y="12"/>
                    </a:lnTo>
                    <a:lnTo>
                      <a:pt x="15" y="19"/>
                    </a:lnTo>
                    <a:lnTo>
                      <a:pt x="17" y="26"/>
                    </a:lnTo>
                    <a:lnTo>
                      <a:pt x="18" y="31"/>
                    </a:lnTo>
                    <a:lnTo>
                      <a:pt x="20" y="35"/>
                    </a:lnTo>
                    <a:lnTo>
                      <a:pt x="24" y="40"/>
                    </a:lnTo>
                    <a:lnTo>
                      <a:pt x="26" y="41"/>
                    </a:lnTo>
                    <a:lnTo>
                      <a:pt x="27" y="43"/>
                    </a:lnTo>
                    <a:lnTo>
                      <a:pt x="26" y="44"/>
                    </a:lnTo>
                    <a:lnTo>
                      <a:pt x="24" y="43"/>
                    </a:lnTo>
                    <a:lnTo>
                      <a:pt x="20" y="43"/>
                    </a:lnTo>
                    <a:lnTo>
                      <a:pt x="18" y="43"/>
                    </a:lnTo>
                    <a:lnTo>
                      <a:pt x="17" y="43"/>
                    </a:lnTo>
                    <a:lnTo>
                      <a:pt x="14" y="54"/>
                    </a:lnTo>
                    <a:lnTo>
                      <a:pt x="13" y="54"/>
                    </a:lnTo>
                    <a:lnTo>
                      <a:pt x="10" y="43"/>
                    </a:lnTo>
                    <a:lnTo>
                      <a:pt x="9" y="43"/>
                    </a:lnTo>
                    <a:lnTo>
                      <a:pt x="6" y="43"/>
                    </a:lnTo>
                    <a:lnTo>
                      <a:pt x="2" y="43"/>
                    </a:lnTo>
                    <a:lnTo>
                      <a:pt x="1" y="44"/>
                    </a:lnTo>
                    <a:lnTo>
                      <a:pt x="0" y="43"/>
                    </a:lnTo>
                    <a:lnTo>
                      <a:pt x="1" y="41"/>
                    </a:lnTo>
                    <a:lnTo>
                      <a:pt x="4" y="40"/>
                    </a:lnTo>
                    <a:lnTo>
                      <a:pt x="7" y="35"/>
                    </a:lnTo>
                    <a:lnTo>
                      <a:pt x="10" y="28"/>
                    </a:lnTo>
                    <a:lnTo>
                      <a:pt x="11" y="21"/>
                    </a:lnTo>
                    <a:lnTo>
                      <a:pt x="13" y="12"/>
                    </a:lnTo>
                    <a:lnTo>
                      <a:pt x="13" y="10"/>
                    </a:lnTo>
                    <a:lnTo>
                      <a:pt x="11" y="10"/>
                    </a:lnTo>
                    <a:lnTo>
                      <a:pt x="10" y="9"/>
                    </a:lnTo>
                    <a:lnTo>
                      <a:pt x="9" y="6"/>
                    </a:lnTo>
                    <a:lnTo>
                      <a:pt x="7" y="6"/>
                    </a:lnTo>
                    <a:lnTo>
                      <a:pt x="10"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91" name="Freeform 319"/>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92" name="Freeform 320"/>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93" name="Freeform 321"/>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94" name="Freeform 322"/>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95" name="Freeform 323"/>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96" name="Freeform 324"/>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97" name="Freeform 325"/>
              <p:cNvSpPr/>
              <p:nvPr userDrawn="1"/>
            </p:nvSpPr>
            <p:spPr bwMode="auto">
              <a:xfrm>
                <a:off x="142" y="277"/>
                <a:ext cx="59" cy="68"/>
              </a:xfrm>
              <a:custGeom>
                <a:avLst/>
                <a:gdLst>
                  <a:gd name="T0" fmla="*/ 0 w 175"/>
                  <a:gd name="T1" fmla="*/ 0 h 206"/>
                  <a:gd name="T2" fmla="*/ 0 w 175"/>
                  <a:gd name="T3" fmla="*/ 0 h 206"/>
                  <a:gd name="T4" fmla="*/ 0 w 175"/>
                  <a:gd name="T5" fmla="*/ 0 h 206"/>
                  <a:gd name="T6" fmla="*/ 0 w 175"/>
                  <a:gd name="T7" fmla="*/ 0 h 206"/>
                  <a:gd name="T8" fmla="*/ 0 w 175"/>
                  <a:gd name="T9" fmla="*/ 0 h 206"/>
                  <a:gd name="T10" fmla="*/ 0 w 175"/>
                  <a:gd name="T11" fmla="*/ 0 h 206"/>
                  <a:gd name="T12" fmla="*/ 0 w 175"/>
                  <a:gd name="T13" fmla="*/ 0 h 206"/>
                  <a:gd name="T14" fmla="*/ 0 w 175"/>
                  <a:gd name="T15" fmla="*/ 0 h 206"/>
                  <a:gd name="T16" fmla="*/ 0 w 175"/>
                  <a:gd name="T17" fmla="*/ 0 h 206"/>
                  <a:gd name="T18" fmla="*/ 0 w 175"/>
                  <a:gd name="T19" fmla="*/ 0 h 206"/>
                  <a:gd name="T20" fmla="*/ 0 w 175"/>
                  <a:gd name="T21" fmla="*/ 0 h 206"/>
                  <a:gd name="T22" fmla="*/ 0 w 175"/>
                  <a:gd name="T23" fmla="*/ 0 h 206"/>
                  <a:gd name="T24" fmla="*/ 0 w 175"/>
                  <a:gd name="T25" fmla="*/ 0 h 206"/>
                  <a:gd name="T26" fmla="*/ 0 w 175"/>
                  <a:gd name="T27" fmla="*/ 0 h 206"/>
                  <a:gd name="T28" fmla="*/ 0 w 175"/>
                  <a:gd name="T29" fmla="*/ 0 h 206"/>
                  <a:gd name="T30" fmla="*/ 0 w 175"/>
                  <a:gd name="T31" fmla="*/ 0 h 206"/>
                  <a:gd name="T32" fmla="*/ 0 w 175"/>
                  <a:gd name="T33" fmla="*/ 0 h 206"/>
                  <a:gd name="T34" fmla="*/ 0 w 175"/>
                  <a:gd name="T35" fmla="*/ 0 h 206"/>
                  <a:gd name="T36" fmla="*/ 0 w 175"/>
                  <a:gd name="T37" fmla="*/ 0 h 206"/>
                  <a:gd name="T38" fmla="*/ 0 w 175"/>
                  <a:gd name="T39" fmla="*/ 0 h 206"/>
                  <a:gd name="T40" fmla="*/ 0 w 175"/>
                  <a:gd name="T41" fmla="*/ 0 h 206"/>
                  <a:gd name="T42" fmla="*/ 0 w 175"/>
                  <a:gd name="T43" fmla="*/ 0 h 206"/>
                  <a:gd name="T44" fmla="*/ 0 w 175"/>
                  <a:gd name="T45" fmla="*/ 0 h 206"/>
                  <a:gd name="T46" fmla="*/ 0 w 175"/>
                  <a:gd name="T47" fmla="*/ 0 h 206"/>
                  <a:gd name="T48" fmla="*/ 0 w 175"/>
                  <a:gd name="T49" fmla="*/ 0 h 206"/>
                  <a:gd name="T50" fmla="*/ 0 w 175"/>
                  <a:gd name="T51" fmla="*/ 0 h 206"/>
                  <a:gd name="T52" fmla="*/ 0 w 175"/>
                  <a:gd name="T53" fmla="*/ 0 h 206"/>
                  <a:gd name="T54" fmla="*/ 0 w 175"/>
                  <a:gd name="T55" fmla="*/ 0 h 206"/>
                  <a:gd name="T56" fmla="*/ 0 w 175"/>
                  <a:gd name="T57" fmla="*/ 0 h 206"/>
                  <a:gd name="T58" fmla="*/ 0 w 175"/>
                  <a:gd name="T59" fmla="*/ 0 h 206"/>
                  <a:gd name="T60" fmla="*/ 0 w 175"/>
                  <a:gd name="T61" fmla="*/ 0 h 206"/>
                  <a:gd name="T62" fmla="*/ 0 w 175"/>
                  <a:gd name="T63" fmla="*/ 0 h 206"/>
                  <a:gd name="T64" fmla="*/ 0 w 175"/>
                  <a:gd name="T65" fmla="*/ 0 h 206"/>
                  <a:gd name="T66" fmla="*/ 0 w 175"/>
                  <a:gd name="T67" fmla="*/ 0 h 206"/>
                  <a:gd name="T68" fmla="*/ 0 w 175"/>
                  <a:gd name="T69" fmla="*/ 0 h 206"/>
                  <a:gd name="T70" fmla="*/ 0 w 175"/>
                  <a:gd name="T71" fmla="*/ 0 h 206"/>
                  <a:gd name="T72" fmla="*/ 0 w 175"/>
                  <a:gd name="T73" fmla="*/ 0 h 206"/>
                  <a:gd name="T74" fmla="*/ 0 w 175"/>
                  <a:gd name="T75" fmla="*/ 0 h 206"/>
                  <a:gd name="T76" fmla="*/ 0 w 175"/>
                  <a:gd name="T77" fmla="*/ 0 h 206"/>
                  <a:gd name="T78" fmla="*/ 0 w 175"/>
                  <a:gd name="T79" fmla="*/ 0 h 206"/>
                  <a:gd name="T80" fmla="*/ 0 w 175"/>
                  <a:gd name="T81" fmla="*/ 0 h 206"/>
                  <a:gd name="T82" fmla="*/ 0 w 175"/>
                  <a:gd name="T83" fmla="*/ 0 h 206"/>
                  <a:gd name="T84" fmla="*/ 0 w 175"/>
                  <a:gd name="T85" fmla="*/ 0 h 206"/>
                  <a:gd name="T86" fmla="*/ 0 w 175"/>
                  <a:gd name="T87" fmla="*/ 0 h 206"/>
                  <a:gd name="T88" fmla="*/ 0 w 175"/>
                  <a:gd name="T89" fmla="*/ 0 h 206"/>
                  <a:gd name="T90" fmla="*/ 0 w 175"/>
                  <a:gd name="T91" fmla="*/ 0 h 206"/>
                  <a:gd name="T92" fmla="*/ 0 w 175"/>
                  <a:gd name="T93" fmla="*/ 0 h 206"/>
                  <a:gd name="T94" fmla="*/ 0 w 175"/>
                  <a:gd name="T95" fmla="*/ 0 h 206"/>
                  <a:gd name="T96" fmla="*/ 0 w 175"/>
                  <a:gd name="T97" fmla="*/ 0 h 206"/>
                  <a:gd name="T98" fmla="*/ 0 w 175"/>
                  <a:gd name="T99" fmla="*/ 0 h 206"/>
                  <a:gd name="T100" fmla="*/ 0 w 175"/>
                  <a:gd name="T101" fmla="*/ 0 h 206"/>
                  <a:gd name="T102" fmla="*/ 0 w 175"/>
                  <a:gd name="T103" fmla="*/ 0 h 206"/>
                  <a:gd name="T104" fmla="*/ 0 w 175"/>
                  <a:gd name="T105" fmla="*/ 0 h 206"/>
                  <a:gd name="T106" fmla="*/ 0 w 175"/>
                  <a:gd name="T107" fmla="*/ 0 h 206"/>
                  <a:gd name="T108" fmla="*/ 0 w 175"/>
                  <a:gd name="T109" fmla="*/ 0 h 206"/>
                  <a:gd name="T110" fmla="*/ 0 w 175"/>
                  <a:gd name="T111" fmla="*/ 0 h 206"/>
                  <a:gd name="T112" fmla="*/ 0 w 175"/>
                  <a:gd name="T113" fmla="*/ 0 h 2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5" h="206">
                    <a:moveTo>
                      <a:pt x="150" y="96"/>
                    </a:moveTo>
                    <a:lnTo>
                      <a:pt x="150" y="96"/>
                    </a:lnTo>
                    <a:lnTo>
                      <a:pt x="153" y="105"/>
                    </a:lnTo>
                    <a:lnTo>
                      <a:pt x="153" y="112"/>
                    </a:lnTo>
                    <a:lnTo>
                      <a:pt x="153" y="117"/>
                    </a:lnTo>
                    <a:lnTo>
                      <a:pt x="156" y="119"/>
                    </a:lnTo>
                    <a:lnTo>
                      <a:pt x="157" y="122"/>
                    </a:lnTo>
                    <a:lnTo>
                      <a:pt x="161" y="122"/>
                    </a:lnTo>
                    <a:lnTo>
                      <a:pt x="162" y="122"/>
                    </a:lnTo>
                    <a:lnTo>
                      <a:pt x="163" y="121"/>
                    </a:lnTo>
                    <a:lnTo>
                      <a:pt x="166" y="119"/>
                    </a:lnTo>
                    <a:lnTo>
                      <a:pt x="169" y="119"/>
                    </a:lnTo>
                    <a:lnTo>
                      <a:pt x="169" y="121"/>
                    </a:lnTo>
                    <a:lnTo>
                      <a:pt x="169" y="124"/>
                    </a:lnTo>
                    <a:lnTo>
                      <a:pt x="169" y="132"/>
                    </a:lnTo>
                    <a:lnTo>
                      <a:pt x="170" y="139"/>
                    </a:lnTo>
                    <a:lnTo>
                      <a:pt x="169" y="143"/>
                    </a:lnTo>
                    <a:lnTo>
                      <a:pt x="167" y="147"/>
                    </a:lnTo>
                    <a:lnTo>
                      <a:pt x="170" y="152"/>
                    </a:lnTo>
                    <a:lnTo>
                      <a:pt x="170" y="157"/>
                    </a:lnTo>
                    <a:lnTo>
                      <a:pt x="170" y="162"/>
                    </a:lnTo>
                    <a:lnTo>
                      <a:pt x="167" y="166"/>
                    </a:lnTo>
                    <a:lnTo>
                      <a:pt x="169" y="171"/>
                    </a:lnTo>
                    <a:lnTo>
                      <a:pt x="167" y="178"/>
                    </a:lnTo>
                    <a:lnTo>
                      <a:pt x="167" y="185"/>
                    </a:lnTo>
                    <a:lnTo>
                      <a:pt x="167" y="187"/>
                    </a:lnTo>
                    <a:lnTo>
                      <a:pt x="167" y="188"/>
                    </a:lnTo>
                    <a:lnTo>
                      <a:pt x="166" y="188"/>
                    </a:lnTo>
                    <a:lnTo>
                      <a:pt x="165" y="187"/>
                    </a:lnTo>
                    <a:lnTo>
                      <a:pt x="162" y="185"/>
                    </a:lnTo>
                    <a:lnTo>
                      <a:pt x="161" y="185"/>
                    </a:lnTo>
                    <a:lnTo>
                      <a:pt x="158" y="191"/>
                    </a:lnTo>
                    <a:lnTo>
                      <a:pt x="154" y="197"/>
                    </a:lnTo>
                    <a:lnTo>
                      <a:pt x="152" y="202"/>
                    </a:lnTo>
                    <a:lnTo>
                      <a:pt x="150" y="205"/>
                    </a:lnTo>
                    <a:lnTo>
                      <a:pt x="149" y="206"/>
                    </a:lnTo>
                    <a:lnTo>
                      <a:pt x="147" y="205"/>
                    </a:lnTo>
                    <a:lnTo>
                      <a:pt x="144" y="202"/>
                    </a:lnTo>
                    <a:lnTo>
                      <a:pt x="140" y="189"/>
                    </a:lnTo>
                    <a:lnTo>
                      <a:pt x="137" y="185"/>
                    </a:lnTo>
                    <a:lnTo>
                      <a:pt x="136" y="184"/>
                    </a:lnTo>
                    <a:lnTo>
                      <a:pt x="134" y="185"/>
                    </a:lnTo>
                    <a:lnTo>
                      <a:pt x="132" y="187"/>
                    </a:lnTo>
                    <a:lnTo>
                      <a:pt x="132" y="188"/>
                    </a:lnTo>
                    <a:lnTo>
                      <a:pt x="131" y="189"/>
                    </a:lnTo>
                    <a:lnTo>
                      <a:pt x="128" y="188"/>
                    </a:lnTo>
                    <a:lnTo>
                      <a:pt x="126" y="184"/>
                    </a:lnTo>
                    <a:lnTo>
                      <a:pt x="124" y="176"/>
                    </a:lnTo>
                    <a:lnTo>
                      <a:pt x="126" y="172"/>
                    </a:lnTo>
                    <a:lnTo>
                      <a:pt x="128" y="169"/>
                    </a:lnTo>
                    <a:lnTo>
                      <a:pt x="132" y="165"/>
                    </a:lnTo>
                    <a:lnTo>
                      <a:pt x="140" y="159"/>
                    </a:lnTo>
                    <a:lnTo>
                      <a:pt x="144" y="157"/>
                    </a:lnTo>
                    <a:lnTo>
                      <a:pt x="145" y="154"/>
                    </a:lnTo>
                    <a:lnTo>
                      <a:pt x="147" y="150"/>
                    </a:lnTo>
                    <a:lnTo>
                      <a:pt x="148" y="147"/>
                    </a:lnTo>
                    <a:lnTo>
                      <a:pt x="147" y="143"/>
                    </a:lnTo>
                    <a:lnTo>
                      <a:pt x="147" y="140"/>
                    </a:lnTo>
                    <a:lnTo>
                      <a:pt x="144" y="137"/>
                    </a:lnTo>
                    <a:lnTo>
                      <a:pt x="141" y="135"/>
                    </a:lnTo>
                    <a:lnTo>
                      <a:pt x="137" y="132"/>
                    </a:lnTo>
                    <a:lnTo>
                      <a:pt x="134" y="131"/>
                    </a:lnTo>
                    <a:lnTo>
                      <a:pt x="132" y="132"/>
                    </a:lnTo>
                    <a:lnTo>
                      <a:pt x="131" y="134"/>
                    </a:lnTo>
                    <a:lnTo>
                      <a:pt x="131" y="135"/>
                    </a:lnTo>
                    <a:lnTo>
                      <a:pt x="134" y="136"/>
                    </a:lnTo>
                    <a:lnTo>
                      <a:pt x="137" y="139"/>
                    </a:lnTo>
                    <a:lnTo>
                      <a:pt x="137" y="140"/>
                    </a:lnTo>
                    <a:lnTo>
                      <a:pt x="135" y="147"/>
                    </a:lnTo>
                    <a:lnTo>
                      <a:pt x="132" y="149"/>
                    </a:lnTo>
                    <a:lnTo>
                      <a:pt x="130" y="152"/>
                    </a:lnTo>
                    <a:lnTo>
                      <a:pt x="128" y="154"/>
                    </a:lnTo>
                    <a:lnTo>
                      <a:pt x="127" y="158"/>
                    </a:lnTo>
                    <a:lnTo>
                      <a:pt x="121" y="162"/>
                    </a:lnTo>
                    <a:lnTo>
                      <a:pt x="118" y="169"/>
                    </a:lnTo>
                    <a:lnTo>
                      <a:pt x="114" y="174"/>
                    </a:lnTo>
                    <a:lnTo>
                      <a:pt x="112" y="179"/>
                    </a:lnTo>
                    <a:lnTo>
                      <a:pt x="112" y="181"/>
                    </a:lnTo>
                    <a:lnTo>
                      <a:pt x="110" y="181"/>
                    </a:lnTo>
                    <a:lnTo>
                      <a:pt x="108" y="180"/>
                    </a:lnTo>
                    <a:lnTo>
                      <a:pt x="104" y="176"/>
                    </a:lnTo>
                    <a:lnTo>
                      <a:pt x="101" y="174"/>
                    </a:lnTo>
                    <a:lnTo>
                      <a:pt x="101" y="170"/>
                    </a:lnTo>
                    <a:lnTo>
                      <a:pt x="99" y="171"/>
                    </a:lnTo>
                    <a:lnTo>
                      <a:pt x="95" y="172"/>
                    </a:lnTo>
                    <a:lnTo>
                      <a:pt x="91" y="174"/>
                    </a:lnTo>
                    <a:lnTo>
                      <a:pt x="87" y="175"/>
                    </a:lnTo>
                    <a:lnTo>
                      <a:pt x="86" y="175"/>
                    </a:lnTo>
                    <a:lnTo>
                      <a:pt x="86" y="174"/>
                    </a:lnTo>
                    <a:lnTo>
                      <a:pt x="86" y="170"/>
                    </a:lnTo>
                    <a:lnTo>
                      <a:pt x="87" y="162"/>
                    </a:lnTo>
                    <a:lnTo>
                      <a:pt x="91" y="154"/>
                    </a:lnTo>
                    <a:lnTo>
                      <a:pt x="86" y="152"/>
                    </a:lnTo>
                    <a:lnTo>
                      <a:pt x="82" y="150"/>
                    </a:lnTo>
                    <a:lnTo>
                      <a:pt x="80" y="150"/>
                    </a:lnTo>
                    <a:lnTo>
                      <a:pt x="83" y="147"/>
                    </a:lnTo>
                    <a:lnTo>
                      <a:pt x="86" y="144"/>
                    </a:lnTo>
                    <a:lnTo>
                      <a:pt x="91" y="140"/>
                    </a:lnTo>
                    <a:lnTo>
                      <a:pt x="96" y="140"/>
                    </a:lnTo>
                    <a:lnTo>
                      <a:pt x="100" y="140"/>
                    </a:lnTo>
                    <a:lnTo>
                      <a:pt x="105" y="143"/>
                    </a:lnTo>
                    <a:lnTo>
                      <a:pt x="109" y="143"/>
                    </a:lnTo>
                    <a:lnTo>
                      <a:pt x="112" y="143"/>
                    </a:lnTo>
                    <a:lnTo>
                      <a:pt x="113" y="140"/>
                    </a:lnTo>
                    <a:lnTo>
                      <a:pt x="112" y="134"/>
                    </a:lnTo>
                    <a:lnTo>
                      <a:pt x="108" y="123"/>
                    </a:lnTo>
                    <a:lnTo>
                      <a:pt x="105" y="117"/>
                    </a:lnTo>
                    <a:lnTo>
                      <a:pt x="104" y="113"/>
                    </a:lnTo>
                    <a:lnTo>
                      <a:pt x="104" y="108"/>
                    </a:lnTo>
                    <a:lnTo>
                      <a:pt x="105" y="104"/>
                    </a:lnTo>
                    <a:lnTo>
                      <a:pt x="108" y="101"/>
                    </a:lnTo>
                    <a:lnTo>
                      <a:pt x="110" y="99"/>
                    </a:lnTo>
                    <a:lnTo>
                      <a:pt x="106" y="97"/>
                    </a:lnTo>
                    <a:lnTo>
                      <a:pt x="104" y="99"/>
                    </a:lnTo>
                    <a:lnTo>
                      <a:pt x="101" y="100"/>
                    </a:lnTo>
                    <a:lnTo>
                      <a:pt x="99" y="101"/>
                    </a:lnTo>
                    <a:lnTo>
                      <a:pt x="97" y="104"/>
                    </a:lnTo>
                    <a:lnTo>
                      <a:pt x="99" y="105"/>
                    </a:lnTo>
                    <a:lnTo>
                      <a:pt x="100" y="106"/>
                    </a:lnTo>
                    <a:lnTo>
                      <a:pt x="100" y="108"/>
                    </a:lnTo>
                    <a:lnTo>
                      <a:pt x="100" y="110"/>
                    </a:lnTo>
                    <a:lnTo>
                      <a:pt x="97" y="114"/>
                    </a:lnTo>
                    <a:lnTo>
                      <a:pt x="95" y="118"/>
                    </a:lnTo>
                    <a:lnTo>
                      <a:pt x="92" y="121"/>
                    </a:lnTo>
                    <a:lnTo>
                      <a:pt x="91" y="124"/>
                    </a:lnTo>
                    <a:lnTo>
                      <a:pt x="88" y="128"/>
                    </a:lnTo>
                    <a:lnTo>
                      <a:pt x="86" y="131"/>
                    </a:lnTo>
                    <a:lnTo>
                      <a:pt x="83" y="132"/>
                    </a:lnTo>
                    <a:lnTo>
                      <a:pt x="82" y="136"/>
                    </a:lnTo>
                    <a:lnTo>
                      <a:pt x="79" y="140"/>
                    </a:lnTo>
                    <a:lnTo>
                      <a:pt x="74" y="148"/>
                    </a:lnTo>
                    <a:lnTo>
                      <a:pt x="73" y="152"/>
                    </a:lnTo>
                    <a:lnTo>
                      <a:pt x="71" y="154"/>
                    </a:lnTo>
                    <a:lnTo>
                      <a:pt x="67" y="152"/>
                    </a:lnTo>
                    <a:lnTo>
                      <a:pt x="65" y="149"/>
                    </a:lnTo>
                    <a:lnTo>
                      <a:pt x="62" y="144"/>
                    </a:lnTo>
                    <a:lnTo>
                      <a:pt x="60" y="144"/>
                    </a:lnTo>
                    <a:lnTo>
                      <a:pt x="57" y="144"/>
                    </a:lnTo>
                    <a:lnTo>
                      <a:pt x="56" y="144"/>
                    </a:lnTo>
                    <a:lnTo>
                      <a:pt x="51" y="144"/>
                    </a:lnTo>
                    <a:lnTo>
                      <a:pt x="47" y="145"/>
                    </a:lnTo>
                    <a:lnTo>
                      <a:pt x="44" y="147"/>
                    </a:lnTo>
                    <a:lnTo>
                      <a:pt x="43" y="145"/>
                    </a:lnTo>
                    <a:lnTo>
                      <a:pt x="43" y="141"/>
                    </a:lnTo>
                    <a:lnTo>
                      <a:pt x="44" y="132"/>
                    </a:lnTo>
                    <a:lnTo>
                      <a:pt x="48" y="124"/>
                    </a:lnTo>
                    <a:lnTo>
                      <a:pt x="45" y="122"/>
                    </a:lnTo>
                    <a:lnTo>
                      <a:pt x="44" y="121"/>
                    </a:lnTo>
                    <a:lnTo>
                      <a:pt x="42" y="119"/>
                    </a:lnTo>
                    <a:lnTo>
                      <a:pt x="42" y="118"/>
                    </a:lnTo>
                    <a:lnTo>
                      <a:pt x="43" y="115"/>
                    </a:lnTo>
                    <a:lnTo>
                      <a:pt x="47" y="113"/>
                    </a:lnTo>
                    <a:lnTo>
                      <a:pt x="51" y="110"/>
                    </a:lnTo>
                    <a:lnTo>
                      <a:pt x="54" y="110"/>
                    </a:lnTo>
                    <a:lnTo>
                      <a:pt x="58" y="110"/>
                    </a:lnTo>
                    <a:lnTo>
                      <a:pt x="62" y="113"/>
                    </a:lnTo>
                    <a:lnTo>
                      <a:pt x="65" y="115"/>
                    </a:lnTo>
                    <a:lnTo>
                      <a:pt x="67" y="117"/>
                    </a:lnTo>
                    <a:lnTo>
                      <a:pt x="70" y="115"/>
                    </a:lnTo>
                    <a:lnTo>
                      <a:pt x="71" y="113"/>
                    </a:lnTo>
                    <a:lnTo>
                      <a:pt x="70" y="110"/>
                    </a:lnTo>
                    <a:lnTo>
                      <a:pt x="69" y="106"/>
                    </a:lnTo>
                    <a:lnTo>
                      <a:pt x="62" y="101"/>
                    </a:lnTo>
                    <a:lnTo>
                      <a:pt x="58" y="99"/>
                    </a:lnTo>
                    <a:lnTo>
                      <a:pt x="53" y="97"/>
                    </a:lnTo>
                    <a:lnTo>
                      <a:pt x="49" y="99"/>
                    </a:lnTo>
                    <a:lnTo>
                      <a:pt x="47" y="100"/>
                    </a:lnTo>
                    <a:lnTo>
                      <a:pt x="44" y="101"/>
                    </a:lnTo>
                    <a:lnTo>
                      <a:pt x="42" y="104"/>
                    </a:lnTo>
                    <a:lnTo>
                      <a:pt x="40" y="108"/>
                    </a:lnTo>
                    <a:lnTo>
                      <a:pt x="39" y="109"/>
                    </a:lnTo>
                    <a:lnTo>
                      <a:pt x="36" y="108"/>
                    </a:lnTo>
                    <a:lnTo>
                      <a:pt x="32" y="104"/>
                    </a:lnTo>
                    <a:lnTo>
                      <a:pt x="29" y="99"/>
                    </a:lnTo>
                    <a:lnTo>
                      <a:pt x="26" y="95"/>
                    </a:lnTo>
                    <a:lnTo>
                      <a:pt x="25" y="92"/>
                    </a:lnTo>
                    <a:lnTo>
                      <a:pt x="23" y="91"/>
                    </a:lnTo>
                    <a:lnTo>
                      <a:pt x="21" y="88"/>
                    </a:lnTo>
                    <a:lnTo>
                      <a:pt x="18" y="86"/>
                    </a:lnTo>
                    <a:lnTo>
                      <a:pt x="16" y="77"/>
                    </a:lnTo>
                    <a:lnTo>
                      <a:pt x="16" y="75"/>
                    </a:lnTo>
                    <a:lnTo>
                      <a:pt x="10" y="66"/>
                    </a:lnTo>
                    <a:lnTo>
                      <a:pt x="9" y="62"/>
                    </a:lnTo>
                    <a:lnTo>
                      <a:pt x="9" y="57"/>
                    </a:lnTo>
                    <a:lnTo>
                      <a:pt x="9" y="56"/>
                    </a:lnTo>
                    <a:lnTo>
                      <a:pt x="7" y="52"/>
                    </a:lnTo>
                    <a:lnTo>
                      <a:pt x="4" y="45"/>
                    </a:lnTo>
                    <a:lnTo>
                      <a:pt x="3" y="40"/>
                    </a:lnTo>
                    <a:lnTo>
                      <a:pt x="0" y="36"/>
                    </a:lnTo>
                    <a:lnTo>
                      <a:pt x="0" y="35"/>
                    </a:lnTo>
                    <a:lnTo>
                      <a:pt x="1" y="34"/>
                    </a:lnTo>
                    <a:lnTo>
                      <a:pt x="4" y="34"/>
                    </a:lnTo>
                    <a:lnTo>
                      <a:pt x="8" y="34"/>
                    </a:lnTo>
                    <a:lnTo>
                      <a:pt x="10" y="34"/>
                    </a:lnTo>
                    <a:lnTo>
                      <a:pt x="10" y="29"/>
                    </a:lnTo>
                    <a:lnTo>
                      <a:pt x="12" y="21"/>
                    </a:lnTo>
                    <a:lnTo>
                      <a:pt x="12" y="17"/>
                    </a:lnTo>
                    <a:lnTo>
                      <a:pt x="12" y="14"/>
                    </a:lnTo>
                    <a:lnTo>
                      <a:pt x="10" y="12"/>
                    </a:lnTo>
                    <a:lnTo>
                      <a:pt x="10" y="10"/>
                    </a:lnTo>
                    <a:lnTo>
                      <a:pt x="12" y="9"/>
                    </a:lnTo>
                    <a:lnTo>
                      <a:pt x="14" y="10"/>
                    </a:lnTo>
                    <a:lnTo>
                      <a:pt x="21" y="14"/>
                    </a:lnTo>
                    <a:lnTo>
                      <a:pt x="25" y="18"/>
                    </a:lnTo>
                    <a:lnTo>
                      <a:pt x="29" y="23"/>
                    </a:lnTo>
                    <a:lnTo>
                      <a:pt x="31" y="27"/>
                    </a:lnTo>
                    <a:lnTo>
                      <a:pt x="31" y="31"/>
                    </a:lnTo>
                    <a:lnTo>
                      <a:pt x="31" y="33"/>
                    </a:lnTo>
                    <a:lnTo>
                      <a:pt x="31" y="35"/>
                    </a:lnTo>
                    <a:lnTo>
                      <a:pt x="32" y="38"/>
                    </a:lnTo>
                    <a:lnTo>
                      <a:pt x="34" y="40"/>
                    </a:lnTo>
                    <a:lnTo>
                      <a:pt x="36" y="44"/>
                    </a:lnTo>
                    <a:lnTo>
                      <a:pt x="38" y="47"/>
                    </a:lnTo>
                    <a:lnTo>
                      <a:pt x="36" y="49"/>
                    </a:lnTo>
                    <a:lnTo>
                      <a:pt x="34" y="53"/>
                    </a:lnTo>
                    <a:lnTo>
                      <a:pt x="31" y="57"/>
                    </a:lnTo>
                    <a:lnTo>
                      <a:pt x="31" y="61"/>
                    </a:lnTo>
                    <a:lnTo>
                      <a:pt x="32" y="66"/>
                    </a:lnTo>
                    <a:lnTo>
                      <a:pt x="35" y="71"/>
                    </a:lnTo>
                    <a:lnTo>
                      <a:pt x="38" y="75"/>
                    </a:lnTo>
                    <a:lnTo>
                      <a:pt x="42" y="77"/>
                    </a:lnTo>
                    <a:lnTo>
                      <a:pt x="44" y="77"/>
                    </a:lnTo>
                    <a:lnTo>
                      <a:pt x="45" y="74"/>
                    </a:lnTo>
                    <a:lnTo>
                      <a:pt x="47" y="70"/>
                    </a:lnTo>
                    <a:lnTo>
                      <a:pt x="47" y="65"/>
                    </a:lnTo>
                    <a:lnTo>
                      <a:pt x="48" y="52"/>
                    </a:lnTo>
                    <a:lnTo>
                      <a:pt x="48" y="49"/>
                    </a:lnTo>
                    <a:lnTo>
                      <a:pt x="47" y="45"/>
                    </a:lnTo>
                    <a:lnTo>
                      <a:pt x="42" y="40"/>
                    </a:lnTo>
                    <a:lnTo>
                      <a:pt x="36" y="33"/>
                    </a:lnTo>
                    <a:lnTo>
                      <a:pt x="35" y="27"/>
                    </a:lnTo>
                    <a:lnTo>
                      <a:pt x="36" y="23"/>
                    </a:lnTo>
                    <a:lnTo>
                      <a:pt x="38" y="21"/>
                    </a:lnTo>
                    <a:lnTo>
                      <a:pt x="40" y="20"/>
                    </a:lnTo>
                    <a:lnTo>
                      <a:pt x="43" y="20"/>
                    </a:lnTo>
                    <a:lnTo>
                      <a:pt x="45" y="20"/>
                    </a:lnTo>
                    <a:lnTo>
                      <a:pt x="45" y="18"/>
                    </a:lnTo>
                    <a:lnTo>
                      <a:pt x="45" y="13"/>
                    </a:lnTo>
                    <a:lnTo>
                      <a:pt x="48" y="9"/>
                    </a:lnTo>
                    <a:lnTo>
                      <a:pt x="49" y="7"/>
                    </a:lnTo>
                    <a:lnTo>
                      <a:pt x="51" y="8"/>
                    </a:lnTo>
                    <a:lnTo>
                      <a:pt x="53" y="9"/>
                    </a:lnTo>
                    <a:lnTo>
                      <a:pt x="57" y="10"/>
                    </a:lnTo>
                    <a:lnTo>
                      <a:pt x="60" y="5"/>
                    </a:lnTo>
                    <a:lnTo>
                      <a:pt x="64" y="1"/>
                    </a:lnTo>
                    <a:lnTo>
                      <a:pt x="65" y="0"/>
                    </a:lnTo>
                    <a:lnTo>
                      <a:pt x="69" y="1"/>
                    </a:lnTo>
                    <a:lnTo>
                      <a:pt x="71" y="5"/>
                    </a:lnTo>
                    <a:lnTo>
                      <a:pt x="74" y="8"/>
                    </a:lnTo>
                    <a:lnTo>
                      <a:pt x="74" y="10"/>
                    </a:lnTo>
                    <a:lnTo>
                      <a:pt x="77" y="9"/>
                    </a:lnTo>
                    <a:lnTo>
                      <a:pt x="79" y="7"/>
                    </a:lnTo>
                    <a:lnTo>
                      <a:pt x="82" y="5"/>
                    </a:lnTo>
                    <a:lnTo>
                      <a:pt x="84" y="5"/>
                    </a:lnTo>
                    <a:lnTo>
                      <a:pt x="84" y="7"/>
                    </a:lnTo>
                    <a:lnTo>
                      <a:pt x="86" y="12"/>
                    </a:lnTo>
                    <a:lnTo>
                      <a:pt x="87" y="20"/>
                    </a:lnTo>
                    <a:lnTo>
                      <a:pt x="91" y="20"/>
                    </a:lnTo>
                    <a:lnTo>
                      <a:pt x="93" y="22"/>
                    </a:lnTo>
                    <a:lnTo>
                      <a:pt x="95" y="25"/>
                    </a:lnTo>
                    <a:lnTo>
                      <a:pt x="95" y="29"/>
                    </a:lnTo>
                    <a:lnTo>
                      <a:pt x="95" y="33"/>
                    </a:lnTo>
                    <a:lnTo>
                      <a:pt x="93" y="36"/>
                    </a:lnTo>
                    <a:lnTo>
                      <a:pt x="91" y="42"/>
                    </a:lnTo>
                    <a:lnTo>
                      <a:pt x="87" y="45"/>
                    </a:lnTo>
                    <a:lnTo>
                      <a:pt x="86" y="48"/>
                    </a:lnTo>
                    <a:lnTo>
                      <a:pt x="84" y="49"/>
                    </a:lnTo>
                    <a:lnTo>
                      <a:pt x="86" y="60"/>
                    </a:lnTo>
                    <a:lnTo>
                      <a:pt x="87" y="62"/>
                    </a:lnTo>
                    <a:lnTo>
                      <a:pt x="89" y="66"/>
                    </a:lnTo>
                    <a:lnTo>
                      <a:pt x="93" y="67"/>
                    </a:lnTo>
                    <a:lnTo>
                      <a:pt x="97" y="70"/>
                    </a:lnTo>
                    <a:lnTo>
                      <a:pt x="109" y="71"/>
                    </a:lnTo>
                    <a:lnTo>
                      <a:pt x="122" y="74"/>
                    </a:lnTo>
                    <a:lnTo>
                      <a:pt x="137" y="78"/>
                    </a:lnTo>
                    <a:lnTo>
                      <a:pt x="147" y="80"/>
                    </a:lnTo>
                    <a:lnTo>
                      <a:pt x="152" y="80"/>
                    </a:lnTo>
                    <a:lnTo>
                      <a:pt x="156" y="80"/>
                    </a:lnTo>
                    <a:lnTo>
                      <a:pt x="157" y="78"/>
                    </a:lnTo>
                    <a:lnTo>
                      <a:pt x="157" y="75"/>
                    </a:lnTo>
                    <a:lnTo>
                      <a:pt x="154" y="74"/>
                    </a:lnTo>
                    <a:lnTo>
                      <a:pt x="141" y="70"/>
                    </a:lnTo>
                    <a:lnTo>
                      <a:pt x="130" y="67"/>
                    </a:lnTo>
                    <a:lnTo>
                      <a:pt x="121" y="65"/>
                    </a:lnTo>
                    <a:lnTo>
                      <a:pt x="113" y="61"/>
                    </a:lnTo>
                    <a:lnTo>
                      <a:pt x="108" y="57"/>
                    </a:lnTo>
                    <a:lnTo>
                      <a:pt x="102" y="52"/>
                    </a:lnTo>
                    <a:lnTo>
                      <a:pt x="100" y="47"/>
                    </a:lnTo>
                    <a:lnTo>
                      <a:pt x="97" y="40"/>
                    </a:lnTo>
                    <a:lnTo>
                      <a:pt x="97" y="33"/>
                    </a:lnTo>
                    <a:lnTo>
                      <a:pt x="97" y="27"/>
                    </a:lnTo>
                    <a:lnTo>
                      <a:pt x="99" y="22"/>
                    </a:lnTo>
                    <a:lnTo>
                      <a:pt x="101" y="18"/>
                    </a:lnTo>
                    <a:lnTo>
                      <a:pt x="105" y="14"/>
                    </a:lnTo>
                    <a:lnTo>
                      <a:pt x="109" y="10"/>
                    </a:lnTo>
                    <a:lnTo>
                      <a:pt x="113" y="8"/>
                    </a:lnTo>
                    <a:lnTo>
                      <a:pt x="118" y="7"/>
                    </a:lnTo>
                    <a:lnTo>
                      <a:pt x="123" y="7"/>
                    </a:lnTo>
                    <a:lnTo>
                      <a:pt x="128" y="7"/>
                    </a:lnTo>
                    <a:lnTo>
                      <a:pt x="132" y="8"/>
                    </a:lnTo>
                    <a:lnTo>
                      <a:pt x="145" y="14"/>
                    </a:lnTo>
                    <a:lnTo>
                      <a:pt x="153" y="18"/>
                    </a:lnTo>
                    <a:lnTo>
                      <a:pt x="157" y="20"/>
                    </a:lnTo>
                    <a:lnTo>
                      <a:pt x="158" y="20"/>
                    </a:lnTo>
                    <a:lnTo>
                      <a:pt x="159" y="18"/>
                    </a:lnTo>
                    <a:lnTo>
                      <a:pt x="161" y="14"/>
                    </a:lnTo>
                    <a:lnTo>
                      <a:pt x="161" y="12"/>
                    </a:lnTo>
                    <a:lnTo>
                      <a:pt x="162" y="10"/>
                    </a:lnTo>
                    <a:lnTo>
                      <a:pt x="165" y="12"/>
                    </a:lnTo>
                    <a:lnTo>
                      <a:pt x="167" y="14"/>
                    </a:lnTo>
                    <a:lnTo>
                      <a:pt x="171" y="18"/>
                    </a:lnTo>
                    <a:lnTo>
                      <a:pt x="171" y="25"/>
                    </a:lnTo>
                    <a:lnTo>
                      <a:pt x="171" y="29"/>
                    </a:lnTo>
                    <a:lnTo>
                      <a:pt x="169" y="31"/>
                    </a:lnTo>
                    <a:lnTo>
                      <a:pt x="166" y="34"/>
                    </a:lnTo>
                    <a:lnTo>
                      <a:pt x="162" y="36"/>
                    </a:lnTo>
                    <a:lnTo>
                      <a:pt x="161" y="38"/>
                    </a:lnTo>
                    <a:lnTo>
                      <a:pt x="156" y="42"/>
                    </a:lnTo>
                    <a:lnTo>
                      <a:pt x="148" y="43"/>
                    </a:lnTo>
                    <a:lnTo>
                      <a:pt x="140" y="42"/>
                    </a:lnTo>
                    <a:lnTo>
                      <a:pt x="134" y="38"/>
                    </a:lnTo>
                    <a:lnTo>
                      <a:pt x="124" y="33"/>
                    </a:lnTo>
                    <a:lnTo>
                      <a:pt x="121" y="30"/>
                    </a:lnTo>
                    <a:lnTo>
                      <a:pt x="117" y="29"/>
                    </a:lnTo>
                    <a:lnTo>
                      <a:pt x="114" y="29"/>
                    </a:lnTo>
                    <a:lnTo>
                      <a:pt x="113" y="30"/>
                    </a:lnTo>
                    <a:lnTo>
                      <a:pt x="112" y="33"/>
                    </a:lnTo>
                    <a:lnTo>
                      <a:pt x="110" y="34"/>
                    </a:lnTo>
                    <a:lnTo>
                      <a:pt x="112" y="36"/>
                    </a:lnTo>
                    <a:lnTo>
                      <a:pt x="113" y="39"/>
                    </a:lnTo>
                    <a:lnTo>
                      <a:pt x="114" y="40"/>
                    </a:lnTo>
                    <a:lnTo>
                      <a:pt x="117" y="42"/>
                    </a:lnTo>
                    <a:lnTo>
                      <a:pt x="124" y="44"/>
                    </a:lnTo>
                    <a:lnTo>
                      <a:pt x="132" y="47"/>
                    </a:lnTo>
                    <a:lnTo>
                      <a:pt x="136" y="47"/>
                    </a:lnTo>
                    <a:lnTo>
                      <a:pt x="143" y="48"/>
                    </a:lnTo>
                    <a:lnTo>
                      <a:pt x="150" y="51"/>
                    </a:lnTo>
                    <a:lnTo>
                      <a:pt x="153" y="52"/>
                    </a:lnTo>
                    <a:lnTo>
                      <a:pt x="157" y="53"/>
                    </a:lnTo>
                    <a:lnTo>
                      <a:pt x="165" y="56"/>
                    </a:lnTo>
                    <a:lnTo>
                      <a:pt x="170" y="62"/>
                    </a:lnTo>
                    <a:lnTo>
                      <a:pt x="174" y="69"/>
                    </a:lnTo>
                    <a:lnTo>
                      <a:pt x="175" y="77"/>
                    </a:lnTo>
                    <a:lnTo>
                      <a:pt x="174" y="86"/>
                    </a:lnTo>
                    <a:lnTo>
                      <a:pt x="171" y="88"/>
                    </a:lnTo>
                    <a:lnTo>
                      <a:pt x="170" y="91"/>
                    </a:lnTo>
                    <a:lnTo>
                      <a:pt x="166" y="93"/>
                    </a:lnTo>
                    <a:lnTo>
                      <a:pt x="163" y="95"/>
                    </a:lnTo>
                    <a:lnTo>
                      <a:pt x="154" y="96"/>
                    </a:lnTo>
                    <a:lnTo>
                      <a:pt x="150" y="9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98" name="Freeform 326"/>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99" name="Freeform 327"/>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0" name="Freeform 328"/>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1" name="Freeform 329"/>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2" name="Freeform 330"/>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3" name="Freeform 331"/>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4" name="Freeform 332"/>
              <p:cNvSpPr/>
              <p:nvPr userDrawn="1"/>
            </p:nvSpPr>
            <p:spPr bwMode="auto">
              <a:xfrm>
                <a:off x="143" y="177"/>
                <a:ext cx="15" cy="32"/>
              </a:xfrm>
              <a:custGeom>
                <a:avLst/>
                <a:gdLst>
                  <a:gd name="T0" fmla="*/ 0 w 46"/>
                  <a:gd name="T1" fmla="*/ 0 h 97"/>
                  <a:gd name="T2" fmla="*/ 0 w 46"/>
                  <a:gd name="T3" fmla="*/ 0 h 97"/>
                  <a:gd name="T4" fmla="*/ 0 w 46"/>
                  <a:gd name="T5" fmla="*/ 0 h 97"/>
                  <a:gd name="T6" fmla="*/ 0 w 46"/>
                  <a:gd name="T7" fmla="*/ 0 h 97"/>
                  <a:gd name="T8" fmla="*/ 0 w 46"/>
                  <a:gd name="T9" fmla="*/ 0 h 97"/>
                  <a:gd name="T10" fmla="*/ 0 w 46"/>
                  <a:gd name="T11" fmla="*/ 0 h 97"/>
                  <a:gd name="T12" fmla="*/ 0 w 46"/>
                  <a:gd name="T13" fmla="*/ 0 h 97"/>
                  <a:gd name="T14" fmla="*/ 0 w 46"/>
                  <a:gd name="T15" fmla="*/ 0 h 97"/>
                  <a:gd name="T16" fmla="*/ 0 w 46"/>
                  <a:gd name="T17" fmla="*/ 0 h 97"/>
                  <a:gd name="T18" fmla="*/ 0 w 46"/>
                  <a:gd name="T19" fmla="*/ 0 h 97"/>
                  <a:gd name="T20" fmla="*/ 0 w 46"/>
                  <a:gd name="T21" fmla="*/ 0 h 97"/>
                  <a:gd name="T22" fmla="*/ 0 w 46"/>
                  <a:gd name="T23" fmla="*/ 0 h 97"/>
                  <a:gd name="T24" fmla="*/ 0 w 46"/>
                  <a:gd name="T25" fmla="*/ 0 h 97"/>
                  <a:gd name="T26" fmla="*/ 0 w 46"/>
                  <a:gd name="T27" fmla="*/ 0 h 97"/>
                  <a:gd name="T28" fmla="*/ 0 w 46"/>
                  <a:gd name="T29" fmla="*/ 0 h 97"/>
                  <a:gd name="T30" fmla="*/ 0 w 46"/>
                  <a:gd name="T31" fmla="*/ 0 h 97"/>
                  <a:gd name="T32" fmla="*/ 0 w 46"/>
                  <a:gd name="T33" fmla="*/ 0 h 97"/>
                  <a:gd name="T34" fmla="*/ 0 w 46"/>
                  <a:gd name="T35" fmla="*/ 0 h 97"/>
                  <a:gd name="T36" fmla="*/ 0 w 46"/>
                  <a:gd name="T37" fmla="*/ 0 h 97"/>
                  <a:gd name="T38" fmla="*/ 0 w 46"/>
                  <a:gd name="T39" fmla="*/ 0 h 97"/>
                  <a:gd name="T40" fmla="*/ 0 w 46"/>
                  <a:gd name="T41" fmla="*/ 0 h 97"/>
                  <a:gd name="T42" fmla="*/ 0 w 46"/>
                  <a:gd name="T43" fmla="*/ 0 h 97"/>
                  <a:gd name="T44" fmla="*/ 0 w 46"/>
                  <a:gd name="T45" fmla="*/ 0 h 97"/>
                  <a:gd name="T46" fmla="*/ 0 w 46"/>
                  <a:gd name="T47" fmla="*/ 0 h 97"/>
                  <a:gd name="T48" fmla="*/ 0 w 46"/>
                  <a:gd name="T49" fmla="*/ 0 h 97"/>
                  <a:gd name="T50" fmla="*/ 0 w 46"/>
                  <a:gd name="T51" fmla="*/ 0 h 97"/>
                  <a:gd name="T52" fmla="*/ 0 w 46"/>
                  <a:gd name="T53" fmla="*/ 0 h 97"/>
                  <a:gd name="T54" fmla="*/ 0 w 46"/>
                  <a:gd name="T55" fmla="*/ 0 h 97"/>
                  <a:gd name="T56" fmla="*/ 0 w 46"/>
                  <a:gd name="T57" fmla="*/ 0 h 97"/>
                  <a:gd name="T58" fmla="*/ 0 w 46"/>
                  <a:gd name="T59" fmla="*/ 0 h 97"/>
                  <a:gd name="T60" fmla="*/ 0 w 46"/>
                  <a:gd name="T61" fmla="*/ 0 h 97"/>
                  <a:gd name="T62" fmla="*/ 0 w 46"/>
                  <a:gd name="T63" fmla="*/ 0 h 97"/>
                  <a:gd name="T64" fmla="*/ 0 w 46"/>
                  <a:gd name="T65" fmla="*/ 0 h 97"/>
                  <a:gd name="T66" fmla="*/ 0 w 46"/>
                  <a:gd name="T67" fmla="*/ 0 h 97"/>
                  <a:gd name="T68" fmla="*/ 0 w 46"/>
                  <a:gd name="T69" fmla="*/ 0 h 97"/>
                  <a:gd name="T70" fmla="*/ 0 w 46"/>
                  <a:gd name="T71" fmla="*/ 0 h 97"/>
                  <a:gd name="T72" fmla="*/ 0 w 46"/>
                  <a:gd name="T73" fmla="*/ 0 h 97"/>
                  <a:gd name="T74" fmla="*/ 0 w 46"/>
                  <a:gd name="T75" fmla="*/ 0 h 97"/>
                  <a:gd name="T76" fmla="*/ 0 w 46"/>
                  <a:gd name="T77" fmla="*/ 0 h 97"/>
                  <a:gd name="T78" fmla="*/ 0 w 46"/>
                  <a:gd name="T79" fmla="*/ 0 h 97"/>
                  <a:gd name="T80" fmla="*/ 0 w 46"/>
                  <a:gd name="T81" fmla="*/ 0 h 97"/>
                  <a:gd name="T82" fmla="*/ 0 w 46"/>
                  <a:gd name="T83" fmla="*/ 0 h 97"/>
                  <a:gd name="T84" fmla="*/ 0 w 46"/>
                  <a:gd name="T85" fmla="*/ 0 h 97"/>
                  <a:gd name="T86" fmla="*/ 0 w 46"/>
                  <a:gd name="T87" fmla="*/ 0 h 97"/>
                  <a:gd name="T88" fmla="*/ 0 w 46"/>
                  <a:gd name="T89" fmla="*/ 0 h 97"/>
                  <a:gd name="T90" fmla="*/ 0 w 46"/>
                  <a:gd name="T91" fmla="*/ 0 h 97"/>
                  <a:gd name="T92" fmla="*/ 0 w 46"/>
                  <a:gd name="T93" fmla="*/ 0 h 97"/>
                  <a:gd name="T94" fmla="*/ 0 w 46"/>
                  <a:gd name="T95" fmla="*/ 0 h 97"/>
                  <a:gd name="T96" fmla="*/ 0 w 46"/>
                  <a:gd name="T97" fmla="*/ 0 h 97"/>
                  <a:gd name="T98" fmla="*/ 0 w 46"/>
                  <a:gd name="T99" fmla="*/ 0 h 97"/>
                  <a:gd name="T100" fmla="*/ 0 w 46"/>
                  <a:gd name="T101" fmla="*/ 0 h 97"/>
                  <a:gd name="T102" fmla="*/ 0 w 46"/>
                  <a:gd name="T103" fmla="*/ 0 h 97"/>
                  <a:gd name="T104" fmla="*/ 0 w 46"/>
                  <a:gd name="T105" fmla="*/ 0 h 97"/>
                  <a:gd name="T106" fmla="*/ 0 w 46"/>
                  <a:gd name="T107" fmla="*/ 0 h 97"/>
                  <a:gd name="T108" fmla="*/ 0 w 46"/>
                  <a:gd name="T109" fmla="*/ 0 h 97"/>
                  <a:gd name="T110" fmla="*/ 0 w 46"/>
                  <a:gd name="T111" fmla="*/ 0 h 97"/>
                  <a:gd name="T112" fmla="*/ 0 w 46"/>
                  <a:gd name="T113" fmla="*/ 0 h 97"/>
                  <a:gd name="T114" fmla="*/ 0 w 46"/>
                  <a:gd name="T115" fmla="*/ 0 h 97"/>
                  <a:gd name="T116" fmla="*/ 0 w 46"/>
                  <a:gd name="T117" fmla="*/ 0 h 97"/>
                  <a:gd name="T118" fmla="*/ 0 w 46"/>
                  <a:gd name="T119" fmla="*/ 0 h 97"/>
                  <a:gd name="T120" fmla="*/ 0 w 46"/>
                  <a:gd name="T121" fmla="*/ 0 h 97"/>
                  <a:gd name="T122" fmla="*/ 0 w 46"/>
                  <a:gd name="T123" fmla="*/ 0 h 97"/>
                  <a:gd name="T124" fmla="*/ 0 w 46"/>
                  <a:gd name="T125" fmla="*/ 0 h 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6" h="97">
                    <a:moveTo>
                      <a:pt x="11" y="0"/>
                    </a:moveTo>
                    <a:lnTo>
                      <a:pt x="11" y="1"/>
                    </a:lnTo>
                    <a:lnTo>
                      <a:pt x="8" y="13"/>
                    </a:lnTo>
                    <a:lnTo>
                      <a:pt x="7" y="15"/>
                    </a:lnTo>
                    <a:lnTo>
                      <a:pt x="8" y="19"/>
                    </a:lnTo>
                    <a:lnTo>
                      <a:pt x="11" y="20"/>
                    </a:lnTo>
                    <a:lnTo>
                      <a:pt x="12" y="22"/>
                    </a:lnTo>
                    <a:lnTo>
                      <a:pt x="13" y="24"/>
                    </a:lnTo>
                    <a:lnTo>
                      <a:pt x="13" y="28"/>
                    </a:lnTo>
                    <a:lnTo>
                      <a:pt x="13" y="33"/>
                    </a:lnTo>
                    <a:lnTo>
                      <a:pt x="13" y="35"/>
                    </a:lnTo>
                    <a:lnTo>
                      <a:pt x="12" y="33"/>
                    </a:lnTo>
                    <a:lnTo>
                      <a:pt x="11" y="31"/>
                    </a:lnTo>
                    <a:lnTo>
                      <a:pt x="8" y="27"/>
                    </a:lnTo>
                    <a:lnTo>
                      <a:pt x="6" y="25"/>
                    </a:lnTo>
                    <a:lnTo>
                      <a:pt x="0" y="27"/>
                    </a:lnTo>
                    <a:lnTo>
                      <a:pt x="0" y="28"/>
                    </a:lnTo>
                    <a:lnTo>
                      <a:pt x="3" y="31"/>
                    </a:lnTo>
                    <a:lnTo>
                      <a:pt x="4" y="36"/>
                    </a:lnTo>
                    <a:lnTo>
                      <a:pt x="8" y="41"/>
                    </a:lnTo>
                    <a:lnTo>
                      <a:pt x="11" y="44"/>
                    </a:lnTo>
                    <a:lnTo>
                      <a:pt x="13" y="45"/>
                    </a:lnTo>
                    <a:lnTo>
                      <a:pt x="15" y="46"/>
                    </a:lnTo>
                    <a:lnTo>
                      <a:pt x="13" y="48"/>
                    </a:lnTo>
                    <a:lnTo>
                      <a:pt x="11" y="48"/>
                    </a:lnTo>
                    <a:lnTo>
                      <a:pt x="9" y="48"/>
                    </a:lnTo>
                    <a:lnTo>
                      <a:pt x="8" y="48"/>
                    </a:lnTo>
                    <a:lnTo>
                      <a:pt x="8" y="49"/>
                    </a:lnTo>
                    <a:lnTo>
                      <a:pt x="9" y="53"/>
                    </a:lnTo>
                    <a:lnTo>
                      <a:pt x="11" y="57"/>
                    </a:lnTo>
                    <a:lnTo>
                      <a:pt x="15" y="60"/>
                    </a:lnTo>
                    <a:lnTo>
                      <a:pt x="18" y="63"/>
                    </a:lnTo>
                    <a:lnTo>
                      <a:pt x="20" y="66"/>
                    </a:lnTo>
                    <a:lnTo>
                      <a:pt x="18" y="67"/>
                    </a:lnTo>
                    <a:lnTo>
                      <a:pt x="16" y="66"/>
                    </a:lnTo>
                    <a:lnTo>
                      <a:pt x="15" y="66"/>
                    </a:lnTo>
                    <a:lnTo>
                      <a:pt x="13" y="67"/>
                    </a:lnTo>
                    <a:lnTo>
                      <a:pt x="17" y="75"/>
                    </a:lnTo>
                    <a:lnTo>
                      <a:pt x="20" y="79"/>
                    </a:lnTo>
                    <a:lnTo>
                      <a:pt x="22" y="80"/>
                    </a:lnTo>
                    <a:lnTo>
                      <a:pt x="30" y="84"/>
                    </a:lnTo>
                    <a:lnTo>
                      <a:pt x="31" y="85"/>
                    </a:lnTo>
                    <a:lnTo>
                      <a:pt x="30" y="86"/>
                    </a:lnTo>
                    <a:lnTo>
                      <a:pt x="29" y="86"/>
                    </a:lnTo>
                    <a:lnTo>
                      <a:pt x="28" y="86"/>
                    </a:lnTo>
                    <a:lnTo>
                      <a:pt x="25" y="86"/>
                    </a:lnTo>
                    <a:lnTo>
                      <a:pt x="22" y="86"/>
                    </a:lnTo>
                    <a:lnTo>
                      <a:pt x="25" y="93"/>
                    </a:lnTo>
                    <a:lnTo>
                      <a:pt x="28" y="95"/>
                    </a:lnTo>
                    <a:lnTo>
                      <a:pt x="30" y="97"/>
                    </a:lnTo>
                    <a:lnTo>
                      <a:pt x="31" y="97"/>
                    </a:lnTo>
                    <a:lnTo>
                      <a:pt x="33" y="93"/>
                    </a:lnTo>
                    <a:lnTo>
                      <a:pt x="37" y="89"/>
                    </a:lnTo>
                    <a:lnTo>
                      <a:pt x="42" y="86"/>
                    </a:lnTo>
                    <a:lnTo>
                      <a:pt x="44" y="86"/>
                    </a:lnTo>
                    <a:lnTo>
                      <a:pt x="46" y="86"/>
                    </a:lnTo>
                    <a:lnTo>
                      <a:pt x="46" y="85"/>
                    </a:lnTo>
                    <a:lnTo>
                      <a:pt x="46" y="81"/>
                    </a:lnTo>
                    <a:lnTo>
                      <a:pt x="46" y="77"/>
                    </a:lnTo>
                    <a:lnTo>
                      <a:pt x="44" y="75"/>
                    </a:lnTo>
                    <a:lnTo>
                      <a:pt x="44" y="71"/>
                    </a:lnTo>
                    <a:lnTo>
                      <a:pt x="44" y="70"/>
                    </a:lnTo>
                    <a:lnTo>
                      <a:pt x="42" y="71"/>
                    </a:lnTo>
                    <a:lnTo>
                      <a:pt x="39" y="75"/>
                    </a:lnTo>
                    <a:lnTo>
                      <a:pt x="35" y="76"/>
                    </a:lnTo>
                    <a:lnTo>
                      <a:pt x="31" y="75"/>
                    </a:lnTo>
                    <a:lnTo>
                      <a:pt x="29" y="73"/>
                    </a:lnTo>
                    <a:lnTo>
                      <a:pt x="26" y="70"/>
                    </a:lnTo>
                    <a:lnTo>
                      <a:pt x="24" y="66"/>
                    </a:lnTo>
                    <a:lnTo>
                      <a:pt x="20" y="54"/>
                    </a:lnTo>
                    <a:lnTo>
                      <a:pt x="18" y="38"/>
                    </a:lnTo>
                    <a:lnTo>
                      <a:pt x="20" y="32"/>
                    </a:lnTo>
                    <a:lnTo>
                      <a:pt x="20" y="23"/>
                    </a:lnTo>
                    <a:lnTo>
                      <a:pt x="20" y="16"/>
                    </a:lnTo>
                    <a:lnTo>
                      <a:pt x="18" y="11"/>
                    </a:lnTo>
                    <a:lnTo>
                      <a:pt x="17" y="7"/>
                    </a:lnTo>
                    <a:lnTo>
                      <a:pt x="15" y="3"/>
                    </a:lnTo>
                    <a:lnTo>
                      <a:pt x="12" y="1"/>
                    </a:lnTo>
                    <a:lnTo>
                      <a:pt x="11"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5" name="Freeform 333"/>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6" name="Freeform 334"/>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7" name="Freeform 335"/>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8" name="Freeform 336"/>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9" name="Freeform 337"/>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0" name="Freeform 338"/>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1" name="Freeform 339"/>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2" name="Freeform 340"/>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3" name="Freeform 341"/>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4" name="Freeform 342"/>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5" name="Freeform 343"/>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6" name="Freeform 344"/>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7" name="Freeform 345"/>
              <p:cNvSpPr/>
              <p:nvPr userDrawn="1"/>
            </p:nvSpPr>
            <p:spPr bwMode="auto">
              <a:xfrm>
                <a:off x="249" y="177"/>
                <a:ext cx="15" cy="32"/>
              </a:xfrm>
              <a:custGeom>
                <a:avLst/>
                <a:gdLst>
                  <a:gd name="T0" fmla="*/ 0 w 47"/>
                  <a:gd name="T1" fmla="*/ 0 h 97"/>
                  <a:gd name="T2" fmla="*/ 0 w 47"/>
                  <a:gd name="T3" fmla="*/ 0 h 97"/>
                  <a:gd name="T4" fmla="*/ 0 w 47"/>
                  <a:gd name="T5" fmla="*/ 0 h 97"/>
                  <a:gd name="T6" fmla="*/ 0 w 47"/>
                  <a:gd name="T7" fmla="*/ 0 h 97"/>
                  <a:gd name="T8" fmla="*/ 0 w 47"/>
                  <a:gd name="T9" fmla="*/ 0 h 97"/>
                  <a:gd name="T10" fmla="*/ 0 w 47"/>
                  <a:gd name="T11" fmla="*/ 0 h 97"/>
                  <a:gd name="T12" fmla="*/ 0 w 47"/>
                  <a:gd name="T13" fmla="*/ 0 h 97"/>
                  <a:gd name="T14" fmla="*/ 0 w 47"/>
                  <a:gd name="T15" fmla="*/ 0 h 97"/>
                  <a:gd name="T16" fmla="*/ 0 w 47"/>
                  <a:gd name="T17" fmla="*/ 0 h 97"/>
                  <a:gd name="T18" fmla="*/ 0 w 47"/>
                  <a:gd name="T19" fmla="*/ 0 h 97"/>
                  <a:gd name="T20" fmla="*/ 0 w 47"/>
                  <a:gd name="T21" fmla="*/ 0 h 97"/>
                  <a:gd name="T22" fmla="*/ 0 w 47"/>
                  <a:gd name="T23" fmla="*/ 0 h 97"/>
                  <a:gd name="T24" fmla="*/ 0 w 47"/>
                  <a:gd name="T25" fmla="*/ 0 h 97"/>
                  <a:gd name="T26" fmla="*/ 0 w 47"/>
                  <a:gd name="T27" fmla="*/ 0 h 97"/>
                  <a:gd name="T28" fmla="*/ 0 w 47"/>
                  <a:gd name="T29" fmla="*/ 0 h 97"/>
                  <a:gd name="T30" fmla="*/ 0 w 47"/>
                  <a:gd name="T31" fmla="*/ 0 h 97"/>
                  <a:gd name="T32" fmla="*/ 0 w 47"/>
                  <a:gd name="T33" fmla="*/ 0 h 97"/>
                  <a:gd name="T34" fmla="*/ 0 w 47"/>
                  <a:gd name="T35" fmla="*/ 0 h 97"/>
                  <a:gd name="T36" fmla="*/ 0 w 47"/>
                  <a:gd name="T37" fmla="*/ 0 h 97"/>
                  <a:gd name="T38" fmla="*/ 0 w 47"/>
                  <a:gd name="T39" fmla="*/ 0 h 97"/>
                  <a:gd name="T40" fmla="*/ 0 w 47"/>
                  <a:gd name="T41" fmla="*/ 0 h 97"/>
                  <a:gd name="T42" fmla="*/ 0 w 47"/>
                  <a:gd name="T43" fmla="*/ 0 h 97"/>
                  <a:gd name="T44" fmla="*/ 0 w 47"/>
                  <a:gd name="T45" fmla="*/ 0 h 97"/>
                  <a:gd name="T46" fmla="*/ 0 w 47"/>
                  <a:gd name="T47" fmla="*/ 0 h 97"/>
                  <a:gd name="T48" fmla="*/ 0 w 47"/>
                  <a:gd name="T49" fmla="*/ 0 h 97"/>
                  <a:gd name="T50" fmla="*/ 0 w 47"/>
                  <a:gd name="T51" fmla="*/ 0 h 97"/>
                  <a:gd name="T52" fmla="*/ 0 w 47"/>
                  <a:gd name="T53" fmla="*/ 0 h 97"/>
                  <a:gd name="T54" fmla="*/ 0 w 47"/>
                  <a:gd name="T55" fmla="*/ 0 h 97"/>
                  <a:gd name="T56" fmla="*/ 0 w 47"/>
                  <a:gd name="T57" fmla="*/ 0 h 97"/>
                  <a:gd name="T58" fmla="*/ 0 w 47"/>
                  <a:gd name="T59" fmla="*/ 0 h 97"/>
                  <a:gd name="T60" fmla="*/ 0 w 47"/>
                  <a:gd name="T61" fmla="*/ 0 h 97"/>
                  <a:gd name="T62" fmla="*/ 0 w 47"/>
                  <a:gd name="T63" fmla="*/ 0 h 97"/>
                  <a:gd name="T64" fmla="*/ 0 w 47"/>
                  <a:gd name="T65" fmla="*/ 0 h 97"/>
                  <a:gd name="T66" fmla="*/ 0 w 47"/>
                  <a:gd name="T67" fmla="*/ 0 h 97"/>
                  <a:gd name="T68" fmla="*/ 0 w 47"/>
                  <a:gd name="T69" fmla="*/ 0 h 97"/>
                  <a:gd name="T70" fmla="*/ 0 w 47"/>
                  <a:gd name="T71" fmla="*/ 0 h 97"/>
                  <a:gd name="T72" fmla="*/ 0 w 47"/>
                  <a:gd name="T73" fmla="*/ 0 h 97"/>
                  <a:gd name="T74" fmla="*/ 0 w 47"/>
                  <a:gd name="T75" fmla="*/ 0 h 97"/>
                  <a:gd name="T76" fmla="*/ 0 w 47"/>
                  <a:gd name="T77" fmla="*/ 0 h 97"/>
                  <a:gd name="T78" fmla="*/ 0 w 47"/>
                  <a:gd name="T79" fmla="*/ 0 h 97"/>
                  <a:gd name="T80" fmla="*/ 0 w 47"/>
                  <a:gd name="T81" fmla="*/ 0 h 97"/>
                  <a:gd name="T82" fmla="*/ 0 w 47"/>
                  <a:gd name="T83" fmla="*/ 0 h 97"/>
                  <a:gd name="T84" fmla="*/ 0 w 47"/>
                  <a:gd name="T85" fmla="*/ 0 h 97"/>
                  <a:gd name="T86" fmla="*/ 0 w 47"/>
                  <a:gd name="T87" fmla="*/ 0 h 97"/>
                  <a:gd name="T88" fmla="*/ 0 w 47"/>
                  <a:gd name="T89" fmla="*/ 0 h 97"/>
                  <a:gd name="T90" fmla="*/ 0 w 47"/>
                  <a:gd name="T91" fmla="*/ 0 h 97"/>
                  <a:gd name="T92" fmla="*/ 0 w 47"/>
                  <a:gd name="T93" fmla="*/ 0 h 97"/>
                  <a:gd name="T94" fmla="*/ 0 w 47"/>
                  <a:gd name="T95" fmla="*/ 0 h 97"/>
                  <a:gd name="T96" fmla="*/ 0 w 47"/>
                  <a:gd name="T97" fmla="*/ 0 h 97"/>
                  <a:gd name="T98" fmla="*/ 0 w 47"/>
                  <a:gd name="T99" fmla="*/ 0 h 97"/>
                  <a:gd name="T100" fmla="*/ 0 w 47"/>
                  <a:gd name="T101" fmla="*/ 0 h 97"/>
                  <a:gd name="T102" fmla="*/ 0 w 47"/>
                  <a:gd name="T103" fmla="*/ 0 h 97"/>
                  <a:gd name="T104" fmla="*/ 0 w 47"/>
                  <a:gd name="T105" fmla="*/ 0 h 97"/>
                  <a:gd name="T106" fmla="*/ 0 w 47"/>
                  <a:gd name="T107" fmla="*/ 0 h 97"/>
                  <a:gd name="T108" fmla="*/ 0 w 47"/>
                  <a:gd name="T109" fmla="*/ 0 h 97"/>
                  <a:gd name="T110" fmla="*/ 0 w 47"/>
                  <a:gd name="T111" fmla="*/ 0 h 97"/>
                  <a:gd name="T112" fmla="*/ 0 w 47"/>
                  <a:gd name="T113" fmla="*/ 0 h 97"/>
                  <a:gd name="T114" fmla="*/ 0 w 47"/>
                  <a:gd name="T115" fmla="*/ 0 h 97"/>
                  <a:gd name="T116" fmla="*/ 0 w 47"/>
                  <a:gd name="T117" fmla="*/ 0 h 97"/>
                  <a:gd name="T118" fmla="*/ 0 w 47"/>
                  <a:gd name="T119" fmla="*/ 0 h 97"/>
                  <a:gd name="T120" fmla="*/ 0 w 47"/>
                  <a:gd name="T121" fmla="*/ 0 h 9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7" h="97">
                    <a:moveTo>
                      <a:pt x="10" y="0"/>
                    </a:moveTo>
                    <a:lnTo>
                      <a:pt x="10" y="1"/>
                    </a:lnTo>
                    <a:lnTo>
                      <a:pt x="9" y="9"/>
                    </a:lnTo>
                    <a:lnTo>
                      <a:pt x="8" y="13"/>
                    </a:lnTo>
                    <a:lnTo>
                      <a:pt x="8" y="15"/>
                    </a:lnTo>
                    <a:lnTo>
                      <a:pt x="8" y="19"/>
                    </a:lnTo>
                    <a:lnTo>
                      <a:pt x="10" y="20"/>
                    </a:lnTo>
                    <a:lnTo>
                      <a:pt x="13" y="22"/>
                    </a:lnTo>
                    <a:lnTo>
                      <a:pt x="13" y="24"/>
                    </a:lnTo>
                    <a:lnTo>
                      <a:pt x="13" y="28"/>
                    </a:lnTo>
                    <a:lnTo>
                      <a:pt x="14" y="33"/>
                    </a:lnTo>
                    <a:lnTo>
                      <a:pt x="13" y="35"/>
                    </a:lnTo>
                    <a:lnTo>
                      <a:pt x="12" y="33"/>
                    </a:lnTo>
                    <a:lnTo>
                      <a:pt x="10" y="31"/>
                    </a:lnTo>
                    <a:lnTo>
                      <a:pt x="8" y="27"/>
                    </a:lnTo>
                    <a:lnTo>
                      <a:pt x="5" y="25"/>
                    </a:lnTo>
                    <a:lnTo>
                      <a:pt x="0" y="27"/>
                    </a:lnTo>
                    <a:lnTo>
                      <a:pt x="5" y="36"/>
                    </a:lnTo>
                    <a:lnTo>
                      <a:pt x="8" y="41"/>
                    </a:lnTo>
                    <a:lnTo>
                      <a:pt x="13" y="45"/>
                    </a:lnTo>
                    <a:lnTo>
                      <a:pt x="14" y="46"/>
                    </a:lnTo>
                    <a:lnTo>
                      <a:pt x="14" y="48"/>
                    </a:lnTo>
                    <a:lnTo>
                      <a:pt x="13" y="48"/>
                    </a:lnTo>
                    <a:lnTo>
                      <a:pt x="10" y="48"/>
                    </a:lnTo>
                    <a:lnTo>
                      <a:pt x="9" y="48"/>
                    </a:lnTo>
                    <a:lnTo>
                      <a:pt x="8" y="49"/>
                    </a:lnTo>
                    <a:lnTo>
                      <a:pt x="9" y="53"/>
                    </a:lnTo>
                    <a:lnTo>
                      <a:pt x="10" y="57"/>
                    </a:lnTo>
                    <a:lnTo>
                      <a:pt x="14" y="60"/>
                    </a:lnTo>
                    <a:lnTo>
                      <a:pt x="18" y="63"/>
                    </a:lnTo>
                    <a:lnTo>
                      <a:pt x="19" y="66"/>
                    </a:lnTo>
                    <a:lnTo>
                      <a:pt x="18" y="67"/>
                    </a:lnTo>
                    <a:lnTo>
                      <a:pt x="17" y="66"/>
                    </a:lnTo>
                    <a:lnTo>
                      <a:pt x="16" y="66"/>
                    </a:lnTo>
                    <a:lnTo>
                      <a:pt x="14" y="66"/>
                    </a:lnTo>
                    <a:lnTo>
                      <a:pt x="14" y="67"/>
                    </a:lnTo>
                    <a:lnTo>
                      <a:pt x="14" y="71"/>
                    </a:lnTo>
                    <a:lnTo>
                      <a:pt x="17" y="75"/>
                    </a:lnTo>
                    <a:lnTo>
                      <a:pt x="19" y="79"/>
                    </a:lnTo>
                    <a:lnTo>
                      <a:pt x="22" y="80"/>
                    </a:lnTo>
                    <a:lnTo>
                      <a:pt x="30" y="84"/>
                    </a:lnTo>
                    <a:lnTo>
                      <a:pt x="31" y="85"/>
                    </a:lnTo>
                    <a:lnTo>
                      <a:pt x="30" y="86"/>
                    </a:lnTo>
                    <a:lnTo>
                      <a:pt x="28" y="86"/>
                    </a:lnTo>
                    <a:lnTo>
                      <a:pt x="27" y="86"/>
                    </a:lnTo>
                    <a:lnTo>
                      <a:pt x="25" y="86"/>
                    </a:lnTo>
                    <a:lnTo>
                      <a:pt x="23" y="86"/>
                    </a:lnTo>
                    <a:lnTo>
                      <a:pt x="26" y="93"/>
                    </a:lnTo>
                    <a:lnTo>
                      <a:pt x="28" y="95"/>
                    </a:lnTo>
                    <a:lnTo>
                      <a:pt x="30" y="97"/>
                    </a:lnTo>
                    <a:lnTo>
                      <a:pt x="31" y="97"/>
                    </a:lnTo>
                    <a:lnTo>
                      <a:pt x="32" y="93"/>
                    </a:lnTo>
                    <a:lnTo>
                      <a:pt x="38" y="89"/>
                    </a:lnTo>
                    <a:lnTo>
                      <a:pt x="41" y="86"/>
                    </a:lnTo>
                    <a:lnTo>
                      <a:pt x="45" y="86"/>
                    </a:lnTo>
                    <a:lnTo>
                      <a:pt x="47" y="85"/>
                    </a:lnTo>
                    <a:lnTo>
                      <a:pt x="45" y="81"/>
                    </a:lnTo>
                    <a:lnTo>
                      <a:pt x="45" y="77"/>
                    </a:lnTo>
                    <a:lnTo>
                      <a:pt x="45" y="75"/>
                    </a:lnTo>
                    <a:lnTo>
                      <a:pt x="45" y="71"/>
                    </a:lnTo>
                    <a:lnTo>
                      <a:pt x="44" y="70"/>
                    </a:lnTo>
                    <a:lnTo>
                      <a:pt x="43" y="71"/>
                    </a:lnTo>
                    <a:lnTo>
                      <a:pt x="39" y="75"/>
                    </a:lnTo>
                    <a:lnTo>
                      <a:pt x="35" y="76"/>
                    </a:lnTo>
                    <a:lnTo>
                      <a:pt x="31" y="75"/>
                    </a:lnTo>
                    <a:lnTo>
                      <a:pt x="28" y="73"/>
                    </a:lnTo>
                    <a:lnTo>
                      <a:pt x="26" y="70"/>
                    </a:lnTo>
                    <a:lnTo>
                      <a:pt x="23" y="66"/>
                    </a:lnTo>
                    <a:lnTo>
                      <a:pt x="21" y="54"/>
                    </a:lnTo>
                    <a:lnTo>
                      <a:pt x="19" y="38"/>
                    </a:lnTo>
                    <a:lnTo>
                      <a:pt x="19" y="32"/>
                    </a:lnTo>
                    <a:lnTo>
                      <a:pt x="19" y="24"/>
                    </a:lnTo>
                    <a:lnTo>
                      <a:pt x="19" y="22"/>
                    </a:lnTo>
                    <a:lnTo>
                      <a:pt x="19" y="16"/>
                    </a:lnTo>
                    <a:lnTo>
                      <a:pt x="18" y="11"/>
                    </a:lnTo>
                    <a:lnTo>
                      <a:pt x="17" y="7"/>
                    </a:lnTo>
                    <a:lnTo>
                      <a:pt x="14" y="3"/>
                    </a:lnTo>
                    <a:lnTo>
                      <a:pt x="12" y="1"/>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8" name="Freeform 346"/>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9" name="Freeform 347"/>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0" name="Freeform 348"/>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1" name="Freeform 349"/>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2" name="Freeform 350"/>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3" name="Freeform 351"/>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4" name="Freeform 352"/>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5" name="Freeform 353"/>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6" name="Freeform 354"/>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7" name="Freeform 355"/>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8" name="Freeform 356"/>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9" name="Freeform 357"/>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30" name="Freeform 358"/>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31" name="Freeform 359"/>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32" name="Freeform 360"/>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33" name="Freeform 361"/>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34" name="Freeform 362"/>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35" name="Freeform 363"/>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36" name="Freeform 364"/>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37" name="Freeform 365"/>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38" name="Freeform 366"/>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39" name="Freeform 367"/>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40" name="Freeform 368"/>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41" name="Freeform 369"/>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42" name="Freeform 370"/>
              <p:cNvSpPr/>
              <p:nvPr userDrawn="1"/>
            </p:nvSpPr>
            <p:spPr bwMode="auto">
              <a:xfrm>
                <a:off x="256" y="310"/>
                <a:ext cx="25" cy="31"/>
              </a:xfrm>
              <a:custGeom>
                <a:avLst/>
                <a:gdLst>
                  <a:gd name="T0" fmla="*/ 0 w 75"/>
                  <a:gd name="T1" fmla="*/ 0 h 94"/>
                  <a:gd name="T2" fmla="*/ 0 w 75"/>
                  <a:gd name="T3" fmla="*/ 0 h 94"/>
                  <a:gd name="T4" fmla="*/ 0 w 75"/>
                  <a:gd name="T5" fmla="*/ 0 h 94"/>
                  <a:gd name="T6" fmla="*/ 0 w 75"/>
                  <a:gd name="T7" fmla="*/ 0 h 94"/>
                  <a:gd name="T8" fmla="*/ 0 w 75"/>
                  <a:gd name="T9" fmla="*/ 0 h 94"/>
                  <a:gd name="T10" fmla="*/ 0 w 75"/>
                  <a:gd name="T11" fmla="*/ 0 h 94"/>
                  <a:gd name="T12" fmla="*/ 0 w 75"/>
                  <a:gd name="T13" fmla="*/ 0 h 94"/>
                  <a:gd name="T14" fmla="*/ 0 w 75"/>
                  <a:gd name="T15" fmla="*/ 0 h 94"/>
                  <a:gd name="T16" fmla="*/ 0 w 75"/>
                  <a:gd name="T17" fmla="*/ 0 h 94"/>
                  <a:gd name="T18" fmla="*/ 0 w 75"/>
                  <a:gd name="T19" fmla="*/ 0 h 94"/>
                  <a:gd name="T20" fmla="*/ 0 w 75"/>
                  <a:gd name="T21" fmla="*/ 0 h 94"/>
                  <a:gd name="T22" fmla="*/ 0 w 75"/>
                  <a:gd name="T23" fmla="*/ 0 h 94"/>
                  <a:gd name="T24" fmla="*/ 0 w 75"/>
                  <a:gd name="T25" fmla="*/ 0 h 94"/>
                  <a:gd name="T26" fmla="*/ 0 w 75"/>
                  <a:gd name="T27" fmla="*/ 0 h 94"/>
                  <a:gd name="T28" fmla="*/ 0 w 75"/>
                  <a:gd name="T29" fmla="*/ 0 h 94"/>
                  <a:gd name="T30" fmla="*/ 0 w 75"/>
                  <a:gd name="T31" fmla="*/ 0 h 94"/>
                  <a:gd name="T32" fmla="*/ 0 w 75"/>
                  <a:gd name="T33" fmla="*/ 0 h 94"/>
                  <a:gd name="T34" fmla="*/ 0 w 75"/>
                  <a:gd name="T35" fmla="*/ 0 h 94"/>
                  <a:gd name="T36" fmla="*/ 0 w 75"/>
                  <a:gd name="T37" fmla="*/ 0 h 94"/>
                  <a:gd name="T38" fmla="*/ 0 w 75"/>
                  <a:gd name="T39" fmla="*/ 0 h 94"/>
                  <a:gd name="T40" fmla="*/ 0 w 75"/>
                  <a:gd name="T41" fmla="*/ 0 h 94"/>
                  <a:gd name="T42" fmla="*/ 0 w 75"/>
                  <a:gd name="T43" fmla="*/ 0 h 94"/>
                  <a:gd name="T44" fmla="*/ 0 w 75"/>
                  <a:gd name="T45" fmla="*/ 0 h 94"/>
                  <a:gd name="T46" fmla="*/ 0 w 75"/>
                  <a:gd name="T47" fmla="*/ 0 h 94"/>
                  <a:gd name="T48" fmla="*/ 0 w 75"/>
                  <a:gd name="T49" fmla="*/ 0 h 94"/>
                  <a:gd name="T50" fmla="*/ 0 w 75"/>
                  <a:gd name="T51" fmla="*/ 0 h 94"/>
                  <a:gd name="T52" fmla="*/ 0 w 75"/>
                  <a:gd name="T53" fmla="*/ 0 h 94"/>
                  <a:gd name="T54" fmla="*/ 0 w 75"/>
                  <a:gd name="T55" fmla="*/ 0 h 94"/>
                  <a:gd name="T56" fmla="*/ 0 w 75"/>
                  <a:gd name="T57" fmla="*/ 0 h 94"/>
                  <a:gd name="T58" fmla="*/ 0 w 75"/>
                  <a:gd name="T59" fmla="*/ 0 h 94"/>
                  <a:gd name="T60" fmla="*/ 0 w 75"/>
                  <a:gd name="T61" fmla="*/ 0 h 94"/>
                  <a:gd name="T62" fmla="*/ 0 w 75"/>
                  <a:gd name="T63" fmla="*/ 0 h 94"/>
                  <a:gd name="T64" fmla="*/ 0 w 75"/>
                  <a:gd name="T65" fmla="*/ 0 h 94"/>
                  <a:gd name="T66" fmla="*/ 0 w 75"/>
                  <a:gd name="T67" fmla="*/ 0 h 94"/>
                  <a:gd name="T68" fmla="*/ 0 w 75"/>
                  <a:gd name="T69" fmla="*/ 0 h 94"/>
                  <a:gd name="T70" fmla="*/ 0 w 75"/>
                  <a:gd name="T71" fmla="*/ 0 h 94"/>
                  <a:gd name="T72" fmla="*/ 0 w 75"/>
                  <a:gd name="T73" fmla="*/ 0 h 94"/>
                  <a:gd name="T74" fmla="*/ 0 w 75"/>
                  <a:gd name="T75" fmla="*/ 0 h 94"/>
                  <a:gd name="T76" fmla="*/ 0 w 75"/>
                  <a:gd name="T77" fmla="*/ 0 h 94"/>
                  <a:gd name="T78" fmla="*/ 0 w 75"/>
                  <a:gd name="T79" fmla="*/ 0 h 94"/>
                  <a:gd name="T80" fmla="*/ 0 w 75"/>
                  <a:gd name="T81" fmla="*/ 0 h 94"/>
                  <a:gd name="T82" fmla="*/ 0 w 75"/>
                  <a:gd name="T83" fmla="*/ 0 h 94"/>
                  <a:gd name="T84" fmla="*/ 0 w 75"/>
                  <a:gd name="T85" fmla="*/ 0 h 94"/>
                  <a:gd name="T86" fmla="*/ 0 w 75"/>
                  <a:gd name="T87" fmla="*/ 0 h 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5" h="94">
                    <a:moveTo>
                      <a:pt x="0" y="94"/>
                    </a:moveTo>
                    <a:lnTo>
                      <a:pt x="0" y="94"/>
                    </a:lnTo>
                    <a:lnTo>
                      <a:pt x="2" y="92"/>
                    </a:lnTo>
                    <a:lnTo>
                      <a:pt x="9" y="90"/>
                    </a:lnTo>
                    <a:lnTo>
                      <a:pt x="11" y="89"/>
                    </a:lnTo>
                    <a:lnTo>
                      <a:pt x="14" y="88"/>
                    </a:lnTo>
                    <a:lnTo>
                      <a:pt x="15" y="85"/>
                    </a:lnTo>
                    <a:lnTo>
                      <a:pt x="17" y="82"/>
                    </a:lnTo>
                    <a:lnTo>
                      <a:pt x="18" y="79"/>
                    </a:lnTo>
                    <a:lnTo>
                      <a:pt x="20" y="77"/>
                    </a:lnTo>
                    <a:lnTo>
                      <a:pt x="23" y="75"/>
                    </a:lnTo>
                    <a:lnTo>
                      <a:pt x="24" y="75"/>
                    </a:lnTo>
                    <a:lnTo>
                      <a:pt x="23" y="79"/>
                    </a:lnTo>
                    <a:lnTo>
                      <a:pt x="22" y="81"/>
                    </a:lnTo>
                    <a:lnTo>
                      <a:pt x="23" y="85"/>
                    </a:lnTo>
                    <a:lnTo>
                      <a:pt x="24" y="88"/>
                    </a:lnTo>
                    <a:lnTo>
                      <a:pt x="26" y="85"/>
                    </a:lnTo>
                    <a:lnTo>
                      <a:pt x="28" y="84"/>
                    </a:lnTo>
                    <a:lnTo>
                      <a:pt x="31" y="81"/>
                    </a:lnTo>
                    <a:lnTo>
                      <a:pt x="32" y="79"/>
                    </a:lnTo>
                    <a:lnTo>
                      <a:pt x="33" y="72"/>
                    </a:lnTo>
                    <a:lnTo>
                      <a:pt x="35" y="70"/>
                    </a:lnTo>
                    <a:lnTo>
                      <a:pt x="36" y="68"/>
                    </a:lnTo>
                    <a:lnTo>
                      <a:pt x="37" y="71"/>
                    </a:lnTo>
                    <a:lnTo>
                      <a:pt x="39" y="72"/>
                    </a:lnTo>
                    <a:lnTo>
                      <a:pt x="41" y="71"/>
                    </a:lnTo>
                    <a:lnTo>
                      <a:pt x="42" y="68"/>
                    </a:lnTo>
                    <a:lnTo>
                      <a:pt x="44" y="66"/>
                    </a:lnTo>
                    <a:lnTo>
                      <a:pt x="45" y="62"/>
                    </a:lnTo>
                    <a:lnTo>
                      <a:pt x="45" y="59"/>
                    </a:lnTo>
                    <a:lnTo>
                      <a:pt x="46" y="59"/>
                    </a:lnTo>
                    <a:lnTo>
                      <a:pt x="48" y="59"/>
                    </a:lnTo>
                    <a:lnTo>
                      <a:pt x="48" y="63"/>
                    </a:lnTo>
                    <a:lnTo>
                      <a:pt x="49" y="64"/>
                    </a:lnTo>
                    <a:lnTo>
                      <a:pt x="50" y="63"/>
                    </a:lnTo>
                    <a:lnTo>
                      <a:pt x="53" y="60"/>
                    </a:lnTo>
                    <a:lnTo>
                      <a:pt x="54" y="58"/>
                    </a:lnTo>
                    <a:lnTo>
                      <a:pt x="54" y="55"/>
                    </a:lnTo>
                    <a:lnTo>
                      <a:pt x="55" y="53"/>
                    </a:lnTo>
                    <a:lnTo>
                      <a:pt x="57" y="53"/>
                    </a:lnTo>
                    <a:lnTo>
                      <a:pt x="57" y="55"/>
                    </a:lnTo>
                    <a:lnTo>
                      <a:pt x="59" y="57"/>
                    </a:lnTo>
                    <a:lnTo>
                      <a:pt x="61" y="55"/>
                    </a:lnTo>
                    <a:lnTo>
                      <a:pt x="62" y="54"/>
                    </a:lnTo>
                    <a:lnTo>
                      <a:pt x="63" y="53"/>
                    </a:lnTo>
                    <a:lnTo>
                      <a:pt x="65" y="50"/>
                    </a:lnTo>
                    <a:lnTo>
                      <a:pt x="63" y="49"/>
                    </a:lnTo>
                    <a:lnTo>
                      <a:pt x="61" y="44"/>
                    </a:lnTo>
                    <a:lnTo>
                      <a:pt x="59" y="37"/>
                    </a:lnTo>
                    <a:lnTo>
                      <a:pt x="61" y="33"/>
                    </a:lnTo>
                    <a:lnTo>
                      <a:pt x="62" y="29"/>
                    </a:lnTo>
                    <a:lnTo>
                      <a:pt x="68" y="18"/>
                    </a:lnTo>
                    <a:lnTo>
                      <a:pt x="74" y="10"/>
                    </a:lnTo>
                    <a:lnTo>
                      <a:pt x="75" y="5"/>
                    </a:lnTo>
                    <a:lnTo>
                      <a:pt x="75" y="3"/>
                    </a:lnTo>
                    <a:lnTo>
                      <a:pt x="74" y="3"/>
                    </a:lnTo>
                    <a:lnTo>
                      <a:pt x="71" y="3"/>
                    </a:lnTo>
                    <a:lnTo>
                      <a:pt x="70" y="3"/>
                    </a:lnTo>
                    <a:lnTo>
                      <a:pt x="68" y="3"/>
                    </a:lnTo>
                    <a:lnTo>
                      <a:pt x="67" y="2"/>
                    </a:lnTo>
                    <a:lnTo>
                      <a:pt x="67" y="1"/>
                    </a:lnTo>
                    <a:lnTo>
                      <a:pt x="66" y="0"/>
                    </a:lnTo>
                    <a:lnTo>
                      <a:pt x="65" y="0"/>
                    </a:lnTo>
                    <a:lnTo>
                      <a:pt x="62" y="1"/>
                    </a:lnTo>
                    <a:lnTo>
                      <a:pt x="61" y="1"/>
                    </a:lnTo>
                    <a:lnTo>
                      <a:pt x="61" y="2"/>
                    </a:lnTo>
                    <a:lnTo>
                      <a:pt x="61" y="3"/>
                    </a:lnTo>
                    <a:lnTo>
                      <a:pt x="61" y="5"/>
                    </a:lnTo>
                    <a:lnTo>
                      <a:pt x="59" y="7"/>
                    </a:lnTo>
                    <a:lnTo>
                      <a:pt x="57" y="10"/>
                    </a:lnTo>
                    <a:lnTo>
                      <a:pt x="54" y="13"/>
                    </a:lnTo>
                    <a:lnTo>
                      <a:pt x="49" y="19"/>
                    </a:lnTo>
                    <a:lnTo>
                      <a:pt x="48" y="23"/>
                    </a:lnTo>
                    <a:lnTo>
                      <a:pt x="46" y="25"/>
                    </a:lnTo>
                    <a:lnTo>
                      <a:pt x="48" y="33"/>
                    </a:lnTo>
                    <a:lnTo>
                      <a:pt x="50" y="42"/>
                    </a:lnTo>
                    <a:lnTo>
                      <a:pt x="50" y="45"/>
                    </a:lnTo>
                    <a:lnTo>
                      <a:pt x="48" y="49"/>
                    </a:lnTo>
                    <a:lnTo>
                      <a:pt x="41" y="57"/>
                    </a:lnTo>
                    <a:lnTo>
                      <a:pt x="30" y="64"/>
                    </a:lnTo>
                    <a:lnTo>
                      <a:pt x="15" y="73"/>
                    </a:lnTo>
                    <a:lnTo>
                      <a:pt x="7" y="77"/>
                    </a:lnTo>
                    <a:lnTo>
                      <a:pt x="2" y="81"/>
                    </a:lnTo>
                    <a:lnTo>
                      <a:pt x="1" y="85"/>
                    </a:lnTo>
                    <a:lnTo>
                      <a:pt x="0" y="90"/>
                    </a:lnTo>
                    <a:lnTo>
                      <a:pt x="0" y="94"/>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43" name="Freeform 371"/>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44" name="Freeform 372"/>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45" name="Freeform 373"/>
              <p:cNvSpPr/>
              <p:nvPr userDrawn="1"/>
            </p:nvSpPr>
            <p:spPr bwMode="auto">
              <a:xfrm>
                <a:off x="256" y="290"/>
                <a:ext cx="2" cy="4"/>
              </a:xfrm>
              <a:custGeom>
                <a:avLst/>
                <a:gdLst>
                  <a:gd name="T0" fmla="*/ 0 w 5"/>
                  <a:gd name="T1" fmla="*/ 0 h 13"/>
                  <a:gd name="T2" fmla="*/ 0 w 5"/>
                  <a:gd name="T3" fmla="*/ 0 h 13"/>
                  <a:gd name="T4" fmla="*/ 0 w 5"/>
                  <a:gd name="T5" fmla="*/ 0 h 13"/>
                  <a:gd name="T6" fmla="*/ 0 w 5"/>
                  <a:gd name="T7" fmla="*/ 0 h 13"/>
                  <a:gd name="T8" fmla="*/ 0 w 5"/>
                  <a:gd name="T9" fmla="*/ 0 h 13"/>
                  <a:gd name="T10" fmla="*/ 0 w 5"/>
                  <a:gd name="T11" fmla="*/ 0 h 13"/>
                  <a:gd name="T12" fmla="*/ 0 w 5"/>
                  <a:gd name="T13" fmla="*/ 0 h 13"/>
                  <a:gd name="T14" fmla="*/ 0 w 5"/>
                  <a:gd name="T15" fmla="*/ 0 h 13"/>
                  <a:gd name="T16" fmla="*/ 0 w 5"/>
                  <a:gd name="T17" fmla="*/ 0 h 13"/>
                  <a:gd name="T18" fmla="*/ 0 w 5"/>
                  <a:gd name="T19" fmla="*/ 0 h 13"/>
                  <a:gd name="T20" fmla="*/ 0 w 5"/>
                  <a:gd name="T21" fmla="*/ 0 h 13"/>
                  <a:gd name="T22" fmla="*/ 0 w 5"/>
                  <a:gd name="T23" fmla="*/ 0 h 13"/>
                  <a:gd name="T24" fmla="*/ 0 w 5"/>
                  <a:gd name="T25" fmla="*/ 0 h 13"/>
                  <a:gd name="T26" fmla="*/ 0 w 5"/>
                  <a:gd name="T27" fmla="*/ 0 h 13"/>
                  <a:gd name="T28" fmla="*/ 0 w 5"/>
                  <a:gd name="T29" fmla="*/ 0 h 13"/>
                  <a:gd name="T30" fmla="*/ 0 w 5"/>
                  <a:gd name="T31" fmla="*/ 0 h 13"/>
                  <a:gd name="T32" fmla="*/ 0 w 5"/>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 h="13">
                    <a:moveTo>
                      <a:pt x="0" y="13"/>
                    </a:moveTo>
                    <a:lnTo>
                      <a:pt x="1" y="12"/>
                    </a:lnTo>
                    <a:lnTo>
                      <a:pt x="3" y="10"/>
                    </a:lnTo>
                    <a:lnTo>
                      <a:pt x="4" y="8"/>
                    </a:lnTo>
                    <a:lnTo>
                      <a:pt x="5" y="5"/>
                    </a:lnTo>
                    <a:lnTo>
                      <a:pt x="4" y="3"/>
                    </a:lnTo>
                    <a:lnTo>
                      <a:pt x="1" y="0"/>
                    </a:lnTo>
                    <a:lnTo>
                      <a:pt x="1" y="1"/>
                    </a:lnTo>
                    <a:lnTo>
                      <a:pt x="0" y="4"/>
                    </a:lnTo>
                    <a:lnTo>
                      <a:pt x="0" y="6"/>
                    </a:lnTo>
                    <a:lnTo>
                      <a:pt x="0" y="9"/>
                    </a:lnTo>
                    <a:lnTo>
                      <a:pt x="0" y="12"/>
                    </a:lnTo>
                    <a:lnTo>
                      <a:pt x="0" y="13"/>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46" name="Freeform 374"/>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47" name="Freeform 375"/>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48" name="Freeform 376"/>
              <p:cNvSpPr/>
              <p:nvPr userDrawn="1"/>
            </p:nvSpPr>
            <p:spPr bwMode="auto">
              <a:xfrm>
                <a:off x="259" y="330"/>
                <a:ext cx="5" cy="4"/>
              </a:xfrm>
              <a:custGeom>
                <a:avLst/>
                <a:gdLst>
                  <a:gd name="T0" fmla="*/ 0 w 17"/>
                  <a:gd name="T1" fmla="*/ 0 h 12"/>
                  <a:gd name="T2" fmla="*/ 0 w 17"/>
                  <a:gd name="T3" fmla="*/ 0 h 12"/>
                  <a:gd name="T4" fmla="*/ 0 w 17"/>
                  <a:gd name="T5" fmla="*/ 0 h 12"/>
                  <a:gd name="T6" fmla="*/ 0 w 17"/>
                  <a:gd name="T7" fmla="*/ 0 h 12"/>
                  <a:gd name="T8" fmla="*/ 0 w 17"/>
                  <a:gd name="T9" fmla="*/ 0 h 12"/>
                  <a:gd name="T10" fmla="*/ 0 w 17"/>
                  <a:gd name="T11" fmla="*/ 0 h 12"/>
                  <a:gd name="T12" fmla="*/ 0 w 17"/>
                  <a:gd name="T13" fmla="*/ 0 h 12"/>
                  <a:gd name="T14" fmla="*/ 0 w 17"/>
                  <a:gd name="T15" fmla="*/ 0 h 12"/>
                  <a:gd name="T16" fmla="*/ 0 w 17"/>
                  <a:gd name="T17" fmla="*/ 0 h 12"/>
                  <a:gd name="T18" fmla="*/ 0 w 17"/>
                  <a:gd name="T19" fmla="*/ 0 h 12"/>
                  <a:gd name="T20" fmla="*/ 0 w 17"/>
                  <a:gd name="T21" fmla="*/ 0 h 12"/>
                  <a:gd name="T22" fmla="*/ 0 w 17"/>
                  <a:gd name="T23" fmla="*/ 0 h 12"/>
                  <a:gd name="T24" fmla="*/ 0 w 17"/>
                  <a:gd name="T25" fmla="*/ 0 h 12"/>
                  <a:gd name="T26" fmla="*/ 0 w 17"/>
                  <a:gd name="T27" fmla="*/ 0 h 12"/>
                  <a:gd name="T28" fmla="*/ 0 w 17"/>
                  <a:gd name="T29" fmla="*/ 0 h 12"/>
                  <a:gd name="T30" fmla="*/ 0 w 17"/>
                  <a:gd name="T31" fmla="*/ 0 h 12"/>
                  <a:gd name="T32" fmla="*/ 0 w 17"/>
                  <a:gd name="T33" fmla="*/ 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12">
                    <a:moveTo>
                      <a:pt x="0" y="12"/>
                    </a:moveTo>
                    <a:lnTo>
                      <a:pt x="0" y="12"/>
                    </a:lnTo>
                    <a:lnTo>
                      <a:pt x="8" y="10"/>
                    </a:lnTo>
                    <a:lnTo>
                      <a:pt x="13" y="6"/>
                    </a:lnTo>
                    <a:lnTo>
                      <a:pt x="15" y="4"/>
                    </a:lnTo>
                    <a:lnTo>
                      <a:pt x="17" y="3"/>
                    </a:lnTo>
                    <a:lnTo>
                      <a:pt x="15" y="2"/>
                    </a:lnTo>
                    <a:lnTo>
                      <a:pt x="11" y="0"/>
                    </a:lnTo>
                    <a:lnTo>
                      <a:pt x="6" y="2"/>
                    </a:lnTo>
                    <a:lnTo>
                      <a:pt x="4" y="3"/>
                    </a:lnTo>
                    <a:lnTo>
                      <a:pt x="1" y="7"/>
                    </a:lnTo>
                    <a:lnTo>
                      <a:pt x="0" y="11"/>
                    </a:lnTo>
                    <a:lnTo>
                      <a:pt x="0" y="12"/>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49" name="Freeform 377"/>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50" name="Freeform 378"/>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51" name="Freeform 379"/>
              <p:cNvSpPr/>
              <p:nvPr userDrawn="1"/>
            </p:nvSpPr>
            <p:spPr bwMode="auto">
              <a:xfrm>
                <a:off x="165"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2" y="12"/>
                    </a:moveTo>
                    <a:lnTo>
                      <a:pt x="0" y="9"/>
                    </a:lnTo>
                    <a:lnTo>
                      <a:pt x="0" y="8"/>
                    </a:lnTo>
                    <a:lnTo>
                      <a:pt x="0" y="7"/>
                    </a:lnTo>
                    <a:lnTo>
                      <a:pt x="3" y="5"/>
                    </a:lnTo>
                    <a:lnTo>
                      <a:pt x="10" y="3"/>
                    </a:lnTo>
                    <a:lnTo>
                      <a:pt x="11" y="0"/>
                    </a:lnTo>
                    <a:lnTo>
                      <a:pt x="12" y="1"/>
                    </a:lnTo>
                    <a:lnTo>
                      <a:pt x="11" y="7"/>
                    </a:lnTo>
                    <a:lnTo>
                      <a:pt x="7" y="12"/>
                    </a:lnTo>
                    <a:lnTo>
                      <a:pt x="6" y="16"/>
                    </a:lnTo>
                    <a:lnTo>
                      <a:pt x="4" y="17"/>
                    </a:lnTo>
                    <a:lnTo>
                      <a:pt x="3" y="16"/>
                    </a:lnTo>
                    <a:lnTo>
                      <a:pt x="2" y="14"/>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52" name="Freeform 380"/>
              <p:cNvSpPr/>
              <p:nvPr userDrawn="1"/>
            </p:nvSpPr>
            <p:spPr bwMode="auto">
              <a:xfrm>
                <a:off x="159" y="179"/>
                <a:ext cx="4" cy="5"/>
              </a:xfrm>
              <a:custGeom>
                <a:avLst/>
                <a:gdLst>
                  <a:gd name="T0" fmla="*/ 0 w 11"/>
                  <a:gd name="T1" fmla="*/ 0 h 16"/>
                  <a:gd name="T2" fmla="*/ 0 w 11"/>
                  <a:gd name="T3" fmla="*/ 0 h 16"/>
                  <a:gd name="T4" fmla="*/ 0 w 11"/>
                  <a:gd name="T5" fmla="*/ 0 h 16"/>
                  <a:gd name="T6" fmla="*/ 0 w 11"/>
                  <a:gd name="T7" fmla="*/ 0 h 16"/>
                  <a:gd name="T8" fmla="*/ 0 w 11"/>
                  <a:gd name="T9" fmla="*/ 0 h 16"/>
                  <a:gd name="T10" fmla="*/ 0 w 11"/>
                  <a:gd name="T11" fmla="*/ 0 h 16"/>
                  <a:gd name="T12" fmla="*/ 0 w 11"/>
                  <a:gd name="T13" fmla="*/ 0 h 16"/>
                  <a:gd name="T14" fmla="*/ 0 w 11"/>
                  <a:gd name="T15" fmla="*/ 0 h 16"/>
                  <a:gd name="T16" fmla="*/ 0 w 11"/>
                  <a:gd name="T17" fmla="*/ 0 h 16"/>
                  <a:gd name="T18" fmla="*/ 0 w 11"/>
                  <a:gd name="T19" fmla="*/ 0 h 16"/>
                  <a:gd name="T20" fmla="*/ 0 w 11"/>
                  <a:gd name="T21" fmla="*/ 0 h 16"/>
                  <a:gd name="T22" fmla="*/ 0 w 11"/>
                  <a:gd name="T23" fmla="*/ 0 h 16"/>
                  <a:gd name="T24" fmla="*/ 0 w 11"/>
                  <a:gd name="T25" fmla="*/ 0 h 16"/>
                  <a:gd name="T26" fmla="*/ 0 w 11"/>
                  <a:gd name="T27" fmla="*/ 0 h 16"/>
                  <a:gd name="T28" fmla="*/ 0 w 11"/>
                  <a:gd name="T29" fmla="*/ 0 h 16"/>
                  <a:gd name="T30" fmla="*/ 0 w 11"/>
                  <a:gd name="T31" fmla="*/ 0 h 16"/>
                  <a:gd name="T32" fmla="*/ 0 w 11"/>
                  <a:gd name="T33" fmla="*/ 0 h 16"/>
                  <a:gd name="T34" fmla="*/ 0 w 11"/>
                  <a:gd name="T35" fmla="*/ 0 h 16"/>
                  <a:gd name="T36" fmla="*/ 0 w 11"/>
                  <a:gd name="T37" fmla="*/ 0 h 16"/>
                  <a:gd name="T38" fmla="*/ 0 w 11"/>
                  <a:gd name="T39" fmla="*/ 0 h 16"/>
                  <a:gd name="T40" fmla="*/ 0 w 11"/>
                  <a:gd name="T41" fmla="*/ 0 h 16"/>
                  <a:gd name="T42" fmla="*/ 0 w 11"/>
                  <a:gd name="T43" fmla="*/ 0 h 16"/>
                  <a:gd name="T44" fmla="*/ 0 w 11"/>
                  <a:gd name="T45" fmla="*/ 0 h 16"/>
                  <a:gd name="T46" fmla="*/ 0 w 11"/>
                  <a:gd name="T47" fmla="*/ 0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6">
                    <a:moveTo>
                      <a:pt x="7" y="5"/>
                    </a:moveTo>
                    <a:lnTo>
                      <a:pt x="10" y="7"/>
                    </a:lnTo>
                    <a:lnTo>
                      <a:pt x="11" y="8"/>
                    </a:lnTo>
                    <a:lnTo>
                      <a:pt x="11" y="9"/>
                    </a:lnTo>
                    <a:lnTo>
                      <a:pt x="11" y="13"/>
                    </a:lnTo>
                    <a:lnTo>
                      <a:pt x="11" y="14"/>
                    </a:lnTo>
                    <a:lnTo>
                      <a:pt x="10" y="16"/>
                    </a:lnTo>
                    <a:lnTo>
                      <a:pt x="7" y="16"/>
                    </a:lnTo>
                    <a:lnTo>
                      <a:pt x="6" y="14"/>
                    </a:lnTo>
                    <a:lnTo>
                      <a:pt x="2" y="10"/>
                    </a:lnTo>
                    <a:lnTo>
                      <a:pt x="1" y="7"/>
                    </a:lnTo>
                    <a:lnTo>
                      <a:pt x="0" y="3"/>
                    </a:lnTo>
                    <a:lnTo>
                      <a:pt x="0" y="1"/>
                    </a:lnTo>
                    <a:lnTo>
                      <a:pt x="1" y="0"/>
                    </a:lnTo>
                    <a:lnTo>
                      <a:pt x="3" y="1"/>
                    </a:lnTo>
                    <a:lnTo>
                      <a:pt x="7" y="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53" name="Freeform 381"/>
              <p:cNvSpPr/>
              <p:nvPr userDrawn="1"/>
            </p:nvSpPr>
            <p:spPr bwMode="auto">
              <a:xfrm>
                <a:off x="161" y="186"/>
                <a:ext cx="6" cy="7"/>
              </a:xfrm>
              <a:custGeom>
                <a:avLst/>
                <a:gdLst>
                  <a:gd name="T0" fmla="*/ 0 w 19"/>
                  <a:gd name="T1" fmla="*/ 0 h 22"/>
                  <a:gd name="T2" fmla="*/ 0 w 19"/>
                  <a:gd name="T3" fmla="*/ 0 h 22"/>
                  <a:gd name="T4" fmla="*/ 0 w 19"/>
                  <a:gd name="T5" fmla="*/ 0 h 22"/>
                  <a:gd name="T6" fmla="*/ 0 w 19"/>
                  <a:gd name="T7" fmla="*/ 0 h 22"/>
                  <a:gd name="T8" fmla="*/ 0 w 19"/>
                  <a:gd name="T9" fmla="*/ 0 h 22"/>
                  <a:gd name="T10" fmla="*/ 0 w 19"/>
                  <a:gd name="T11" fmla="*/ 0 h 22"/>
                  <a:gd name="T12" fmla="*/ 0 w 19"/>
                  <a:gd name="T13" fmla="*/ 0 h 22"/>
                  <a:gd name="T14" fmla="*/ 0 w 19"/>
                  <a:gd name="T15" fmla="*/ 0 h 22"/>
                  <a:gd name="T16" fmla="*/ 0 w 19"/>
                  <a:gd name="T17" fmla="*/ 0 h 22"/>
                  <a:gd name="T18" fmla="*/ 0 w 19"/>
                  <a:gd name="T19" fmla="*/ 0 h 22"/>
                  <a:gd name="T20" fmla="*/ 0 w 19"/>
                  <a:gd name="T21" fmla="*/ 0 h 22"/>
                  <a:gd name="T22" fmla="*/ 0 w 19"/>
                  <a:gd name="T23" fmla="*/ 0 h 22"/>
                  <a:gd name="T24" fmla="*/ 0 w 19"/>
                  <a:gd name="T25" fmla="*/ 0 h 22"/>
                  <a:gd name="T26" fmla="*/ 0 w 19"/>
                  <a:gd name="T27" fmla="*/ 0 h 22"/>
                  <a:gd name="T28" fmla="*/ 0 w 19"/>
                  <a:gd name="T29" fmla="*/ 0 h 22"/>
                  <a:gd name="T30" fmla="*/ 0 w 19"/>
                  <a:gd name="T31" fmla="*/ 0 h 22"/>
                  <a:gd name="T32" fmla="*/ 0 w 19"/>
                  <a:gd name="T33" fmla="*/ 0 h 22"/>
                  <a:gd name="T34" fmla="*/ 0 w 19"/>
                  <a:gd name="T35" fmla="*/ 0 h 22"/>
                  <a:gd name="T36" fmla="*/ 0 w 19"/>
                  <a:gd name="T37" fmla="*/ 0 h 22"/>
                  <a:gd name="T38" fmla="*/ 0 w 19"/>
                  <a:gd name="T39" fmla="*/ 0 h 22"/>
                  <a:gd name="T40" fmla="*/ 0 w 19"/>
                  <a:gd name="T41" fmla="*/ 0 h 22"/>
                  <a:gd name="T42" fmla="*/ 0 w 19"/>
                  <a:gd name="T43" fmla="*/ 0 h 22"/>
                  <a:gd name="T44" fmla="*/ 0 w 19"/>
                  <a:gd name="T45" fmla="*/ 0 h 22"/>
                  <a:gd name="T46" fmla="*/ 0 w 19"/>
                  <a:gd name="T47" fmla="*/ 0 h 22"/>
                  <a:gd name="T48" fmla="*/ 0 w 19"/>
                  <a:gd name="T49" fmla="*/ 0 h 22"/>
                  <a:gd name="T50" fmla="*/ 0 w 19"/>
                  <a:gd name="T51" fmla="*/ 0 h 22"/>
                  <a:gd name="T52" fmla="*/ 0 w 19"/>
                  <a:gd name="T53" fmla="*/ 0 h 22"/>
                  <a:gd name="T54" fmla="*/ 0 w 19"/>
                  <a:gd name="T55" fmla="*/ 0 h 22"/>
                  <a:gd name="T56" fmla="*/ 0 w 19"/>
                  <a:gd name="T57" fmla="*/ 0 h 22"/>
                  <a:gd name="T58" fmla="*/ 0 w 19"/>
                  <a:gd name="T59" fmla="*/ 0 h 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9" h="22">
                    <a:moveTo>
                      <a:pt x="13" y="2"/>
                    </a:moveTo>
                    <a:lnTo>
                      <a:pt x="15" y="0"/>
                    </a:lnTo>
                    <a:lnTo>
                      <a:pt x="17" y="1"/>
                    </a:lnTo>
                    <a:lnTo>
                      <a:pt x="19" y="1"/>
                    </a:lnTo>
                    <a:lnTo>
                      <a:pt x="19" y="4"/>
                    </a:lnTo>
                    <a:lnTo>
                      <a:pt x="18" y="8"/>
                    </a:lnTo>
                    <a:lnTo>
                      <a:pt x="14" y="17"/>
                    </a:lnTo>
                    <a:lnTo>
                      <a:pt x="13" y="21"/>
                    </a:lnTo>
                    <a:lnTo>
                      <a:pt x="11" y="22"/>
                    </a:lnTo>
                    <a:lnTo>
                      <a:pt x="10" y="22"/>
                    </a:lnTo>
                    <a:lnTo>
                      <a:pt x="9" y="22"/>
                    </a:lnTo>
                    <a:lnTo>
                      <a:pt x="6" y="21"/>
                    </a:lnTo>
                    <a:lnTo>
                      <a:pt x="4" y="15"/>
                    </a:lnTo>
                    <a:lnTo>
                      <a:pt x="1" y="10"/>
                    </a:lnTo>
                    <a:lnTo>
                      <a:pt x="0" y="2"/>
                    </a:lnTo>
                    <a:lnTo>
                      <a:pt x="0" y="1"/>
                    </a:lnTo>
                    <a:lnTo>
                      <a:pt x="2" y="0"/>
                    </a:lnTo>
                    <a:lnTo>
                      <a:pt x="4" y="1"/>
                    </a:lnTo>
                    <a:lnTo>
                      <a:pt x="6" y="2"/>
                    </a:lnTo>
                    <a:lnTo>
                      <a:pt x="8"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54" name="Freeform 382"/>
              <p:cNvSpPr/>
              <p:nvPr userDrawn="1"/>
            </p:nvSpPr>
            <p:spPr bwMode="auto">
              <a:xfrm>
                <a:off x="271"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3" y="13"/>
                    </a:moveTo>
                    <a:lnTo>
                      <a:pt x="0" y="9"/>
                    </a:lnTo>
                    <a:lnTo>
                      <a:pt x="0" y="8"/>
                    </a:lnTo>
                    <a:lnTo>
                      <a:pt x="1" y="7"/>
                    </a:lnTo>
                    <a:lnTo>
                      <a:pt x="3" y="5"/>
                    </a:lnTo>
                    <a:lnTo>
                      <a:pt x="9" y="3"/>
                    </a:lnTo>
                    <a:lnTo>
                      <a:pt x="10" y="0"/>
                    </a:lnTo>
                    <a:lnTo>
                      <a:pt x="12" y="1"/>
                    </a:lnTo>
                    <a:lnTo>
                      <a:pt x="10" y="7"/>
                    </a:lnTo>
                    <a:lnTo>
                      <a:pt x="8" y="12"/>
                    </a:lnTo>
                    <a:lnTo>
                      <a:pt x="5" y="16"/>
                    </a:lnTo>
                    <a:lnTo>
                      <a:pt x="4" y="17"/>
                    </a:lnTo>
                    <a:lnTo>
                      <a:pt x="3" y="16"/>
                    </a:lnTo>
                    <a:lnTo>
                      <a:pt x="1" y="14"/>
                    </a:lnTo>
                    <a:lnTo>
                      <a:pt x="3" y="1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55" name="Freeform 383"/>
              <p:cNvSpPr/>
              <p:nvPr userDrawn="1"/>
            </p:nvSpPr>
            <p:spPr bwMode="auto">
              <a:xfrm>
                <a:off x="266" y="179"/>
                <a:ext cx="3" cy="5"/>
              </a:xfrm>
              <a:custGeom>
                <a:avLst/>
                <a:gdLst>
                  <a:gd name="T0" fmla="*/ 0 w 11"/>
                  <a:gd name="T1" fmla="*/ 0 h 17"/>
                  <a:gd name="T2" fmla="*/ 0 w 11"/>
                  <a:gd name="T3" fmla="*/ 0 h 17"/>
                  <a:gd name="T4" fmla="*/ 0 w 11"/>
                  <a:gd name="T5" fmla="*/ 0 h 17"/>
                  <a:gd name="T6" fmla="*/ 0 w 11"/>
                  <a:gd name="T7" fmla="*/ 0 h 17"/>
                  <a:gd name="T8" fmla="*/ 0 w 11"/>
                  <a:gd name="T9" fmla="*/ 0 h 17"/>
                  <a:gd name="T10" fmla="*/ 0 w 11"/>
                  <a:gd name="T11" fmla="*/ 0 h 17"/>
                  <a:gd name="T12" fmla="*/ 0 w 11"/>
                  <a:gd name="T13" fmla="*/ 0 h 17"/>
                  <a:gd name="T14" fmla="*/ 0 w 11"/>
                  <a:gd name="T15" fmla="*/ 0 h 17"/>
                  <a:gd name="T16" fmla="*/ 0 w 11"/>
                  <a:gd name="T17" fmla="*/ 0 h 17"/>
                  <a:gd name="T18" fmla="*/ 0 w 11"/>
                  <a:gd name="T19" fmla="*/ 0 h 17"/>
                  <a:gd name="T20" fmla="*/ 0 w 11"/>
                  <a:gd name="T21" fmla="*/ 0 h 17"/>
                  <a:gd name="T22" fmla="*/ 0 w 11"/>
                  <a:gd name="T23" fmla="*/ 0 h 17"/>
                  <a:gd name="T24" fmla="*/ 0 w 11"/>
                  <a:gd name="T25" fmla="*/ 0 h 17"/>
                  <a:gd name="T26" fmla="*/ 0 w 11"/>
                  <a:gd name="T27" fmla="*/ 0 h 17"/>
                  <a:gd name="T28" fmla="*/ 0 w 11"/>
                  <a:gd name="T29" fmla="*/ 0 h 17"/>
                  <a:gd name="T30" fmla="*/ 0 w 11"/>
                  <a:gd name="T31" fmla="*/ 0 h 17"/>
                  <a:gd name="T32" fmla="*/ 0 w 11"/>
                  <a:gd name="T33" fmla="*/ 0 h 17"/>
                  <a:gd name="T34" fmla="*/ 0 w 11"/>
                  <a:gd name="T35" fmla="*/ 0 h 17"/>
                  <a:gd name="T36" fmla="*/ 0 w 11"/>
                  <a:gd name="T37" fmla="*/ 0 h 17"/>
                  <a:gd name="T38" fmla="*/ 0 w 11"/>
                  <a:gd name="T39" fmla="*/ 0 h 17"/>
                  <a:gd name="T40" fmla="*/ 0 w 11"/>
                  <a:gd name="T41" fmla="*/ 0 h 17"/>
                  <a:gd name="T42" fmla="*/ 0 w 11"/>
                  <a:gd name="T43" fmla="*/ 0 h 17"/>
                  <a:gd name="T44" fmla="*/ 0 w 11"/>
                  <a:gd name="T45" fmla="*/ 0 h 17"/>
                  <a:gd name="T46" fmla="*/ 0 w 11"/>
                  <a:gd name="T47" fmla="*/ 0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7">
                    <a:moveTo>
                      <a:pt x="6" y="5"/>
                    </a:moveTo>
                    <a:lnTo>
                      <a:pt x="10" y="7"/>
                    </a:lnTo>
                    <a:lnTo>
                      <a:pt x="11" y="9"/>
                    </a:lnTo>
                    <a:lnTo>
                      <a:pt x="10" y="13"/>
                    </a:lnTo>
                    <a:lnTo>
                      <a:pt x="9" y="16"/>
                    </a:lnTo>
                    <a:lnTo>
                      <a:pt x="9" y="17"/>
                    </a:lnTo>
                    <a:lnTo>
                      <a:pt x="5" y="14"/>
                    </a:lnTo>
                    <a:lnTo>
                      <a:pt x="2" y="10"/>
                    </a:lnTo>
                    <a:lnTo>
                      <a:pt x="0" y="5"/>
                    </a:lnTo>
                    <a:lnTo>
                      <a:pt x="0" y="3"/>
                    </a:lnTo>
                    <a:lnTo>
                      <a:pt x="0" y="1"/>
                    </a:lnTo>
                    <a:lnTo>
                      <a:pt x="0" y="0"/>
                    </a:lnTo>
                    <a:lnTo>
                      <a:pt x="2" y="1"/>
                    </a:lnTo>
                    <a:lnTo>
                      <a:pt x="6" y="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56" name="Freeform 384"/>
              <p:cNvSpPr/>
              <p:nvPr userDrawn="1"/>
            </p:nvSpPr>
            <p:spPr bwMode="auto">
              <a:xfrm>
                <a:off x="267" y="186"/>
                <a:ext cx="7" cy="7"/>
              </a:xfrm>
              <a:custGeom>
                <a:avLst/>
                <a:gdLst>
                  <a:gd name="T0" fmla="*/ 0 w 21"/>
                  <a:gd name="T1" fmla="*/ 0 h 22"/>
                  <a:gd name="T2" fmla="*/ 0 w 21"/>
                  <a:gd name="T3" fmla="*/ 0 h 22"/>
                  <a:gd name="T4" fmla="*/ 0 w 21"/>
                  <a:gd name="T5" fmla="*/ 0 h 22"/>
                  <a:gd name="T6" fmla="*/ 0 w 21"/>
                  <a:gd name="T7" fmla="*/ 0 h 22"/>
                  <a:gd name="T8" fmla="*/ 0 w 21"/>
                  <a:gd name="T9" fmla="*/ 0 h 22"/>
                  <a:gd name="T10" fmla="*/ 0 w 21"/>
                  <a:gd name="T11" fmla="*/ 0 h 22"/>
                  <a:gd name="T12" fmla="*/ 0 w 21"/>
                  <a:gd name="T13" fmla="*/ 0 h 22"/>
                  <a:gd name="T14" fmla="*/ 0 w 21"/>
                  <a:gd name="T15" fmla="*/ 0 h 22"/>
                  <a:gd name="T16" fmla="*/ 0 w 21"/>
                  <a:gd name="T17" fmla="*/ 0 h 22"/>
                  <a:gd name="T18" fmla="*/ 0 w 21"/>
                  <a:gd name="T19" fmla="*/ 0 h 22"/>
                  <a:gd name="T20" fmla="*/ 0 w 21"/>
                  <a:gd name="T21" fmla="*/ 0 h 22"/>
                  <a:gd name="T22" fmla="*/ 0 w 21"/>
                  <a:gd name="T23" fmla="*/ 0 h 22"/>
                  <a:gd name="T24" fmla="*/ 0 w 21"/>
                  <a:gd name="T25" fmla="*/ 0 h 22"/>
                  <a:gd name="T26" fmla="*/ 0 w 21"/>
                  <a:gd name="T27" fmla="*/ 0 h 22"/>
                  <a:gd name="T28" fmla="*/ 0 w 21"/>
                  <a:gd name="T29" fmla="*/ 0 h 22"/>
                  <a:gd name="T30" fmla="*/ 0 w 21"/>
                  <a:gd name="T31" fmla="*/ 0 h 22"/>
                  <a:gd name="T32" fmla="*/ 0 w 21"/>
                  <a:gd name="T33" fmla="*/ 0 h 22"/>
                  <a:gd name="T34" fmla="*/ 0 w 21"/>
                  <a:gd name="T35" fmla="*/ 0 h 22"/>
                  <a:gd name="T36" fmla="*/ 0 w 21"/>
                  <a:gd name="T37" fmla="*/ 0 h 22"/>
                  <a:gd name="T38" fmla="*/ 0 w 21"/>
                  <a:gd name="T39" fmla="*/ 0 h 22"/>
                  <a:gd name="T40" fmla="*/ 0 w 21"/>
                  <a:gd name="T41" fmla="*/ 0 h 22"/>
                  <a:gd name="T42" fmla="*/ 0 w 21"/>
                  <a:gd name="T43" fmla="*/ 0 h 22"/>
                  <a:gd name="T44" fmla="*/ 0 w 21"/>
                  <a:gd name="T45" fmla="*/ 0 h 22"/>
                  <a:gd name="T46" fmla="*/ 0 w 21"/>
                  <a:gd name="T47" fmla="*/ 0 h 22"/>
                  <a:gd name="T48" fmla="*/ 0 w 21"/>
                  <a:gd name="T49" fmla="*/ 0 h 22"/>
                  <a:gd name="T50" fmla="*/ 0 w 21"/>
                  <a:gd name="T51" fmla="*/ 0 h 22"/>
                  <a:gd name="T52" fmla="*/ 0 w 21"/>
                  <a:gd name="T53" fmla="*/ 0 h 22"/>
                  <a:gd name="T54" fmla="*/ 0 w 21"/>
                  <a:gd name="T55" fmla="*/ 0 h 22"/>
                  <a:gd name="T56" fmla="*/ 0 w 21"/>
                  <a:gd name="T57" fmla="*/ 0 h 22"/>
                  <a:gd name="T58" fmla="*/ 0 w 21"/>
                  <a:gd name="T59" fmla="*/ 0 h 22"/>
                  <a:gd name="T60" fmla="*/ 0 w 21"/>
                  <a:gd name="T61" fmla="*/ 0 h 2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 h="22">
                    <a:moveTo>
                      <a:pt x="13" y="2"/>
                    </a:moveTo>
                    <a:lnTo>
                      <a:pt x="16" y="0"/>
                    </a:lnTo>
                    <a:lnTo>
                      <a:pt x="17" y="0"/>
                    </a:lnTo>
                    <a:lnTo>
                      <a:pt x="20" y="1"/>
                    </a:lnTo>
                    <a:lnTo>
                      <a:pt x="21" y="4"/>
                    </a:lnTo>
                    <a:lnTo>
                      <a:pt x="20" y="6"/>
                    </a:lnTo>
                    <a:lnTo>
                      <a:pt x="19" y="9"/>
                    </a:lnTo>
                    <a:lnTo>
                      <a:pt x="16" y="17"/>
                    </a:lnTo>
                    <a:lnTo>
                      <a:pt x="15" y="21"/>
                    </a:lnTo>
                    <a:lnTo>
                      <a:pt x="11" y="22"/>
                    </a:lnTo>
                    <a:lnTo>
                      <a:pt x="9" y="22"/>
                    </a:lnTo>
                    <a:lnTo>
                      <a:pt x="8" y="21"/>
                    </a:lnTo>
                    <a:lnTo>
                      <a:pt x="4" y="15"/>
                    </a:lnTo>
                    <a:lnTo>
                      <a:pt x="3" y="10"/>
                    </a:lnTo>
                    <a:lnTo>
                      <a:pt x="0" y="2"/>
                    </a:lnTo>
                    <a:lnTo>
                      <a:pt x="0" y="1"/>
                    </a:lnTo>
                    <a:lnTo>
                      <a:pt x="3" y="0"/>
                    </a:lnTo>
                    <a:lnTo>
                      <a:pt x="6" y="1"/>
                    </a:lnTo>
                    <a:lnTo>
                      <a:pt x="7"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57" name="Freeform 385"/>
              <p:cNvSpPr/>
              <p:nvPr userDrawn="1"/>
            </p:nvSpPr>
            <p:spPr bwMode="auto">
              <a:xfrm>
                <a:off x="160" y="285"/>
                <a:ext cx="4" cy="5"/>
              </a:xfrm>
              <a:custGeom>
                <a:avLst/>
                <a:gdLst>
                  <a:gd name="T0" fmla="*/ 0 w 11"/>
                  <a:gd name="T1" fmla="*/ 0 h 13"/>
                  <a:gd name="T2" fmla="*/ 0 w 11"/>
                  <a:gd name="T3" fmla="*/ 0 h 13"/>
                  <a:gd name="T4" fmla="*/ 0 w 11"/>
                  <a:gd name="T5" fmla="*/ 0 h 13"/>
                  <a:gd name="T6" fmla="*/ 0 w 11"/>
                  <a:gd name="T7" fmla="*/ 0 h 13"/>
                  <a:gd name="T8" fmla="*/ 0 w 11"/>
                  <a:gd name="T9" fmla="*/ 0 h 13"/>
                  <a:gd name="T10" fmla="*/ 0 w 11"/>
                  <a:gd name="T11" fmla="*/ 0 h 13"/>
                  <a:gd name="T12" fmla="*/ 0 w 11"/>
                  <a:gd name="T13" fmla="*/ 0 h 13"/>
                  <a:gd name="T14" fmla="*/ 0 w 11"/>
                  <a:gd name="T15" fmla="*/ 0 h 13"/>
                  <a:gd name="T16" fmla="*/ 0 w 11"/>
                  <a:gd name="T17" fmla="*/ 0 h 13"/>
                  <a:gd name="T18" fmla="*/ 0 w 11"/>
                  <a:gd name="T19" fmla="*/ 0 h 13"/>
                  <a:gd name="T20" fmla="*/ 0 w 11"/>
                  <a:gd name="T21" fmla="*/ 0 h 13"/>
                  <a:gd name="T22" fmla="*/ 0 w 11"/>
                  <a:gd name="T23" fmla="*/ 0 h 13"/>
                  <a:gd name="T24" fmla="*/ 0 w 11"/>
                  <a:gd name="T25" fmla="*/ 0 h 13"/>
                  <a:gd name="T26" fmla="*/ 0 w 11"/>
                  <a:gd name="T27" fmla="*/ 0 h 13"/>
                  <a:gd name="T28" fmla="*/ 0 w 11"/>
                  <a:gd name="T29" fmla="*/ 0 h 13"/>
                  <a:gd name="T30" fmla="*/ 0 w 11"/>
                  <a:gd name="T31" fmla="*/ 0 h 13"/>
                  <a:gd name="T32" fmla="*/ 0 w 11"/>
                  <a:gd name="T33" fmla="*/ 0 h 13"/>
                  <a:gd name="T34" fmla="*/ 0 w 11"/>
                  <a:gd name="T35" fmla="*/ 0 h 13"/>
                  <a:gd name="T36" fmla="*/ 0 w 11"/>
                  <a:gd name="T37" fmla="*/ 0 h 13"/>
                  <a:gd name="T38" fmla="*/ 0 w 11"/>
                  <a:gd name="T39" fmla="*/ 0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 h="13">
                    <a:moveTo>
                      <a:pt x="1" y="4"/>
                    </a:moveTo>
                    <a:lnTo>
                      <a:pt x="0" y="1"/>
                    </a:lnTo>
                    <a:lnTo>
                      <a:pt x="0" y="0"/>
                    </a:lnTo>
                    <a:lnTo>
                      <a:pt x="1" y="0"/>
                    </a:lnTo>
                    <a:lnTo>
                      <a:pt x="3" y="1"/>
                    </a:lnTo>
                    <a:lnTo>
                      <a:pt x="5" y="1"/>
                    </a:lnTo>
                    <a:lnTo>
                      <a:pt x="9" y="4"/>
                    </a:lnTo>
                    <a:lnTo>
                      <a:pt x="11" y="7"/>
                    </a:lnTo>
                    <a:lnTo>
                      <a:pt x="11" y="9"/>
                    </a:lnTo>
                    <a:lnTo>
                      <a:pt x="11" y="12"/>
                    </a:lnTo>
                    <a:lnTo>
                      <a:pt x="9" y="13"/>
                    </a:lnTo>
                    <a:lnTo>
                      <a:pt x="5" y="10"/>
                    </a:lnTo>
                    <a:lnTo>
                      <a:pt x="4" y="8"/>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58" name="Freeform 386"/>
              <p:cNvSpPr/>
              <p:nvPr userDrawn="1"/>
            </p:nvSpPr>
            <p:spPr bwMode="auto">
              <a:xfrm>
                <a:off x="166" y="285"/>
                <a:ext cx="3" cy="5"/>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3">
                    <a:moveTo>
                      <a:pt x="5" y="8"/>
                    </a:moveTo>
                    <a:lnTo>
                      <a:pt x="3" y="12"/>
                    </a:lnTo>
                    <a:lnTo>
                      <a:pt x="1" y="13"/>
                    </a:lnTo>
                    <a:lnTo>
                      <a:pt x="0" y="12"/>
                    </a:lnTo>
                    <a:lnTo>
                      <a:pt x="0" y="8"/>
                    </a:lnTo>
                    <a:lnTo>
                      <a:pt x="0" y="5"/>
                    </a:lnTo>
                    <a:lnTo>
                      <a:pt x="0" y="4"/>
                    </a:lnTo>
                    <a:lnTo>
                      <a:pt x="3" y="3"/>
                    </a:lnTo>
                    <a:lnTo>
                      <a:pt x="7" y="1"/>
                    </a:lnTo>
                    <a:lnTo>
                      <a:pt x="9" y="0"/>
                    </a:lnTo>
                    <a:lnTo>
                      <a:pt x="10" y="0"/>
                    </a:lnTo>
                    <a:lnTo>
                      <a:pt x="10" y="1"/>
                    </a:lnTo>
                    <a:lnTo>
                      <a:pt x="9" y="4"/>
                    </a:lnTo>
                    <a:lnTo>
                      <a:pt x="5" y="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59" name="Freeform 387"/>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60" name="Freeform 388"/>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61" name="Freeform 389"/>
              <p:cNvSpPr/>
              <p:nvPr userDrawn="1"/>
            </p:nvSpPr>
            <p:spPr bwMode="auto">
              <a:xfrm>
                <a:off x="264" y="285"/>
                <a:ext cx="4" cy="4"/>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w 10"/>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 h="13">
                    <a:moveTo>
                      <a:pt x="1" y="0"/>
                    </a:moveTo>
                    <a:lnTo>
                      <a:pt x="2" y="1"/>
                    </a:lnTo>
                    <a:lnTo>
                      <a:pt x="6" y="4"/>
                    </a:lnTo>
                    <a:lnTo>
                      <a:pt x="9" y="5"/>
                    </a:lnTo>
                    <a:lnTo>
                      <a:pt x="10" y="6"/>
                    </a:lnTo>
                    <a:lnTo>
                      <a:pt x="10" y="8"/>
                    </a:lnTo>
                    <a:lnTo>
                      <a:pt x="9" y="10"/>
                    </a:lnTo>
                    <a:lnTo>
                      <a:pt x="7" y="13"/>
                    </a:lnTo>
                    <a:lnTo>
                      <a:pt x="6" y="13"/>
                    </a:lnTo>
                    <a:lnTo>
                      <a:pt x="5" y="11"/>
                    </a:lnTo>
                    <a:lnTo>
                      <a:pt x="2" y="8"/>
                    </a:lnTo>
                    <a:lnTo>
                      <a:pt x="0" y="1"/>
                    </a:lnTo>
                    <a:lnTo>
                      <a:pt x="0"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62" name="Freeform 390"/>
              <p:cNvSpPr/>
              <p:nvPr userDrawn="1"/>
            </p:nvSpPr>
            <p:spPr bwMode="auto">
              <a:xfrm>
                <a:off x="269" y="285"/>
                <a:ext cx="4" cy="5"/>
              </a:xfrm>
              <a:custGeom>
                <a:avLst/>
                <a:gdLst>
                  <a:gd name="T0" fmla="*/ 0 w 12"/>
                  <a:gd name="T1" fmla="*/ 0 h 13"/>
                  <a:gd name="T2" fmla="*/ 0 w 12"/>
                  <a:gd name="T3" fmla="*/ 0 h 13"/>
                  <a:gd name="T4" fmla="*/ 0 w 12"/>
                  <a:gd name="T5" fmla="*/ 0 h 13"/>
                  <a:gd name="T6" fmla="*/ 0 w 12"/>
                  <a:gd name="T7" fmla="*/ 0 h 13"/>
                  <a:gd name="T8" fmla="*/ 0 w 12"/>
                  <a:gd name="T9" fmla="*/ 0 h 13"/>
                  <a:gd name="T10" fmla="*/ 0 w 12"/>
                  <a:gd name="T11" fmla="*/ 0 h 13"/>
                  <a:gd name="T12" fmla="*/ 0 w 12"/>
                  <a:gd name="T13" fmla="*/ 0 h 13"/>
                  <a:gd name="T14" fmla="*/ 0 w 12"/>
                  <a:gd name="T15" fmla="*/ 0 h 13"/>
                  <a:gd name="T16" fmla="*/ 0 w 12"/>
                  <a:gd name="T17" fmla="*/ 0 h 13"/>
                  <a:gd name="T18" fmla="*/ 0 w 12"/>
                  <a:gd name="T19" fmla="*/ 0 h 13"/>
                  <a:gd name="T20" fmla="*/ 0 w 12"/>
                  <a:gd name="T21" fmla="*/ 0 h 13"/>
                  <a:gd name="T22" fmla="*/ 0 w 12"/>
                  <a:gd name="T23" fmla="*/ 0 h 13"/>
                  <a:gd name="T24" fmla="*/ 0 w 12"/>
                  <a:gd name="T25" fmla="*/ 0 h 13"/>
                  <a:gd name="T26" fmla="*/ 0 w 12"/>
                  <a:gd name="T27" fmla="*/ 0 h 13"/>
                  <a:gd name="T28" fmla="*/ 0 w 12"/>
                  <a:gd name="T29" fmla="*/ 0 h 13"/>
                  <a:gd name="T30" fmla="*/ 0 w 12"/>
                  <a:gd name="T31" fmla="*/ 0 h 13"/>
                  <a:gd name="T32" fmla="*/ 0 w 12"/>
                  <a:gd name="T33" fmla="*/ 0 h 13"/>
                  <a:gd name="T34" fmla="*/ 0 w 12"/>
                  <a:gd name="T35" fmla="*/ 0 h 13"/>
                  <a:gd name="T36" fmla="*/ 0 w 12"/>
                  <a:gd name="T37" fmla="*/ 0 h 13"/>
                  <a:gd name="T38" fmla="*/ 0 w 12"/>
                  <a:gd name="T39" fmla="*/ 0 h 13"/>
                  <a:gd name="T40" fmla="*/ 0 w 12"/>
                  <a:gd name="T41" fmla="*/ 0 h 13"/>
                  <a:gd name="T42" fmla="*/ 0 w 12"/>
                  <a:gd name="T43" fmla="*/ 0 h 13"/>
                  <a:gd name="T44" fmla="*/ 0 w 12"/>
                  <a:gd name="T45" fmla="*/ 0 h 13"/>
                  <a:gd name="T46" fmla="*/ 0 w 12"/>
                  <a:gd name="T47" fmla="*/ 0 h 13"/>
                  <a:gd name="T48" fmla="*/ 0 w 12"/>
                  <a:gd name="T49" fmla="*/ 0 h 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 h="13">
                    <a:moveTo>
                      <a:pt x="9" y="5"/>
                    </a:moveTo>
                    <a:lnTo>
                      <a:pt x="5" y="9"/>
                    </a:lnTo>
                    <a:lnTo>
                      <a:pt x="4" y="13"/>
                    </a:lnTo>
                    <a:lnTo>
                      <a:pt x="2" y="13"/>
                    </a:lnTo>
                    <a:lnTo>
                      <a:pt x="1" y="13"/>
                    </a:lnTo>
                    <a:lnTo>
                      <a:pt x="1" y="12"/>
                    </a:lnTo>
                    <a:lnTo>
                      <a:pt x="0" y="8"/>
                    </a:lnTo>
                    <a:lnTo>
                      <a:pt x="0" y="5"/>
                    </a:lnTo>
                    <a:lnTo>
                      <a:pt x="1" y="4"/>
                    </a:lnTo>
                    <a:lnTo>
                      <a:pt x="5" y="3"/>
                    </a:lnTo>
                    <a:lnTo>
                      <a:pt x="9" y="0"/>
                    </a:lnTo>
                    <a:lnTo>
                      <a:pt x="10" y="0"/>
                    </a:lnTo>
                    <a:lnTo>
                      <a:pt x="12" y="1"/>
                    </a:lnTo>
                    <a:lnTo>
                      <a:pt x="9" y="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63" name="Freeform 391"/>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64" name="Freeform 392"/>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65" name="Freeform 393"/>
              <p:cNvSpPr/>
              <p:nvPr userDrawn="1"/>
            </p:nvSpPr>
            <p:spPr bwMode="auto">
              <a:xfrm>
                <a:off x="163" y="188"/>
                <a:ext cx="2"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 h="13">
                    <a:moveTo>
                      <a:pt x="4" y="0"/>
                    </a:moveTo>
                    <a:lnTo>
                      <a:pt x="1" y="0"/>
                    </a:lnTo>
                    <a:lnTo>
                      <a:pt x="1" y="2"/>
                    </a:lnTo>
                    <a:lnTo>
                      <a:pt x="0" y="3"/>
                    </a:lnTo>
                    <a:lnTo>
                      <a:pt x="1" y="7"/>
                    </a:lnTo>
                    <a:lnTo>
                      <a:pt x="3" y="9"/>
                    </a:lnTo>
                    <a:lnTo>
                      <a:pt x="3" y="12"/>
                    </a:lnTo>
                    <a:lnTo>
                      <a:pt x="5" y="13"/>
                    </a:lnTo>
                    <a:lnTo>
                      <a:pt x="6" y="12"/>
                    </a:lnTo>
                    <a:lnTo>
                      <a:pt x="8" y="9"/>
                    </a:lnTo>
                    <a:lnTo>
                      <a:pt x="8" y="5"/>
                    </a:lnTo>
                    <a:lnTo>
                      <a:pt x="8" y="2"/>
                    </a:lnTo>
                    <a:lnTo>
                      <a:pt x="8" y="0"/>
                    </a:lnTo>
                    <a:lnTo>
                      <a:pt x="6"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66" name="Freeform 394"/>
              <p:cNvSpPr/>
              <p:nvPr userDrawn="1"/>
            </p:nvSpPr>
            <p:spPr bwMode="auto">
              <a:xfrm>
                <a:off x="269" y="188"/>
                <a:ext cx="3"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w 8"/>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 h="13">
                    <a:moveTo>
                      <a:pt x="2" y="0"/>
                    </a:moveTo>
                    <a:lnTo>
                      <a:pt x="1" y="0"/>
                    </a:lnTo>
                    <a:lnTo>
                      <a:pt x="0" y="2"/>
                    </a:lnTo>
                    <a:lnTo>
                      <a:pt x="0" y="3"/>
                    </a:lnTo>
                    <a:lnTo>
                      <a:pt x="0" y="7"/>
                    </a:lnTo>
                    <a:lnTo>
                      <a:pt x="1" y="9"/>
                    </a:lnTo>
                    <a:lnTo>
                      <a:pt x="1" y="12"/>
                    </a:lnTo>
                    <a:lnTo>
                      <a:pt x="4" y="13"/>
                    </a:lnTo>
                    <a:lnTo>
                      <a:pt x="5" y="12"/>
                    </a:lnTo>
                    <a:lnTo>
                      <a:pt x="6" y="9"/>
                    </a:lnTo>
                    <a:lnTo>
                      <a:pt x="6" y="5"/>
                    </a:lnTo>
                    <a:lnTo>
                      <a:pt x="8" y="2"/>
                    </a:lnTo>
                    <a:lnTo>
                      <a:pt x="6" y="0"/>
                    </a:lnTo>
                    <a:lnTo>
                      <a:pt x="5" y="0"/>
                    </a:lnTo>
                    <a:lnTo>
                      <a:pt x="2"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67" name="Freeform 395"/>
              <p:cNvSpPr/>
              <p:nvPr userDrawn="1"/>
            </p:nvSpPr>
            <p:spPr bwMode="auto">
              <a:xfrm>
                <a:off x="163" y="293"/>
                <a:ext cx="3" cy="3"/>
              </a:xfrm>
              <a:custGeom>
                <a:avLst/>
                <a:gdLst>
                  <a:gd name="T0" fmla="*/ 0 w 8"/>
                  <a:gd name="T1" fmla="*/ 0 h 9"/>
                  <a:gd name="T2" fmla="*/ 0 w 8"/>
                  <a:gd name="T3" fmla="*/ 0 h 9"/>
                  <a:gd name="T4" fmla="*/ 0 w 8"/>
                  <a:gd name="T5" fmla="*/ 0 h 9"/>
                  <a:gd name="T6" fmla="*/ 0 w 8"/>
                  <a:gd name="T7" fmla="*/ 0 h 9"/>
                  <a:gd name="T8" fmla="*/ 0 w 8"/>
                  <a:gd name="T9" fmla="*/ 0 h 9"/>
                  <a:gd name="T10" fmla="*/ 0 w 8"/>
                  <a:gd name="T11" fmla="*/ 0 h 9"/>
                  <a:gd name="T12" fmla="*/ 0 w 8"/>
                  <a:gd name="T13" fmla="*/ 0 h 9"/>
                  <a:gd name="T14" fmla="*/ 0 w 8"/>
                  <a:gd name="T15" fmla="*/ 0 h 9"/>
                  <a:gd name="T16" fmla="*/ 0 w 8"/>
                  <a:gd name="T17" fmla="*/ 0 h 9"/>
                  <a:gd name="T18" fmla="*/ 0 w 8"/>
                  <a:gd name="T19" fmla="*/ 0 h 9"/>
                  <a:gd name="T20" fmla="*/ 0 w 8"/>
                  <a:gd name="T21" fmla="*/ 0 h 9"/>
                  <a:gd name="T22" fmla="*/ 0 w 8"/>
                  <a:gd name="T23" fmla="*/ 0 h 9"/>
                  <a:gd name="T24" fmla="*/ 0 w 8"/>
                  <a:gd name="T25" fmla="*/ 0 h 9"/>
                  <a:gd name="T26" fmla="*/ 0 w 8"/>
                  <a:gd name="T27" fmla="*/ 0 h 9"/>
                  <a:gd name="T28" fmla="*/ 0 w 8"/>
                  <a:gd name="T29" fmla="*/ 0 h 9"/>
                  <a:gd name="T30" fmla="*/ 0 w 8"/>
                  <a:gd name="T31" fmla="*/ 0 h 9"/>
                  <a:gd name="T32" fmla="*/ 0 w 8"/>
                  <a:gd name="T33" fmla="*/ 0 h 9"/>
                  <a:gd name="T34" fmla="*/ 0 w 8"/>
                  <a:gd name="T35" fmla="*/ 0 h 9"/>
                  <a:gd name="T36" fmla="*/ 0 w 8"/>
                  <a:gd name="T37" fmla="*/ 0 h 9"/>
                  <a:gd name="T38" fmla="*/ 0 w 8"/>
                  <a:gd name="T39" fmla="*/ 0 h 9"/>
                  <a:gd name="T40" fmla="*/ 0 w 8"/>
                  <a:gd name="T41" fmla="*/ 0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 h="9">
                    <a:moveTo>
                      <a:pt x="4" y="0"/>
                    </a:moveTo>
                    <a:lnTo>
                      <a:pt x="3" y="0"/>
                    </a:lnTo>
                    <a:lnTo>
                      <a:pt x="2" y="0"/>
                    </a:lnTo>
                    <a:lnTo>
                      <a:pt x="0" y="2"/>
                    </a:lnTo>
                    <a:lnTo>
                      <a:pt x="2" y="6"/>
                    </a:lnTo>
                    <a:lnTo>
                      <a:pt x="4" y="9"/>
                    </a:lnTo>
                    <a:lnTo>
                      <a:pt x="5" y="9"/>
                    </a:lnTo>
                    <a:lnTo>
                      <a:pt x="7" y="8"/>
                    </a:lnTo>
                    <a:lnTo>
                      <a:pt x="8" y="4"/>
                    </a:lnTo>
                    <a:lnTo>
                      <a:pt x="8" y="2"/>
                    </a:lnTo>
                    <a:lnTo>
                      <a:pt x="8" y="0"/>
                    </a:lnTo>
                    <a:lnTo>
                      <a:pt x="7"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68" name="Freeform 396"/>
              <p:cNvSpPr/>
              <p:nvPr userDrawn="1"/>
            </p:nvSpPr>
            <p:spPr bwMode="auto">
              <a:xfrm>
                <a:off x="267" y="293"/>
                <a:ext cx="2" cy="3"/>
              </a:xfrm>
              <a:custGeom>
                <a:avLst/>
                <a:gdLst>
                  <a:gd name="T0" fmla="*/ 0 w 6"/>
                  <a:gd name="T1" fmla="*/ 0 h 10"/>
                  <a:gd name="T2" fmla="*/ 0 w 6"/>
                  <a:gd name="T3" fmla="*/ 0 h 10"/>
                  <a:gd name="T4" fmla="*/ 0 w 6"/>
                  <a:gd name="T5" fmla="*/ 0 h 10"/>
                  <a:gd name="T6" fmla="*/ 0 w 6"/>
                  <a:gd name="T7" fmla="*/ 0 h 10"/>
                  <a:gd name="T8" fmla="*/ 0 w 6"/>
                  <a:gd name="T9" fmla="*/ 0 h 10"/>
                  <a:gd name="T10" fmla="*/ 0 w 6"/>
                  <a:gd name="T11" fmla="*/ 0 h 10"/>
                  <a:gd name="T12" fmla="*/ 0 w 6"/>
                  <a:gd name="T13" fmla="*/ 0 h 10"/>
                  <a:gd name="T14" fmla="*/ 0 w 6"/>
                  <a:gd name="T15" fmla="*/ 0 h 10"/>
                  <a:gd name="T16" fmla="*/ 0 w 6"/>
                  <a:gd name="T17" fmla="*/ 0 h 10"/>
                  <a:gd name="T18" fmla="*/ 0 w 6"/>
                  <a:gd name="T19" fmla="*/ 0 h 10"/>
                  <a:gd name="T20" fmla="*/ 0 w 6"/>
                  <a:gd name="T21" fmla="*/ 0 h 10"/>
                  <a:gd name="T22" fmla="*/ 0 w 6"/>
                  <a:gd name="T23" fmla="*/ 0 h 10"/>
                  <a:gd name="T24" fmla="*/ 0 w 6"/>
                  <a:gd name="T25" fmla="*/ 0 h 10"/>
                  <a:gd name="T26" fmla="*/ 0 w 6"/>
                  <a:gd name="T27" fmla="*/ 0 h 10"/>
                  <a:gd name="T28" fmla="*/ 0 w 6"/>
                  <a:gd name="T29" fmla="*/ 0 h 10"/>
                  <a:gd name="T30" fmla="*/ 0 w 6"/>
                  <a:gd name="T31" fmla="*/ 0 h 10"/>
                  <a:gd name="T32" fmla="*/ 0 w 6"/>
                  <a:gd name="T33" fmla="*/ 0 h 10"/>
                  <a:gd name="T34" fmla="*/ 0 w 6"/>
                  <a:gd name="T35" fmla="*/ 0 h 10"/>
                  <a:gd name="T36" fmla="*/ 0 w 6"/>
                  <a:gd name="T37" fmla="*/ 0 h 10"/>
                  <a:gd name="T38" fmla="*/ 0 w 6"/>
                  <a:gd name="T39" fmla="*/ 0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 h="10">
                    <a:moveTo>
                      <a:pt x="0" y="4"/>
                    </a:moveTo>
                    <a:lnTo>
                      <a:pt x="0" y="7"/>
                    </a:lnTo>
                    <a:lnTo>
                      <a:pt x="1" y="9"/>
                    </a:lnTo>
                    <a:lnTo>
                      <a:pt x="2" y="10"/>
                    </a:lnTo>
                    <a:lnTo>
                      <a:pt x="4" y="8"/>
                    </a:lnTo>
                    <a:lnTo>
                      <a:pt x="5" y="4"/>
                    </a:lnTo>
                    <a:lnTo>
                      <a:pt x="6" y="1"/>
                    </a:lnTo>
                    <a:lnTo>
                      <a:pt x="5" y="0"/>
                    </a:lnTo>
                    <a:lnTo>
                      <a:pt x="4" y="0"/>
                    </a:lnTo>
                    <a:lnTo>
                      <a:pt x="2" y="0"/>
                    </a:lnTo>
                    <a:lnTo>
                      <a:pt x="1" y="0"/>
                    </a:lnTo>
                    <a:lnTo>
                      <a:pt x="0" y="0"/>
                    </a:lnTo>
                    <a:lnTo>
                      <a:pt x="0" y="3"/>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69" name="Freeform 397"/>
              <p:cNvSpPr/>
              <p:nvPr userDrawn="1"/>
            </p:nvSpPr>
            <p:spPr bwMode="auto">
              <a:xfrm>
                <a:off x="203" y="237"/>
                <a:ext cx="41" cy="43"/>
              </a:xfrm>
              <a:custGeom>
                <a:avLst/>
                <a:gdLst>
                  <a:gd name="T0" fmla="*/ 0 w 122"/>
                  <a:gd name="T1" fmla="*/ 0 h 128"/>
                  <a:gd name="T2" fmla="*/ 0 w 122"/>
                  <a:gd name="T3" fmla="*/ 0 h 128"/>
                  <a:gd name="T4" fmla="*/ 0 w 122"/>
                  <a:gd name="T5" fmla="*/ 0 h 128"/>
                  <a:gd name="T6" fmla="*/ 0 w 122"/>
                  <a:gd name="T7" fmla="*/ 0 h 128"/>
                  <a:gd name="T8" fmla="*/ 0 w 122"/>
                  <a:gd name="T9" fmla="*/ 0 h 128"/>
                  <a:gd name="T10" fmla="*/ 0 w 122"/>
                  <a:gd name="T11" fmla="*/ 0 h 128"/>
                  <a:gd name="T12" fmla="*/ 0 w 122"/>
                  <a:gd name="T13" fmla="*/ 0 h 128"/>
                  <a:gd name="T14" fmla="*/ 0 w 122"/>
                  <a:gd name="T15" fmla="*/ 0 h 128"/>
                  <a:gd name="T16" fmla="*/ 0 w 122"/>
                  <a:gd name="T17" fmla="*/ 0 h 128"/>
                  <a:gd name="T18" fmla="*/ 0 w 122"/>
                  <a:gd name="T19" fmla="*/ 0 h 128"/>
                  <a:gd name="T20" fmla="*/ 0 w 122"/>
                  <a:gd name="T21" fmla="*/ 0 h 128"/>
                  <a:gd name="T22" fmla="*/ 0 w 122"/>
                  <a:gd name="T23" fmla="*/ 0 h 128"/>
                  <a:gd name="T24" fmla="*/ 0 w 122"/>
                  <a:gd name="T25" fmla="*/ 0 h 128"/>
                  <a:gd name="T26" fmla="*/ 0 w 122"/>
                  <a:gd name="T27" fmla="*/ 0 h 128"/>
                  <a:gd name="T28" fmla="*/ 0 w 122"/>
                  <a:gd name="T29" fmla="*/ 0 h 128"/>
                  <a:gd name="T30" fmla="*/ 0 w 122"/>
                  <a:gd name="T31" fmla="*/ 0 h 128"/>
                  <a:gd name="T32" fmla="*/ 0 w 122"/>
                  <a:gd name="T33" fmla="*/ 0 h 128"/>
                  <a:gd name="T34" fmla="*/ 0 w 122"/>
                  <a:gd name="T35" fmla="*/ 0 h 128"/>
                  <a:gd name="T36" fmla="*/ 0 w 122"/>
                  <a:gd name="T37" fmla="*/ 0 h 128"/>
                  <a:gd name="T38" fmla="*/ 0 w 122"/>
                  <a:gd name="T39" fmla="*/ 0 h 128"/>
                  <a:gd name="T40" fmla="*/ 0 w 122"/>
                  <a:gd name="T41" fmla="*/ 0 h 128"/>
                  <a:gd name="T42" fmla="*/ 0 w 122"/>
                  <a:gd name="T43" fmla="*/ 0 h 128"/>
                  <a:gd name="T44" fmla="*/ 0 w 122"/>
                  <a:gd name="T45" fmla="*/ 0 h 128"/>
                  <a:gd name="T46" fmla="*/ 0 w 122"/>
                  <a:gd name="T47" fmla="*/ 0 h 128"/>
                  <a:gd name="T48" fmla="*/ 0 w 122"/>
                  <a:gd name="T49" fmla="*/ 0 h 128"/>
                  <a:gd name="T50" fmla="*/ 0 w 122"/>
                  <a:gd name="T51" fmla="*/ 0 h 128"/>
                  <a:gd name="T52" fmla="*/ 0 w 122"/>
                  <a:gd name="T53" fmla="*/ 0 h 128"/>
                  <a:gd name="T54" fmla="*/ 0 w 122"/>
                  <a:gd name="T55" fmla="*/ 0 h 128"/>
                  <a:gd name="T56" fmla="*/ 0 w 122"/>
                  <a:gd name="T57" fmla="*/ 0 h 128"/>
                  <a:gd name="T58" fmla="*/ 0 w 122"/>
                  <a:gd name="T59" fmla="*/ 0 h 128"/>
                  <a:gd name="T60" fmla="*/ 0 w 122"/>
                  <a:gd name="T61" fmla="*/ 0 h 128"/>
                  <a:gd name="T62" fmla="*/ 0 w 122"/>
                  <a:gd name="T63" fmla="*/ 0 h 128"/>
                  <a:gd name="T64" fmla="*/ 0 w 122"/>
                  <a:gd name="T65" fmla="*/ 0 h 128"/>
                  <a:gd name="T66" fmla="*/ 0 w 122"/>
                  <a:gd name="T67" fmla="*/ 0 h 128"/>
                  <a:gd name="T68" fmla="*/ 0 w 122"/>
                  <a:gd name="T69" fmla="*/ 0 h 128"/>
                  <a:gd name="T70" fmla="*/ 0 w 122"/>
                  <a:gd name="T71" fmla="*/ 0 h 128"/>
                  <a:gd name="T72" fmla="*/ 0 w 122"/>
                  <a:gd name="T73" fmla="*/ 0 h 128"/>
                  <a:gd name="T74" fmla="*/ 0 w 122"/>
                  <a:gd name="T75" fmla="*/ 0 h 128"/>
                  <a:gd name="T76" fmla="*/ 0 w 122"/>
                  <a:gd name="T77" fmla="*/ 0 h 128"/>
                  <a:gd name="T78" fmla="*/ 0 w 122"/>
                  <a:gd name="T79" fmla="*/ 0 h 128"/>
                  <a:gd name="T80" fmla="*/ 0 w 122"/>
                  <a:gd name="T81" fmla="*/ 0 h 128"/>
                  <a:gd name="T82" fmla="*/ 0 w 122"/>
                  <a:gd name="T83" fmla="*/ 0 h 128"/>
                  <a:gd name="T84" fmla="*/ 0 w 122"/>
                  <a:gd name="T85" fmla="*/ 0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2" h="128">
                    <a:moveTo>
                      <a:pt x="0" y="5"/>
                    </a:moveTo>
                    <a:lnTo>
                      <a:pt x="18" y="5"/>
                    </a:lnTo>
                    <a:lnTo>
                      <a:pt x="19" y="3"/>
                    </a:lnTo>
                    <a:lnTo>
                      <a:pt x="22" y="1"/>
                    </a:lnTo>
                    <a:lnTo>
                      <a:pt x="23" y="0"/>
                    </a:lnTo>
                    <a:lnTo>
                      <a:pt x="27" y="0"/>
                    </a:lnTo>
                    <a:lnTo>
                      <a:pt x="30" y="0"/>
                    </a:lnTo>
                    <a:lnTo>
                      <a:pt x="32" y="1"/>
                    </a:lnTo>
                    <a:lnTo>
                      <a:pt x="36" y="5"/>
                    </a:lnTo>
                    <a:lnTo>
                      <a:pt x="50" y="5"/>
                    </a:lnTo>
                    <a:lnTo>
                      <a:pt x="53" y="3"/>
                    </a:lnTo>
                    <a:lnTo>
                      <a:pt x="54" y="1"/>
                    </a:lnTo>
                    <a:lnTo>
                      <a:pt x="58" y="0"/>
                    </a:lnTo>
                    <a:lnTo>
                      <a:pt x="61" y="0"/>
                    </a:lnTo>
                    <a:lnTo>
                      <a:pt x="63" y="0"/>
                    </a:lnTo>
                    <a:lnTo>
                      <a:pt x="66" y="1"/>
                    </a:lnTo>
                    <a:lnTo>
                      <a:pt x="69" y="3"/>
                    </a:lnTo>
                    <a:lnTo>
                      <a:pt x="70" y="5"/>
                    </a:lnTo>
                    <a:lnTo>
                      <a:pt x="84" y="5"/>
                    </a:lnTo>
                    <a:lnTo>
                      <a:pt x="88" y="1"/>
                    </a:lnTo>
                    <a:lnTo>
                      <a:pt x="89" y="0"/>
                    </a:lnTo>
                    <a:lnTo>
                      <a:pt x="93" y="0"/>
                    </a:lnTo>
                    <a:lnTo>
                      <a:pt x="98" y="1"/>
                    </a:lnTo>
                    <a:lnTo>
                      <a:pt x="102" y="5"/>
                    </a:lnTo>
                    <a:lnTo>
                      <a:pt x="122" y="5"/>
                    </a:lnTo>
                    <a:lnTo>
                      <a:pt x="122" y="95"/>
                    </a:lnTo>
                    <a:lnTo>
                      <a:pt x="105" y="95"/>
                    </a:lnTo>
                    <a:lnTo>
                      <a:pt x="105" y="128"/>
                    </a:lnTo>
                    <a:lnTo>
                      <a:pt x="85" y="128"/>
                    </a:lnTo>
                    <a:lnTo>
                      <a:pt x="85" y="95"/>
                    </a:lnTo>
                    <a:lnTo>
                      <a:pt x="36" y="95"/>
                    </a:lnTo>
                    <a:lnTo>
                      <a:pt x="36" y="128"/>
                    </a:lnTo>
                    <a:lnTo>
                      <a:pt x="17" y="128"/>
                    </a:lnTo>
                    <a:lnTo>
                      <a:pt x="17" y="93"/>
                    </a:lnTo>
                    <a:lnTo>
                      <a:pt x="0" y="93"/>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70" name="Rectangle 398"/>
              <p:cNvSpPr>
                <a:spLocks noChangeArrowheads="1"/>
              </p:cNvSpPr>
              <p:nvPr userDrawn="1"/>
            </p:nvSpPr>
            <p:spPr bwMode="auto">
              <a:xfrm>
                <a:off x="205" y="241"/>
                <a:ext cx="37" cy="25"/>
              </a:xfrm>
              <a:prstGeom prst="rect">
                <a:avLst/>
              </a:prstGeom>
              <a:solidFill>
                <a:srgbClr val="EF49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charset="-128"/>
                  </a:defRPr>
                </a:lvl1pPr>
                <a:lvl2pPr marL="742950" indent="-285750">
                  <a:defRPr>
                    <a:solidFill>
                      <a:schemeClr val="tx1"/>
                    </a:solidFill>
                    <a:latin typeface="Arial" panose="020B0604020202020204" pitchFamily="34" charset="0"/>
                    <a:ea typeface="MS PGothic" panose="020B0600070205080204" charset="-128"/>
                  </a:defRPr>
                </a:lvl2pPr>
                <a:lvl3pPr marL="1143000" indent="-228600">
                  <a:defRPr>
                    <a:solidFill>
                      <a:schemeClr val="tx1"/>
                    </a:solidFill>
                    <a:latin typeface="Arial" panose="020B0604020202020204" pitchFamily="34" charset="0"/>
                    <a:ea typeface="MS PGothic" panose="020B0600070205080204" charset="-128"/>
                  </a:defRPr>
                </a:lvl3pPr>
                <a:lvl4pPr marL="1600200" indent="-228600">
                  <a:defRPr>
                    <a:solidFill>
                      <a:schemeClr val="tx1"/>
                    </a:solidFill>
                    <a:latin typeface="Arial" panose="020B0604020202020204" pitchFamily="34" charset="0"/>
                    <a:ea typeface="MS PGothic" panose="020B0600070205080204" charset="-128"/>
                  </a:defRPr>
                </a:lvl4pPr>
                <a:lvl5pPr marL="2057400" indent="-228600">
                  <a:defRPr>
                    <a:solidFill>
                      <a:schemeClr val="tx1"/>
                    </a:solidFill>
                    <a:latin typeface="Arial" panose="020B0604020202020204" pitchFamily="34" charset="0"/>
                    <a:ea typeface="MS PGothic" panose="020B0600070205080204" charset="-128"/>
                  </a:defRPr>
                </a:lvl5pPr>
                <a:lvl6pPr marL="25146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6pPr>
                <a:lvl7pPr marL="29718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7pPr>
                <a:lvl8pPr marL="34290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8pPr>
                <a:lvl9pPr marL="38862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71" name="Freeform 399"/>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72" name="Freeform 400"/>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73" name="Freeform 401"/>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74" name="Freeform 402"/>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75" name="Freeform 403"/>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76" name="Freeform 404"/>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77" name="Freeform 405"/>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78" name="Freeform 406"/>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79" name="Freeform 407"/>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80" name="Freeform 408"/>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81" name="Freeform 409"/>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82" name="Freeform 410"/>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83" name="Freeform 411"/>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84" name="Freeform 412"/>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85" name="Freeform 413"/>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86" name="Freeform 414"/>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87" name="Freeform 415"/>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88" name="Freeform 416"/>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89" name="Rectangle 417"/>
              <p:cNvSpPr>
                <a:spLocks noChangeArrowheads="1"/>
              </p:cNvSpPr>
              <p:nvPr userDrawn="1"/>
            </p:nvSpPr>
            <p:spPr bwMode="auto">
              <a:xfrm>
                <a:off x="205" y="243"/>
                <a:ext cx="37" cy="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charset="-128"/>
                  </a:defRPr>
                </a:lvl1pPr>
                <a:lvl2pPr marL="742950" indent="-285750">
                  <a:defRPr>
                    <a:solidFill>
                      <a:schemeClr val="tx1"/>
                    </a:solidFill>
                    <a:latin typeface="Arial" panose="020B0604020202020204" pitchFamily="34" charset="0"/>
                    <a:ea typeface="MS PGothic" panose="020B0600070205080204" charset="-128"/>
                  </a:defRPr>
                </a:lvl2pPr>
                <a:lvl3pPr marL="1143000" indent="-228600">
                  <a:defRPr>
                    <a:solidFill>
                      <a:schemeClr val="tx1"/>
                    </a:solidFill>
                    <a:latin typeface="Arial" panose="020B0604020202020204" pitchFamily="34" charset="0"/>
                    <a:ea typeface="MS PGothic" panose="020B0600070205080204" charset="-128"/>
                  </a:defRPr>
                </a:lvl3pPr>
                <a:lvl4pPr marL="1600200" indent="-228600">
                  <a:defRPr>
                    <a:solidFill>
                      <a:schemeClr val="tx1"/>
                    </a:solidFill>
                    <a:latin typeface="Arial" panose="020B0604020202020204" pitchFamily="34" charset="0"/>
                    <a:ea typeface="MS PGothic" panose="020B0600070205080204" charset="-128"/>
                  </a:defRPr>
                </a:lvl4pPr>
                <a:lvl5pPr marL="2057400" indent="-228600">
                  <a:defRPr>
                    <a:solidFill>
                      <a:schemeClr val="tx1"/>
                    </a:solidFill>
                    <a:latin typeface="Arial" panose="020B0604020202020204" pitchFamily="34" charset="0"/>
                    <a:ea typeface="MS PGothic" panose="020B0600070205080204" charset="-128"/>
                  </a:defRPr>
                </a:lvl5pPr>
                <a:lvl6pPr marL="25146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6pPr>
                <a:lvl7pPr marL="29718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7pPr>
                <a:lvl8pPr marL="34290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8pPr>
                <a:lvl9pPr marL="38862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0" name="Rectangle 418"/>
              <p:cNvSpPr>
                <a:spLocks noChangeArrowheads="1"/>
              </p:cNvSpPr>
              <p:nvPr userDrawn="1"/>
            </p:nvSpPr>
            <p:spPr bwMode="auto">
              <a:xfrm>
                <a:off x="205" y="243"/>
                <a:ext cx="37" cy="1"/>
              </a:xfrm>
              <a:prstGeom prst="rect">
                <a:avLst/>
              </a:prstGeom>
              <a:noFill/>
              <a:ln w="0">
                <a:solidFill>
                  <a:srgbClr val="000000"/>
                </a:solidFill>
                <a:miter lim="800000"/>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MS PGothic" panose="020B0600070205080204" charset="-128"/>
                  </a:defRPr>
                </a:lvl1pPr>
                <a:lvl2pPr marL="742950" indent="-285750">
                  <a:defRPr>
                    <a:solidFill>
                      <a:schemeClr val="tx1"/>
                    </a:solidFill>
                    <a:latin typeface="Arial" panose="020B0604020202020204" pitchFamily="34" charset="0"/>
                    <a:ea typeface="MS PGothic" panose="020B0600070205080204" charset="-128"/>
                  </a:defRPr>
                </a:lvl2pPr>
                <a:lvl3pPr marL="1143000" indent="-228600">
                  <a:defRPr>
                    <a:solidFill>
                      <a:schemeClr val="tx1"/>
                    </a:solidFill>
                    <a:latin typeface="Arial" panose="020B0604020202020204" pitchFamily="34" charset="0"/>
                    <a:ea typeface="MS PGothic" panose="020B0600070205080204" charset="-128"/>
                  </a:defRPr>
                </a:lvl3pPr>
                <a:lvl4pPr marL="1600200" indent="-228600">
                  <a:defRPr>
                    <a:solidFill>
                      <a:schemeClr val="tx1"/>
                    </a:solidFill>
                    <a:latin typeface="Arial" panose="020B0604020202020204" pitchFamily="34" charset="0"/>
                    <a:ea typeface="MS PGothic" panose="020B0600070205080204" charset="-128"/>
                  </a:defRPr>
                </a:lvl4pPr>
                <a:lvl5pPr marL="2057400" indent="-228600">
                  <a:defRPr>
                    <a:solidFill>
                      <a:schemeClr val="tx1"/>
                    </a:solidFill>
                    <a:latin typeface="Arial" panose="020B0604020202020204" pitchFamily="34" charset="0"/>
                    <a:ea typeface="MS PGothic" panose="020B0600070205080204" charset="-128"/>
                  </a:defRPr>
                </a:lvl5pPr>
                <a:lvl6pPr marL="25146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6pPr>
                <a:lvl7pPr marL="29718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7pPr>
                <a:lvl8pPr marL="34290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8pPr>
                <a:lvl9pPr marL="38862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1" name="Freeform 419"/>
              <p:cNvSpPr/>
              <p:nvPr userDrawn="1"/>
            </p:nvSpPr>
            <p:spPr bwMode="auto">
              <a:xfrm>
                <a:off x="211"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9" y="3"/>
                    </a:lnTo>
                    <a:lnTo>
                      <a:pt x="8" y="1"/>
                    </a:lnTo>
                    <a:lnTo>
                      <a:pt x="5" y="0"/>
                    </a:lnTo>
                    <a:lnTo>
                      <a:pt x="4" y="1"/>
                    </a:lnTo>
                    <a:lnTo>
                      <a:pt x="2"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92" name="Freeform 420"/>
              <p:cNvSpPr/>
              <p:nvPr userDrawn="1"/>
            </p:nvSpPr>
            <p:spPr bwMode="auto">
              <a:xfrm>
                <a:off x="222"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 h="22">
                    <a:moveTo>
                      <a:pt x="0" y="16"/>
                    </a:moveTo>
                    <a:lnTo>
                      <a:pt x="0" y="17"/>
                    </a:lnTo>
                    <a:lnTo>
                      <a:pt x="1" y="21"/>
                    </a:lnTo>
                    <a:lnTo>
                      <a:pt x="5" y="22"/>
                    </a:lnTo>
                    <a:lnTo>
                      <a:pt x="7" y="21"/>
                    </a:lnTo>
                    <a:lnTo>
                      <a:pt x="9" y="17"/>
                    </a:lnTo>
                    <a:lnTo>
                      <a:pt x="9" y="16"/>
                    </a:lnTo>
                    <a:lnTo>
                      <a:pt x="9" y="7"/>
                    </a:lnTo>
                    <a:lnTo>
                      <a:pt x="7" y="3"/>
                    </a:lnTo>
                    <a:lnTo>
                      <a:pt x="6" y="1"/>
                    </a:lnTo>
                    <a:lnTo>
                      <a:pt x="5" y="0"/>
                    </a:lnTo>
                    <a:lnTo>
                      <a:pt x="2" y="1"/>
                    </a:lnTo>
                    <a:lnTo>
                      <a:pt x="1" y="3"/>
                    </a:lnTo>
                    <a:lnTo>
                      <a:pt x="0" y="4"/>
                    </a:lnTo>
                    <a:lnTo>
                      <a:pt x="0" y="7"/>
                    </a:lnTo>
                    <a:lnTo>
                      <a:pt x="0" y="16"/>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93" name="Freeform 421"/>
              <p:cNvSpPr/>
              <p:nvPr userDrawn="1"/>
            </p:nvSpPr>
            <p:spPr bwMode="auto">
              <a:xfrm>
                <a:off x="233"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8" y="3"/>
                    </a:lnTo>
                    <a:lnTo>
                      <a:pt x="6" y="1"/>
                    </a:lnTo>
                    <a:lnTo>
                      <a:pt x="5" y="0"/>
                    </a:lnTo>
                    <a:lnTo>
                      <a:pt x="3"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94" name="Rectangle 422"/>
              <p:cNvSpPr>
                <a:spLocks noChangeArrowheads="1"/>
              </p:cNvSpPr>
              <p:nvPr userDrawn="1"/>
            </p:nvSpPr>
            <p:spPr bwMode="auto">
              <a:xfrm>
                <a:off x="210" y="271"/>
                <a:ext cx="3"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charset="-128"/>
                  </a:defRPr>
                </a:lvl1pPr>
                <a:lvl2pPr marL="742950" indent="-285750">
                  <a:defRPr>
                    <a:solidFill>
                      <a:schemeClr val="tx1"/>
                    </a:solidFill>
                    <a:latin typeface="Arial" panose="020B0604020202020204" pitchFamily="34" charset="0"/>
                    <a:ea typeface="MS PGothic" panose="020B0600070205080204" charset="-128"/>
                  </a:defRPr>
                </a:lvl2pPr>
                <a:lvl3pPr marL="1143000" indent="-228600">
                  <a:defRPr>
                    <a:solidFill>
                      <a:schemeClr val="tx1"/>
                    </a:solidFill>
                    <a:latin typeface="Arial" panose="020B0604020202020204" pitchFamily="34" charset="0"/>
                    <a:ea typeface="MS PGothic" panose="020B0600070205080204" charset="-128"/>
                  </a:defRPr>
                </a:lvl3pPr>
                <a:lvl4pPr marL="1600200" indent="-228600">
                  <a:defRPr>
                    <a:solidFill>
                      <a:schemeClr val="tx1"/>
                    </a:solidFill>
                    <a:latin typeface="Arial" panose="020B0604020202020204" pitchFamily="34" charset="0"/>
                    <a:ea typeface="MS PGothic" panose="020B0600070205080204" charset="-128"/>
                  </a:defRPr>
                </a:lvl4pPr>
                <a:lvl5pPr marL="2057400" indent="-228600">
                  <a:defRPr>
                    <a:solidFill>
                      <a:schemeClr val="tx1"/>
                    </a:solidFill>
                    <a:latin typeface="Arial" panose="020B0604020202020204" pitchFamily="34" charset="0"/>
                    <a:ea typeface="MS PGothic" panose="020B0600070205080204" charset="-128"/>
                  </a:defRPr>
                </a:lvl5pPr>
                <a:lvl6pPr marL="25146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6pPr>
                <a:lvl7pPr marL="29718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7pPr>
                <a:lvl8pPr marL="34290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8pPr>
                <a:lvl9pPr marL="38862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5" name="Rectangle 423"/>
              <p:cNvSpPr>
                <a:spLocks noChangeArrowheads="1"/>
              </p:cNvSpPr>
              <p:nvPr userDrawn="1"/>
            </p:nvSpPr>
            <p:spPr bwMode="auto">
              <a:xfrm>
                <a:off x="210" y="276"/>
                <a:ext cx="3"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charset="-128"/>
                  </a:defRPr>
                </a:lvl1pPr>
                <a:lvl2pPr marL="742950" indent="-285750">
                  <a:defRPr>
                    <a:solidFill>
                      <a:schemeClr val="tx1"/>
                    </a:solidFill>
                    <a:latin typeface="Arial" panose="020B0604020202020204" pitchFamily="34" charset="0"/>
                    <a:ea typeface="MS PGothic" panose="020B0600070205080204" charset="-128"/>
                  </a:defRPr>
                </a:lvl2pPr>
                <a:lvl3pPr marL="1143000" indent="-228600">
                  <a:defRPr>
                    <a:solidFill>
                      <a:schemeClr val="tx1"/>
                    </a:solidFill>
                    <a:latin typeface="Arial" panose="020B0604020202020204" pitchFamily="34" charset="0"/>
                    <a:ea typeface="MS PGothic" panose="020B0600070205080204" charset="-128"/>
                  </a:defRPr>
                </a:lvl3pPr>
                <a:lvl4pPr marL="1600200" indent="-228600">
                  <a:defRPr>
                    <a:solidFill>
                      <a:schemeClr val="tx1"/>
                    </a:solidFill>
                    <a:latin typeface="Arial" panose="020B0604020202020204" pitchFamily="34" charset="0"/>
                    <a:ea typeface="MS PGothic" panose="020B0600070205080204" charset="-128"/>
                  </a:defRPr>
                </a:lvl4pPr>
                <a:lvl5pPr marL="2057400" indent="-228600">
                  <a:defRPr>
                    <a:solidFill>
                      <a:schemeClr val="tx1"/>
                    </a:solidFill>
                    <a:latin typeface="Arial" panose="020B0604020202020204" pitchFamily="34" charset="0"/>
                    <a:ea typeface="MS PGothic" panose="020B0600070205080204" charset="-128"/>
                  </a:defRPr>
                </a:lvl5pPr>
                <a:lvl6pPr marL="25146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6pPr>
                <a:lvl7pPr marL="29718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7pPr>
                <a:lvl8pPr marL="34290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8pPr>
                <a:lvl9pPr marL="38862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6" name="Rectangle 424"/>
              <p:cNvSpPr>
                <a:spLocks noChangeArrowheads="1"/>
              </p:cNvSpPr>
              <p:nvPr userDrawn="1"/>
            </p:nvSpPr>
            <p:spPr bwMode="auto">
              <a:xfrm>
                <a:off x="233" y="271"/>
                <a:ext cx="4"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charset="-128"/>
                  </a:defRPr>
                </a:lvl1pPr>
                <a:lvl2pPr marL="742950" indent="-285750">
                  <a:defRPr>
                    <a:solidFill>
                      <a:schemeClr val="tx1"/>
                    </a:solidFill>
                    <a:latin typeface="Arial" panose="020B0604020202020204" pitchFamily="34" charset="0"/>
                    <a:ea typeface="MS PGothic" panose="020B0600070205080204" charset="-128"/>
                  </a:defRPr>
                </a:lvl2pPr>
                <a:lvl3pPr marL="1143000" indent="-228600">
                  <a:defRPr>
                    <a:solidFill>
                      <a:schemeClr val="tx1"/>
                    </a:solidFill>
                    <a:latin typeface="Arial" panose="020B0604020202020204" pitchFamily="34" charset="0"/>
                    <a:ea typeface="MS PGothic" panose="020B0600070205080204" charset="-128"/>
                  </a:defRPr>
                </a:lvl3pPr>
                <a:lvl4pPr marL="1600200" indent="-228600">
                  <a:defRPr>
                    <a:solidFill>
                      <a:schemeClr val="tx1"/>
                    </a:solidFill>
                    <a:latin typeface="Arial" panose="020B0604020202020204" pitchFamily="34" charset="0"/>
                    <a:ea typeface="MS PGothic" panose="020B0600070205080204" charset="-128"/>
                  </a:defRPr>
                </a:lvl4pPr>
                <a:lvl5pPr marL="2057400" indent="-228600">
                  <a:defRPr>
                    <a:solidFill>
                      <a:schemeClr val="tx1"/>
                    </a:solidFill>
                    <a:latin typeface="Arial" panose="020B0604020202020204" pitchFamily="34" charset="0"/>
                    <a:ea typeface="MS PGothic" panose="020B0600070205080204" charset="-128"/>
                  </a:defRPr>
                </a:lvl5pPr>
                <a:lvl6pPr marL="25146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6pPr>
                <a:lvl7pPr marL="29718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7pPr>
                <a:lvl8pPr marL="34290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8pPr>
                <a:lvl9pPr marL="38862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7" name="Rectangle 425"/>
              <p:cNvSpPr>
                <a:spLocks noChangeArrowheads="1"/>
              </p:cNvSpPr>
              <p:nvPr userDrawn="1"/>
            </p:nvSpPr>
            <p:spPr bwMode="auto">
              <a:xfrm>
                <a:off x="233" y="276"/>
                <a:ext cx="4"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charset="-128"/>
                  </a:defRPr>
                </a:lvl1pPr>
                <a:lvl2pPr marL="742950" indent="-285750">
                  <a:defRPr>
                    <a:solidFill>
                      <a:schemeClr val="tx1"/>
                    </a:solidFill>
                    <a:latin typeface="Arial" panose="020B0604020202020204" pitchFamily="34" charset="0"/>
                    <a:ea typeface="MS PGothic" panose="020B0600070205080204" charset="-128"/>
                  </a:defRPr>
                </a:lvl2pPr>
                <a:lvl3pPr marL="1143000" indent="-228600">
                  <a:defRPr>
                    <a:solidFill>
                      <a:schemeClr val="tx1"/>
                    </a:solidFill>
                    <a:latin typeface="Arial" panose="020B0604020202020204" pitchFamily="34" charset="0"/>
                    <a:ea typeface="MS PGothic" panose="020B0600070205080204" charset="-128"/>
                  </a:defRPr>
                </a:lvl3pPr>
                <a:lvl4pPr marL="1600200" indent="-228600">
                  <a:defRPr>
                    <a:solidFill>
                      <a:schemeClr val="tx1"/>
                    </a:solidFill>
                    <a:latin typeface="Arial" panose="020B0604020202020204" pitchFamily="34" charset="0"/>
                    <a:ea typeface="MS PGothic" panose="020B0600070205080204" charset="-128"/>
                  </a:defRPr>
                </a:lvl4pPr>
                <a:lvl5pPr marL="2057400" indent="-228600">
                  <a:defRPr>
                    <a:solidFill>
                      <a:schemeClr val="tx1"/>
                    </a:solidFill>
                    <a:latin typeface="Arial" panose="020B0604020202020204" pitchFamily="34" charset="0"/>
                    <a:ea typeface="MS PGothic" panose="020B0600070205080204" charset="-128"/>
                  </a:defRPr>
                </a:lvl5pPr>
                <a:lvl6pPr marL="25146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6pPr>
                <a:lvl7pPr marL="29718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7pPr>
                <a:lvl8pPr marL="34290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8pPr>
                <a:lvl9pPr marL="38862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98" name="Freeform 426"/>
              <p:cNvSpPr/>
              <p:nvPr userDrawn="1"/>
            </p:nvSpPr>
            <p:spPr bwMode="auto">
              <a:xfrm>
                <a:off x="349" y="184"/>
                <a:ext cx="52" cy="50"/>
              </a:xfrm>
              <a:custGeom>
                <a:avLst/>
                <a:gdLst>
                  <a:gd name="T0" fmla="*/ 0 w 157"/>
                  <a:gd name="T1" fmla="*/ 0 h 150"/>
                  <a:gd name="T2" fmla="*/ 0 w 157"/>
                  <a:gd name="T3" fmla="*/ 0 h 150"/>
                  <a:gd name="T4" fmla="*/ 0 w 157"/>
                  <a:gd name="T5" fmla="*/ 0 h 150"/>
                  <a:gd name="T6" fmla="*/ 0 w 157"/>
                  <a:gd name="T7" fmla="*/ 0 h 150"/>
                  <a:gd name="T8" fmla="*/ 0 w 157"/>
                  <a:gd name="T9" fmla="*/ 0 h 150"/>
                  <a:gd name="T10" fmla="*/ 0 w 157"/>
                  <a:gd name="T11" fmla="*/ 0 h 150"/>
                  <a:gd name="T12" fmla="*/ 0 w 157"/>
                  <a:gd name="T13" fmla="*/ 0 h 150"/>
                  <a:gd name="T14" fmla="*/ 0 w 157"/>
                  <a:gd name="T15" fmla="*/ 0 h 150"/>
                  <a:gd name="T16" fmla="*/ 0 w 157"/>
                  <a:gd name="T17" fmla="*/ 0 h 150"/>
                  <a:gd name="T18" fmla="*/ 0 w 157"/>
                  <a:gd name="T19" fmla="*/ 0 h 150"/>
                  <a:gd name="T20" fmla="*/ 0 w 157"/>
                  <a:gd name="T21" fmla="*/ 0 h 150"/>
                  <a:gd name="T22" fmla="*/ 0 w 157"/>
                  <a:gd name="T23" fmla="*/ 0 h 150"/>
                  <a:gd name="T24" fmla="*/ 0 w 157"/>
                  <a:gd name="T25" fmla="*/ 0 h 150"/>
                  <a:gd name="T26" fmla="*/ 0 w 157"/>
                  <a:gd name="T27" fmla="*/ 0 h 150"/>
                  <a:gd name="T28" fmla="*/ 0 w 157"/>
                  <a:gd name="T29" fmla="*/ 0 h 150"/>
                  <a:gd name="T30" fmla="*/ 0 w 157"/>
                  <a:gd name="T31" fmla="*/ 0 h 150"/>
                  <a:gd name="T32" fmla="*/ 0 w 157"/>
                  <a:gd name="T33" fmla="*/ 0 h 150"/>
                  <a:gd name="T34" fmla="*/ 0 w 157"/>
                  <a:gd name="T35" fmla="*/ 0 h 150"/>
                  <a:gd name="T36" fmla="*/ 0 w 157"/>
                  <a:gd name="T37" fmla="*/ 0 h 150"/>
                  <a:gd name="T38" fmla="*/ 0 w 157"/>
                  <a:gd name="T39" fmla="*/ 0 h 150"/>
                  <a:gd name="T40" fmla="*/ 0 w 157"/>
                  <a:gd name="T41" fmla="*/ 0 h 150"/>
                  <a:gd name="T42" fmla="*/ 0 w 157"/>
                  <a:gd name="T43" fmla="*/ 0 h 150"/>
                  <a:gd name="T44" fmla="*/ 0 w 157"/>
                  <a:gd name="T45" fmla="*/ 0 h 150"/>
                  <a:gd name="T46" fmla="*/ 0 w 157"/>
                  <a:gd name="T47" fmla="*/ 0 h 150"/>
                  <a:gd name="T48" fmla="*/ 0 w 157"/>
                  <a:gd name="T49" fmla="*/ 0 h 150"/>
                  <a:gd name="T50" fmla="*/ 0 w 157"/>
                  <a:gd name="T51" fmla="*/ 0 h 150"/>
                  <a:gd name="T52" fmla="*/ 0 w 157"/>
                  <a:gd name="T53" fmla="*/ 0 h 150"/>
                  <a:gd name="T54" fmla="*/ 0 w 157"/>
                  <a:gd name="T55" fmla="*/ 0 h 150"/>
                  <a:gd name="T56" fmla="*/ 0 w 157"/>
                  <a:gd name="T57" fmla="*/ 0 h 150"/>
                  <a:gd name="T58" fmla="*/ 0 w 157"/>
                  <a:gd name="T59" fmla="*/ 0 h 150"/>
                  <a:gd name="T60" fmla="*/ 0 w 157"/>
                  <a:gd name="T61" fmla="*/ 0 h 150"/>
                  <a:gd name="T62" fmla="*/ 0 w 157"/>
                  <a:gd name="T63" fmla="*/ 0 h 150"/>
                  <a:gd name="T64" fmla="*/ 0 w 157"/>
                  <a:gd name="T65" fmla="*/ 0 h 150"/>
                  <a:gd name="T66" fmla="*/ 0 w 157"/>
                  <a:gd name="T67" fmla="*/ 0 h 150"/>
                  <a:gd name="T68" fmla="*/ 0 w 157"/>
                  <a:gd name="T69" fmla="*/ 0 h 150"/>
                  <a:gd name="T70" fmla="*/ 0 w 157"/>
                  <a:gd name="T71" fmla="*/ 0 h 150"/>
                  <a:gd name="T72" fmla="*/ 0 w 157"/>
                  <a:gd name="T73" fmla="*/ 0 h 150"/>
                  <a:gd name="T74" fmla="*/ 0 w 157"/>
                  <a:gd name="T75" fmla="*/ 0 h 150"/>
                  <a:gd name="T76" fmla="*/ 0 w 157"/>
                  <a:gd name="T77" fmla="*/ 0 h 150"/>
                  <a:gd name="T78" fmla="*/ 0 w 157"/>
                  <a:gd name="T79" fmla="*/ 0 h 150"/>
                  <a:gd name="T80" fmla="*/ 0 w 157"/>
                  <a:gd name="T81" fmla="*/ 0 h 150"/>
                  <a:gd name="T82" fmla="*/ 0 w 157"/>
                  <a:gd name="T83" fmla="*/ 0 h 1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57" h="150">
                    <a:moveTo>
                      <a:pt x="18" y="20"/>
                    </a:moveTo>
                    <a:lnTo>
                      <a:pt x="18" y="20"/>
                    </a:lnTo>
                    <a:lnTo>
                      <a:pt x="18" y="15"/>
                    </a:lnTo>
                    <a:lnTo>
                      <a:pt x="17" y="13"/>
                    </a:lnTo>
                    <a:lnTo>
                      <a:pt x="15" y="9"/>
                    </a:lnTo>
                    <a:lnTo>
                      <a:pt x="14" y="7"/>
                    </a:lnTo>
                    <a:lnTo>
                      <a:pt x="9" y="6"/>
                    </a:lnTo>
                    <a:lnTo>
                      <a:pt x="2" y="5"/>
                    </a:lnTo>
                    <a:lnTo>
                      <a:pt x="0" y="5"/>
                    </a:lnTo>
                    <a:lnTo>
                      <a:pt x="0" y="0"/>
                    </a:lnTo>
                    <a:lnTo>
                      <a:pt x="33" y="0"/>
                    </a:lnTo>
                    <a:lnTo>
                      <a:pt x="66" y="0"/>
                    </a:lnTo>
                    <a:lnTo>
                      <a:pt x="66" y="5"/>
                    </a:lnTo>
                    <a:lnTo>
                      <a:pt x="63" y="5"/>
                    </a:lnTo>
                    <a:lnTo>
                      <a:pt x="57" y="6"/>
                    </a:lnTo>
                    <a:lnTo>
                      <a:pt x="52" y="7"/>
                    </a:lnTo>
                    <a:lnTo>
                      <a:pt x="49" y="9"/>
                    </a:lnTo>
                    <a:lnTo>
                      <a:pt x="48" y="13"/>
                    </a:lnTo>
                    <a:lnTo>
                      <a:pt x="46" y="15"/>
                    </a:lnTo>
                    <a:lnTo>
                      <a:pt x="45" y="20"/>
                    </a:lnTo>
                    <a:lnTo>
                      <a:pt x="45" y="94"/>
                    </a:lnTo>
                    <a:lnTo>
                      <a:pt x="46" y="103"/>
                    </a:lnTo>
                    <a:lnTo>
                      <a:pt x="48" y="112"/>
                    </a:lnTo>
                    <a:lnTo>
                      <a:pt x="50" y="120"/>
                    </a:lnTo>
                    <a:lnTo>
                      <a:pt x="54" y="127"/>
                    </a:lnTo>
                    <a:lnTo>
                      <a:pt x="59" y="132"/>
                    </a:lnTo>
                    <a:lnTo>
                      <a:pt x="67" y="137"/>
                    </a:lnTo>
                    <a:lnTo>
                      <a:pt x="76" y="138"/>
                    </a:lnTo>
                    <a:lnTo>
                      <a:pt x="87" y="140"/>
                    </a:lnTo>
                    <a:lnTo>
                      <a:pt x="96" y="138"/>
                    </a:lnTo>
                    <a:lnTo>
                      <a:pt x="105" y="137"/>
                    </a:lnTo>
                    <a:lnTo>
                      <a:pt x="111" y="133"/>
                    </a:lnTo>
                    <a:lnTo>
                      <a:pt x="116" y="127"/>
                    </a:lnTo>
                    <a:lnTo>
                      <a:pt x="122" y="120"/>
                    </a:lnTo>
                    <a:lnTo>
                      <a:pt x="124" y="112"/>
                    </a:lnTo>
                    <a:lnTo>
                      <a:pt x="125" y="103"/>
                    </a:lnTo>
                    <a:lnTo>
                      <a:pt x="127" y="93"/>
                    </a:lnTo>
                    <a:lnTo>
                      <a:pt x="127" y="20"/>
                    </a:lnTo>
                    <a:lnTo>
                      <a:pt x="125" y="15"/>
                    </a:lnTo>
                    <a:lnTo>
                      <a:pt x="125" y="13"/>
                    </a:lnTo>
                    <a:lnTo>
                      <a:pt x="123" y="9"/>
                    </a:lnTo>
                    <a:lnTo>
                      <a:pt x="122" y="7"/>
                    </a:lnTo>
                    <a:lnTo>
                      <a:pt x="116" y="6"/>
                    </a:lnTo>
                    <a:lnTo>
                      <a:pt x="111" y="5"/>
                    </a:lnTo>
                    <a:lnTo>
                      <a:pt x="107" y="5"/>
                    </a:lnTo>
                    <a:lnTo>
                      <a:pt x="107" y="0"/>
                    </a:lnTo>
                    <a:lnTo>
                      <a:pt x="132" y="0"/>
                    </a:lnTo>
                    <a:lnTo>
                      <a:pt x="157" y="0"/>
                    </a:lnTo>
                    <a:lnTo>
                      <a:pt x="157" y="5"/>
                    </a:lnTo>
                    <a:lnTo>
                      <a:pt x="153" y="5"/>
                    </a:lnTo>
                    <a:lnTo>
                      <a:pt x="149" y="6"/>
                    </a:lnTo>
                    <a:lnTo>
                      <a:pt x="144" y="7"/>
                    </a:lnTo>
                    <a:lnTo>
                      <a:pt x="142" y="9"/>
                    </a:lnTo>
                    <a:lnTo>
                      <a:pt x="141" y="13"/>
                    </a:lnTo>
                    <a:lnTo>
                      <a:pt x="140" y="15"/>
                    </a:lnTo>
                    <a:lnTo>
                      <a:pt x="140" y="20"/>
                    </a:lnTo>
                    <a:lnTo>
                      <a:pt x="140" y="89"/>
                    </a:lnTo>
                    <a:lnTo>
                      <a:pt x="138" y="105"/>
                    </a:lnTo>
                    <a:lnTo>
                      <a:pt x="135" y="119"/>
                    </a:lnTo>
                    <a:lnTo>
                      <a:pt x="129" y="129"/>
                    </a:lnTo>
                    <a:lnTo>
                      <a:pt x="123" y="137"/>
                    </a:lnTo>
                    <a:lnTo>
                      <a:pt x="114" y="143"/>
                    </a:lnTo>
                    <a:lnTo>
                      <a:pt x="105" y="147"/>
                    </a:lnTo>
                    <a:lnTo>
                      <a:pt x="93" y="150"/>
                    </a:lnTo>
                    <a:lnTo>
                      <a:pt x="81" y="150"/>
                    </a:lnTo>
                    <a:lnTo>
                      <a:pt x="67" y="150"/>
                    </a:lnTo>
                    <a:lnTo>
                      <a:pt x="55" y="147"/>
                    </a:lnTo>
                    <a:lnTo>
                      <a:pt x="44" y="143"/>
                    </a:lnTo>
                    <a:lnTo>
                      <a:pt x="35" y="138"/>
                    </a:lnTo>
                    <a:lnTo>
                      <a:pt x="28" y="130"/>
                    </a:lnTo>
                    <a:lnTo>
                      <a:pt x="23" y="121"/>
                    </a:lnTo>
                    <a:lnTo>
                      <a:pt x="19" y="111"/>
                    </a:lnTo>
                    <a:lnTo>
                      <a:pt x="18" y="98"/>
                    </a:lnTo>
                    <a:lnTo>
                      <a:pt x="18"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99" name="Freeform 427"/>
              <p:cNvSpPr/>
              <p:nvPr userDrawn="1"/>
            </p:nvSpPr>
            <p:spPr bwMode="auto">
              <a:xfrm>
                <a:off x="408" y="184"/>
                <a:ext cx="57" cy="50"/>
              </a:xfrm>
              <a:custGeom>
                <a:avLst/>
                <a:gdLst>
                  <a:gd name="T0" fmla="*/ 0 w 171"/>
                  <a:gd name="T1" fmla="*/ 0 h 150"/>
                  <a:gd name="T2" fmla="*/ 0 w 171"/>
                  <a:gd name="T3" fmla="*/ 0 h 150"/>
                  <a:gd name="T4" fmla="*/ 0 w 171"/>
                  <a:gd name="T5" fmla="*/ 0 h 150"/>
                  <a:gd name="T6" fmla="*/ 0 w 171"/>
                  <a:gd name="T7" fmla="*/ 0 h 150"/>
                  <a:gd name="T8" fmla="*/ 0 w 171"/>
                  <a:gd name="T9" fmla="*/ 0 h 150"/>
                  <a:gd name="T10" fmla="*/ 0 w 171"/>
                  <a:gd name="T11" fmla="*/ 0 h 150"/>
                  <a:gd name="T12" fmla="*/ 0 w 171"/>
                  <a:gd name="T13" fmla="*/ 0 h 150"/>
                  <a:gd name="T14" fmla="*/ 0 w 171"/>
                  <a:gd name="T15" fmla="*/ 0 h 150"/>
                  <a:gd name="T16" fmla="*/ 0 w 171"/>
                  <a:gd name="T17" fmla="*/ 0 h 150"/>
                  <a:gd name="T18" fmla="*/ 0 w 171"/>
                  <a:gd name="T19" fmla="*/ 0 h 150"/>
                  <a:gd name="T20" fmla="*/ 0 w 171"/>
                  <a:gd name="T21" fmla="*/ 0 h 150"/>
                  <a:gd name="T22" fmla="*/ 0 w 171"/>
                  <a:gd name="T23" fmla="*/ 0 h 150"/>
                  <a:gd name="T24" fmla="*/ 0 w 171"/>
                  <a:gd name="T25" fmla="*/ 0 h 150"/>
                  <a:gd name="T26" fmla="*/ 0 w 171"/>
                  <a:gd name="T27" fmla="*/ 0 h 150"/>
                  <a:gd name="T28" fmla="*/ 0 w 171"/>
                  <a:gd name="T29" fmla="*/ 0 h 150"/>
                  <a:gd name="T30" fmla="*/ 0 w 171"/>
                  <a:gd name="T31" fmla="*/ 0 h 150"/>
                  <a:gd name="T32" fmla="*/ 0 w 171"/>
                  <a:gd name="T33" fmla="*/ 0 h 150"/>
                  <a:gd name="T34" fmla="*/ 0 w 171"/>
                  <a:gd name="T35" fmla="*/ 0 h 150"/>
                  <a:gd name="T36" fmla="*/ 0 w 171"/>
                  <a:gd name="T37" fmla="*/ 0 h 150"/>
                  <a:gd name="T38" fmla="*/ 0 w 171"/>
                  <a:gd name="T39" fmla="*/ 0 h 150"/>
                  <a:gd name="T40" fmla="*/ 0 w 171"/>
                  <a:gd name="T41" fmla="*/ 0 h 150"/>
                  <a:gd name="T42" fmla="*/ 0 w 171"/>
                  <a:gd name="T43" fmla="*/ 0 h 150"/>
                  <a:gd name="T44" fmla="*/ 0 w 171"/>
                  <a:gd name="T45" fmla="*/ 0 h 150"/>
                  <a:gd name="T46" fmla="*/ 0 w 171"/>
                  <a:gd name="T47" fmla="*/ 0 h 150"/>
                  <a:gd name="T48" fmla="*/ 0 w 171"/>
                  <a:gd name="T49" fmla="*/ 0 h 150"/>
                  <a:gd name="T50" fmla="*/ 0 w 171"/>
                  <a:gd name="T51" fmla="*/ 0 h 150"/>
                  <a:gd name="T52" fmla="*/ 0 w 171"/>
                  <a:gd name="T53" fmla="*/ 0 h 150"/>
                  <a:gd name="T54" fmla="*/ 0 w 171"/>
                  <a:gd name="T55" fmla="*/ 0 h 150"/>
                  <a:gd name="T56" fmla="*/ 0 w 171"/>
                  <a:gd name="T57" fmla="*/ 0 h 150"/>
                  <a:gd name="T58" fmla="*/ 0 w 171"/>
                  <a:gd name="T59" fmla="*/ 0 h 150"/>
                  <a:gd name="T60" fmla="*/ 0 w 171"/>
                  <a:gd name="T61" fmla="*/ 0 h 150"/>
                  <a:gd name="T62" fmla="*/ 0 w 171"/>
                  <a:gd name="T63" fmla="*/ 0 h 150"/>
                  <a:gd name="T64" fmla="*/ 0 w 171"/>
                  <a:gd name="T65" fmla="*/ 0 h 150"/>
                  <a:gd name="T66" fmla="*/ 0 w 171"/>
                  <a:gd name="T67" fmla="*/ 0 h 150"/>
                  <a:gd name="T68" fmla="*/ 0 w 171"/>
                  <a:gd name="T69" fmla="*/ 0 h 150"/>
                  <a:gd name="T70" fmla="*/ 0 w 171"/>
                  <a:gd name="T71" fmla="*/ 0 h 1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71" h="150">
                    <a:moveTo>
                      <a:pt x="137" y="106"/>
                    </a:moveTo>
                    <a:lnTo>
                      <a:pt x="139" y="105"/>
                    </a:lnTo>
                    <a:lnTo>
                      <a:pt x="139" y="26"/>
                    </a:lnTo>
                    <a:lnTo>
                      <a:pt x="137" y="19"/>
                    </a:lnTo>
                    <a:lnTo>
                      <a:pt x="136" y="15"/>
                    </a:lnTo>
                    <a:lnTo>
                      <a:pt x="134" y="11"/>
                    </a:lnTo>
                    <a:lnTo>
                      <a:pt x="131" y="9"/>
                    </a:lnTo>
                    <a:lnTo>
                      <a:pt x="126" y="6"/>
                    </a:lnTo>
                    <a:lnTo>
                      <a:pt x="119" y="5"/>
                    </a:lnTo>
                    <a:lnTo>
                      <a:pt x="115" y="5"/>
                    </a:lnTo>
                    <a:lnTo>
                      <a:pt x="115" y="0"/>
                    </a:lnTo>
                    <a:lnTo>
                      <a:pt x="145" y="0"/>
                    </a:lnTo>
                    <a:lnTo>
                      <a:pt x="171" y="0"/>
                    </a:lnTo>
                    <a:lnTo>
                      <a:pt x="171" y="5"/>
                    </a:lnTo>
                    <a:lnTo>
                      <a:pt x="167" y="5"/>
                    </a:lnTo>
                    <a:lnTo>
                      <a:pt x="161" y="6"/>
                    </a:lnTo>
                    <a:lnTo>
                      <a:pt x="158" y="7"/>
                    </a:lnTo>
                    <a:lnTo>
                      <a:pt x="154" y="10"/>
                    </a:lnTo>
                    <a:lnTo>
                      <a:pt x="153" y="13"/>
                    </a:lnTo>
                    <a:lnTo>
                      <a:pt x="150" y="18"/>
                    </a:lnTo>
                    <a:lnTo>
                      <a:pt x="149" y="24"/>
                    </a:lnTo>
                    <a:lnTo>
                      <a:pt x="149" y="32"/>
                    </a:lnTo>
                    <a:lnTo>
                      <a:pt x="149" y="129"/>
                    </a:lnTo>
                    <a:lnTo>
                      <a:pt x="149" y="140"/>
                    </a:lnTo>
                    <a:lnTo>
                      <a:pt x="150" y="150"/>
                    </a:lnTo>
                    <a:lnTo>
                      <a:pt x="141" y="150"/>
                    </a:lnTo>
                    <a:lnTo>
                      <a:pt x="32" y="28"/>
                    </a:lnTo>
                    <a:lnTo>
                      <a:pt x="32" y="116"/>
                    </a:lnTo>
                    <a:lnTo>
                      <a:pt x="34" y="128"/>
                    </a:lnTo>
                    <a:lnTo>
                      <a:pt x="35" y="132"/>
                    </a:lnTo>
                    <a:lnTo>
                      <a:pt x="36" y="136"/>
                    </a:lnTo>
                    <a:lnTo>
                      <a:pt x="39" y="138"/>
                    </a:lnTo>
                    <a:lnTo>
                      <a:pt x="43" y="140"/>
                    </a:lnTo>
                    <a:lnTo>
                      <a:pt x="47" y="141"/>
                    </a:lnTo>
                    <a:lnTo>
                      <a:pt x="53" y="141"/>
                    </a:lnTo>
                    <a:lnTo>
                      <a:pt x="56" y="141"/>
                    </a:lnTo>
                    <a:lnTo>
                      <a:pt x="56" y="147"/>
                    </a:lnTo>
                    <a:lnTo>
                      <a:pt x="29" y="146"/>
                    </a:lnTo>
                    <a:lnTo>
                      <a:pt x="0" y="147"/>
                    </a:lnTo>
                    <a:lnTo>
                      <a:pt x="0" y="141"/>
                    </a:lnTo>
                    <a:lnTo>
                      <a:pt x="3" y="141"/>
                    </a:lnTo>
                    <a:lnTo>
                      <a:pt x="8" y="141"/>
                    </a:lnTo>
                    <a:lnTo>
                      <a:pt x="12" y="140"/>
                    </a:lnTo>
                    <a:lnTo>
                      <a:pt x="16" y="137"/>
                    </a:lnTo>
                    <a:lnTo>
                      <a:pt x="18" y="133"/>
                    </a:lnTo>
                    <a:lnTo>
                      <a:pt x="19" y="129"/>
                    </a:lnTo>
                    <a:lnTo>
                      <a:pt x="21" y="125"/>
                    </a:lnTo>
                    <a:lnTo>
                      <a:pt x="22" y="114"/>
                    </a:lnTo>
                    <a:lnTo>
                      <a:pt x="22" y="24"/>
                    </a:lnTo>
                    <a:lnTo>
                      <a:pt x="22" y="20"/>
                    </a:lnTo>
                    <a:lnTo>
                      <a:pt x="21" y="16"/>
                    </a:lnTo>
                    <a:lnTo>
                      <a:pt x="18" y="13"/>
                    </a:lnTo>
                    <a:lnTo>
                      <a:pt x="16" y="10"/>
                    </a:lnTo>
                    <a:lnTo>
                      <a:pt x="9" y="6"/>
                    </a:lnTo>
                    <a:lnTo>
                      <a:pt x="3" y="5"/>
                    </a:lnTo>
                    <a:lnTo>
                      <a:pt x="0" y="5"/>
                    </a:lnTo>
                    <a:lnTo>
                      <a:pt x="0" y="0"/>
                    </a:lnTo>
                    <a:lnTo>
                      <a:pt x="25" y="0"/>
                    </a:lnTo>
                    <a:lnTo>
                      <a:pt x="43" y="0"/>
                    </a:lnTo>
                    <a:lnTo>
                      <a:pt x="137" y="10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00" name="Freeform 428"/>
              <p:cNvSpPr/>
              <p:nvPr userDrawn="1"/>
            </p:nvSpPr>
            <p:spPr bwMode="auto">
              <a:xfrm>
                <a:off x="472"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01" name="Freeform 429"/>
              <p:cNvSpPr/>
              <p:nvPr userDrawn="1"/>
            </p:nvSpPr>
            <p:spPr bwMode="auto">
              <a:xfrm>
                <a:off x="497" y="183"/>
                <a:ext cx="50" cy="51"/>
              </a:xfrm>
              <a:custGeom>
                <a:avLst/>
                <a:gdLst>
                  <a:gd name="T0" fmla="*/ 0 w 151"/>
                  <a:gd name="T1" fmla="*/ 0 h 152"/>
                  <a:gd name="T2" fmla="*/ 0 w 151"/>
                  <a:gd name="T3" fmla="*/ 0 h 152"/>
                  <a:gd name="T4" fmla="*/ 0 w 151"/>
                  <a:gd name="T5" fmla="*/ 0 h 152"/>
                  <a:gd name="T6" fmla="*/ 0 w 151"/>
                  <a:gd name="T7" fmla="*/ 0 h 152"/>
                  <a:gd name="T8" fmla="*/ 0 w 151"/>
                  <a:gd name="T9" fmla="*/ 0 h 152"/>
                  <a:gd name="T10" fmla="*/ 0 w 151"/>
                  <a:gd name="T11" fmla="*/ 0 h 152"/>
                  <a:gd name="T12" fmla="*/ 0 w 151"/>
                  <a:gd name="T13" fmla="*/ 0 h 152"/>
                  <a:gd name="T14" fmla="*/ 0 w 151"/>
                  <a:gd name="T15" fmla="*/ 0 h 152"/>
                  <a:gd name="T16" fmla="*/ 0 w 151"/>
                  <a:gd name="T17" fmla="*/ 0 h 152"/>
                  <a:gd name="T18" fmla="*/ 0 w 151"/>
                  <a:gd name="T19" fmla="*/ 0 h 152"/>
                  <a:gd name="T20" fmla="*/ 0 w 151"/>
                  <a:gd name="T21" fmla="*/ 0 h 152"/>
                  <a:gd name="T22" fmla="*/ 0 w 151"/>
                  <a:gd name="T23" fmla="*/ 0 h 152"/>
                  <a:gd name="T24" fmla="*/ 0 w 151"/>
                  <a:gd name="T25" fmla="*/ 0 h 152"/>
                  <a:gd name="T26" fmla="*/ 0 w 151"/>
                  <a:gd name="T27" fmla="*/ 0 h 152"/>
                  <a:gd name="T28" fmla="*/ 0 w 151"/>
                  <a:gd name="T29" fmla="*/ 0 h 152"/>
                  <a:gd name="T30" fmla="*/ 0 w 151"/>
                  <a:gd name="T31" fmla="*/ 0 h 152"/>
                  <a:gd name="T32" fmla="*/ 0 w 151"/>
                  <a:gd name="T33" fmla="*/ 0 h 152"/>
                  <a:gd name="T34" fmla="*/ 0 w 151"/>
                  <a:gd name="T35" fmla="*/ 0 h 152"/>
                  <a:gd name="T36" fmla="*/ 0 w 151"/>
                  <a:gd name="T37" fmla="*/ 0 h 152"/>
                  <a:gd name="T38" fmla="*/ 0 w 151"/>
                  <a:gd name="T39" fmla="*/ 0 h 152"/>
                  <a:gd name="T40" fmla="*/ 0 w 151"/>
                  <a:gd name="T41" fmla="*/ 0 h 152"/>
                  <a:gd name="T42" fmla="*/ 0 w 151"/>
                  <a:gd name="T43" fmla="*/ 0 h 152"/>
                  <a:gd name="T44" fmla="*/ 0 w 151"/>
                  <a:gd name="T45" fmla="*/ 0 h 152"/>
                  <a:gd name="T46" fmla="*/ 0 w 151"/>
                  <a:gd name="T47" fmla="*/ 0 h 152"/>
                  <a:gd name="T48" fmla="*/ 0 w 151"/>
                  <a:gd name="T49" fmla="*/ 0 h 152"/>
                  <a:gd name="T50" fmla="*/ 0 w 151"/>
                  <a:gd name="T51" fmla="*/ 0 h 152"/>
                  <a:gd name="T52" fmla="*/ 0 w 151"/>
                  <a:gd name="T53" fmla="*/ 0 h 152"/>
                  <a:gd name="T54" fmla="*/ 0 w 151"/>
                  <a:gd name="T55" fmla="*/ 0 h 152"/>
                  <a:gd name="T56" fmla="*/ 0 w 151"/>
                  <a:gd name="T57" fmla="*/ 0 h 152"/>
                  <a:gd name="T58" fmla="*/ 0 w 151"/>
                  <a:gd name="T59" fmla="*/ 0 h 152"/>
                  <a:gd name="T60" fmla="*/ 0 w 151"/>
                  <a:gd name="T61" fmla="*/ 0 h 152"/>
                  <a:gd name="T62" fmla="*/ 0 w 151"/>
                  <a:gd name="T63" fmla="*/ 0 h 152"/>
                  <a:gd name="T64" fmla="*/ 0 w 151"/>
                  <a:gd name="T65" fmla="*/ 0 h 152"/>
                  <a:gd name="T66" fmla="*/ 0 w 151"/>
                  <a:gd name="T67" fmla="*/ 0 h 152"/>
                  <a:gd name="T68" fmla="*/ 0 w 151"/>
                  <a:gd name="T69" fmla="*/ 0 h 152"/>
                  <a:gd name="T70" fmla="*/ 0 w 151"/>
                  <a:gd name="T71" fmla="*/ 0 h 152"/>
                  <a:gd name="T72" fmla="*/ 0 w 151"/>
                  <a:gd name="T73" fmla="*/ 0 h 152"/>
                  <a:gd name="T74" fmla="*/ 0 w 151"/>
                  <a:gd name="T75" fmla="*/ 0 h 152"/>
                  <a:gd name="T76" fmla="*/ 0 w 151"/>
                  <a:gd name="T77" fmla="*/ 0 h 152"/>
                  <a:gd name="T78" fmla="*/ 0 w 151"/>
                  <a:gd name="T79" fmla="*/ 0 h 152"/>
                  <a:gd name="T80" fmla="*/ 0 w 151"/>
                  <a:gd name="T81" fmla="*/ 0 h 152"/>
                  <a:gd name="T82" fmla="*/ 0 w 151"/>
                  <a:gd name="T83" fmla="*/ 0 h 152"/>
                  <a:gd name="T84" fmla="*/ 0 w 151"/>
                  <a:gd name="T85" fmla="*/ 0 h 152"/>
                  <a:gd name="T86" fmla="*/ 0 w 151"/>
                  <a:gd name="T87" fmla="*/ 0 h 152"/>
                  <a:gd name="T88" fmla="*/ 0 w 151"/>
                  <a:gd name="T89" fmla="*/ 0 h 152"/>
                  <a:gd name="T90" fmla="*/ 0 w 151"/>
                  <a:gd name="T91" fmla="*/ 0 h 152"/>
                  <a:gd name="T92" fmla="*/ 0 w 151"/>
                  <a:gd name="T93" fmla="*/ 0 h 152"/>
                  <a:gd name="T94" fmla="*/ 0 w 151"/>
                  <a:gd name="T95" fmla="*/ 0 h 152"/>
                  <a:gd name="T96" fmla="*/ 0 w 151"/>
                  <a:gd name="T97" fmla="*/ 0 h 152"/>
                  <a:gd name="T98" fmla="*/ 0 w 151"/>
                  <a:gd name="T99" fmla="*/ 0 h 152"/>
                  <a:gd name="T100" fmla="*/ 0 w 151"/>
                  <a:gd name="T101" fmla="*/ 0 h 1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1" h="152">
                    <a:moveTo>
                      <a:pt x="64" y="7"/>
                    </a:moveTo>
                    <a:lnTo>
                      <a:pt x="59" y="7"/>
                    </a:lnTo>
                    <a:lnTo>
                      <a:pt x="55" y="8"/>
                    </a:lnTo>
                    <a:lnTo>
                      <a:pt x="51" y="9"/>
                    </a:lnTo>
                    <a:lnTo>
                      <a:pt x="48" y="11"/>
                    </a:lnTo>
                    <a:lnTo>
                      <a:pt x="48" y="13"/>
                    </a:lnTo>
                    <a:lnTo>
                      <a:pt x="50" y="20"/>
                    </a:lnTo>
                    <a:lnTo>
                      <a:pt x="86" y="114"/>
                    </a:lnTo>
                    <a:lnTo>
                      <a:pt x="87" y="114"/>
                    </a:lnTo>
                    <a:lnTo>
                      <a:pt x="121" y="26"/>
                    </a:lnTo>
                    <a:lnTo>
                      <a:pt x="124" y="18"/>
                    </a:lnTo>
                    <a:lnTo>
                      <a:pt x="124" y="15"/>
                    </a:lnTo>
                    <a:lnTo>
                      <a:pt x="122" y="11"/>
                    </a:lnTo>
                    <a:lnTo>
                      <a:pt x="120" y="8"/>
                    </a:lnTo>
                    <a:lnTo>
                      <a:pt x="114" y="8"/>
                    </a:lnTo>
                    <a:lnTo>
                      <a:pt x="109" y="7"/>
                    </a:lnTo>
                    <a:lnTo>
                      <a:pt x="107" y="7"/>
                    </a:lnTo>
                    <a:lnTo>
                      <a:pt x="107" y="0"/>
                    </a:lnTo>
                    <a:lnTo>
                      <a:pt x="131" y="2"/>
                    </a:lnTo>
                    <a:lnTo>
                      <a:pt x="151" y="0"/>
                    </a:lnTo>
                    <a:lnTo>
                      <a:pt x="151" y="7"/>
                    </a:lnTo>
                    <a:lnTo>
                      <a:pt x="148" y="7"/>
                    </a:lnTo>
                    <a:lnTo>
                      <a:pt x="146" y="8"/>
                    </a:lnTo>
                    <a:lnTo>
                      <a:pt x="143" y="8"/>
                    </a:lnTo>
                    <a:lnTo>
                      <a:pt x="139" y="11"/>
                    </a:lnTo>
                    <a:lnTo>
                      <a:pt x="137" y="15"/>
                    </a:lnTo>
                    <a:lnTo>
                      <a:pt x="91" y="131"/>
                    </a:lnTo>
                    <a:lnTo>
                      <a:pt x="82" y="152"/>
                    </a:lnTo>
                    <a:lnTo>
                      <a:pt x="74" y="152"/>
                    </a:lnTo>
                    <a:lnTo>
                      <a:pt x="20" y="20"/>
                    </a:lnTo>
                    <a:lnTo>
                      <a:pt x="17" y="13"/>
                    </a:lnTo>
                    <a:lnTo>
                      <a:pt x="13" y="9"/>
                    </a:lnTo>
                    <a:lnTo>
                      <a:pt x="8" y="8"/>
                    </a:lnTo>
                    <a:lnTo>
                      <a:pt x="2" y="7"/>
                    </a:lnTo>
                    <a:lnTo>
                      <a:pt x="0" y="7"/>
                    </a:lnTo>
                    <a:lnTo>
                      <a:pt x="0" y="0"/>
                    </a:lnTo>
                    <a:lnTo>
                      <a:pt x="33" y="2"/>
                    </a:lnTo>
                    <a:lnTo>
                      <a:pt x="64" y="0"/>
                    </a:lnTo>
                    <a:lnTo>
                      <a:pt x="64"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02" name="Freeform 430"/>
              <p:cNvSpPr/>
              <p:nvPr userDrawn="1"/>
            </p:nvSpPr>
            <p:spPr bwMode="auto">
              <a:xfrm>
                <a:off x="550"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5" y="139"/>
                    </a:lnTo>
                    <a:lnTo>
                      <a:pt x="18" y="138"/>
                    </a:lnTo>
                    <a:lnTo>
                      <a:pt x="18" y="134"/>
                    </a:lnTo>
                    <a:lnTo>
                      <a:pt x="19" y="131"/>
                    </a:lnTo>
                    <a:lnTo>
                      <a:pt x="19" y="20"/>
                    </a:lnTo>
                    <a:lnTo>
                      <a:pt x="18" y="16"/>
                    </a:lnTo>
                    <a:lnTo>
                      <a:pt x="18" y="13"/>
                    </a:lnTo>
                    <a:lnTo>
                      <a:pt x="15" y="11"/>
                    </a:lnTo>
                    <a:lnTo>
                      <a:pt x="14" y="9"/>
                    </a:lnTo>
                    <a:lnTo>
                      <a:pt x="9" y="8"/>
                    </a:lnTo>
                    <a:lnTo>
                      <a:pt x="4" y="7"/>
                    </a:lnTo>
                    <a:lnTo>
                      <a:pt x="0" y="7"/>
                    </a:lnTo>
                    <a:lnTo>
                      <a:pt x="0" y="0"/>
                    </a:lnTo>
                    <a:lnTo>
                      <a:pt x="53" y="2"/>
                    </a:lnTo>
                    <a:lnTo>
                      <a:pt x="107" y="0"/>
                    </a:lnTo>
                    <a:lnTo>
                      <a:pt x="107" y="17"/>
                    </a:lnTo>
                    <a:lnTo>
                      <a:pt x="107" y="34"/>
                    </a:lnTo>
                    <a:lnTo>
                      <a:pt x="101" y="35"/>
                    </a:lnTo>
                    <a:lnTo>
                      <a:pt x="100" y="25"/>
                    </a:lnTo>
                    <a:lnTo>
                      <a:pt x="98" y="21"/>
                    </a:lnTo>
                    <a:lnTo>
                      <a:pt x="97" y="17"/>
                    </a:lnTo>
                    <a:lnTo>
                      <a:pt x="93" y="15"/>
                    </a:lnTo>
                    <a:lnTo>
                      <a:pt x="89" y="12"/>
                    </a:lnTo>
                    <a:lnTo>
                      <a:pt x="83" y="11"/>
                    </a:lnTo>
                    <a:lnTo>
                      <a:pt x="75" y="11"/>
                    </a:lnTo>
                    <a:lnTo>
                      <a:pt x="47" y="11"/>
                    </a:lnTo>
                    <a:lnTo>
                      <a:pt x="47" y="66"/>
                    </a:lnTo>
                    <a:lnTo>
                      <a:pt x="71" y="66"/>
                    </a:lnTo>
                    <a:lnTo>
                      <a:pt x="76" y="65"/>
                    </a:lnTo>
                    <a:lnTo>
                      <a:pt x="79" y="65"/>
                    </a:lnTo>
                    <a:lnTo>
                      <a:pt x="82" y="62"/>
                    </a:lnTo>
                    <a:lnTo>
                      <a:pt x="84" y="61"/>
                    </a:lnTo>
                    <a:lnTo>
                      <a:pt x="87" y="55"/>
                    </a:lnTo>
                    <a:lnTo>
                      <a:pt x="88" y="47"/>
                    </a:lnTo>
                    <a:lnTo>
                      <a:pt x="94" y="47"/>
                    </a:lnTo>
                    <a:lnTo>
                      <a:pt x="94" y="72"/>
                    </a:lnTo>
                    <a:lnTo>
                      <a:pt x="94" y="96"/>
                    </a:lnTo>
                    <a:lnTo>
                      <a:pt x="88" y="97"/>
                    </a:lnTo>
                    <a:lnTo>
                      <a:pt x="87" y="88"/>
                    </a:lnTo>
                    <a:lnTo>
                      <a:pt x="85" y="82"/>
                    </a:lnTo>
                    <a:lnTo>
                      <a:pt x="83" y="79"/>
                    </a:lnTo>
                    <a:lnTo>
                      <a:pt x="80" y="78"/>
                    </a:lnTo>
                    <a:lnTo>
                      <a:pt x="76" y="77"/>
                    </a:lnTo>
                    <a:lnTo>
                      <a:pt x="71" y="77"/>
                    </a:lnTo>
                    <a:lnTo>
                      <a:pt x="47" y="77"/>
                    </a:lnTo>
                    <a:lnTo>
                      <a:pt x="47" y="126"/>
                    </a:lnTo>
                    <a:lnTo>
                      <a:pt x="47" y="131"/>
                    </a:lnTo>
                    <a:lnTo>
                      <a:pt x="48" y="134"/>
                    </a:lnTo>
                    <a:lnTo>
                      <a:pt x="50" y="136"/>
                    </a:lnTo>
                    <a:lnTo>
                      <a:pt x="54" y="138"/>
                    </a:lnTo>
                    <a:lnTo>
                      <a:pt x="62" y="139"/>
                    </a:lnTo>
                    <a:lnTo>
                      <a:pt x="72" y="140"/>
                    </a:lnTo>
                    <a:lnTo>
                      <a:pt x="88" y="139"/>
                    </a:lnTo>
                    <a:lnTo>
                      <a:pt x="96" y="138"/>
                    </a:lnTo>
                    <a:lnTo>
                      <a:pt x="101" y="136"/>
                    </a:lnTo>
                    <a:lnTo>
                      <a:pt x="105" y="132"/>
                    </a:lnTo>
                    <a:lnTo>
                      <a:pt x="109" y="129"/>
                    </a:lnTo>
                    <a:lnTo>
                      <a:pt x="113" y="122"/>
                    </a:lnTo>
                    <a:lnTo>
                      <a:pt x="115"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03" name="Freeform 431"/>
              <p:cNvSpPr>
                <a:spLocks noEditPoints="1"/>
              </p:cNvSpPr>
              <p:nvPr userDrawn="1"/>
            </p:nvSpPr>
            <p:spPr bwMode="auto">
              <a:xfrm>
                <a:off x="597" y="184"/>
                <a:ext cx="48" cy="49"/>
              </a:xfrm>
              <a:custGeom>
                <a:avLst/>
                <a:gdLst>
                  <a:gd name="T0" fmla="*/ 0 w 144"/>
                  <a:gd name="T1" fmla="*/ 0 h 147"/>
                  <a:gd name="T2" fmla="*/ 0 w 144"/>
                  <a:gd name="T3" fmla="*/ 0 h 147"/>
                  <a:gd name="T4" fmla="*/ 0 w 144"/>
                  <a:gd name="T5" fmla="*/ 0 h 147"/>
                  <a:gd name="T6" fmla="*/ 0 w 144"/>
                  <a:gd name="T7" fmla="*/ 0 h 147"/>
                  <a:gd name="T8" fmla="*/ 0 w 144"/>
                  <a:gd name="T9" fmla="*/ 0 h 147"/>
                  <a:gd name="T10" fmla="*/ 0 w 144"/>
                  <a:gd name="T11" fmla="*/ 0 h 147"/>
                  <a:gd name="T12" fmla="*/ 0 w 144"/>
                  <a:gd name="T13" fmla="*/ 0 h 147"/>
                  <a:gd name="T14" fmla="*/ 0 w 144"/>
                  <a:gd name="T15" fmla="*/ 0 h 147"/>
                  <a:gd name="T16" fmla="*/ 0 w 144"/>
                  <a:gd name="T17" fmla="*/ 0 h 147"/>
                  <a:gd name="T18" fmla="*/ 0 w 144"/>
                  <a:gd name="T19" fmla="*/ 0 h 147"/>
                  <a:gd name="T20" fmla="*/ 0 w 144"/>
                  <a:gd name="T21" fmla="*/ 0 h 147"/>
                  <a:gd name="T22" fmla="*/ 0 w 144"/>
                  <a:gd name="T23" fmla="*/ 0 h 147"/>
                  <a:gd name="T24" fmla="*/ 0 w 144"/>
                  <a:gd name="T25" fmla="*/ 0 h 147"/>
                  <a:gd name="T26" fmla="*/ 0 w 144"/>
                  <a:gd name="T27" fmla="*/ 0 h 147"/>
                  <a:gd name="T28" fmla="*/ 0 w 144"/>
                  <a:gd name="T29" fmla="*/ 0 h 147"/>
                  <a:gd name="T30" fmla="*/ 0 w 144"/>
                  <a:gd name="T31" fmla="*/ 0 h 147"/>
                  <a:gd name="T32" fmla="*/ 0 w 144"/>
                  <a:gd name="T33" fmla="*/ 0 h 147"/>
                  <a:gd name="T34" fmla="*/ 0 w 144"/>
                  <a:gd name="T35" fmla="*/ 0 h 147"/>
                  <a:gd name="T36" fmla="*/ 0 w 144"/>
                  <a:gd name="T37" fmla="*/ 0 h 147"/>
                  <a:gd name="T38" fmla="*/ 0 w 144"/>
                  <a:gd name="T39" fmla="*/ 0 h 147"/>
                  <a:gd name="T40" fmla="*/ 0 w 144"/>
                  <a:gd name="T41" fmla="*/ 0 h 147"/>
                  <a:gd name="T42" fmla="*/ 0 w 144"/>
                  <a:gd name="T43" fmla="*/ 0 h 147"/>
                  <a:gd name="T44" fmla="*/ 0 w 144"/>
                  <a:gd name="T45" fmla="*/ 0 h 147"/>
                  <a:gd name="T46" fmla="*/ 0 w 144"/>
                  <a:gd name="T47" fmla="*/ 0 h 147"/>
                  <a:gd name="T48" fmla="*/ 0 w 144"/>
                  <a:gd name="T49" fmla="*/ 0 h 147"/>
                  <a:gd name="T50" fmla="*/ 0 w 144"/>
                  <a:gd name="T51" fmla="*/ 0 h 147"/>
                  <a:gd name="T52" fmla="*/ 0 w 144"/>
                  <a:gd name="T53" fmla="*/ 0 h 147"/>
                  <a:gd name="T54" fmla="*/ 0 w 144"/>
                  <a:gd name="T55" fmla="*/ 0 h 147"/>
                  <a:gd name="T56" fmla="*/ 0 w 144"/>
                  <a:gd name="T57" fmla="*/ 0 h 147"/>
                  <a:gd name="T58" fmla="*/ 0 w 144"/>
                  <a:gd name="T59" fmla="*/ 0 h 147"/>
                  <a:gd name="T60" fmla="*/ 0 w 144"/>
                  <a:gd name="T61" fmla="*/ 0 h 147"/>
                  <a:gd name="T62" fmla="*/ 0 w 144"/>
                  <a:gd name="T63" fmla="*/ 0 h 147"/>
                  <a:gd name="T64" fmla="*/ 0 w 144"/>
                  <a:gd name="T65" fmla="*/ 0 h 147"/>
                  <a:gd name="T66" fmla="*/ 0 w 144"/>
                  <a:gd name="T67" fmla="*/ 0 h 147"/>
                  <a:gd name="T68" fmla="*/ 0 w 144"/>
                  <a:gd name="T69" fmla="*/ 0 h 147"/>
                  <a:gd name="T70" fmla="*/ 0 w 144"/>
                  <a:gd name="T71" fmla="*/ 0 h 147"/>
                  <a:gd name="T72" fmla="*/ 0 w 144"/>
                  <a:gd name="T73" fmla="*/ 0 h 147"/>
                  <a:gd name="T74" fmla="*/ 0 w 144"/>
                  <a:gd name="T75" fmla="*/ 0 h 147"/>
                  <a:gd name="T76" fmla="*/ 0 w 144"/>
                  <a:gd name="T77" fmla="*/ 0 h 147"/>
                  <a:gd name="T78" fmla="*/ 0 w 144"/>
                  <a:gd name="T79" fmla="*/ 0 h 147"/>
                  <a:gd name="T80" fmla="*/ 0 w 144"/>
                  <a:gd name="T81" fmla="*/ 0 h 147"/>
                  <a:gd name="T82" fmla="*/ 0 w 144"/>
                  <a:gd name="T83" fmla="*/ 0 h 147"/>
                  <a:gd name="T84" fmla="*/ 0 w 144"/>
                  <a:gd name="T85" fmla="*/ 0 h 147"/>
                  <a:gd name="T86" fmla="*/ 0 w 144"/>
                  <a:gd name="T87" fmla="*/ 0 h 147"/>
                  <a:gd name="T88" fmla="*/ 0 w 144"/>
                  <a:gd name="T89" fmla="*/ 0 h 147"/>
                  <a:gd name="T90" fmla="*/ 0 w 144"/>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4" h="147">
                    <a:moveTo>
                      <a:pt x="18" y="22"/>
                    </a:moveTo>
                    <a:lnTo>
                      <a:pt x="18" y="22"/>
                    </a:lnTo>
                    <a:lnTo>
                      <a:pt x="18" y="16"/>
                    </a:lnTo>
                    <a:lnTo>
                      <a:pt x="17" y="13"/>
                    </a:lnTo>
                    <a:lnTo>
                      <a:pt x="15" y="10"/>
                    </a:lnTo>
                    <a:lnTo>
                      <a:pt x="13" y="7"/>
                    </a:lnTo>
                    <a:lnTo>
                      <a:pt x="9" y="6"/>
                    </a:lnTo>
                    <a:lnTo>
                      <a:pt x="4" y="5"/>
                    </a:lnTo>
                    <a:lnTo>
                      <a:pt x="0" y="5"/>
                    </a:lnTo>
                    <a:lnTo>
                      <a:pt x="0" y="0"/>
                    </a:lnTo>
                    <a:lnTo>
                      <a:pt x="32" y="0"/>
                    </a:lnTo>
                    <a:lnTo>
                      <a:pt x="66" y="0"/>
                    </a:lnTo>
                    <a:lnTo>
                      <a:pt x="76" y="0"/>
                    </a:lnTo>
                    <a:lnTo>
                      <a:pt x="85" y="1"/>
                    </a:lnTo>
                    <a:lnTo>
                      <a:pt x="94" y="2"/>
                    </a:lnTo>
                    <a:lnTo>
                      <a:pt x="102" y="6"/>
                    </a:lnTo>
                    <a:lnTo>
                      <a:pt x="107" y="11"/>
                    </a:lnTo>
                    <a:lnTo>
                      <a:pt x="113" y="18"/>
                    </a:lnTo>
                    <a:lnTo>
                      <a:pt x="117" y="26"/>
                    </a:lnTo>
                    <a:lnTo>
                      <a:pt x="117" y="36"/>
                    </a:lnTo>
                    <a:lnTo>
                      <a:pt x="117" y="44"/>
                    </a:lnTo>
                    <a:lnTo>
                      <a:pt x="115" y="49"/>
                    </a:lnTo>
                    <a:lnTo>
                      <a:pt x="113" y="55"/>
                    </a:lnTo>
                    <a:lnTo>
                      <a:pt x="109" y="59"/>
                    </a:lnTo>
                    <a:lnTo>
                      <a:pt x="104" y="64"/>
                    </a:lnTo>
                    <a:lnTo>
                      <a:pt x="100" y="68"/>
                    </a:lnTo>
                    <a:lnTo>
                      <a:pt x="88" y="73"/>
                    </a:lnTo>
                    <a:lnTo>
                      <a:pt x="124" y="128"/>
                    </a:lnTo>
                    <a:lnTo>
                      <a:pt x="128" y="133"/>
                    </a:lnTo>
                    <a:lnTo>
                      <a:pt x="132" y="137"/>
                    </a:lnTo>
                    <a:lnTo>
                      <a:pt x="137" y="140"/>
                    </a:lnTo>
                    <a:lnTo>
                      <a:pt x="144" y="141"/>
                    </a:lnTo>
                    <a:lnTo>
                      <a:pt x="144" y="147"/>
                    </a:lnTo>
                    <a:lnTo>
                      <a:pt x="123" y="146"/>
                    </a:lnTo>
                    <a:lnTo>
                      <a:pt x="104" y="147"/>
                    </a:lnTo>
                    <a:lnTo>
                      <a:pt x="92" y="130"/>
                    </a:lnTo>
                    <a:lnTo>
                      <a:pt x="80" y="114"/>
                    </a:lnTo>
                    <a:lnTo>
                      <a:pt x="59" y="79"/>
                    </a:lnTo>
                    <a:lnTo>
                      <a:pt x="45" y="79"/>
                    </a:lnTo>
                    <a:lnTo>
                      <a:pt x="45" y="124"/>
                    </a:lnTo>
                    <a:lnTo>
                      <a:pt x="45" y="129"/>
                    </a:lnTo>
                    <a:lnTo>
                      <a:pt x="47" y="133"/>
                    </a:lnTo>
                    <a:lnTo>
                      <a:pt x="48" y="137"/>
                    </a:lnTo>
                    <a:lnTo>
                      <a:pt x="50" y="138"/>
                    </a:lnTo>
                    <a:lnTo>
                      <a:pt x="56" y="141"/>
                    </a:lnTo>
                    <a:lnTo>
                      <a:pt x="63" y="141"/>
                    </a:lnTo>
                    <a:lnTo>
                      <a:pt x="67" y="141"/>
                    </a:lnTo>
                    <a:lnTo>
                      <a:pt x="67" y="147"/>
                    </a:lnTo>
                    <a:lnTo>
                      <a:pt x="30" y="146"/>
                    </a:lnTo>
                    <a:lnTo>
                      <a:pt x="0" y="147"/>
                    </a:lnTo>
                    <a:lnTo>
                      <a:pt x="0" y="141"/>
                    </a:lnTo>
                    <a:lnTo>
                      <a:pt x="4" y="141"/>
                    </a:lnTo>
                    <a:lnTo>
                      <a:pt x="9" y="140"/>
                    </a:lnTo>
                    <a:lnTo>
                      <a:pt x="14" y="138"/>
                    </a:lnTo>
                    <a:lnTo>
                      <a:pt x="17" y="134"/>
                    </a:lnTo>
                    <a:lnTo>
                      <a:pt x="18" y="129"/>
                    </a:lnTo>
                    <a:lnTo>
                      <a:pt x="18" y="22"/>
                    </a:lnTo>
                    <a:close/>
                    <a:moveTo>
                      <a:pt x="45" y="71"/>
                    </a:moveTo>
                    <a:lnTo>
                      <a:pt x="56" y="71"/>
                    </a:lnTo>
                    <a:lnTo>
                      <a:pt x="63" y="71"/>
                    </a:lnTo>
                    <a:lnTo>
                      <a:pt x="70" y="70"/>
                    </a:lnTo>
                    <a:lnTo>
                      <a:pt x="75" y="67"/>
                    </a:lnTo>
                    <a:lnTo>
                      <a:pt x="80" y="63"/>
                    </a:lnTo>
                    <a:lnTo>
                      <a:pt x="84" y="59"/>
                    </a:lnTo>
                    <a:lnTo>
                      <a:pt x="87" y="53"/>
                    </a:lnTo>
                    <a:lnTo>
                      <a:pt x="88" y="46"/>
                    </a:lnTo>
                    <a:lnTo>
                      <a:pt x="88" y="37"/>
                    </a:lnTo>
                    <a:lnTo>
                      <a:pt x="88" y="31"/>
                    </a:lnTo>
                    <a:lnTo>
                      <a:pt x="87" y="24"/>
                    </a:lnTo>
                    <a:lnTo>
                      <a:pt x="84" y="19"/>
                    </a:lnTo>
                    <a:lnTo>
                      <a:pt x="80" y="15"/>
                    </a:lnTo>
                    <a:lnTo>
                      <a:pt x="75" y="11"/>
                    </a:lnTo>
                    <a:lnTo>
                      <a:pt x="70" y="9"/>
                    </a:lnTo>
                    <a:lnTo>
                      <a:pt x="65" y="7"/>
                    </a:lnTo>
                    <a:lnTo>
                      <a:pt x="57" y="6"/>
                    </a:lnTo>
                    <a:lnTo>
                      <a:pt x="45" y="7"/>
                    </a:lnTo>
                    <a:lnTo>
                      <a:pt x="45" y="7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04" name="Freeform 432"/>
              <p:cNvSpPr/>
              <p:nvPr userDrawn="1"/>
            </p:nvSpPr>
            <p:spPr bwMode="auto">
              <a:xfrm>
                <a:off x="649" y="183"/>
                <a:ext cx="30" cy="51"/>
              </a:xfrm>
              <a:custGeom>
                <a:avLst/>
                <a:gdLst>
                  <a:gd name="T0" fmla="*/ 0 w 88"/>
                  <a:gd name="T1" fmla="*/ 0 h 154"/>
                  <a:gd name="T2" fmla="*/ 0 w 88"/>
                  <a:gd name="T3" fmla="*/ 0 h 154"/>
                  <a:gd name="T4" fmla="*/ 0 w 88"/>
                  <a:gd name="T5" fmla="*/ 0 h 154"/>
                  <a:gd name="T6" fmla="*/ 0 w 88"/>
                  <a:gd name="T7" fmla="*/ 0 h 154"/>
                  <a:gd name="T8" fmla="*/ 0 w 88"/>
                  <a:gd name="T9" fmla="*/ 0 h 154"/>
                  <a:gd name="T10" fmla="*/ 0 w 88"/>
                  <a:gd name="T11" fmla="*/ 0 h 154"/>
                  <a:gd name="T12" fmla="*/ 0 w 88"/>
                  <a:gd name="T13" fmla="*/ 0 h 154"/>
                  <a:gd name="T14" fmla="*/ 0 w 88"/>
                  <a:gd name="T15" fmla="*/ 0 h 154"/>
                  <a:gd name="T16" fmla="*/ 0 w 88"/>
                  <a:gd name="T17" fmla="*/ 0 h 154"/>
                  <a:gd name="T18" fmla="*/ 0 w 88"/>
                  <a:gd name="T19" fmla="*/ 0 h 154"/>
                  <a:gd name="T20" fmla="*/ 0 w 88"/>
                  <a:gd name="T21" fmla="*/ 0 h 154"/>
                  <a:gd name="T22" fmla="*/ 0 w 88"/>
                  <a:gd name="T23" fmla="*/ 0 h 154"/>
                  <a:gd name="T24" fmla="*/ 0 w 88"/>
                  <a:gd name="T25" fmla="*/ 0 h 154"/>
                  <a:gd name="T26" fmla="*/ 0 w 88"/>
                  <a:gd name="T27" fmla="*/ 0 h 154"/>
                  <a:gd name="T28" fmla="*/ 0 w 88"/>
                  <a:gd name="T29" fmla="*/ 0 h 154"/>
                  <a:gd name="T30" fmla="*/ 0 w 88"/>
                  <a:gd name="T31" fmla="*/ 0 h 154"/>
                  <a:gd name="T32" fmla="*/ 0 w 88"/>
                  <a:gd name="T33" fmla="*/ 0 h 154"/>
                  <a:gd name="T34" fmla="*/ 0 w 88"/>
                  <a:gd name="T35" fmla="*/ 0 h 154"/>
                  <a:gd name="T36" fmla="*/ 0 w 88"/>
                  <a:gd name="T37" fmla="*/ 0 h 154"/>
                  <a:gd name="T38" fmla="*/ 0 w 88"/>
                  <a:gd name="T39" fmla="*/ 0 h 154"/>
                  <a:gd name="T40" fmla="*/ 0 w 88"/>
                  <a:gd name="T41" fmla="*/ 0 h 154"/>
                  <a:gd name="T42" fmla="*/ 0 w 88"/>
                  <a:gd name="T43" fmla="*/ 0 h 154"/>
                  <a:gd name="T44" fmla="*/ 0 w 88"/>
                  <a:gd name="T45" fmla="*/ 0 h 154"/>
                  <a:gd name="T46" fmla="*/ 0 w 88"/>
                  <a:gd name="T47" fmla="*/ 0 h 154"/>
                  <a:gd name="T48" fmla="*/ 0 w 88"/>
                  <a:gd name="T49" fmla="*/ 0 h 154"/>
                  <a:gd name="T50" fmla="*/ 0 w 88"/>
                  <a:gd name="T51" fmla="*/ 0 h 154"/>
                  <a:gd name="T52" fmla="*/ 0 w 88"/>
                  <a:gd name="T53" fmla="*/ 0 h 154"/>
                  <a:gd name="T54" fmla="*/ 0 w 88"/>
                  <a:gd name="T55" fmla="*/ 0 h 154"/>
                  <a:gd name="T56" fmla="*/ 0 w 88"/>
                  <a:gd name="T57" fmla="*/ 0 h 154"/>
                  <a:gd name="T58" fmla="*/ 0 w 88"/>
                  <a:gd name="T59" fmla="*/ 0 h 154"/>
                  <a:gd name="T60" fmla="*/ 0 w 88"/>
                  <a:gd name="T61" fmla="*/ 0 h 154"/>
                  <a:gd name="T62" fmla="*/ 0 w 88"/>
                  <a:gd name="T63" fmla="*/ 0 h 154"/>
                  <a:gd name="T64" fmla="*/ 0 w 88"/>
                  <a:gd name="T65" fmla="*/ 0 h 154"/>
                  <a:gd name="T66" fmla="*/ 0 w 88"/>
                  <a:gd name="T67" fmla="*/ 0 h 154"/>
                  <a:gd name="T68" fmla="*/ 0 w 88"/>
                  <a:gd name="T69" fmla="*/ 0 h 154"/>
                  <a:gd name="T70" fmla="*/ 0 w 88"/>
                  <a:gd name="T71" fmla="*/ 0 h 154"/>
                  <a:gd name="T72" fmla="*/ 0 w 88"/>
                  <a:gd name="T73" fmla="*/ 0 h 154"/>
                  <a:gd name="T74" fmla="*/ 0 w 88"/>
                  <a:gd name="T75" fmla="*/ 0 h 154"/>
                  <a:gd name="T76" fmla="*/ 0 w 88"/>
                  <a:gd name="T77" fmla="*/ 0 h 154"/>
                  <a:gd name="T78" fmla="*/ 0 w 88"/>
                  <a:gd name="T79" fmla="*/ 0 h 154"/>
                  <a:gd name="T80" fmla="*/ 0 w 88"/>
                  <a:gd name="T81" fmla="*/ 0 h 154"/>
                  <a:gd name="T82" fmla="*/ 0 w 88"/>
                  <a:gd name="T83" fmla="*/ 0 h 154"/>
                  <a:gd name="T84" fmla="*/ 0 w 88"/>
                  <a:gd name="T85" fmla="*/ 0 h 154"/>
                  <a:gd name="T86" fmla="*/ 0 w 88"/>
                  <a:gd name="T87" fmla="*/ 0 h 154"/>
                  <a:gd name="T88" fmla="*/ 0 w 88"/>
                  <a:gd name="T89" fmla="*/ 0 h 154"/>
                  <a:gd name="T90" fmla="*/ 0 w 88"/>
                  <a:gd name="T91" fmla="*/ 0 h 154"/>
                  <a:gd name="T92" fmla="*/ 0 w 88"/>
                  <a:gd name="T93" fmla="*/ 0 h 154"/>
                  <a:gd name="T94" fmla="*/ 0 w 88"/>
                  <a:gd name="T95" fmla="*/ 0 h 15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8" h="154">
                    <a:moveTo>
                      <a:pt x="76" y="35"/>
                    </a:moveTo>
                    <a:lnTo>
                      <a:pt x="76" y="35"/>
                    </a:lnTo>
                    <a:lnTo>
                      <a:pt x="74" y="24"/>
                    </a:lnTo>
                    <a:lnTo>
                      <a:pt x="71" y="19"/>
                    </a:lnTo>
                    <a:lnTo>
                      <a:pt x="68" y="15"/>
                    </a:lnTo>
                    <a:lnTo>
                      <a:pt x="65" y="13"/>
                    </a:lnTo>
                    <a:lnTo>
                      <a:pt x="61" y="10"/>
                    </a:lnTo>
                    <a:lnTo>
                      <a:pt x="55" y="7"/>
                    </a:lnTo>
                    <a:lnTo>
                      <a:pt x="50" y="7"/>
                    </a:lnTo>
                    <a:lnTo>
                      <a:pt x="45" y="7"/>
                    </a:lnTo>
                    <a:lnTo>
                      <a:pt x="40" y="9"/>
                    </a:lnTo>
                    <a:lnTo>
                      <a:pt x="35" y="11"/>
                    </a:lnTo>
                    <a:lnTo>
                      <a:pt x="31" y="14"/>
                    </a:lnTo>
                    <a:lnTo>
                      <a:pt x="28" y="18"/>
                    </a:lnTo>
                    <a:lnTo>
                      <a:pt x="26" y="23"/>
                    </a:lnTo>
                    <a:lnTo>
                      <a:pt x="24" y="28"/>
                    </a:lnTo>
                    <a:lnTo>
                      <a:pt x="24" y="35"/>
                    </a:lnTo>
                    <a:lnTo>
                      <a:pt x="26" y="40"/>
                    </a:lnTo>
                    <a:lnTo>
                      <a:pt x="27" y="45"/>
                    </a:lnTo>
                    <a:lnTo>
                      <a:pt x="31" y="50"/>
                    </a:lnTo>
                    <a:lnTo>
                      <a:pt x="35" y="54"/>
                    </a:lnTo>
                    <a:lnTo>
                      <a:pt x="45" y="61"/>
                    </a:lnTo>
                    <a:lnTo>
                      <a:pt x="57" y="66"/>
                    </a:lnTo>
                    <a:lnTo>
                      <a:pt x="68" y="72"/>
                    </a:lnTo>
                    <a:lnTo>
                      <a:pt x="74" y="76"/>
                    </a:lnTo>
                    <a:lnTo>
                      <a:pt x="79" y="81"/>
                    </a:lnTo>
                    <a:lnTo>
                      <a:pt x="83" y="87"/>
                    </a:lnTo>
                    <a:lnTo>
                      <a:pt x="85" y="93"/>
                    </a:lnTo>
                    <a:lnTo>
                      <a:pt x="88" y="101"/>
                    </a:lnTo>
                    <a:lnTo>
                      <a:pt x="88" y="110"/>
                    </a:lnTo>
                    <a:lnTo>
                      <a:pt x="87" y="120"/>
                    </a:lnTo>
                    <a:lnTo>
                      <a:pt x="84" y="129"/>
                    </a:lnTo>
                    <a:lnTo>
                      <a:pt x="79" y="137"/>
                    </a:lnTo>
                    <a:lnTo>
                      <a:pt x="72" y="144"/>
                    </a:lnTo>
                    <a:lnTo>
                      <a:pt x="65" y="147"/>
                    </a:lnTo>
                    <a:lnTo>
                      <a:pt x="57" y="151"/>
                    </a:lnTo>
                    <a:lnTo>
                      <a:pt x="46" y="154"/>
                    </a:lnTo>
                    <a:lnTo>
                      <a:pt x="37" y="154"/>
                    </a:lnTo>
                    <a:lnTo>
                      <a:pt x="28" y="154"/>
                    </a:lnTo>
                    <a:lnTo>
                      <a:pt x="19" y="151"/>
                    </a:lnTo>
                    <a:lnTo>
                      <a:pt x="11" y="149"/>
                    </a:lnTo>
                    <a:lnTo>
                      <a:pt x="4" y="145"/>
                    </a:lnTo>
                    <a:lnTo>
                      <a:pt x="0" y="112"/>
                    </a:lnTo>
                    <a:lnTo>
                      <a:pt x="5" y="111"/>
                    </a:lnTo>
                    <a:lnTo>
                      <a:pt x="6" y="118"/>
                    </a:lnTo>
                    <a:lnTo>
                      <a:pt x="9" y="124"/>
                    </a:lnTo>
                    <a:lnTo>
                      <a:pt x="11" y="129"/>
                    </a:lnTo>
                    <a:lnTo>
                      <a:pt x="15" y="134"/>
                    </a:lnTo>
                    <a:lnTo>
                      <a:pt x="19" y="140"/>
                    </a:lnTo>
                    <a:lnTo>
                      <a:pt x="26" y="142"/>
                    </a:lnTo>
                    <a:lnTo>
                      <a:pt x="31" y="145"/>
                    </a:lnTo>
                    <a:lnTo>
                      <a:pt x="39" y="145"/>
                    </a:lnTo>
                    <a:lnTo>
                      <a:pt x="44" y="145"/>
                    </a:lnTo>
                    <a:lnTo>
                      <a:pt x="49" y="144"/>
                    </a:lnTo>
                    <a:lnTo>
                      <a:pt x="53" y="141"/>
                    </a:lnTo>
                    <a:lnTo>
                      <a:pt x="57" y="138"/>
                    </a:lnTo>
                    <a:lnTo>
                      <a:pt x="61" y="134"/>
                    </a:lnTo>
                    <a:lnTo>
                      <a:pt x="62" y="131"/>
                    </a:lnTo>
                    <a:lnTo>
                      <a:pt x="65" y="127"/>
                    </a:lnTo>
                    <a:lnTo>
                      <a:pt x="65" y="120"/>
                    </a:lnTo>
                    <a:lnTo>
                      <a:pt x="63" y="114"/>
                    </a:lnTo>
                    <a:lnTo>
                      <a:pt x="62" y="109"/>
                    </a:lnTo>
                    <a:lnTo>
                      <a:pt x="59" y="105"/>
                    </a:lnTo>
                    <a:lnTo>
                      <a:pt x="54" y="99"/>
                    </a:lnTo>
                    <a:lnTo>
                      <a:pt x="45" y="93"/>
                    </a:lnTo>
                    <a:lnTo>
                      <a:pt x="33" y="88"/>
                    </a:lnTo>
                    <a:lnTo>
                      <a:pt x="22" y="80"/>
                    </a:lnTo>
                    <a:lnTo>
                      <a:pt x="17" y="76"/>
                    </a:lnTo>
                    <a:lnTo>
                      <a:pt x="11" y="72"/>
                    </a:lnTo>
                    <a:lnTo>
                      <a:pt x="7" y="67"/>
                    </a:lnTo>
                    <a:lnTo>
                      <a:pt x="5" y="61"/>
                    </a:lnTo>
                    <a:lnTo>
                      <a:pt x="2" y="53"/>
                    </a:lnTo>
                    <a:lnTo>
                      <a:pt x="2" y="44"/>
                    </a:lnTo>
                    <a:lnTo>
                      <a:pt x="2" y="33"/>
                    </a:lnTo>
                    <a:lnTo>
                      <a:pt x="5" y="26"/>
                    </a:lnTo>
                    <a:lnTo>
                      <a:pt x="10" y="18"/>
                    </a:lnTo>
                    <a:lnTo>
                      <a:pt x="15" y="11"/>
                    </a:lnTo>
                    <a:lnTo>
                      <a:pt x="22" y="6"/>
                    </a:lnTo>
                    <a:lnTo>
                      <a:pt x="30" y="2"/>
                    </a:lnTo>
                    <a:lnTo>
                      <a:pt x="39" y="1"/>
                    </a:lnTo>
                    <a:lnTo>
                      <a:pt x="49" y="0"/>
                    </a:lnTo>
                    <a:lnTo>
                      <a:pt x="65" y="1"/>
                    </a:lnTo>
                    <a:lnTo>
                      <a:pt x="80" y="2"/>
                    </a:lnTo>
                    <a:lnTo>
                      <a:pt x="80" y="18"/>
                    </a:lnTo>
                    <a:lnTo>
                      <a:pt x="81" y="33"/>
                    </a:lnTo>
                    <a:lnTo>
                      <a:pt x="76" y="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05" name="Freeform 433"/>
              <p:cNvSpPr/>
              <p:nvPr userDrawn="1"/>
            </p:nvSpPr>
            <p:spPr bwMode="auto">
              <a:xfrm>
                <a:off x="688" y="183"/>
                <a:ext cx="21"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06" name="Freeform 434"/>
              <p:cNvSpPr/>
              <p:nvPr userDrawn="1"/>
            </p:nvSpPr>
            <p:spPr bwMode="auto">
              <a:xfrm>
                <a:off x="714" y="181"/>
                <a:ext cx="49" cy="52"/>
              </a:xfrm>
              <a:custGeom>
                <a:avLst/>
                <a:gdLst>
                  <a:gd name="T0" fmla="*/ 0 w 148"/>
                  <a:gd name="T1" fmla="*/ 0 h 155"/>
                  <a:gd name="T2" fmla="*/ 0 w 148"/>
                  <a:gd name="T3" fmla="*/ 0 h 155"/>
                  <a:gd name="T4" fmla="*/ 0 w 148"/>
                  <a:gd name="T5" fmla="*/ 0 h 155"/>
                  <a:gd name="T6" fmla="*/ 0 w 148"/>
                  <a:gd name="T7" fmla="*/ 0 h 155"/>
                  <a:gd name="T8" fmla="*/ 0 w 148"/>
                  <a:gd name="T9" fmla="*/ 0 h 155"/>
                  <a:gd name="T10" fmla="*/ 0 w 148"/>
                  <a:gd name="T11" fmla="*/ 0 h 155"/>
                  <a:gd name="T12" fmla="*/ 0 w 148"/>
                  <a:gd name="T13" fmla="*/ 0 h 155"/>
                  <a:gd name="T14" fmla="*/ 0 w 148"/>
                  <a:gd name="T15" fmla="*/ 0 h 155"/>
                  <a:gd name="T16" fmla="*/ 0 w 148"/>
                  <a:gd name="T17" fmla="*/ 0 h 155"/>
                  <a:gd name="T18" fmla="*/ 0 w 148"/>
                  <a:gd name="T19" fmla="*/ 0 h 155"/>
                  <a:gd name="T20" fmla="*/ 0 w 148"/>
                  <a:gd name="T21" fmla="*/ 0 h 155"/>
                  <a:gd name="T22" fmla="*/ 0 w 148"/>
                  <a:gd name="T23" fmla="*/ 0 h 155"/>
                  <a:gd name="T24" fmla="*/ 0 w 148"/>
                  <a:gd name="T25" fmla="*/ 0 h 155"/>
                  <a:gd name="T26" fmla="*/ 0 w 148"/>
                  <a:gd name="T27" fmla="*/ 0 h 155"/>
                  <a:gd name="T28" fmla="*/ 0 w 148"/>
                  <a:gd name="T29" fmla="*/ 0 h 155"/>
                  <a:gd name="T30" fmla="*/ 0 w 148"/>
                  <a:gd name="T31" fmla="*/ 0 h 155"/>
                  <a:gd name="T32" fmla="*/ 0 w 148"/>
                  <a:gd name="T33" fmla="*/ 0 h 155"/>
                  <a:gd name="T34" fmla="*/ 0 w 148"/>
                  <a:gd name="T35" fmla="*/ 0 h 155"/>
                  <a:gd name="T36" fmla="*/ 0 w 148"/>
                  <a:gd name="T37" fmla="*/ 0 h 155"/>
                  <a:gd name="T38" fmla="*/ 0 w 148"/>
                  <a:gd name="T39" fmla="*/ 0 h 155"/>
                  <a:gd name="T40" fmla="*/ 0 w 148"/>
                  <a:gd name="T41" fmla="*/ 0 h 155"/>
                  <a:gd name="T42" fmla="*/ 0 w 148"/>
                  <a:gd name="T43" fmla="*/ 0 h 155"/>
                  <a:gd name="T44" fmla="*/ 0 w 148"/>
                  <a:gd name="T45" fmla="*/ 0 h 155"/>
                  <a:gd name="T46" fmla="*/ 0 w 148"/>
                  <a:gd name="T47" fmla="*/ 0 h 155"/>
                  <a:gd name="T48" fmla="*/ 0 w 148"/>
                  <a:gd name="T49" fmla="*/ 0 h 155"/>
                  <a:gd name="T50" fmla="*/ 0 w 148"/>
                  <a:gd name="T51" fmla="*/ 0 h 155"/>
                  <a:gd name="T52" fmla="*/ 0 w 148"/>
                  <a:gd name="T53" fmla="*/ 0 h 155"/>
                  <a:gd name="T54" fmla="*/ 0 w 148"/>
                  <a:gd name="T55" fmla="*/ 0 h 155"/>
                  <a:gd name="T56" fmla="*/ 0 w 148"/>
                  <a:gd name="T57" fmla="*/ 0 h 155"/>
                  <a:gd name="T58" fmla="*/ 0 w 148"/>
                  <a:gd name="T59" fmla="*/ 0 h 155"/>
                  <a:gd name="T60" fmla="*/ 0 w 148"/>
                  <a:gd name="T61" fmla="*/ 0 h 155"/>
                  <a:gd name="T62" fmla="*/ 0 w 148"/>
                  <a:gd name="T63" fmla="*/ 0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 h="155">
                    <a:moveTo>
                      <a:pt x="26" y="18"/>
                    </a:moveTo>
                    <a:lnTo>
                      <a:pt x="26" y="18"/>
                    </a:lnTo>
                    <a:lnTo>
                      <a:pt x="17" y="18"/>
                    </a:lnTo>
                    <a:lnTo>
                      <a:pt x="14" y="19"/>
                    </a:lnTo>
                    <a:lnTo>
                      <a:pt x="12" y="22"/>
                    </a:lnTo>
                    <a:lnTo>
                      <a:pt x="9" y="27"/>
                    </a:lnTo>
                    <a:lnTo>
                      <a:pt x="7" y="37"/>
                    </a:lnTo>
                    <a:lnTo>
                      <a:pt x="0" y="37"/>
                    </a:lnTo>
                    <a:lnTo>
                      <a:pt x="3" y="19"/>
                    </a:lnTo>
                    <a:lnTo>
                      <a:pt x="4" y="1"/>
                    </a:lnTo>
                    <a:lnTo>
                      <a:pt x="9" y="1"/>
                    </a:lnTo>
                    <a:lnTo>
                      <a:pt x="12" y="5"/>
                    </a:lnTo>
                    <a:lnTo>
                      <a:pt x="14" y="6"/>
                    </a:lnTo>
                    <a:lnTo>
                      <a:pt x="18" y="6"/>
                    </a:lnTo>
                    <a:lnTo>
                      <a:pt x="22" y="6"/>
                    </a:lnTo>
                    <a:lnTo>
                      <a:pt x="131" y="6"/>
                    </a:lnTo>
                    <a:lnTo>
                      <a:pt x="136" y="6"/>
                    </a:lnTo>
                    <a:lnTo>
                      <a:pt x="139" y="6"/>
                    </a:lnTo>
                    <a:lnTo>
                      <a:pt x="141" y="4"/>
                    </a:lnTo>
                    <a:lnTo>
                      <a:pt x="143" y="0"/>
                    </a:lnTo>
                    <a:lnTo>
                      <a:pt x="148" y="1"/>
                    </a:lnTo>
                    <a:lnTo>
                      <a:pt x="145" y="18"/>
                    </a:lnTo>
                    <a:lnTo>
                      <a:pt x="145" y="36"/>
                    </a:lnTo>
                    <a:lnTo>
                      <a:pt x="139" y="37"/>
                    </a:lnTo>
                    <a:lnTo>
                      <a:pt x="139" y="31"/>
                    </a:lnTo>
                    <a:lnTo>
                      <a:pt x="136" y="24"/>
                    </a:lnTo>
                    <a:lnTo>
                      <a:pt x="135" y="22"/>
                    </a:lnTo>
                    <a:lnTo>
                      <a:pt x="132" y="19"/>
                    </a:lnTo>
                    <a:lnTo>
                      <a:pt x="129" y="18"/>
                    </a:lnTo>
                    <a:lnTo>
                      <a:pt x="123" y="18"/>
                    </a:lnTo>
                    <a:lnTo>
                      <a:pt x="88" y="18"/>
                    </a:lnTo>
                    <a:lnTo>
                      <a:pt x="88" y="131"/>
                    </a:lnTo>
                    <a:lnTo>
                      <a:pt x="88" y="136"/>
                    </a:lnTo>
                    <a:lnTo>
                      <a:pt x="90" y="140"/>
                    </a:lnTo>
                    <a:lnTo>
                      <a:pt x="91" y="144"/>
                    </a:lnTo>
                    <a:lnTo>
                      <a:pt x="94" y="146"/>
                    </a:lnTo>
                    <a:lnTo>
                      <a:pt x="96" y="148"/>
                    </a:lnTo>
                    <a:lnTo>
                      <a:pt x="99" y="149"/>
                    </a:lnTo>
                    <a:lnTo>
                      <a:pt x="106" y="149"/>
                    </a:lnTo>
                    <a:lnTo>
                      <a:pt x="110" y="149"/>
                    </a:lnTo>
                    <a:lnTo>
                      <a:pt x="110" y="155"/>
                    </a:lnTo>
                    <a:lnTo>
                      <a:pt x="75" y="154"/>
                    </a:lnTo>
                    <a:lnTo>
                      <a:pt x="40" y="155"/>
                    </a:lnTo>
                    <a:lnTo>
                      <a:pt x="40" y="149"/>
                    </a:lnTo>
                    <a:lnTo>
                      <a:pt x="44" y="149"/>
                    </a:lnTo>
                    <a:lnTo>
                      <a:pt x="52" y="149"/>
                    </a:lnTo>
                    <a:lnTo>
                      <a:pt x="55" y="148"/>
                    </a:lnTo>
                    <a:lnTo>
                      <a:pt x="57" y="146"/>
                    </a:lnTo>
                    <a:lnTo>
                      <a:pt x="59" y="144"/>
                    </a:lnTo>
                    <a:lnTo>
                      <a:pt x="60" y="141"/>
                    </a:lnTo>
                    <a:lnTo>
                      <a:pt x="61" y="131"/>
                    </a:lnTo>
                    <a:lnTo>
                      <a:pt x="61" y="18"/>
                    </a:lnTo>
                    <a:lnTo>
                      <a:pt x="26" y="1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07" name="Freeform 435"/>
              <p:cNvSpPr/>
              <p:nvPr userDrawn="1"/>
            </p:nvSpPr>
            <p:spPr bwMode="auto">
              <a:xfrm>
                <a:off x="767" y="184"/>
                <a:ext cx="49" cy="49"/>
              </a:xfrm>
              <a:custGeom>
                <a:avLst/>
                <a:gdLst>
                  <a:gd name="T0" fmla="*/ 0 w 148"/>
                  <a:gd name="T1" fmla="*/ 0 h 147"/>
                  <a:gd name="T2" fmla="*/ 0 w 148"/>
                  <a:gd name="T3" fmla="*/ 0 h 147"/>
                  <a:gd name="T4" fmla="*/ 0 w 148"/>
                  <a:gd name="T5" fmla="*/ 0 h 147"/>
                  <a:gd name="T6" fmla="*/ 0 w 148"/>
                  <a:gd name="T7" fmla="*/ 0 h 147"/>
                  <a:gd name="T8" fmla="*/ 0 w 148"/>
                  <a:gd name="T9" fmla="*/ 0 h 147"/>
                  <a:gd name="T10" fmla="*/ 0 w 148"/>
                  <a:gd name="T11" fmla="*/ 0 h 147"/>
                  <a:gd name="T12" fmla="*/ 0 w 148"/>
                  <a:gd name="T13" fmla="*/ 0 h 147"/>
                  <a:gd name="T14" fmla="*/ 0 w 148"/>
                  <a:gd name="T15" fmla="*/ 0 h 147"/>
                  <a:gd name="T16" fmla="*/ 0 w 148"/>
                  <a:gd name="T17" fmla="*/ 0 h 147"/>
                  <a:gd name="T18" fmla="*/ 0 w 148"/>
                  <a:gd name="T19" fmla="*/ 0 h 147"/>
                  <a:gd name="T20" fmla="*/ 0 w 148"/>
                  <a:gd name="T21" fmla="*/ 0 h 147"/>
                  <a:gd name="T22" fmla="*/ 0 w 148"/>
                  <a:gd name="T23" fmla="*/ 0 h 147"/>
                  <a:gd name="T24" fmla="*/ 0 w 148"/>
                  <a:gd name="T25" fmla="*/ 0 h 147"/>
                  <a:gd name="T26" fmla="*/ 0 w 148"/>
                  <a:gd name="T27" fmla="*/ 0 h 147"/>
                  <a:gd name="T28" fmla="*/ 0 w 148"/>
                  <a:gd name="T29" fmla="*/ 0 h 147"/>
                  <a:gd name="T30" fmla="*/ 0 w 148"/>
                  <a:gd name="T31" fmla="*/ 0 h 147"/>
                  <a:gd name="T32" fmla="*/ 0 w 148"/>
                  <a:gd name="T33" fmla="*/ 0 h 147"/>
                  <a:gd name="T34" fmla="*/ 0 w 148"/>
                  <a:gd name="T35" fmla="*/ 0 h 147"/>
                  <a:gd name="T36" fmla="*/ 0 w 148"/>
                  <a:gd name="T37" fmla="*/ 0 h 147"/>
                  <a:gd name="T38" fmla="*/ 0 w 148"/>
                  <a:gd name="T39" fmla="*/ 0 h 147"/>
                  <a:gd name="T40" fmla="*/ 0 w 148"/>
                  <a:gd name="T41" fmla="*/ 0 h 147"/>
                  <a:gd name="T42" fmla="*/ 0 w 148"/>
                  <a:gd name="T43" fmla="*/ 0 h 147"/>
                  <a:gd name="T44" fmla="*/ 0 w 148"/>
                  <a:gd name="T45" fmla="*/ 0 h 147"/>
                  <a:gd name="T46" fmla="*/ 0 w 148"/>
                  <a:gd name="T47" fmla="*/ 0 h 147"/>
                  <a:gd name="T48" fmla="*/ 0 w 148"/>
                  <a:gd name="T49" fmla="*/ 0 h 147"/>
                  <a:gd name="T50" fmla="*/ 0 w 148"/>
                  <a:gd name="T51" fmla="*/ 0 h 147"/>
                  <a:gd name="T52" fmla="*/ 0 w 148"/>
                  <a:gd name="T53" fmla="*/ 0 h 147"/>
                  <a:gd name="T54" fmla="*/ 0 w 148"/>
                  <a:gd name="T55" fmla="*/ 0 h 147"/>
                  <a:gd name="T56" fmla="*/ 0 w 148"/>
                  <a:gd name="T57" fmla="*/ 0 h 147"/>
                  <a:gd name="T58" fmla="*/ 0 w 148"/>
                  <a:gd name="T59" fmla="*/ 0 h 147"/>
                  <a:gd name="T60" fmla="*/ 0 w 148"/>
                  <a:gd name="T61" fmla="*/ 0 h 147"/>
                  <a:gd name="T62" fmla="*/ 0 w 148"/>
                  <a:gd name="T63" fmla="*/ 0 h 147"/>
                  <a:gd name="T64" fmla="*/ 0 w 148"/>
                  <a:gd name="T65" fmla="*/ 0 h 147"/>
                  <a:gd name="T66" fmla="*/ 0 w 148"/>
                  <a:gd name="T67" fmla="*/ 0 h 147"/>
                  <a:gd name="T68" fmla="*/ 0 w 148"/>
                  <a:gd name="T69" fmla="*/ 0 h 1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8" h="147">
                    <a:moveTo>
                      <a:pt x="65" y="77"/>
                    </a:moveTo>
                    <a:lnTo>
                      <a:pt x="22" y="20"/>
                    </a:lnTo>
                    <a:lnTo>
                      <a:pt x="18" y="14"/>
                    </a:lnTo>
                    <a:lnTo>
                      <a:pt x="13" y="9"/>
                    </a:lnTo>
                    <a:lnTo>
                      <a:pt x="8" y="6"/>
                    </a:lnTo>
                    <a:lnTo>
                      <a:pt x="2" y="5"/>
                    </a:lnTo>
                    <a:lnTo>
                      <a:pt x="0" y="5"/>
                    </a:lnTo>
                    <a:lnTo>
                      <a:pt x="0" y="0"/>
                    </a:lnTo>
                    <a:lnTo>
                      <a:pt x="33" y="0"/>
                    </a:lnTo>
                    <a:lnTo>
                      <a:pt x="65" y="0"/>
                    </a:lnTo>
                    <a:lnTo>
                      <a:pt x="65" y="5"/>
                    </a:lnTo>
                    <a:lnTo>
                      <a:pt x="63" y="5"/>
                    </a:lnTo>
                    <a:lnTo>
                      <a:pt x="55" y="6"/>
                    </a:lnTo>
                    <a:lnTo>
                      <a:pt x="52" y="7"/>
                    </a:lnTo>
                    <a:lnTo>
                      <a:pt x="51" y="10"/>
                    </a:lnTo>
                    <a:lnTo>
                      <a:pt x="52" y="14"/>
                    </a:lnTo>
                    <a:lnTo>
                      <a:pt x="55" y="18"/>
                    </a:lnTo>
                    <a:lnTo>
                      <a:pt x="87" y="62"/>
                    </a:lnTo>
                    <a:lnTo>
                      <a:pt x="113" y="24"/>
                    </a:lnTo>
                    <a:lnTo>
                      <a:pt x="118" y="16"/>
                    </a:lnTo>
                    <a:lnTo>
                      <a:pt x="120" y="14"/>
                    </a:lnTo>
                    <a:lnTo>
                      <a:pt x="120" y="10"/>
                    </a:lnTo>
                    <a:lnTo>
                      <a:pt x="120" y="9"/>
                    </a:lnTo>
                    <a:lnTo>
                      <a:pt x="118" y="7"/>
                    </a:lnTo>
                    <a:lnTo>
                      <a:pt x="114" y="6"/>
                    </a:lnTo>
                    <a:lnTo>
                      <a:pt x="108" y="5"/>
                    </a:lnTo>
                    <a:lnTo>
                      <a:pt x="104" y="5"/>
                    </a:lnTo>
                    <a:lnTo>
                      <a:pt x="104" y="0"/>
                    </a:lnTo>
                    <a:lnTo>
                      <a:pt x="129" y="0"/>
                    </a:lnTo>
                    <a:lnTo>
                      <a:pt x="148" y="0"/>
                    </a:lnTo>
                    <a:lnTo>
                      <a:pt x="148" y="5"/>
                    </a:lnTo>
                    <a:lnTo>
                      <a:pt x="143" y="6"/>
                    </a:lnTo>
                    <a:lnTo>
                      <a:pt x="139" y="9"/>
                    </a:lnTo>
                    <a:lnTo>
                      <a:pt x="135" y="11"/>
                    </a:lnTo>
                    <a:lnTo>
                      <a:pt x="131" y="15"/>
                    </a:lnTo>
                    <a:lnTo>
                      <a:pt x="92" y="71"/>
                    </a:lnTo>
                    <a:lnTo>
                      <a:pt x="92" y="121"/>
                    </a:lnTo>
                    <a:lnTo>
                      <a:pt x="94" y="132"/>
                    </a:lnTo>
                    <a:lnTo>
                      <a:pt x="95" y="136"/>
                    </a:lnTo>
                    <a:lnTo>
                      <a:pt x="96" y="138"/>
                    </a:lnTo>
                    <a:lnTo>
                      <a:pt x="99" y="140"/>
                    </a:lnTo>
                    <a:lnTo>
                      <a:pt x="103" y="141"/>
                    </a:lnTo>
                    <a:lnTo>
                      <a:pt x="109" y="141"/>
                    </a:lnTo>
                    <a:lnTo>
                      <a:pt x="114" y="141"/>
                    </a:lnTo>
                    <a:lnTo>
                      <a:pt x="114" y="147"/>
                    </a:lnTo>
                    <a:lnTo>
                      <a:pt x="79" y="146"/>
                    </a:lnTo>
                    <a:lnTo>
                      <a:pt x="43" y="147"/>
                    </a:lnTo>
                    <a:lnTo>
                      <a:pt x="43" y="141"/>
                    </a:lnTo>
                    <a:lnTo>
                      <a:pt x="47" y="141"/>
                    </a:lnTo>
                    <a:lnTo>
                      <a:pt x="55" y="140"/>
                    </a:lnTo>
                    <a:lnTo>
                      <a:pt x="59" y="140"/>
                    </a:lnTo>
                    <a:lnTo>
                      <a:pt x="61" y="137"/>
                    </a:lnTo>
                    <a:lnTo>
                      <a:pt x="63" y="136"/>
                    </a:lnTo>
                    <a:lnTo>
                      <a:pt x="64" y="132"/>
                    </a:lnTo>
                    <a:lnTo>
                      <a:pt x="65" y="123"/>
                    </a:lnTo>
                    <a:lnTo>
                      <a:pt x="65" y="7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08" name="Freeform 436"/>
              <p:cNvSpPr>
                <a:spLocks noEditPoints="1"/>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close/>
                    <a:moveTo>
                      <a:pt x="42" y="95"/>
                    </a:moveTo>
                    <a:lnTo>
                      <a:pt x="42" y="95"/>
                    </a:lnTo>
                    <a:lnTo>
                      <a:pt x="47" y="95"/>
                    </a:lnTo>
                    <a:lnTo>
                      <a:pt x="52" y="93"/>
                    </a:lnTo>
                    <a:lnTo>
                      <a:pt x="60" y="88"/>
                    </a:lnTo>
                    <a:lnTo>
                      <a:pt x="66" y="82"/>
                    </a:lnTo>
                    <a:lnTo>
                      <a:pt x="72" y="74"/>
                    </a:lnTo>
                    <a:lnTo>
                      <a:pt x="75" y="64"/>
                    </a:lnTo>
                    <a:lnTo>
                      <a:pt x="79" y="55"/>
                    </a:lnTo>
                    <a:lnTo>
                      <a:pt x="81" y="44"/>
                    </a:lnTo>
                    <a:lnTo>
                      <a:pt x="81" y="35"/>
                    </a:lnTo>
                    <a:lnTo>
                      <a:pt x="81" y="25"/>
                    </a:lnTo>
                    <a:lnTo>
                      <a:pt x="78" y="20"/>
                    </a:lnTo>
                    <a:lnTo>
                      <a:pt x="75" y="14"/>
                    </a:lnTo>
                    <a:lnTo>
                      <a:pt x="73" y="12"/>
                    </a:lnTo>
                    <a:lnTo>
                      <a:pt x="69" y="8"/>
                    </a:lnTo>
                    <a:lnTo>
                      <a:pt x="64" y="7"/>
                    </a:lnTo>
                    <a:lnTo>
                      <a:pt x="57" y="5"/>
                    </a:lnTo>
                    <a:lnTo>
                      <a:pt x="52" y="7"/>
                    </a:lnTo>
                    <a:lnTo>
                      <a:pt x="47" y="7"/>
                    </a:lnTo>
                    <a:lnTo>
                      <a:pt x="39" y="12"/>
                    </a:lnTo>
                    <a:lnTo>
                      <a:pt x="33" y="18"/>
                    </a:lnTo>
                    <a:lnTo>
                      <a:pt x="26" y="26"/>
                    </a:lnTo>
                    <a:lnTo>
                      <a:pt x="22" y="36"/>
                    </a:lnTo>
                    <a:lnTo>
                      <a:pt x="20" y="45"/>
                    </a:lnTo>
                    <a:lnTo>
                      <a:pt x="18" y="56"/>
                    </a:lnTo>
                    <a:lnTo>
                      <a:pt x="17" y="65"/>
                    </a:lnTo>
                    <a:lnTo>
                      <a:pt x="18" y="77"/>
                    </a:lnTo>
                    <a:lnTo>
                      <a:pt x="20" y="82"/>
                    </a:lnTo>
                    <a:lnTo>
                      <a:pt x="22" y="86"/>
                    </a:lnTo>
                    <a:lnTo>
                      <a:pt x="26" y="90"/>
                    </a:lnTo>
                    <a:lnTo>
                      <a:pt x="30" y="92"/>
                    </a:lnTo>
                    <a:lnTo>
                      <a:pt x="35" y="95"/>
                    </a:lnTo>
                    <a:lnTo>
                      <a:pt x="42" y="9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09" name="Freeform 437"/>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10" name="Freeform 438"/>
              <p:cNvSpPr/>
              <p:nvPr userDrawn="1"/>
            </p:nvSpPr>
            <p:spPr bwMode="auto">
              <a:xfrm>
                <a:off x="836" y="202"/>
                <a:ext cx="22" cy="30"/>
              </a:xfrm>
              <a:custGeom>
                <a:avLst/>
                <a:gdLst>
                  <a:gd name="T0" fmla="*/ 0 w 64"/>
                  <a:gd name="T1" fmla="*/ 0 h 90"/>
                  <a:gd name="T2" fmla="*/ 0 w 64"/>
                  <a:gd name="T3" fmla="*/ 0 h 90"/>
                  <a:gd name="T4" fmla="*/ 0 w 64"/>
                  <a:gd name="T5" fmla="*/ 0 h 90"/>
                  <a:gd name="T6" fmla="*/ 0 w 64"/>
                  <a:gd name="T7" fmla="*/ 0 h 90"/>
                  <a:gd name="T8" fmla="*/ 0 w 64"/>
                  <a:gd name="T9" fmla="*/ 0 h 90"/>
                  <a:gd name="T10" fmla="*/ 0 w 64"/>
                  <a:gd name="T11" fmla="*/ 0 h 90"/>
                  <a:gd name="T12" fmla="*/ 0 w 64"/>
                  <a:gd name="T13" fmla="*/ 0 h 90"/>
                  <a:gd name="T14" fmla="*/ 0 w 64"/>
                  <a:gd name="T15" fmla="*/ 0 h 90"/>
                  <a:gd name="T16" fmla="*/ 0 w 64"/>
                  <a:gd name="T17" fmla="*/ 0 h 90"/>
                  <a:gd name="T18" fmla="*/ 0 w 64"/>
                  <a:gd name="T19" fmla="*/ 0 h 90"/>
                  <a:gd name="T20" fmla="*/ 0 w 64"/>
                  <a:gd name="T21" fmla="*/ 0 h 90"/>
                  <a:gd name="T22" fmla="*/ 0 w 64"/>
                  <a:gd name="T23" fmla="*/ 0 h 90"/>
                  <a:gd name="T24" fmla="*/ 0 w 64"/>
                  <a:gd name="T25" fmla="*/ 0 h 90"/>
                  <a:gd name="T26" fmla="*/ 0 w 64"/>
                  <a:gd name="T27" fmla="*/ 0 h 90"/>
                  <a:gd name="T28" fmla="*/ 0 w 64"/>
                  <a:gd name="T29" fmla="*/ 0 h 90"/>
                  <a:gd name="T30" fmla="*/ 0 w 64"/>
                  <a:gd name="T31" fmla="*/ 0 h 90"/>
                  <a:gd name="T32" fmla="*/ 0 w 64"/>
                  <a:gd name="T33" fmla="*/ 0 h 90"/>
                  <a:gd name="T34" fmla="*/ 0 w 64"/>
                  <a:gd name="T35" fmla="*/ 0 h 90"/>
                  <a:gd name="T36" fmla="*/ 0 w 64"/>
                  <a:gd name="T37" fmla="*/ 0 h 90"/>
                  <a:gd name="T38" fmla="*/ 0 w 64"/>
                  <a:gd name="T39" fmla="*/ 0 h 90"/>
                  <a:gd name="T40" fmla="*/ 0 w 64"/>
                  <a:gd name="T41" fmla="*/ 0 h 90"/>
                  <a:gd name="T42" fmla="*/ 0 w 64"/>
                  <a:gd name="T43" fmla="*/ 0 h 90"/>
                  <a:gd name="T44" fmla="*/ 0 w 64"/>
                  <a:gd name="T45" fmla="*/ 0 h 90"/>
                  <a:gd name="T46" fmla="*/ 0 w 64"/>
                  <a:gd name="T47" fmla="*/ 0 h 90"/>
                  <a:gd name="T48" fmla="*/ 0 w 64"/>
                  <a:gd name="T49" fmla="*/ 0 h 90"/>
                  <a:gd name="T50" fmla="*/ 0 w 64"/>
                  <a:gd name="T51" fmla="*/ 0 h 90"/>
                  <a:gd name="T52" fmla="*/ 0 w 64"/>
                  <a:gd name="T53" fmla="*/ 0 h 90"/>
                  <a:gd name="T54" fmla="*/ 0 w 64"/>
                  <a:gd name="T55" fmla="*/ 0 h 90"/>
                  <a:gd name="T56" fmla="*/ 0 w 64"/>
                  <a:gd name="T57" fmla="*/ 0 h 90"/>
                  <a:gd name="T58" fmla="*/ 0 w 64"/>
                  <a:gd name="T59" fmla="*/ 0 h 90"/>
                  <a:gd name="T60" fmla="*/ 0 w 64"/>
                  <a:gd name="T61" fmla="*/ 0 h 90"/>
                  <a:gd name="T62" fmla="*/ 0 w 64"/>
                  <a:gd name="T63" fmla="*/ 0 h 90"/>
                  <a:gd name="T64" fmla="*/ 0 w 64"/>
                  <a:gd name="T65" fmla="*/ 0 h 90"/>
                  <a:gd name="T66" fmla="*/ 0 w 64"/>
                  <a:gd name="T67" fmla="*/ 0 h 90"/>
                  <a:gd name="T68" fmla="*/ 0 w 64"/>
                  <a:gd name="T69" fmla="*/ 0 h 90"/>
                  <a:gd name="T70" fmla="*/ 0 w 64"/>
                  <a:gd name="T71" fmla="*/ 0 h 90"/>
                  <a:gd name="T72" fmla="*/ 0 w 64"/>
                  <a:gd name="T73" fmla="*/ 0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4" h="90">
                    <a:moveTo>
                      <a:pt x="25" y="90"/>
                    </a:moveTo>
                    <a:lnTo>
                      <a:pt x="25" y="90"/>
                    </a:lnTo>
                    <a:lnTo>
                      <a:pt x="30" y="90"/>
                    </a:lnTo>
                    <a:lnTo>
                      <a:pt x="35" y="88"/>
                    </a:lnTo>
                    <a:lnTo>
                      <a:pt x="43" y="83"/>
                    </a:lnTo>
                    <a:lnTo>
                      <a:pt x="49" y="77"/>
                    </a:lnTo>
                    <a:lnTo>
                      <a:pt x="55" y="69"/>
                    </a:lnTo>
                    <a:lnTo>
                      <a:pt x="58" y="59"/>
                    </a:lnTo>
                    <a:lnTo>
                      <a:pt x="62" y="50"/>
                    </a:lnTo>
                    <a:lnTo>
                      <a:pt x="64" y="39"/>
                    </a:lnTo>
                    <a:lnTo>
                      <a:pt x="64" y="30"/>
                    </a:lnTo>
                    <a:lnTo>
                      <a:pt x="64" y="20"/>
                    </a:lnTo>
                    <a:lnTo>
                      <a:pt x="61" y="15"/>
                    </a:lnTo>
                    <a:lnTo>
                      <a:pt x="58" y="9"/>
                    </a:lnTo>
                    <a:lnTo>
                      <a:pt x="56" y="7"/>
                    </a:lnTo>
                    <a:lnTo>
                      <a:pt x="52" y="3"/>
                    </a:lnTo>
                    <a:lnTo>
                      <a:pt x="47" y="2"/>
                    </a:lnTo>
                    <a:lnTo>
                      <a:pt x="40" y="0"/>
                    </a:lnTo>
                    <a:lnTo>
                      <a:pt x="35" y="2"/>
                    </a:lnTo>
                    <a:lnTo>
                      <a:pt x="30" y="2"/>
                    </a:lnTo>
                    <a:lnTo>
                      <a:pt x="22" y="7"/>
                    </a:lnTo>
                    <a:lnTo>
                      <a:pt x="16" y="13"/>
                    </a:lnTo>
                    <a:lnTo>
                      <a:pt x="9" y="21"/>
                    </a:lnTo>
                    <a:lnTo>
                      <a:pt x="5" y="31"/>
                    </a:lnTo>
                    <a:lnTo>
                      <a:pt x="3" y="40"/>
                    </a:lnTo>
                    <a:lnTo>
                      <a:pt x="1" y="51"/>
                    </a:lnTo>
                    <a:lnTo>
                      <a:pt x="0" y="60"/>
                    </a:lnTo>
                    <a:lnTo>
                      <a:pt x="1" y="72"/>
                    </a:lnTo>
                    <a:lnTo>
                      <a:pt x="3" y="77"/>
                    </a:lnTo>
                    <a:lnTo>
                      <a:pt x="5" y="81"/>
                    </a:lnTo>
                    <a:lnTo>
                      <a:pt x="9" y="85"/>
                    </a:lnTo>
                    <a:lnTo>
                      <a:pt x="13" y="87"/>
                    </a:lnTo>
                    <a:lnTo>
                      <a:pt x="18" y="90"/>
                    </a:lnTo>
                    <a:lnTo>
                      <a:pt x="25" y="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11" name="Freeform 439"/>
              <p:cNvSpPr/>
              <p:nvPr userDrawn="1"/>
            </p:nvSpPr>
            <p:spPr bwMode="auto">
              <a:xfrm>
                <a:off x="864" y="179"/>
                <a:ext cx="33" cy="70"/>
              </a:xfrm>
              <a:custGeom>
                <a:avLst/>
                <a:gdLst>
                  <a:gd name="T0" fmla="*/ 0 w 99"/>
                  <a:gd name="T1" fmla="*/ 0 h 210"/>
                  <a:gd name="T2" fmla="*/ 0 w 99"/>
                  <a:gd name="T3" fmla="*/ 0 h 210"/>
                  <a:gd name="T4" fmla="*/ 0 w 99"/>
                  <a:gd name="T5" fmla="*/ 0 h 210"/>
                  <a:gd name="T6" fmla="*/ 0 w 99"/>
                  <a:gd name="T7" fmla="*/ 0 h 210"/>
                  <a:gd name="T8" fmla="*/ 0 w 99"/>
                  <a:gd name="T9" fmla="*/ 0 h 210"/>
                  <a:gd name="T10" fmla="*/ 0 w 99"/>
                  <a:gd name="T11" fmla="*/ 0 h 210"/>
                  <a:gd name="T12" fmla="*/ 0 w 99"/>
                  <a:gd name="T13" fmla="*/ 0 h 210"/>
                  <a:gd name="T14" fmla="*/ 0 w 99"/>
                  <a:gd name="T15" fmla="*/ 0 h 210"/>
                  <a:gd name="T16" fmla="*/ 0 w 99"/>
                  <a:gd name="T17" fmla="*/ 0 h 210"/>
                  <a:gd name="T18" fmla="*/ 0 w 99"/>
                  <a:gd name="T19" fmla="*/ 0 h 210"/>
                  <a:gd name="T20" fmla="*/ 0 w 99"/>
                  <a:gd name="T21" fmla="*/ 0 h 210"/>
                  <a:gd name="T22" fmla="*/ 0 w 99"/>
                  <a:gd name="T23" fmla="*/ 0 h 210"/>
                  <a:gd name="T24" fmla="*/ 0 w 99"/>
                  <a:gd name="T25" fmla="*/ 0 h 210"/>
                  <a:gd name="T26" fmla="*/ 0 w 99"/>
                  <a:gd name="T27" fmla="*/ 0 h 210"/>
                  <a:gd name="T28" fmla="*/ 0 w 99"/>
                  <a:gd name="T29" fmla="*/ 0 h 210"/>
                  <a:gd name="T30" fmla="*/ 0 w 99"/>
                  <a:gd name="T31" fmla="*/ 0 h 210"/>
                  <a:gd name="T32" fmla="*/ 0 w 99"/>
                  <a:gd name="T33" fmla="*/ 0 h 210"/>
                  <a:gd name="T34" fmla="*/ 0 w 99"/>
                  <a:gd name="T35" fmla="*/ 0 h 210"/>
                  <a:gd name="T36" fmla="*/ 0 w 99"/>
                  <a:gd name="T37" fmla="*/ 0 h 210"/>
                  <a:gd name="T38" fmla="*/ 0 w 99"/>
                  <a:gd name="T39" fmla="*/ 0 h 210"/>
                  <a:gd name="T40" fmla="*/ 0 w 99"/>
                  <a:gd name="T41" fmla="*/ 0 h 210"/>
                  <a:gd name="T42" fmla="*/ 0 w 99"/>
                  <a:gd name="T43" fmla="*/ 0 h 210"/>
                  <a:gd name="T44" fmla="*/ 0 w 99"/>
                  <a:gd name="T45" fmla="*/ 0 h 210"/>
                  <a:gd name="T46" fmla="*/ 0 w 99"/>
                  <a:gd name="T47" fmla="*/ 0 h 210"/>
                  <a:gd name="T48" fmla="*/ 0 w 99"/>
                  <a:gd name="T49" fmla="*/ 0 h 210"/>
                  <a:gd name="T50" fmla="*/ 0 w 99"/>
                  <a:gd name="T51" fmla="*/ 0 h 210"/>
                  <a:gd name="T52" fmla="*/ 0 w 99"/>
                  <a:gd name="T53" fmla="*/ 0 h 210"/>
                  <a:gd name="T54" fmla="*/ 0 w 99"/>
                  <a:gd name="T55" fmla="*/ 0 h 210"/>
                  <a:gd name="T56" fmla="*/ 0 w 99"/>
                  <a:gd name="T57" fmla="*/ 0 h 210"/>
                  <a:gd name="T58" fmla="*/ 0 w 99"/>
                  <a:gd name="T59" fmla="*/ 0 h 210"/>
                  <a:gd name="T60" fmla="*/ 0 w 99"/>
                  <a:gd name="T61" fmla="*/ 0 h 210"/>
                  <a:gd name="T62" fmla="*/ 0 w 99"/>
                  <a:gd name="T63" fmla="*/ 0 h 210"/>
                  <a:gd name="T64" fmla="*/ 0 w 99"/>
                  <a:gd name="T65" fmla="*/ 0 h 210"/>
                  <a:gd name="T66" fmla="*/ 0 w 99"/>
                  <a:gd name="T67" fmla="*/ 0 h 210"/>
                  <a:gd name="T68" fmla="*/ 0 w 99"/>
                  <a:gd name="T69" fmla="*/ 0 h 210"/>
                  <a:gd name="T70" fmla="*/ 0 w 99"/>
                  <a:gd name="T71" fmla="*/ 0 h 210"/>
                  <a:gd name="T72" fmla="*/ 0 w 99"/>
                  <a:gd name="T73" fmla="*/ 0 h 210"/>
                  <a:gd name="T74" fmla="*/ 0 w 99"/>
                  <a:gd name="T75" fmla="*/ 0 h 210"/>
                  <a:gd name="T76" fmla="*/ 0 w 99"/>
                  <a:gd name="T77" fmla="*/ 0 h 210"/>
                  <a:gd name="T78" fmla="*/ 0 w 99"/>
                  <a:gd name="T79" fmla="*/ 0 h 210"/>
                  <a:gd name="T80" fmla="*/ 0 w 99"/>
                  <a:gd name="T81" fmla="*/ 0 h 210"/>
                  <a:gd name="T82" fmla="*/ 0 w 99"/>
                  <a:gd name="T83" fmla="*/ 0 h 210"/>
                  <a:gd name="T84" fmla="*/ 0 w 99"/>
                  <a:gd name="T85" fmla="*/ 0 h 210"/>
                  <a:gd name="T86" fmla="*/ 0 w 99"/>
                  <a:gd name="T87" fmla="*/ 0 h 210"/>
                  <a:gd name="T88" fmla="*/ 0 w 99"/>
                  <a:gd name="T89" fmla="*/ 0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9" h="210">
                    <a:moveTo>
                      <a:pt x="76" y="68"/>
                    </a:moveTo>
                    <a:lnTo>
                      <a:pt x="73" y="77"/>
                    </a:lnTo>
                    <a:lnTo>
                      <a:pt x="50" y="77"/>
                    </a:lnTo>
                    <a:lnTo>
                      <a:pt x="15" y="206"/>
                    </a:lnTo>
                    <a:lnTo>
                      <a:pt x="2" y="210"/>
                    </a:lnTo>
                    <a:lnTo>
                      <a:pt x="0" y="209"/>
                    </a:lnTo>
                    <a:lnTo>
                      <a:pt x="33" y="77"/>
                    </a:lnTo>
                    <a:lnTo>
                      <a:pt x="15" y="77"/>
                    </a:lnTo>
                    <a:lnTo>
                      <a:pt x="16" y="68"/>
                    </a:lnTo>
                    <a:lnTo>
                      <a:pt x="35" y="68"/>
                    </a:lnTo>
                    <a:lnTo>
                      <a:pt x="41" y="52"/>
                    </a:lnTo>
                    <a:lnTo>
                      <a:pt x="46" y="37"/>
                    </a:lnTo>
                    <a:lnTo>
                      <a:pt x="50" y="30"/>
                    </a:lnTo>
                    <a:lnTo>
                      <a:pt x="55" y="24"/>
                    </a:lnTo>
                    <a:lnTo>
                      <a:pt x="60" y="17"/>
                    </a:lnTo>
                    <a:lnTo>
                      <a:pt x="66" y="11"/>
                    </a:lnTo>
                    <a:lnTo>
                      <a:pt x="72" y="7"/>
                    </a:lnTo>
                    <a:lnTo>
                      <a:pt x="78" y="3"/>
                    </a:lnTo>
                    <a:lnTo>
                      <a:pt x="83" y="0"/>
                    </a:lnTo>
                    <a:lnTo>
                      <a:pt x="90" y="0"/>
                    </a:lnTo>
                    <a:lnTo>
                      <a:pt x="92" y="0"/>
                    </a:lnTo>
                    <a:lnTo>
                      <a:pt x="96" y="2"/>
                    </a:lnTo>
                    <a:lnTo>
                      <a:pt x="98" y="3"/>
                    </a:lnTo>
                    <a:lnTo>
                      <a:pt x="99" y="7"/>
                    </a:lnTo>
                    <a:lnTo>
                      <a:pt x="96" y="13"/>
                    </a:lnTo>
                    <a:lnTo>
                      <a:pt x="95" y="16"/>
                    </a:lnTo>
                    <a:lnTo>
                      <a:pt x="92" y="17"/>
                    </a:lnTo>
                    <a:lnTo>
                      <a:pt x="90" y="16"/>
                    </a:lnTo>
                    <a:lnTo>
                      <a:pt x="86" y="15"/>
                    </a:lnTo>
                    <a:lnTo>
                      <a:pt x="83" y="13"/>
                    </a:lnTo>
                    <a:lnTo>
                      <a:pt x="79" y="13"/>
                    </a:lnTo>
                    <a:lnTo>
                      <a:pt x="74" y="13"/>
                    </a:lnTo>
                    <a:lnTo>
                      <a:pt x="70" y="15"/>
                    </a:lnTo>
                    <a:lnTo>
                      <a:pt x="68" y="18"/>
                    </a:lnTo>
                    <a:lnTo>
                      <a:pt x="65" y="21"/>
                    </a:lnTo>
                    <a:lnTo>
                      <a:pt x="61" y="30"/>
                    </a:lnTo>
                    <a:lnTo>
                      <a:pt x="60" y="39"/>
                    </a:lnTo>
                    <a:lnTo>
                      <a:pt x="52" y="68"/>
                    </a:lnTo>
                    <a:lnTo>
                      <a:pt x="76" y="6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12" name="Freeform 440"/>
              <p:cNvSpPr/>
              <p:nvPr userDrawn="1"/>
            </p:nvSpPr>
            <p:spPr bwMode="auto">
              <a:xfrm>
                <a:off x="912" y="183"/>
                <a:ext cx="45" cy="51"/>
              </a:xfrm>
              <a:custGeom>
                <a:avLst/>
                <a:gdLst>
                  <a:gd name="T0" fmla="*/ 0 w 137"/>
                  <a:gd name="T1" fmla="*/ 0 h 154"/>
                  <a:gd name="T2" fmla="*/ 0 w 137"/>
                  <a:gd name="T3" fmla="*/ 0 h 154"/>
                  <a:gd name="T4" fmla="*/ 0 w 137"/>
                  <a:gd name="T5" fmla="*/ 0 h 154"/>
                  <a:gd name="T6" fmla="*/ 0 w 137"/>
                  <a:gd name="T7" fmla="*/ 0 h 154"/>
                  <a:gd name="T8" fmla="*/ 0 w 137"/>
                  <a:gd name="T9" fmla="*/ 0 h 154"/>
                  <a:gd name="T10" fmla="*/ 0 w 137"/>
                  <a:gd name="T11" fmla="*/ 0 h 154"/>
                  <a:gd name="T12" fmla="*/ 0 w 137"/>
                  <a:gd name="T13" fmla="*/ 0 h 154"/>
                  <a:gd name="T14" fmla="*/ 0 w 137"/>
                  <a:gd name="T15" fmla="*/ 0 h 154"/>
                  <a:gd name="T16" fmla="*/ 0 w 137"/>
                  <a:gd name="T17" fmla="*/ 0 h 154"/>
                  <a:gd name="T18" fmla="*/ 0 w 137"/>
                  <a:gd name="T19" fmla="*/ 0 h 154"/>
                  <a:gd name="T20" fmla="*/ 0 w 137"/>
                  <a:gd name="T21" fmla="*/ 0 h 154"/>
                  <a:gd name="T22" fmla="*/ 0 w 137"/>
                  <a:gd name="T23" fmla="*/ 0 h 154"/>
                  <a:gd name="T24" fmla="*/ 0 w 137"/>
                  <a:gd name="T25" fmla="*/ 0 h 154"/>
                  <a:gd name="T26" fmla="*/ 0 w 137"/>
                  <a:gd name="T27" fmla="*/ 0 h 154"/>
                  <a:gd name="T28" fmla="*/ 0 w 137"/>
                  <a:gd name="T29" fmla="*/ 0 h 154"/>
                  <a:gd name="T30" fmla="*/ 0 w 137"/>
                  <a:gd name="T31" fmla="*/ 0 h 154"/>
                  <a:gd name="T32" fmla="*/ 0 w 137"/>
                  <a:gd name="T33" fmla="*/ 0 h 154"/>
                  <a:gd name="T34" fmla="*/ 0 w 137"/>
                  <a:gd name="T35" fmla="*/ 0 h 154"/>
                  <a:gd name="T36" fmla="*/ 0 w 137"/>
                  <a:gd name="T37" fmla="*/ 0 h 154"/>
                  <a:gd name="T38" fmla="*/ 0 w 137"/>
                  <a:gd name="T39" fmla="*/ 0 h 154"/>
                  <a:gd name="T40" fmla="*/ 0 w 137"/>
                  <a:gd name="T41" fmla="*/ 0 h 154"/>
                  <a:gd name="T42" fmla="*/ 0 w 137"/>
                  <a:gd name="T43" fmla="*/ 0 h 154"/>
                  <a:gd name="T44" fmla="*/ 0 w 137"/>
                  <a:gd name="T45" fmla="*/ 0 h 154"/>
                  <a:gd name="T46" fmla="*/ 0 w 137"/>
                  <a:gd name="T47" fmla="*/ 0 h 154"/>
                  <a:gd name="T48" fmla="*/ 0 w 137"/>
                  <a:gd name="T49" fmla="*/ 0 h 154"/>
                  <a:gd name="T50" fmla="*/ 0 w 137"/>
                  <a:gd name="T51" fmla="*/ 0 h 154"/>
                  <a:gd name="T52" fmla="*/ 0 w 137"/>
                  <a:gd name="T53" fmla="*/ 0 h 154"/>
                  <a:gd name="T54" fmla="*/ 0 w 137"/>
                  <a:gd name="T55" fmla="*/ 0 h 154"/>
                  <a:gd name="T56" fmla="*/ 0 w 137"/>
                  <a:gd name="T57" fmla="*/ 0 h 154"/>
                  <a:gd name="T58" fmla="*/ 0 w 137"/>
                  <a:gd name="T59" fmla="*/ 0 h 154"/>
                  <a:gd name="T60" fmla="*/ 0 w 137"/>
                  <a:gd name="T61" fmla="*/ 0 h 154"/>
                  <a:gd name="T62" fmla="*/ 0 w 137"/>
                  <a:gd name="T63" fmla="*/ 0 h 154"/>
                  <a:gd name="T64" fmla="*/ 0 w 137"/>
                  <a:gd name="T65" fmla="*/ 0 h 154"/>
                  <a:gd name="T66" fmla="*/ 0 w 137"/>
                  <a:gd name="T67" fmla="*/ 0 h 154"/>
                  <a:gd name="T68" fmla="*/ 0 w 137"/>
                  <a:gd name="T69" fmla="*/ 0 h 154"/>
                  <a:gd name="T70" fmla="*/ 0 w 137"/>
                  <a:gd name="T71" fmla="*/ 0 h 154"/>
                  <a:gd name="T72" fmla="*/ 0 w 137"/>
                  <a:gd name="T73" fmla="*/ 0 h 154"/>
                  <a:gd name="T74" fmla="*/ 0 w 137"/>
                  <a:gd name="T75" fmla="*/ 0 h 154"/>
                  <a:gd name="T76" fmla="*/ 0 w 137"/>
                  <a:gd name="T77" fmla="*/ 0 h 154"/>
                  <a:gd name="T78" fmla="*/ 0 w 137"/>
                  <a:gd name="T79" fmla="*/ 0 h 154"/>
                  <a:gd name="T80" fmla="*/ 0 w 137"/>
                  <a:gd name="T81" fmla="*/ 0 h 154"/>
                  <a:gd name="T82" fmla="*/ 0 w 137"/>
                  <a:gd name="T83" fmla="*/ 0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7" h="154">
                    <a:moveTo>
                      <a:pt x="129" y="46"/>
                    </a:moveTo>
                    <a:lnTo>
                      <a:pt x="129" y="46"/>
                    </a:lnTo>
                    <a:lnTo>
                      <a:pt x="127" y="39"/>
                    </a:lnTo>
                    <a:lnTo>
                      <a:pt x="124" y="32"/>
                    </a:lnTo>
                    <a:lnTo>
                      <a:pt x="120" y="26"/>
                    </a:lnTo>
                    <a:lnTo>
                      <a:pt x="115" y="20"/>
                    </a:lnTo>
                    <a:lnTo>
                      <a:pt x="110" y="15"/>
                    </a:lnTo>
                    <a:lnTo>
                      <a:pt x="102" y="13"/>
                    </a:lnTo>
                    <a:lnTo>
                      <a:pt x="93" y="10"/>
                    </a:lnTo>
                    <a:lnTo>
                      <a:pt x="83" y="9"/>
                    </a:lnTo>
                    <a:lnTo>
                      <a:pt x="70" y="10"/>
                    </a:lnTo>
                    <a:lnTo>
                      <a:pt x="59" y="14"/>
                    </a:lnTo>
                    <a:lnTo>
                      <a:pt x="50" y="19"/>
                    </a:lnTo>
                    <a:lnTo>
                      <a:pt x="42" y="27"/>
                    </a:lnTo>
                    <a:lnTo>
                      <a:pt x="37" y="37"/>
                    </a:lnTo>
                    <a:lnTo>
                      <a:pt x="32" y="48"/>
                    </a:lnTo>
                    <a:lnTo>
                      <a:pt x="29" y="61"/>
                    </a:lnTo>
                    <a:lnTo>
                      <a:pt x="29" y="74"/>
                    </a:lnTo>
                    <a:lnTo>
                      <a:pt x="29" y="87"/>
                    </a:lnTo>
                    <a:lnTo>
                      <a:pt x="32" y="99"/>
                    </a:lnTo>
                    <a:lnTo>
                      <a:pt x="37" y="111"/>
                    </a:lnTo>
                    <a:lnTo>
                      <a:pt x="44" y="123"/>
                    </a:lnTo>
                    <a:lnTo>
                      <a:pt x="51" y="132"/>
                    </a:lnTo>
                    <a:lnTo>
                      <a:pt x="62" y="138"/>
                    </a:lnTo>
                    <a:lnTo>
                      <a:pt x="67" y="141"/>
                    </a:lnTo>
                    <a:lnTo>
                      <a:pt x="74" y="144"/>
                    </a:lnTo>
                    <a:lnTo>
                      <a:pt x="80" y="145"/>
                    </a:lnTo>
                    <a:lnTo>
                      <a:pt x="88" y="145"/>
                    </a:lnTo>
                    <a:lnTo>
                      <a:pt x="96" y="145"/>
                    </a:lnTo>
                    <a:lnTo>
                      <a:pt x="103" y="142"/>
                    </a:lnTo>
                    <a:lnTo>
                      <a:pt x="110" y="140"/>
                    </a:lnTo>
                    <a:lnTo>
                      <a:pt x="115" y="136"/>
                    </a:lnTo>
                    <a:lnTo>
                      <a:pt x="120" y="131"/>
                    </a:lnTo>
                    <a:lnTo>
                      <a:pt x="124" y="124"/>
                    </a:lnTo>
                    <a:lnTo>
                      <a:pt x="128" y="118"/>
                    </a:lnTo>
                    <a:lnTo>
                      <a:pt x="131" y="110"/>
                    </a:lnTo>
                    <a:lnTo>
                      <a:pt x="137" y="110"/>
                    </a:lnTo>
                    <a:lnTo>
                      <a:pt x="133" y="128"/>
                    </a:lnTo>
                    <a:lnTo>
                      <a:pt x="131" y="145"/>
                    </a:lnTo>
                    <a:lnTo>
                      <a:pt x="121" y="149"/>
                    </a:lnTo>
                    <a:lnTo>
                      <a:pt x="110" y="151"/>
                    </a:lnTo>
                    <a:lnTo>
                      <a:pt x="97" y="154"/>
                    </a:lnTo>
                    <a:lnTo>
                      <a:pt x="83" y="154"/>
                    </a:lnTo>
                    <a:lnTo>
                      <a:pt x="66" y="153"/>
                    </a:lnTo>
                    <a:lnTo>
                      <a:pt x="49" y="150"/>
                    </a:lnTo>
                    <a:lnTo>
                      <a:pt x="35" y="144"/>
                    </a:lnTo>
                    <a:lnTo>
                      <a:pt x="29" y="140"/>
                    </a:lnTo>
                    <a:lnTo>
                      <a:pt x="23" y="134"/>
                    </a:lnTo>
                    <a:lnTo>
                      <a:pt x="18" y="129"/>
                    </a:lnTo>
                    <a:lnTo>
                      <a:pt x="13" y="124"/>
                    </a:lnTo>
                    <a:lnTo>
                      <a:pt x="9" y="116"/>
                    </a:lnTo>
                    <a:lnTo>
                      <a:pt x="6" y="110"/>
                    </a:lnTo>
                    <a:lnTo>
                      <a:pt x="4" y="102"/>
                    </a:lnTo>
                    <a:lnTo>
                      <a:pt x="1" y="93"/>
                    </a:lnTo>
                    <a:lnTo>
                      <a:pt x="0" y="85"/>
                    </a:lnTo>
                    <a:lnTo>
                      <a:pt x="0" y="75"/>
                    </a:lnTo>
                    <a:lnTo>
                      <a:pt x="0" y="66"/>
                    </a:lnTo>
                    <a:lnTo>
                      <a:pt x="1" y="58"/>
                    </a:lnTo>
                    <a:lnTo>
                      <a:pt x="4" y="50"/>
                    </a:lnTo>
                    <a:lnTo>
                      <a:pt x="6" y="44"/>
                    </a:lnTo>
                    <a:lnTo>
                      <a:pt x="10" y="36"/>
                    </a:lnTo>
                    <a:lnTo>
                      <a:pt x="14" y="31"/>
                    </a:lnTo>
                    <a:lnTo>
                      <a:pt x="19" y="24"/>
                    </a:lnTo>
                    <a:lnTo>
                      <a:pt x="24" y="19"/>
                    </a:lnTo>
                    <a:lnTo>
                      <a:pt x="36" y="11"/>
                    </a:lnTo>
                    <a:lnTo>
                      <a:pt x="50" y="5"/>
                    </a:lnTo>
                    <a:lnTo>
                      <a:pt x="66" y="1"/>
                    </a:lnTo>
                    <a:lnTo>
                      <a:pt x="81" y="0"/>
                    </a:lnTo>
                    <a:lnTo>
                      <a:pt x="97" y="1"/>
                    </a:lnTo>
                    <a:lnTo>
                      <a:pt x="110" y="4"/>
                    </a:lnTo>
                    <a:lnTo>
                      <a:pt x="121" y="7"/>
                    </a:lnTo>
                    <a:lnTo>
                      <a:pt x="134" y="10"/>
                    </a:lnTo>
                    <a:lnTo>
                      <a:pt x="134" y="28"/>
                    </a:lnTo>
                    <a:lnTo>
                      <a:pt x="136" y="46"/>
                    </a:lnTo>
                    <a:lnTo>
                      <a:pt x="129" y="4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13" name="Freeform 441"/>
              <p:cNvSpPr>
                <a:spLocks noEditPoints="1"/>
              </p:cNvSpPr>
              <p:nvPr userDrawn="1"/>
            </p:nvSpPr>
            <p:spPr bwMode="auto">
              <a:xfrm>
                <a:off x="960" y="182"/>
                <a:ext cx="50" cy="51"/>
              </a:xfrm>
              <a:custGeom>
                <a:avLst/>
                <a:gdLst>
                  <a:gd name="T0" fmla="*/ 0 w 149"/>
                  <a:gd name="T1" fmla="*/ 0 h 154"/>
                  <a:gd name="T2" fmla="*/ 0 w 149"/>
                  <a:gd name="T3" fmla="*/ 0 h 154"/>
                  <a:gd name="T4" fmla="*/ 0 w 149"/>
                  <a:gd name="T5" fmla="*/ 0 h 154"/>
                  <a:gd name="T6" fmla="*/ 0 w 149"/>
                  <a:gd name="T7" fmla="*/ 0 h 154"/>
                  <a:gd name="T8" fmla="*/ 0 w 149"/>
                  <a:gd name="T9" fmla="*/ 0 h 154"/>
                  <a:gd name="T10" fmla="*/ 0 w 149"/>
                  <a:gd name="T11" fmla="*/ 0 h 154"/>
                  <a:gd name="T12" fmla="*/ 0 w 149"/>
                  <a:gd name="T13" fmla="*/ 0 h 154"/>
                  <a:gd name="T14" fmla="*/ 0 w 149"/>
                  <a:gd name="T15" fmla="*/ 0 h 154"/>
                  <a:gd name="T16" fmla="*/ 0 w 149"/>
                  <a:gd name="T17" fmla="*/ 0 h 154"/>
                  <a:gd name="T18" fmla="*/ 0 w 149"/>
                  <a:gd name="T19" fmla="*/ 0 h 154"/>
                  <a:gd name="T20" fmla="*/ 0 w 149"/>
                  <a:gd name="T21" fmla="*/ 0 h 154"/>
                  <a:gd name="T22" fmla="*/ 0 w 149"/>
                  <a:gd name="T23" fmla="*/ 0 h 154"/>
                  <a:gd name="T24" fmla="*/ 0 w 149"/>
                  <a:gd name="T25" fmla="*/ 0 h 154"/>
                  <a:gd name="T26" fmla="*/ 0 w 149"/>
                  <a:gd name="T27" fmla="*/ 0 h 154"/>
                  <a:gd name="T28" fmla="*/ 0 w 149"/>
                  <a:gd name="T29" fmla="*/ 0 h 154"/>
                  <a:gd name="T30" fmla="*/ 0 w 149"/>
                  <a:gd name="T31" fmla="*/ 0 h 154"/>
                  <a:gd name="T32" fmla="*/ 0 w 149"/>
                  <a:gd name="T33" fmla="*/ 0 h 154"/>
                  <a:gd name="T34" fmla="*/ 0 w 149"/>
                  <a:gd name="T35" fmla="*/ 0 h 154"/>
                  <a:gd name="T36" fmla="*/ 0 w 149"/>
                  <a:gd name="T37" fmla="*/ 0 h 154"/>
                  <a:gd name="T38" fmla="*/ 0 w 149"/>
                  <a:gd name="T39" fmla="*/ 0 h 154"/>
                  <a:gd name="T40" fmla="*/ 0 w 149"/>
                  <a:gd name="T41" fmla="*/ 0 h 154"/>
                  <a:gd name="T42" fmla="*/ 0 w 149"/>
                  <a:gd name="T43" fmla="*/ 0 h 154"/>
                  <a:gd name="T44" fmla="*/ 0 w 149"/>
                  <a:gd name="T45" fmla="*/ 0 h 154"/>
                  <a:gd name="T46" fmla="*/ 0 w 149"/>
                  <a:gd name="T47" fmla="*/ 0 h 154"/>
                  <a:gd name="T48" fmla="*/ 0 w 149"/>
                  <a:gd name="T49" fmla="*/ 0 h 154"/>
                  <a:gd name="T50" fmla="*/ 0 w 149"/>
                  <a:gd name="T51" fmla="*/ 0 h 154"/>
                  <a:gd name="T52" fmla="*/ 0 w 149"/>
                  <a:gd name="T53" fmla="*/ 0 h 154"/>
                  <a:gd name="T54" fmla="*/ 0 w 149"/>
                  <a:gd name="T55" fmla="*/ 0 h 154"/>
                  <a:gd name="T56" fmla="*/ 0 w 149"/>
                  <a:gd name="T57" fmla="*/ 0 h 154"/>
                  <a:gd name="T58" fmla="*/ 0 w 149"/>
                  <a:gd name="T59" fmla="*/ 0 h 154"/>
                  <a:gd name="T60" fmla="*/ 0 w 149"/>
                  <a:gd name="T61" fmla="*/ 0 h 154"/>
                  <a:gd name="T62" fmla="*/ 0 w 149"/>
                  <a:gd name="T63" fmla="*/ 0 h 154"/>
                  <a:gd name="T64" fmla="*/ 0 w 149"/>
                  <a:gd name="T65" fmla="*/ 0 h 154"/>
                  <a:gd name="T66" fmla="*/ 0 w 149"/>
                  <a:gd name="T67" fmla="*/ 0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9" h="154">
                    <a:moveTo>
                      <a:pt x="35" y="123"/>
                    </a:moveTo>
                    <a:lnTo>
                      <a:pt x="35" y="123"/>
                    </a:lnTo>
                    <a:lnTo>
                      <a:pt x="33" y="134"/>
                    </a:lnTo>
                    <a:lnTo>
                      <a:pt x="31" y="140"/>
                    </a:lnTo>
                    <a:lnTo>
                      <a:pt x="31" y="143"/>
                    </a:lnTo>
                    <a:lnTo>
                      <a:pt x="33" y="144"/>
                    </a:lnTo>
                    <a:lnTo>
                      <a:pt x="36" y="147"/>
                    </a:lnTo>
                    <a:lnTo>
                      <a:pt x="42" y="148"/>
                    </a:lnTo>
                    <a:lnTo>
                      <a:pt x="47" y="148"/>
                    </a:lnTo>
                    <a:lnTo>
                      <a:pt x="49" y="148"/>
                    </a:lnTo>
                    <a:lnTo>
                      <a:pt x="49" y="154"/>
                    </a:lnTo>
                    <a:lnTo>
                      <a:pt x="23" y="153"/>
                    </a:lnTo>
                    <a:lnTo>
                      <a:pt x="0" y="154"/>
                    </a:lnTo>
                    <a:lnTo>
                      <a:pt x="0" y="148"/>
                    </a:lnTo>
                    <a:lnTo>
                      <a:pt x="1" y="148"/>
                    </a:lnTo>
                    <a:lnTo>
                      <a:pt x="8" y="147"/>
                    </a:lnTo>
                    <a:lnTo>
                      <a:pt x="13" y="144"/>
                    </a:lnTo>
                    <a:lnTo>
                      <a:pt x="17" y="140"/>
                    </a:lnTo>
                    <a:lnTo>
                      <a:pt x="21" y="134"/>
                    </a:lnTo>
                    <a:lnTo>
                      <a:pt x="55" y="36"/>
                    </a:lnTo>
                    <a:lnTo>
                      <a:pt x="58" y="23"/>
                    </a:lnTo>
                    <a:lnTo>
                      <a:pt x="62" y="10"/>
                    </a:lnTo>
                    <a:lnTo>
                      <a:pt x="73" y="5"/>
                    </a:lnTo>
                    <a:lnTo>
                      <a:pt x="82" y="1"/>
                    </a:lnTo>
                    <a:lnTo>
                      <a:pt x="83" y="0"/>
                    </a:lnTo>
                    <a:lnTo>
                      <a:pt x="84" y="1"/>
                    </a:lnTo>
                    <a:lnTo>
                      <a:pt x="87" y="7"/>
                    </a:lnTo>
                    <a:lnTo>
                      <a:pt x="126" y="118"/>
                    </a:lnTo>
                    <a:lnTo>
                      <a:pt x="134" y="139"/>
                    </a:lnTo>
                    <a:lnTo>
                      <a:pt x="136" y="143"/>
                    </a:lnTo>
                    <a:lnTo>
                      <a:pt x="139" y="145"/>
                    </a:lnTo>
                    <a:lnTo>
                      <a:pt x="143" y="148"/>
                    </a:lnTo>
                    <a:lnTo>
                      <a:pt x="148" y="148"/>
                    </a:lnTo>
                    <a:lnTo>
                      <a:pt x="149" y="148"/>
                    </a:lnTo>
                    <a:lnTo>
                      <a:pt x="149" y="154"/>
                    </a:lnTo>
                    <a:lnTo>
                      <a:pt x="119" y="153"/>
                    </a:lnTo>
                    <a:lnTo>
                      <a:pt x="87" y="154"/>
                    </a:lnTo>
                    <a:lnTo>
                      <a:pt x="87" y="148"/>
                    </a:lnTo>
                    <a:lnTo>
                      <a:pt x="90" y="148"/>
                    </a:lnTo>
                    <a:lnTo>
                      <a:pt x="93" y="148"/>
                    </a:lnTo>
                    <a:lnTo>
                      <a:pt x="99" y="147"/>
                    </a:lnTo>
                    <a:lnTo>
                      <a:pt x="101" y="145"/>
                    </a:lnTo>
                    <a:lnTo>
                      <a:pt x="103" y="144"/>
                    </a:lnTo>
                    <a:lnTo>
                      <a:pt x="103" y="141"/>
                    </a:lnTo>
                    <a:lnTo>
                      <a:pt x="101" y="135"/>
                    </a:lnTo>
                    <a:lnTo>
                      <a:pt x="99" y="126"/>
                    </a:lnTo>
                    <a:lnTo>
                      <a:pt x="91" y="101"/>
                    </a:lnTo>
                    <a:lnTo>
                      <a:pt x="43" y="101"/>
                    </a:lnTo>
                    <a:lnTo>
                      <a:pt x="35" y="123"/>
                    </a:lnTo>
                    <a:close/>
                    <a:moveTo>
                      <a:pt x="66" y="30"/>
                    </a:moveTo>
                    <a:lnTo>
                      <a:pt x="66" y="30"/>
                    </a:lnTo>
                    <a:lnTo>
                      <a:pt x="47" y="90"/>
                    </a:lnTo>
                    <a:lnTo>
                      <a:pt x="86" y="90"/>
                    </a:lnTo>
                    <a:lnTo>
                      <a:pt x="66" y="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14" name="Freeform 442"/>
              <p:cNvSpPr/>
              <p:nvPr userDrawn="1"/>
            </p:nvSpPr>
            <p:spPr bwMode="auto">
              <a:xfrm>
                <a:off x="1014" y="184"/>
                <a:ext cx="68" cy="50"/>
              </a:xfrm>
              <a:custGeom>
                <a:avLst/>
                <a:gdLst>
                  <a:gd name="T0" fmla="*/ 0 w 204"/>
                  <a:gd name="T1" fmla="*/ 0 h 150"/>
                  <a:gd name="T2" fmla="*/ 0 w 204"/>
                  <a:gd name="T3" fmla="*/ 0 h 150"/>
                  <a:gd name="T4" fmla="*/ 0 w 204"/>
                  <a:gd name="T5" fmla="*/ 0 h 150"/>
                  <a:gd name="T6" fmla="*/ 0 w 204"/>
                  <a:gd name="T7" fmla="*/ 0 h 150"/>
                  <a:gd name="T8" fmla="*/ 0 w 204"/>
                  <a:gd name="T9" fmla="*/ 0 h 150"/>
                  <a:gd name="T10" fmla="*/ 0 w 204"/>
                  <a:gd name="T11" fmla="*/ 0 h 150"/>
                  <a:gd name="T12" fmla="*/ 0 w 204"/>
                  <a:gd name="T13" fmla="*/ 0 h 150"/>
                  <a:gd name="T14" fmla="*/ 0 w 204"/>
                  <a:gd name="T15" fmla="*/ 0 h 150"/>
                  <a:gd name="T16" fmla="*/ 0 w 204"/>
                  <a:gd name="T17" fmla="*/ 0 h 150"/>
                  <a:gd name="T18" fmla="*/ 0 w 204"/>
                  <a:gd name="T19" fmla="*/ 0 h 150"/>
                  <a:gd name="T20" fmla="*/ 0 w 204"/>
                  <a:gd name="T21" fmla="*/ 0 h 150"/>
                  <a:gd name="T22" fmla="*/ 0 w 204"/>
                  <a:gd name="T23" fmla="*/ 0 h 150"/>
                  <a:gd name="T24" fmla="*/ 0 w 204"/>
                  <a:gd name="T25" fmla="*/ 0 h 150"/>
                  <a:gd name="T26" fmla="*/ 0 w 204"/>
                  <a:gd name="T27" fmla="*/ 0 h 150"/>
                  <a:gd name="T28" fmla="*/ 0 w 204"/>
                  <a:gd name="T29" fmla="*/ 0 h 150"/>
                  <a:gd name="T30" fmla="*/ 0 w 204"/>
                  <a:gd name="T31" fmla="*/ 0 h 150"/>
                  <a:gd name="T32" fmla="*/ 0 w 204"/>
                  <a:gd name="T33" fmla="*/ 0 h 150"/>
                  <a:gd name="T34" fmla="*/ 0 w 204"/>
                  <a:gd name="T35" fmla="*/ 0 h 150"/>
                  <a:gd name="T36" fmla="*/ 0 w 204"/>
                  <a:gd name="T37" fmla="*/ 0 h 150"/>
                  <a:gd name="T38" fmla="*/ 0 w 204"/>
                  <a:gd name="T39" fmla="*/ 0 h 150"/>
                  <a:gd name="T40" fmla="*/ 0 w 204"/>
                  <a:gd name="T41" fmla="*/ 0 h 150"/>
                  <a:gd name="T42" fmla="*/ 0 w 204"/>
                  <a:gd name="T43" fmla="*/ 0 h 150"/>
                  <a:gd name="T44" fmla="*/ 0 w 204"/>
                  <a:gd name="T45" fmla="*/ 0 h 150"/>
                  <a:gd name="T46" fmla="*/ 0 w 204"/>
                  <a:gd name="T47" fmla="*/ 0 h 150"/>
                  <a:gd name="T48" fmla="*/ 0 w 204"/>
                  <a:gd name="T49" fmla="*/ 0 h 150"/>
                  <a:gd name="T50" fmla="*/ 0 w 204"/>
                  <a:gd name="T51" fmla="*/ 0 h 150"/>
                  <a:gd name="T52" fmla="*/ 0 w 204"/>
                  <a:gd name="T53" fmla="*/ 0 h 150"/>
                  <a:gd name="T54" fmla="*/ 0 w 204"/>
                  <a:gd name="T55" fmla="*/ 0 h 150"/>
                  <a:gd name="T56" fmla="*/ 0 w 204"/>
                  <a:gd name="T57" fmla="*/ 0 h 150"/>
                  <a:gd name="T58" fmla="*/ 0 w 204"/>
                  <a:gd name="T59" fmla="*/ 0 h 150"/>
                  <a:gd name="T60" fmla="*/ 0 w 204"/>
                  <a:gd name="T61" fmla="*/ 0 h 150"/>
                  <a:gd name="T62" fmla="*/ 0 w 204"/>
                  <a:gd name="T63" fmla="*/ 0 h 150"/>
                  <a:gd name="T64" fmla="*/ 0 w 204"/>
                  <a:gd name="T65" fmla="*/ 0 h 150"/>
                  <a:gd name="T66" fmla="*/ 0 w 204"/>
                  <a:gd name="T67" fmla="*/ 0 h 150"/>
                  <a:gd name="T68" fmla="*/ 0 w 204"/>
                  <a:gd name="T69" fmla="*/ 0 h 150"/>
                  <a:gd name="T70" fmla="*/ 0 w 204"/>
                  <a:gd name="T71" fmla="*/ 0 h 150"/>
                  <a:gd name="T72" fmla="*/ 0 w 204"/>
                  <a:gd name="T73" fmla="*/ 0 h 150"/>
                  <a:gd name="T74" fmla="*/ 0 w 204"/>
                  <a:gd name="T75" fmla="*/ 0 h 150"/>
                  <a:gd name="T76" fmla="*/ 0 w 204"/>
                  <a:gd name="T77" fmla="*/ 0 h 150"/>
                  <a:gd name="T78" fmla="*/ 0 w 204"/>
                  <a:gd name="T79" fmla="*/ 0 h 150"/>
                  <a:gd name="T80" fmla="*/ 0 w 204"/>
                  <a:gd name="T81" fmla="*/ 0 h 150"/>
                  <a:gd name="T82" fmla="*/ 0 w 204"/>
                  <a:gd name="T83" fmla="*/ 0 h 150"/>
                  <a:gd name="T84" fmla="*/ 0 w 204"/>
                  <a:gd name="T85" fmla="*/ 0 h 1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4" h="150">
                    <a:moveTo>
                      <a:pt x="103" y="110"/>
                    </a:moveTo>
                    <a:lnTo>
                      <a:pt x="154" y="0"/>
                    </a:lnTo>
                    <a:lnTo>
                      <a:pt x="176" y="0"/>
                    </a:lnTo>
                    <a:lnTo>
                      <a:pt x="198" y="0"/>
                    </a:lnTo>
                    <a:lnTo>
                      <a:pt x="198" y="5"/>
                    </a:lnTo>
                    <a:lnTo>
                      <a:pt x="197" y="5"/>
                    </a:lnTo>
                    <a:lnTo>
                      <a:pt x="190" y="6"/>
                    </a:lnTo>
                    <a:lnTo>
                      <a:pt x="185" y="6"/>
                    </a:lnTo>
                    <a:lnTo>
                      <a:pt x="181" y="7"/>
                    </a:lnTo>
                    <a:lnTo>
                      <a:pt x="178" y="10"/>
                    </a:lnTo>
                    <a:lnTo>
                      <a:pt x="177" y="13"/>
                    </a:lnTo>
                    <a:lnTo>
                      <a:pt x="177" y="15"/>
                    </a:lnTo>
                    <a:lnTo>
                      <a:pt x="177" y="24"/>
                    </a:lnTo>
                    <a:lnTo>
                      <a:pt x="177" y="32"/>
                    </a:lnTo>
                    <a:lnTo>
                      <a:pt x="186" y="129"/>
                    </a:lnTo>
                    <a:lnTo>
                      <a:pt x="188" y="136"/>
                    </a:lnTo>
                    <a:lnTo>
                      <a:pt x="189" y="137"/>
                    </a:lnTo>
                    <a:lnTo>
                      <a:pt x="190" y="138"/>
                    </a:lnTo>
                    <a:lnTo>
                      <a:pt x="197" y="141"/>
                    </a:lnTo>
                    <a:lnTo>
                      <a:pt x="204" y="141"/>
                    </a:lnTo>
                    <a:lnTo>
                      <a:pt x="204" y="147"/>
                    </a:lnTo>
                    <a:lnTo>
                      <a:pt x="175" y="146"/>
                    </a:lnTo>
                    <a:lnTo>
                      <a:pt x="140" y="147"/>
                    </a:lnTo>
                    <a:lnTo>
                      <a:pt x="140" y="141"/>
                    </a:lnTo>
                    <a:lnTo>
                      <a:pt x="146" y="141"/>
                    </a:lnTo>
                    <a:lnTo>
                      <a:pt x="153" y="140"/>
                    </a:lnTo>
                    <a:lnTo>
                      <a:pt x="154" y="138"/>
                    </a:lnTo>
                    <a:lnTo>
                      <a:pt x="156" y="136"/>
                    </a:lnTo>
                    <a:lnTo>
                      <a:pt x="156" y="134"/>
                    </a:lnTo>
                    <a:lnTo>
                      <a:pt x="158" y="130"/>
                    </a:lnTo>
                    <a:lnTo>
                      <a:pt x="158" y="120"/>
                    </a:lnTo>
                    <a:lnTo>
                      <a:pt x="151" y="31"/>
                    </a:lnTo>
                    <a:lnTo>
                      <a:pt x="97" y="150"/>
                    </a:lnTo>
                    <a:lnTo>
                      <a:pt x="92" y="150"/>
                    </a:lnTo>
                    <a:lnTo>
                      <a:pt x="40" y="33"/>
                    </a:lnTo>
                    <a:lnTo>
                      <a:pt x="32" y="127"/>
                    </a:lnTo>
                    <a:lnTo>
                      <a:pt x="33" y="134"/>
                    </a:lnTo>
                    <a:lnTo>
                      <a:pt x="35" y="137"/>
                    </a:lnTo>
                    <a:lnTo>
                      <a:pt x="37" y="138"/>
                    </a:lnTo>
                    <a:lnTo>
                      <a:pt x="42" y="141"/>
                    </a:lnTo>
                    <a:lnTo>
                      <a:pt x="50" y="141"/>
                    </a:lnTo>
                    <a:lnTo>
                      <a:pt x="53" y="141"/>
                    </a:lnTo>
                    <a:lnTo>
                      <a:pt x="53" y="147"/>
                    </a:lnTo>
                    <a:lnTo>
                      <a:pt x="24" y="146"/>
                    </a:lnTo>
                    <a:lnTo>
                      <a:pt x="0" y="147"/>
                    </a:lnTo>
                    <a:lnTo>
                      <a:pt x="0" y="141"/>
                    </a:lnTo>
                    <a:lnTo>
                      <a:pt x="2" y="141"/>
                    </a:lnTo>
                    <a:lnTo>
                      <a:pt x="7" y="141"/>
                    </a:lnTo>
                    <a:lnTo>
                      <a:pt x="13" y="140"/>
                    </a:lnTo>
                    <a:lnTo>
                      <a:pt x="15" y="137"/>
                    </a:lnTo>
                    <a:lnTo>
                      <a:pt x="18" y="134"/>
                    </a:lnTo>
                    <a:lnTo>
                      <a:pt x="20" y="128"/>
                    </a:lnTo>
                    <a:lnTo>
                      <a:pt x="22" y="117"/>
                    </a:lnTo>
                    <a:lnTo>
                      <a:pt x="28" y="59"/>
                    </a:lnTo>
                    <a:lnTo>
                      <a:pt x="29" y="37"/>
                    </a:lnTo>
                    <a:lnTo>
                      <a:pt x="31" y="22"/>
                    </a:lnTo>
                    <a:lnTo>
                      <a:pt x="29" y="18"/>
                    </a:lnTo>
                    <a:lnTo>
                      <a:pt x="29" y="14"/>
                    </a:lnTo>
                    <a:lnTo>
                      <a:pt x="27" y="11"/>
                    </a:lnTo>
                    <a:lnTo>
                      <a:pt x="24" y="9"/>
                    </a:lnTo>
                    <a:lnTo>
                      <a:pt x="19" y="6"/>
                    </a:lnTo>
                    <a:lnTo>
                      <a:pt x="13" y="5"/>
                    </a:lnTo>
                    <a:lnTo>
                      <a:pt x="9" y="5"/>
                    </a:lnTo>
                    <a:lnTo>
                      <a:pt x="9" y="0"/>
                    </a:lnTo>
                    <a:lnTo>
                      <a:pt x="35" y="0"/>
                    </a:lnTo>
                    <a:lnTo>
                      <a:pt x="54" y="0"/>
                    </a:lnTo>
                    <a:lnTo>
                      <a:pt x="103" y="11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15" name="Freeform 443"/>
              <p:cNvSpPr>
                <a:spLocks noEditPoints="1"/>
              </p:cNvSpPr>
              <p:nvPr userDrawn="1"/>
            </p:nvSpPr>
            <p:spPr bwMode="auto">
              <a:xfrm>
                <a:off x="1090" y="183"/>
                <a:ext cx="42" cy="50"/>
              </a:xfrm>
              <a:custGeom>
                <a:avLst/>
                <a:gdLst>
                  <a:gd name="T0" fmla="*/ 0 w 126"/>
                  <a:gd name="T1" fmla="*/ 0 h 149"/>
                  <a:gd name="T2" fmla="*/ 0 w 126"/>
                  <a:gd name="T3" fmla="*/ 0 h 149"/>
                  <a:gd name="T4" fmla="*/ 0 w 126"/>
                  <a:gd name="T5" fmla="*/ 0 h 149"/>
                  <a:gd name="T6" fmla="*/ 0 w 126"/>
                  <a:gd name="T7" fmla="*/ 0 h 149"/>
                  <a:gd name="T8" fmla="*/ 0 w 126"/>
                  <a:gd name="T9" fmla="*/ 0 h 149"/>
                  <a:gd name="T10" fmla="*/ 0 w 126"/>
                  <a:gd name="T11" fmla="*/ 0 h 149"/>
                  <a:gd name="T12" fmla="*/ 0 w 126"/>
                  <a:gd name="T13" fmla="*/ 0 h 149"/>
                  <a:gd name="T14" fmla="*/ 0 w 126"/>
                  <a:gd name="T15" fmla="*/ 0 h 149"/>
                  <a:gd name="T16" fmla="*/ 0 w 126"/>
                  <a:gd name="T17" fmla="*/ 0 h 149"/>
                  <a:gd name="T18" fmla="*/ 0 w 126"/>
                  <a:gd name="T19" fmla="*/ 0 h 149"/>
                  <a:gd name="T20" fmla="*/ 0 w 126"/>
                  <a:gd name="T21" fmla="*/ 0 h 149"/>
                  <a:gd name="T22" fmla="*/ 0 w 126"/>
                  <a:gd name="T23" fmla="*/ 0 h 149"/>
                  <a:gd name="T24" fmla="*/ 0 w 126"/>
                  <a:gd name="T25" fmla="*/ 0 h 149"/>
                  <a:gd name="T26" fmla="*/ 0 w 126"/>
                  <a:gd name="T27" fmla="*/ 0 h 149"/>
                  <a:gd name="T28" fmla="*/ 0 w 126"/>
                  <a:gd name="T29" fmla="*/ 0 h 149"/>
                  <a:gd name="T30" fmla="*/ 0 w 126"/>
                  <a:gd name="T31" fmla="*/ 0 h 149"/>
                  <a:gd name="T32" fmla="*/ 0 w 126"/>
                  <a:gd name="T33" fmla="*/ 0 h 149"/>
                  <a:gd name="T34" fmla="*/ 0 w 126"/>
                  <a:gd name="T35" fmla="*/ 0 h 149"/>
                  <a:gd name="T36" fmla="*/ 0 w 126"/>
                  <a:gd name="T37" fmla="*/ 0 h 149"/>
                  <a:gd name="T38" fmla="*/ 0 w 126"/>
                  <a:gd name="T39" fmla="*/ 0 h 149"/>
                  <a:gd name="T40" fmla="*/ 0 w 126"/>
                  <a:gd name="T41" fmla="*/ 0 h 149"/>
                  <a:gd name="T42" fmla="*/ 0 w 126"/>
                  <a:gd name="T43" fmla="*/ 0 h 149"/>
                  <a:gd name="T44" fmla="*/ 0 w 126"/>
                  <a:gd name="T45" fmla="*/ 0 h 149"/>
                  <a:gd name="T46" fmla="*/ 0 w 126"/>
                  <a:gd name="T47" fmla="*/ 0 h 149"/>
                  <a:gd name="T48" fmla="*/ 0 w 126"/>
                  <a:gd name="T49" fmla="*/ 0 h 149"/>
                  <a:gd name="T50" fmla="*/ 0 w 126"/>
                  <a:gd name="T51" fmla="*/ 0 h 149"/>
                  <a:gd name="T52" fmla="*/ 0 w 126"/>
                  <a:gd name="T53" fmla="*/ 0 h 149"/>
                  <a:gd name="T54" fmla="*/ 0 w 126"/>
                  <a:gd name="T55" fmla="*/ 0 h 149"/>
                  <a:gd name="T56" fmla="*/ 0 w 126"/>
                  <a:gd name="T57" fmla="*/ 0 h 149"/>
                  <a:gd name="T58" fmla="*/ 0 w 126"/>
                  <a:gd name="T59" fmla="*/ 0 h 149"/>
                  <a:gd name="T60" fmla="*/ 0 w 126"/>
                  <a:gd name="T61" fmla="*/ 0 h 149"/>
                  <a:gd name="T62" fmla="*/ 0 w 126"/>
                  <a:gd name="T63" fmla="*/ 0 h 149"/>
                  <a:gd name="T64" fmla="*/ 0 w 126"/>
                  <a:gd name="T65" fmla="*/ 0 h 149"/>
                  <a:gd name="T66" fmla="*/ 0 w 126"/>
                  <a:gd name="T67" fmla="*/ 0 h 149"/>
                  <a:gd name="T68" fmla="*/ 0 w 126"/>
                  <a:gd name="T69" fmla="*/ 0 h 149"/>
                  <a:gd name="T70" fmla="*/ 0 w 126"/>
                  <a:gd name="T71" fmla="*/ 0 h 149"/>
                  <a:gd name="T72" fmla="*/ 0 w 126"/>
                  <a:gd name="T73" fmla="*/ 0 h 149"/>
                  <a:gd name="T74" fmla="*/ 0 w 126"/>
                  <a:gd name="T75" fmla="*/ 0 h 149"/>
                  <a:gd name="T76" fmla="*/ 0 w 126"/>
                  <a:gd name="T77" fmla="*/ 0 h 149"/>
                  <a:gd name="T78" fmla="*/ 0 w 126"/>
                  <a:gd name="T79" fmla="*/ 0 h 149"/>
                  <a:gd name="T80" fmla="*/ 0 w 126"/>
                  <a:gd name="T81" fmla="*/ 0 h 149"/>
                  <a:gd name="T82" fmla="*/ 0 w 126"/>
                  <a:gd name="T83" fmla="*/ 0 h 149"/>
                  <a:gd name="T84" fmla="*/ 0 w 126"/>
                  <a:gd name="T85" fmla="*/ 0 h 149"/>
                  <a:gd name="T86" fmla="*/ 0 w 126"/>
                  <a:gd name="T87" fmla="*/ 0 h 149"/>
                  <a:gd name="T88" fmla="*/ 0 w 126"/>
                  <a:gd name="T89" fmla="*/ 0 h 149"/>
                  <a:gd name="T90" fmla="*/ 0 w 126"/>
                  <a:gd name="T91" fmla="*/ 0 h 149"/>
                  <a:gd name="T92" fmla="*/ 0 w 126"/>
                  <a:gd name="T93" fmla="*/ 0 h 149"/>
                  <a:gd name="T94" fmla="*/ 0 w 126"/>
                  <a:gd name="T95" fmla="*/ 0 h 149"/>
                  <a:gd name="T96" fmla="*/ 0 w 126"/>
                  <a:gd name="T97" fmla="*/ 0 h 149"/>
                  <a:gd name="T98" fmla="*/ 0 w 126"/>
                  <a:gd name="T99" fmla="*/ 0 h 149"/>
                  <a:gd name="T100" fmla="*/ 0 w 126"/>
                  <a:gd name="T101" fmla="*/ 0 h 149"/>
                  <a:gd name="T102" fmla="*/ 0 w 126"/>
                  <a:gd name="T103" fmla="*/ 0 h 149"/>
                  <a:gd name="T104" fmla="*/ 0 w 126"/>
                  <a:gd name="T105" fmla="*/ 0 h 149"/>
                  <a:gd name="T106" fmla="*/ 0 w 126"/>
                  <a:gd name="T107" fmla="*/ 0 h 149"/>
                  <a:gd name="T108" fmla="*/ 0 w 126"/>
                  <a:gd name="T109" fmla="*/ 0 h 149"/>
                  <a:gd name="T110" fmla="*/ 0 w 126"/>
                  <a:gd name="T111" fmla="*/ 0 h 1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6" h="149">
                    <a:moveTo>
                      <a:pt x="0" y="143"/>
                    </a:moveTo>
                    <a:lnTo>
                      <a:pt x="4" y="143"/>
                    </a:lnTo>
                    <a:lnTo>
                      <a:pt x="9" y="143"/>
                    </a:lnTo>
                    <a:lnTo>
                      <a:pt x="14" y="140"/>
                    </a:lnTo>
                    <a:lnTo>
                      <a:pt x="16" y="139"/>
                    </a:lnTo>
                    <a:lnTo>
                      <a:pt x="18" y="138"/>
                    </a:lnTo>
                    <a:lnTo>
                      <a:pt x="18" y="134"/>
                    </a:lnTo>
                    <a:lnTo>
                      <a:pt x="19" y="131"/>
                    </a:lnTo>
                    <a:lnTo>
                      <a:pt x="19" y="20"/>
                    </a:lnTo>
                    <a:lnTo>
                      <a:pt x="18" y="16"/>
                    </a:lnTo>
                    <a:lnTo>
                      <a:pt x="18" y="13"/>
                    </a:lnTo>
                    <a:lnTo>
                      <a:pt x="16" y="11"/>
                    </a:lnTo>
                    <a:lnTo>
                      <a:pt x="14" y="9"/>
                    </a:lnTo>
                    <a:lnTo>
                      <a:pt x="9" y="8"/>
                    </a:lnTo>
                    <a:lnTo>
                      <a:pt x="4" y="7"/>
                    </a:lnTo>
                    <a:lnTo>
                      <a:pt x="0" y="7"/>
                    </a:lnTo>
                    <a:lnTo>
                      <a:pt x="0" y="0"/>
                    </a:lnTo>
                    <a:lnTo>
                      <a:pt x="34" y="2"/>
                    </a:lnTo>
                    <a:lnTo>
                      <a:pt x="67" y="0"/>
                    </a:lnTo>
                    <a:lnTo>
                      <a:pt x="80" y="2"/>
                    </a:lnTo>
                    <a:lnTo>
                      <a:pt x="91" y="4"/>
                    </a:lnTo>
                    <a:lnTo>
                      <a:pt x="99" y="7"/>
                    </a:lnTo>
                    <a:lnTo>
                      <a:pt x="105" y="11"/>
                    </a:lnTo>
                    <a:lnTo>
                      <a:pt x="110" y="16"/>
                    </a:lnTo>
                    <a:lnTo>
                      <a:pt x="114" y="21"/>
                    </a:lnTo>
                    <a:lnTo>
                      <a:pt x="115" y="28"/>
                    </a:lnTo>
                    <a:lnTo>
                      <a:pt x="117" y="34"/>
                    </a:lnTo>
                    <a:lnTo>
                      <a:pt x="115" y="42"/>
                    </a:lnTo>
                    <a:lnTo>
                      <a:pt x="113" y="48"/>
                    </a:lnTo>
                    <a:lnTo>
                      <a:pt x="109" y="53"/>
                    </a:lnTo>
                    <a:lnTo>
                      <a:pt x="104" y="59"/>
                    </a:lnTo>
                    <a:lnTo>
                      <a:pt x="99" y="62"/>
                    </a:lnTo>
                    <a:lnTo>
                      <a:pt x="92" y="65"/>
                    </a:lnTo>
                    <a:lnTo>
                      <a:pt x="78" y="69"/>
                    </a:lnTo>
                    <a:lnTo>
                      <a:pt x="87" y="69"/>
                    </a:lnTo>
                    <a:lnTo>
                      <a:pt x="95" y="72"/>
                    </a:lnTo>
                    <a:lnTo>
                      <a:pt x="102" y="74"/>
                    </a:lnTo>
                    <a:lnTo>
                      <a:pt x="110" y="78"/>
                    </a:lnTo>
                    <a:lnTo>
                      <a:pt x="117" y="83"/>
                    </a:lnTo>
                    <a:lnTo>
                      <a:pt x="121" y="90"/>
                    </a:lnTo>
                    <a:lnTo>
                      <a:pt x="124" y="97"/>
                    </a:lnTo>
                    <a:lnTo>
                      <a:pt x="126" y="107"/>
                    </a:lnTo>
                    <a:lnTo>
                      <a:pt x="124" y="116"/>
                    </a:lnTo>
                    <a:lnTo>
                      <a:pt x="122" y="123"/>
                    </a:lnTo>
                    <a:lnTo>
                      <a:pt x="117" y="130"/>
                    </a:lnTo>
                    <a:lnTo>
                      <a:pt x="110" y="136"/>
                    </a:lnTo>
                    <a:lnTo>
                      <a:pt x="102" y="142"/>
                    </a:lnTo>
                    <a:lnTo>
                      <a:pt x="95" y="145"/>
                    </a:lnTo>
                    <a:lnTo>
                      <a:pt x="86" y="148"/>
                    </a:lnTo>
                    <a:lnTo>
                      <a:pt x="75" y="149"/>
                    </a:lnTo>
                    <a:lnTo>
                      <a:pt x="38" y="148"/>
                    </a:lnTo>
                    <a:lnTo>
                      <a:pt x="0" y="149"/>
                    </a:lnTo>
                    <a:lnTo>
                      <a:pt x="0" y="143"/>
                    </a:lnTo>
                    <a:close/>
                    <a:moveTo>
                      <a:pt x="47" y="66"/>
                    </a:moveTo>
                    <a:lnTo>
                      <a:pt x="57" y="66"/>
                    </a:lnTo>
                    <a:lnTo>
                      <a:pt x="64" y="65"/>
                    </a:lnTo>
                    <a:lnTo>
                      <a:pt x="69" y="64"/>
                    </a:lnTo>
                    <a:lnTo>
                      <a:pt x="74" y="62"/>
                    </a:lnTo>
                    <a:lnTo>
                      <a:pt x="79" y="60"/>
                    </a:lnTo>
                    <a:lnTo>
                      <a:pt x="83" y="56"/>
                    </a:lnTo>
                    <a:lnTo>
                      <a:pt x="86" y="51"/>
                    </a:lnTo>
                    <a:lnTo>
                      <a:pt x="87" y="46"/>
                    </a:lnTo>
                    <a:lnTo>
                      <a:pt x="88" y="38"/>
                    </a:lnTo>
                    <a:lnTo>
                      <a:pt x="87" y="30"/>
                    </a:lnTo>
                    <a:lnTo>
                      <a:pt x="86" y="24"/>
                    </a:lnTo>
                    <a:lnTo>
                      <a:pt x="83" y="18"/>
                    </a:lnTo>
                    <a:lnTo>
                      <a:pt x="79" y="15"/>
                    </a:lnTo>
                    <a:lnTo>
                      <a:pt x="74" y="12"/>
                    </a:lnTo>
                    <a:lnTo>
                      <a:pt x="70" y="9"/>
                    </a:lnTo>
                    <a:lnTo>
                      <a:pt x="58" y="8"/>
                    </a:lnTo>
                    <a:lnTo>
                      <a:pt x="47" y="8"/>
                    </a:lnTo>
                    <a:lnTo>
                      <a:pt x="47" y="66"/>
                    </a:lnTo>
                    <a:close/>
                    <a:moveTo>
                      <a:pt x="47" y="123"/>
                    </a:moveTo>
                    <a:lnTo>
                      <a:pt x="47" y="123"/>
                    </a:lnTo>
                    <a:lnTo>
                      <a:pt x="47" y="132"/>
                    </a:lnTo>
                    <a:lnTo>
                      <a:pt x="48" y="135"/>
                    </a:lnTo>
                    <a:lnTo>
                      <a:pt x="49" y="138"/>
                    </a:lnTo>
                    <a:lnTo>
                      <a:pt x="52" y="140"/>
                    </a:lnTo>
                    <a:lnTo>
                      <a:pt x="56" y="140"/>
                    </a:lnTo>
                    <a:lnTo>
                      <a:pt x="65" y="142"/>
                    </a:lnTo>
                    <a:lnTo>
                      <a:pt x="71" y="140"/>
                    </a:lnTo>
                    <a:lnTo>
                      <a:pt x="78" y="139"/>
                    </a:lnTo>
                    <a:lnTo>
                      <a:pt x="83" y="136"/>
                    </a:lnTo>
                    <a:lnTo>
                      <a:pt x="88" y="131"/>
                    </a:lnTo>
                    <a:lnTo>
                      <a:pt x="92" y="127"/>
                    </a:lnTo>
                    <a:lnTo>
                      <a:pt x="95" y="121"/>
                    </a:lnTo>
                    <a:lnTo>
                      <a:pt x="96" y="114"/>
                    </a:lnTo>
                    <a:lnTo>
                      <a:pt x="97" y="108"/>
                    </a:lnTo>
                    <a:lnTo>
                      <a:pt x="96" y="100"/>
                    </a:lnTo>
                    <a:lnTo>
                      <a:pt x="93" y="92"/>
                    </a:lnTo>
                    <a:lnTo>
                      <a:pt x="91" y="87"/>
                    </a:lnTo>
                    <a:lnTo>
                      <a:pt x="87" y="82"/>
                    </a:lnTo>
                    <a:lnTo>
                      <a:pt x="80" y="78"/>
                    </a:lnTo>
                    <a:lnTo>
                      <a:pt x="74" y="75"/>
                    </a:lnTo>
                    <a:lnTo>
                      <a:pt x="67" y="74"/>
                    </a:lnTo>
                    <a:lnTo>
                      <a:pt x="60" y="74"/>
                    </a:lnTo>
                    <a:lnTo>
                      <a:pt x="47" y="74"/>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16" name="Freeform 444"/>
              <p:cNvSpPr>
                <a:spLocks noEditPoints="1"/>
              </p:cNvSpPr>
              <p:nvPr userDrawn="1"/>
            </p:nvSpPr>
            <p:spPr bwMode="auto">
              <a:xfrm>
                <a:off x="1141" y="184"/>
                <a:ext cx="48" cy="49"/>
              </a:xfrm>
              <a:custGeom>
                <a:avLst/>
                <a:gdLst>
                  <a:gd name="T0" fmla="*/ 0 w 145"/>
                  <a:gd name="T1" fmla="*/ 0 h 147"/>
                  <a:gd name="T2" fmla="*/ 0 w 145"/>
                  <a:gd name="T3" fmla="*/ 0 h 147"/>
                  <a:gd name="T4" fmla="*/ 0 w 145"/>
                  <a:gd name="T5" fmla="*/ 0 h 147"/>
                  <a:gd name="T6" fmla="*/ 0 w 145"/>
                  <a:gd name="T7" fmla="*/ 0 h 147"/>
                  <a:gd name="T8" fmla="*/ 0 w 145"/>
                  <a:gd name="T9" fmla="*/ 0 h 147"/>
                  <a:gd name="T10" fmla="*/ 0 w 145"/>
                  <a:gd name="T11" fmla="*/ 0 h 147"/>
                  <a:gd name="T12" fmla="*/ 0 w 145"/>
                  <a:gd name="T13" fmla="*/ 0 h 147"/>
                  <a:gd name="T14" fmla="*/ 0 w 145"/>
                  <a:gd name="T15" fmla="*/ 0 h 147"/>
                  <a:gd name="T16" fmla="*/ 0 w 145"/>
                  <a:gd name="T17" fmla="*/ 0 h 147"/>
                  <a:gd name="T18" fmla="*/ 0 w 145"/>
                  <a:gd name="T19" fmla="*/ 0 h 147"/>
                  <a:gd name="T20" fmla="*/ 0 w 145"/>
                  <a:gd name="T21" fmla="*/ 0 h 147"/>
                  <a:gd name="T22" fmla="*/ 0 w 145"/>
                  <a:gd name="T23" fmla="*/ 0 h 147"/>
                  <a:gd name="T24" fmla="*/ 0 w 145"/>
                  <a:gd name="T25" fmla="*/ 0 h 147"/>
                  <a:gd name="T26" fmla="*/ 0 w 145"/>
                  <a:gd name="T27" fmla="*/ 0 h 147"/>
                  <a:gd name="T28" fmla="*/ 0 w 145"/>
                  <a:gd name="T29" fmla="*/ 0 h 147"/>
                  <a:gd name="T30" fmla="*/ 0 w 145"/>
                  <a:gd name="T31" fmla="*/ 0 h 147"/>
                  <a:gd name="T32" fmla="*/ 0 w 145"/>
                  <a:gd name="T33" fmla="*/ 0 h 147"/>
                  <a:gd name="T34" fmla="*/ 0 w 145"/>
                  <a:gd name="T35" fmla="*/ 0 h 147"/>
                  <a:gd name="T36" fmla="*/ 0 w 145"/>
                  <a:gd name="T37" fmla="*/ 0 h 147"/>
                  <a:gd name="T38" fmla="*/ 0 w 145"/>
                  <a:gd name="T39" fmla="*/ 0 h 147"/>
                  <a:gd name="T40" fmla="*/ 0 w 145"/>
                  <a:gd name="T41" fmla="*/ 0 h 147"/>
                  <a:gd name="T42" fmla="*/ 0 w 145"/>
                  <a:gd name="T43" fmla="*/ 0 h 147"/>
                  <a:gd name="T44" fmla="*/ 0 w 145"/>
                  <a:gd name="T45" fmla="*/ 0 h 147"/>
                  <a:gd name="T46" fmla="*/ 0 w 145"/>
                  <a:gd name="T47" fmla="*/ 0 h 147"/>
                  <a:gd name="T48" fmla="*/ 0 w 145"/>
                  <a:gd name="T49" fmla="*/ 0 h 147"/>
                  <a:gd name="T50" fmla="*/ 0 w 145"/>
                  <a:gd name="T51" fmla="*/ 0 h 147"/>
                  <a:gd name="T52" fmla="*/ 0 w 145"/>
                  <a:gd name="T53" fmla="*/ 0 h 147"/>
                  <a:gd name="T54" fmla="*/ 0 w 145"/>
                  <a:gd name="T55" fmla="*/ 0 h 147"/>
                  <a:gd name="T56" fmla="*/ 0 w 145"/>
                  <a:gd name="T57" fmla="*/ 0 h 147"/>
                  <a:gd name="T58" fmla="*/ 0 w 145"/>
                  <a:gd name="T59" fmla="*/ 0 h 147"/>
                  <a:gd name="T60" fmla="*/ 0 w 145"/>
                  <a:gd name="T61" fmla="*/ 0 h 147"/>
                  <a:gd name="T62" fmla="*/ 0 w 145"/>
                  <a:gd name="T63" fmla="*/ 0 h 147"/>
                  <a:gd name="T64" fmla="*/ 0 w 145"/>
                  <a:gd name="T65" fmla="*/ 0 h 147"/>
                  <a:gd name="T66" fmla="*/ 0 w 145"/>
                  <a:gd name="T67" fmla="*/ 0 h 147"/>
                  <a:gd name="T68" fmla="*/ 0 w 145"/>
                  <a:gd name="T69" fmla="*/ 0 h 147"/>
                  <a:gd name="T70" fmla="*/ 0 w 145"/>
                  <a:gd name="T71" fmla="*/ 0 h 147"/>
                  <a:gd name="T72" fmla="*/ 0 w 145"/>
                  <a:gd name="T73" fmla="*/ 0 h 147"/>
                  <a:gd name="T74" fmla="*/ 0 w 145"/>
                  <a:gd name="T75" fmla="*/ 0 h 147"/>
                  <a:gd name="T76" fmla="*/ 0 w 145"/>
                  <a:gd name="T77" fmla="*/ 0 h 147"/>
                  <a:gd name="T78" fmla="*/ 0 w 145"/>
                  <a:gd name="T79" fmla="*/ 0 h 147"/>
                  <a:gd name="T80" fmla="*/ 0 w 145"/>
                  <a:gd name="T81" fmla="*/ 0 h 147"/>
                  <a:gd name="T82" fmla="*/ 0 w 145"/>
                  <a:gd name="T83" fmla="*/ 0 h 147"/>
                  <a:gd name="T84" fmla="*/ 0 w 145"/>
                  <a:gd name="T85" fmla="*/ 0 h 147"/>
                  <a:gd name="T86" fmla="*/ 0 w 145"/>
                  <a:gd name="T87" fmla="*/ 0 h 147"/>
                  <a:gd name="T88" fmla="*/ 0 w 145"/>
                  <a:gd name="T89" fmla="*/ 0 h 147"/>
                  <a:gd name="T90" fmla="*/ 0 w 145"/>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5" h="147">
                    <a:moveTo>
                      <a:pt x="19" y="22"/>
                    </a:moveTo>
                    <a:lnTo>
                      <a:pt x="19" y="22"/>
                    </a:lnTo>
                    <a:lnTo>
                      <a:pt x="19" y="16"/>
                    </a:lnTo>
                    <a:lnTo>
                      <a:pt x="18" y="13"/>
                    </a:lnTo>
                    <a:lnTo>
                      <a:pt x="15" y="10"/>
                    </a:lnTo>
                    <a:lnTo>
                      <a:pt x="14" y="7"/>
                    </a:lnTo>
                    <a:lnTo>
                      <a:pt x="9" y="6"/>
                    </a:lnTo>
                    <a:lnTo>
                      <a:pt x="4" y="5"/>
                    </a:lnTo>
                    <a:lnTo>
                      <a:pt x="0" y="5"/>
                    </a:lnTo>
                    <a:lnTo>
                      <a:pt x="0" y="0"/>
                    </a:lnTo>
                    <a:lnTo>
                      <a:pt x="33" y="0"/>
                    </a:lnTo>
                    <a:lnTo>
                      <a:pt x="67" y="0"/>
                    </a:lnTo>
                    <a:lnTo>
                      <a:pt x="78" y="0"/>
                    </a:lnTo>
                    <a:lnTo>
                      <a:pt x="87" y="1"/>
                    </a:lnTo>
                    <a:lnTo>
                      <a:pt x="94" y="2"/>
                    </a:lnTo>
                    <a:lnTo>
                      <a:pt x="102" y="6"/>
                    </a:lnTo>
                    <a:lnTo>
                      <a:pt x="109" y="11"/>
                    </a:lnTo>
                    <a:lnTo>
                      <a:pt x="114" y="18"/>
                    </a:lnTo>
                    <a:lnTo>
                      <a:pt x="116" y="26"/>
                    </a:lnTo>
                    <a:lnTo>
                      <a:pt x="118" y="36"/>
                    </a:lnTo>
                    <a:lnTo>
                      <a:pt x="118" y="44"/>
                    </a:lnTo>
                    <a:lnTo>
                      <a:pt x="115" y="49"/>
                    </a:lnTo>
                    <a:lnTo>
                      <a:pt x="113" y="55"/>
                    </a:lnTo>
                    <a:lnTo>
                      <a:pt x="109" y="59"/>
                    </a:lnTo>
                    <a:lnTo>
                      <a:pt x="105" y="64"/>
                    </a:lnTo>
                    <a:lnTo>
                      <a:pt x="100" y="68"/>
                    </a:lnTo>
                    <a:lnTo>
                      <a:pt x="88" y="73"/>
                    </a:lnTo>
                    <a:lnTo>
                      <a:pt x="124" y="128"/>
                    </a:lnTo>
                    <a:lnTo>
                      <a:pt x="129" y="133"/>
                    </a:lnTo>
                    <a:lnTo>
                      <a:pt x="133" y="137"/>
                    </a:lnTo>
                    <a:lnTo>
                      <a:pt x="138" y="140"/>
                    </a:lnTo>
                    <a:lnTo>
                      <a:pt x="145" y="141"/>
                    </a:lnTo>
                    <a:lnTo>
                      <a:pt x="145" y="147"/>
                    </a:lnTo>
                    <a:lnTo>
                      <a:pt x="124" y="146"/>
                    </a:lnTo>
                    <a:lnTo>
                      <a:pt x="105" y="147"/>
                    </a:lnTo>
                    <a:lnTo>
                      <a:pt x="93" y="130"/>
                    </a:lnTo>
                    <a:lnTo>
                      <a:pt x="81" y="114"/>
                    </a:lnTo>
                    <a:lnTo>
                      <a:pt x="61" y="79"/>
                    </a:lnTo>
                    <a:lnTo>
                      <a:pt x="46" y="79"/>
                    </a:lnTo>
                    <a:lnTo>
                      <a:pt x="46" y="124"/>
                    </a:lnTo>
                    <a:lnTo>
                      <a:pt x="46" y="129"/>
                    </a:lnTo>
                    <a:lnTo>
                      <a:pt x="48" y="133"/>
                    </a:lnTo>
                    <a:lnTo>
                      <a:pt x="49" y="137"/>
                    </a:lnTo>
                    <a:lnTo>
                      <a:pt x="52" y="138"/>
                    </a:lnTo>
                    <a:lnTo>
                      <a:pt x="57" y="141"/>
                    </a:lnTo>
                    <a:lnTo>
                      <a:pt x="63" y="141"/>
                    </a:lnTo>
                    <a:lnTo>
                      <a:pt x="67" y="141"/>
                    </a:lnTo>
                    <a:lnTo>
                      <a:pt x="67" y="147"/>
                    </a:lnTo>
                    <a:lnTo>
                      <a:pt x="31" y="146"/>
                    </a:lnTo>
                    <a:lnTo>
                      <a:pt x="0" y="147"/>
                    </a:lnTo>
                    <a:lnTo>
                      <a:pt x="0" y="141"/>
                    </a:lnTo>
                    <a:lnTo>
                      <a:pt x="4" y="141"/>
                    </a:lnTo>
                    <a:lnTo>
                      <a:pt x="10" y="140"/>
                    </a:lnTo>
                    <a:lnTo>
                      <a:pt x="14" y="138"/>
                    </a:lnTo>
                    <a:lnTo>
                      <a:pt x="18" y="134"/>
                    </a:lnTo>
                    <a:lnTo>
                      <a:pt x="19" y="129"/>
                    </a:lnTo>
                    <a:lnTo>
                      <a:pt x="19" y="22"/>
                    </a:lnTo>
                    <a:close/>
                    <a:moveTo>
                      <a:pt x="46" y="71"/>
                    </a:moveTo>
                    <a:lnTo>
                      <a:pt x="57" y="71"/>
                    </a:lnTo>
                    <a:lnTo>
                      <a:pt x="65" y="71"/>
                    </a:lnTo>
                    <a:lnTo>
                      <a:pt x="71" y="70"/>
                    </a:lnTo>
                    <a:lnTo>
                      <a:pt x="76" y="67"/>
                    </a:lnTo>
                    <a:lnTo>
                      <a:pt x="81" y="63"/>
                    </a:lnTo>
                    <a:lnTo>
                      <a:pt x="84" y="59"/>
                    </a:lnTo>
                    <a:lnTo>
                      <a:pt x="87" y="53"/>
                    </a:lnTo>
                    <a:lnTo>
                      <a:pt x="89" y="46"/>
                    </a:lnTo>
                    <a:lnTo>
                      <a:pt x="89" y="37"/>
                    </a:lnTo>
                    <a:lnTo>
                      <a:pt x="89" y="31"/>
                    </a:lnTo>
                    <a:lnTo>
                      <a:pt x="87" y="24"/>
                    </a:lnTo>
                    <a:lnTo>
                      <a:pt x="84" y="19"/>
                    </a:lnTo>
                    <a:lnTo>
                      <a:pt x="81" y="15"/>
                    </a:lnTo>
                    <a:lnTo>
                      <a:pt x="76" y="11"/>
                    </a:lnTo>
                    <a:lnTo>
                      <a:pt x="71" y="9"/>
                    </a:lnTo>
                    <a:lnTo>
                      <a:pt x="65" y="7"/>
                    </a:lnTo>
                    <a:lnTo>
                      <a:pt x="58" y="6"/>
                    </a:lnTo>
                    <a:lnTo>
                      <a:pt x="46" y="7"/>
                    </a:lnTo>
                    <a:lnTo>
                      <a:pt x="46" y="7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17" name="Freeform 445"/>
              <p:cNvSpPr/>
              <p:nvPr userDrawn="1"/>
            </p:nvSpPr>
            <p:spPr bwMode="auto">
              <a:xfrm>
                <a:off x="1195"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3" y="143"/>
                    </a:lnTo>
                    <a:lnTo>
                      <a:pt x="9" y="143"/>
                    </a:lnTo>
                    <a:lnTo>
                      <a:pt x="15" y="140"/>
                    </a:lnTo>
                    <a:lnTo>
                      <a:pt x="16" y="139"/>
                    </a:lnTo>
                    <a:lnTo>
                      <a:pt x="17" y="138"/>
                    </a:lnTo>
                    <a:lnTo>
                      <a:pt x="19" y="134"/>
                    </a:lnTo>
                    <a:lnTo>
                      <a:pt x="19" y="131"/>
                    </a:lnTo>
                    <a:lnTo>
                      <a:pt x="19" y="20"/>
                    </a:lnTo>
                    <a:lnTo>
                      <a:pt x="19" y="16"/>
                    </a:lnTo>
                    <a:lnTo>
                      <a:pt x="17" y="13"/>
                    </a:lnTo>
                    <a:lnTo>
                      <a:pt x="16" y="11"/>
                    </a:lnTo>
                    <a:lnTo>
                      <a:pt x="15" y="9"/>
                    </a:lnTo>
                    <a:lnTo>
                      <a:pt x="9" y="8"/>
                    </a:lnTo>
                    <a:lnTo>
                      <a:pt x="3" y="7"/>
                    </a:lnTo>
                    <a:lnTo>
                      <a:pt x="0" y="7"/>
                    </a:lnTo>
                    <a:lnTo>
                      <a:pt x="0" y="0"/>
                    </a:lnTo>
                    <a:lnTo>
                      <a:pt x="31" y="2"/>
                    </a:lnTo>
                    <a:lnTo>
                      <a:pt x="65" y="0"/>
                    </a:lnTo>
                    <a:lnTo>
                      <a:pt x="65" y="7"/>
                    </a:lnTo>
                    <a:lnTo>
                      <a:pt x="63" y="7"/>
                    </a:lnTo>
                    <a:lnTo>
                      <a:pt x="56" y="8"/>
                    </a:lnTo>
                    <a:lnTo>
                      <a:pt x="51" y="9"/>
                    </a:lnTo>
                    <a:lnTo>
                      <a:pt x="50" y="11"/>
                    </a:lnTo>
                    <a:lnTo>
                      <a:pt x="48" y="13"/>
                    </a:lnTo>
                    <a:lnTo>
                      <a:pt x="47" y="16"/>
                    </a:lnTo>
                    <a:lnTo>
                      <a:pt x="47" y="20"/>
                    </a:lnTo>
                    <a:lnTo>
                      <a:pt x="47" y="131"/>
                    </a:lnTo>
                    <a:lnTo>
                      <a:pt x="47" y="134"/>
                    </a:lnTo>
                    <a:lnTo>
                      <a:pt x="48" y="138"/>
                    </a:lnTo>
                    <a:lnTo>
                      <a:pt x="50" y="139"/>
                    </a:lnTo>
                    <a:lnTo>
                      <a:pt x="51" y="140"/>
                    </a:lnTo>
                    <a:lnTo>
                      <a:pt x="56" y="143"/>
                    </a:lnTo>
                    <a:lnTo>
                      <a:pt x="63" y="143"/>
                    </a:lnTo>
                    <a:lnTo>
                      <a:pt x="65" y="143"/>
                    </a:lnTo>
                    <a:lnTo>
                      <a:pt x="65" y="149"/>
                    </a:lnTo>
                    <a:lnTo>
                      <a:pt x="31"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18" name="Freeform 446"/>
              <p:cNvSpPr>
                <a:spLocks noEditPoints="1"/>
              </p:cNvSpPr>
              <p:nvPr userDrawn="1"/>
            </p:nvSpPr>
            <p:spPr bwMode="auto">
              <a:xfrm>
                <a:off x="1226" y="184"/>
                <a:ext cx="51" cy="49"/>
              </a:xfrm>
              <a:custGeom>
                <a:avLst/>
                <a:gdLst>
                  <a:gd name="T0" fmla="*/ 0 w 153"/>
                  <a:gd name="T1" fmla="*/ 0 h 147"/>
                  <a:gd name="T2" fmla="*/ 0 w 153"/>
                  <a:gd name="T3" fmla="*/ 0 h 147"/>
                  <a:gd name="T4" fmla="*/ 0 w 153"/>
                  <a:gd name="T5" fmla="*/ 0 h 147"/>
                  <a:gd name="T6" fmla="*/ 0 w 153"/>
                  <a:gd name="T7" fmla="*/ 0 h 147"/>
                  <a:gd name="T8" fmla="*/ 0 w 153"/>
                  <a:gd name="T9" fmla="*/ 0 h 147"/>
                  <a:gd name="T10" fmla="*/ 0 w 153"/>
                  <a:gd name="T11" fmla="*/ 0 h 147"/>
                  <a:gd name="T12" fmla="*/ 0 w 153"/>
                  <a:gd name="T13" fmla="*/ 0 h 147"/>
                  <a:gd name="T14" fmla="*/ 0 w 153"/>
                  <a:gd name="T15" fmla="*/ 0 h 147"/>
                  <a:gd name="T16" fmla="*/ 0 w 153"/>
                  <a:gd name="T17" fmla="*/ 0 h 147"/>
                  <a:gd name="T18" fmla="*/ 0 w 153"/>
                  <a:gd name="T19" fmla="*/ 0 h 147"/>
                  <a:gd name="T20" fmla="*/ 0 w 153"/>
                  <a:gd name="T21" fmla="*/ 0 h 147"/>
                  <a:gd name="T22" fmla="*/ 0 w 153"/>
                  <a:gd name="T23" fmla="*/ 0 h 147"/>
                  <a:gd name="T24" fmla="*/ 0 w 153"/>
                  <a:gd name="T25" fmla="*/ 0 h 147"/>
                  <a:gd name="T26" fmla="*/ 0 w 153"/>
                  <a:gd name="T27" fmla="*/ 0 h 147"/>
                  <a:gd name="T28" fmla="*/ 0 w 153"/>
                  <a:gd name="T29" fmla="*/ 0 h 147"/>
                  <a:gd name="T30" fmla="*/ 0 w 153"/>
                  <a:gd name="T31" fmla="*/ 0 h 147"/>
                  <a:gd name="T32" fmla="*/ 0 w 153"/>
                  <a:gd name="T33" fmla="*/ 0 h 147"/>
                  <a:gd name="T34" fmla="*/ 0 w 153"/>
                  <a:gd name="T35" fmla="*/ 0 h 147"/>
                  <a:gd name="T36" fmla="*/ 0 w 153"/>
                  <a:gd name="T37" fmla="*/ 0 h 147"/>
                  <a:gd name="T38" fmla="*/ 0 w 153"/>
                  <a:gd name="T39" fmla="*/ 0 h 147"/>
                  <a:gd name="T40" fmla="*/ 0 w 153"/>
                  <a:gd name="T41" fmla="*/ 0 h 147"/>
                  <a:gd name="T42" fmla="*/ 0 w 153"/>
                  <a:gd name="T43" fmla="*/ 0 h 147"/>
                  <a:gd name="T44" fmla="*/ 0 w 153"/>
                  <a:gd name="T45" fmla="*/ 0 h 147"/>
                  <a:gd name="T46" fmla="*/ 0 w 153"/>
                  <a:gd name="T47" fmla="*/ 0 h 147"/>
                  <a:gd name="T48" fmla="*/ 0 w 153"/>
                  <a:gd name="T49" fmla="*/ 0 h 147"/>
                  <a:gd name="T50" fmla="*/ 0 w 153"/>
                  <a:gd name="T51" fmla="*/ 0 h 147"/>
                  <a:gd name="T52" fmla="*/ 0 w 153"/>
                  <a:gd name="T53" fmla="*/ 0 h 147"/>
                  <a:gd name="T54" fmla="*/ 0 w 153"/>
                  <a:gd name="T55" fmla="*/ 0 h 147"/>
                  <a:gd name="T56" fmla="*/ 0 w 153"/>
                  <a:gd name="T57" fmla="*/ 0 h 147"/>
                  <a:gd name="T58" fmla="*/ 0 w 153"/>
                  <a:gd name="T59" fmla="*/ 0 h 147"/>
                  <a:gd name="T60" fmla="*/ 0 w 153"/>
                  <a:gd name="T61" fmla="*/ 0 h 147"/>
                  <a:gd name="T62" fmla="*/ 0 w 153"/>
                  <a:gd name="T63" fmla="*/ 0 h 147"/>
                  <a:gd name="T64" fmla="*/ 0 w 153"/>
                  <a:gd name="T65" fmla="*/ 0 h 147"/>
                  <a:gd name="T66" fmla="*/ 0 w 153"/>
                  <a:gd name="T67" fmla="*/ 0 h 147"/>
                  <a:gd name="T68" fmla="*/ 0 w 153"/>
                  <a:gd name="T69" fmla="*/ 0 h 147"/>
                  <a:gd name="T70" fmla="*/ 0 w 153"/>
                  <a:gd name="T71" fmla="*/ 0 h 147"/>
                  <a:gd name="T72" fmla="*/ 0 w 153"/>
                  <a:gd name="T73" fmla="*/ 0 h 147"/>
                  <a:gd name="T74" fmla="*/ 0 w 153"/>
                  <a:gd name="T75" fmla="*/ 0 h 147"/>
                  <a:gd name="T76" fmla="*/ 0 w 153"/>
                  <a:gd name="T77" fmla="*/ 0 h 147"/>
                  <a:gd name="T78" fmla="*/ 0 w 153"/>
                  <a:gd name="T79" fmla="*/ 0 h 147"/>
                  <a:gd name="T80" fmla="*/ 0 w 153"/>
                  <a:gd name="T81" fmla="*/ 0 h 147"/>
                  <a:gd name="T82" fmla="*/ 0 w 153"/>
                  <a:gd name="T83" fmla="*/ 0 h 147"/>
                  <a:gd name="T84" fmla="*/ 0 w 153"/>
                  <a:gd name="T85" fmla="*/ 0 h 14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3" h="147">
                    <a:moveTo>
                      <a:pt x="0" y="141"/>
                    </a:moveTo>
                    <a:lnTo>
                      <a:pt x="4" y="141"/>
                    </a:lnTo>
                    <a:lnTo>
                      <a:pt x="9" y="141"/>
                    </a:lnTo>
                    <a:lnTo>
                      <a:pt x="15" y="138"/>
                    </a:lnTo>
                    <a:lnTo>
                      <a:pt x="16" y="137"/>
                    </a:lnTo>
                    <a:lnTo>
                      <a:pt x="19" y="136"/>
                    </a:lnTo>
                    <a:lnTo>
                      <a:pt x="19" y="132"/>
                    </a:lnTo>
                    <a:lnTo>
                      <a:pt x="20" y="129"/>
                    </a:lnTo>
                    <a:lnTo>
                      <a:pt x="20" y="18"/>
                    </a:lnTo>
                    <a:lnTo>
                      <a:pt x="19" y="14"/>
                    </a:lnTo>
                    <a:lnTo>
                      <a:pt x="19" y="11"/>
                    </a:lnTo>
                    <a:lnTo>
                      <a:pt x="16" y="9"/>
                    </a:lnTo>
                    <a:lnTo>
                      <a:pt x="15" y="7"/>
                    </a:lnTo>
                    <a:lnTo>
                      <a:pt x="9" y="6"/>
                    </a:lnTo>
                    <a:lnTo>
                      <a:pt x="4" y="5"/>
                    </a:lnTo>
                    <a:lnTo>
                      <a:pt x="0" y="5"/>
                    </a:lnTo>
                    <a:lnTo>
                      <a:pt x="0" y="0"/>
                    </a:lnTo>
                    <a:lnTo>
                      <a:pt x="34" y="0"/>
                    </a:lnTo>
                    <a:lnTo>
                      <a:pt x="69" y="0"/>
                    </a:lnTo>
                    <a:lnTo>
                      <a:pt x="87" y="1"/>
                    </a:lnTo>
                    <a:lnTo>
                      <a:pt x="104" y="5"/>
                    </a:lnTo>
                    <a:lnTo>
                      <a:pt x="118" y="10"/>
                    </a:lnTo>
                    <a:lnTo>
                      <a:pt x="125" y="15"/>
                    </a:lnTo>
                    <a:lnTo>
                      <a:pt x="130" y="19"/>
                    </a:lnTo>
                    <a:lnTo>
                      <a:pt x="135" y="24"/>
                    </a:lnTo>
                    <a:lnTo>
                      <a:pt x="140" y="29"/>
                    </a:lnTo>
                    <a:lnTo>
                      <a:pt x="144" y="36"/>
                    </a:lnTo>
                    <a:lnTo>
                      <a:pt x="147" y="42"/>
                    </a:lnTo>
                    <a:lnTo>
                      <a:pt x="149" y="49"/>
                    </a:lnTo>
                    <a:lnTo>
                      <a:pt x="152" y="57"/>
                    </a:lnTo>
                    <a:lnTo>
                      <a:pt x="153" y="72"/>
                    </a:lnTo>
                    <a:lnTo>
                      <a:pt x="153" y="80"/>
                    </a:lnTo>
                    <a:lnTo>
                      <a:pt x="152" y="88"/>
                    </a:lnTo>
                    <a:lnTo>
                      <a:pt x="149" y="95"/>
                    </a:lnTo>
                    <a:lnTo>
                      <a:pt x="147" y="102"/>
                    </a:lnTo>
                    <a:lnTo>
                      <a:pt x="139" y="115"/>
                    </a:lnTo>
                    <a:lnTo>
                      <a:pt x="130" y="127"/>
                    </a:lnTo>
                    <a:lnTo>
                      <a:pt x="118" y="136"/>
                    </a:lnTo>
                    <a:lnTo>
                      <a:pt x="105" y="142"/>
                    </a:lnTo>
                    <a:lnTo>
                      <a:pt x="98" y="145"/>
                    </a:lnTo>
                    <a:lnTo>
                      <a:pt x="90" y="146"/>
                    </a:lnTo>
                    <a:lnTo>
                      <a:pt x="82" y="147"/>
                    </a:lnTo>
                    <a:lnTo>
                      <a:pt x="74" y="147"/>
                    </a:lnTo>
                    <a:lnTo>
                      <a:pt x="35" y="146"/>
                    </a:lnTo>
                    <a:lnTo>
                      <a:pt x="0" y="147"/>
                    </a:lnTo>
                    <a:lnTo>
                      <a:pt x="0" y="141"/>
                    </a:lnTo>
                    <a:close/>
                    <a:moveTo>
                      <a:pt x="47" y="123"/>
                    </a:moveTo>
                    <a:lnTo>
                      <a:pt x="47" y="123"/>
                    </a:lnTo>
                    <a:lnTo>
                      <a:pt x="47" y="128"/>
                    </a:lnTo>
                    <a:lnTo>
                      <a:pt x="48" y="132"/>
                    </a:lnTo>
                    <a:lnTo>
                      <a:pt x="50" y="134"/>
                    </a:lnTo>
                    <a:lnTo>
                      <a:pt x="52" y="137"/>
                    </a:lnTo>
                    <a:lnTo>
                      <a:pt x="55" y="138"/>
                    </a:lnTo>
                    <a:lnTo>
                      <a:pt x="59" y="140"/>
                    </a:lnTo>
                    <a:lnTo>
                      <a:pt x="69" y="140"/>
                    </a:lnTo>
                    <a:lnTo>
                      <a:pt x="81" y="138"/>
                    </a:lnTo>
                    <a:lnTo>
                      <a:pt x="92" y="134"/>
                    </a:lnTo>
                    <a:lnTo>
                      <a:pt x="102" y="128"/>
                    </a:lnTo>
                    <a:lnTo>
                      <a:pt x="109" y="120"/>
                    </a:lnTo>
                    <a:lnTo>
                      <a:pt x="116" y="111"/>
                    </a:lnTo>
                    <a:lnTo>
                      <a:pt x="120" y="101"/>
                    </a:lnTo>
                    <a:lnTo>
                      <a:pt x="122" y="89"/>
                    </a:lnTo>
                    <a:lnTo>
                      <a:pt x="124" y="76"/>
                    </a:lnTo>
                    <a:lnTo>
                      <a:pt x="122" y="58"/>
                    </a:lnTo>
                    <a:lnTo>
                      <a:pt x="118" y="42"/>
                    </a:lnTo>
                    <a:lnTo>
                      <a:pt x="116" y="36"/>
                    </a:lnTo>
                    <a:lnTo>
                      <a:pt x="113" y="29"/>
                    </a:lnTo>
                    <a:lnTo>
                      <a:pt x="109" y="26"/>
                    </a:lnTo>
                    <a:lnTo>
                      <a:pt x="105" y="20"/>
                    </a:lnTo>
                    <a:lnTo>
                      <a:pt x="96" y="14"/>
                    </a:lnTo>
                    <a:lnTo>
                      <a:pt x="85" y="10"/>
                    </a:lnTo>
                    <a:lnTo>
                      <a:pt x="73" y="7"/>
                    </a:lnTo>
                    <a:lnTo>
                      <a:pt x="61" y="6"/>
                    </a:lnTo>
                    <a:lnTo>
                      <a:pt x="47" y="7"/>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19" name="Freeform 447"/>
              <p:cNvSpPr/>
              <p:nvPr userDrawn="1"/>
            </p:nvSpPr>
            <p:spPr bwMode="auto">
              <a:xfrm>
                <a:off x="1284" y="183"/>
                <a:ext cx="51" cy="51"/>
              </a:xfrm>
              <a:custGeom>
                <a:avLst/>
                <a:gdLst>
                  <a:gd name="T0" fmla="*/ 0 w 153"/>
                  <a:gd name="T1" fmla="*/ 0 h 154"/>
                  <a:gd name="T2" fmla="*/ 0 w 153"/>
                  <a:gd name="T3" fmla="*/ 0 h 154"/>
                  <a:gd name="T4" fmla="*/ 0 w 153"/>
                  <a:gd name="T5" fmla="*/ 0 h 154"/>
                  <a:gd name="T6" fmla="*/ 0 w 153"/>
                  <a:gd name="T7" fmla="*/ 0 h 154"/>
                  <a:gd name="T8" fmla="*/ 0 w 153"/>
                  <a:gd name="T9" fmla="*/ 0 h 154"/>
                  <a:gd name="T10" fmla="*/ 0 w 153"/>
                  <a:gd name="T11" fmla="*/ 0 h 154"/>
                  <a:gd name="T12" fmla="*/ 0 w 153"/>
                  <a:gd name="T13" fmla="*/ 0 h 154"/>
                  <a:gd name="T14" fmla="*/ 0 w 153"/>
                  <a:gd name="T15" fmla="*/ 0 h 154"/>
                  <a:gd name="T16" fmla="*/ 0 w 153"/>
                  <a:gd name="T17" fmla="*/ 0 h 154"/>
                  <a:gd name="T18" fmla="*/ 0 w 153"/>
                  <a:gd name="T19" fmla="*/ 0 h 154"/>
                  <a:gd name="T20" fmla="*/ 0 w 153"/>
                  <a:gd name="T21" fmla="*/ 0 h 154"/>
                  <a:gd name="T22" fmla="*/ 0 w 153"/>
                  <a:gd name="T23" fmla="*/ 0 h 154"/>
                  <a:gd name="T24" fmla="*/ 0 w 153"/>
                  <a:gd name="T25" fmla="*/ 0 h 154"/>
                  <a:gd name="T26" fmla="*/ 0 w 153"/>
                  <a:gd name="T27" fmla="*/ 0 h 154"/>
                  <a:gd name="T28" fmla="*/ 0 w 153"/>
                  <a:gd name="T29" fmla="*/ 0 h 154"/>
                  <a:gd name="T30" fmla="*/ 0 w 153"/>
                  <a:gd name="T31" fmla="*/ 0 h 154"/>
                  <a:gd name="T32" fmla="*/ 0 w 153"/>
                  <a:gd name="T33" fmla="*/ 0 h 154"/>
                  <a:gd name="T34" fmla="*/ 0 w 153"/>
                  <a:gd name="T35" fmla="*/ 0 h 154"/>
                  <a:gd name="T36" fmla="*/ 0 w 153"/>
                  <a:gd name="T37" fmla="*/ 0 h 154"/>
                  <a:gd name="T38" fmla="*/ 0 w 153"/>
                  <a:gd name="T39" fmla="*/ 0 h 154"/>
                  <a:gd name="T40" fmla="*/ 0 w 153"/>
                  <a:gd name="T41" fmla="*/ 0 h 154"/>
                  <a:gd name="T42" fmla="*/ 0 w 153"/>
                  <a:gd name="T43" fmla="*/ 0 h 154"/>
                  <a:gd name="T44" fmla="*/ 0 w 153"/>
                  <a:gd name="T45" fmla="*/ 0 h 154"/>
                  <a:gd name="T46" fmla="*/ 0 w 153"/>
                  <a:gd name="T47" fmla="*/ 0 h 154"/>
                  <a:gd name="T48" fmla="*/ 0 w 153"/>
                  <a:gd name="T49" fmla="*/ 0 h 154"/>
                  <a:gd name="T50" fmla="*/ 0 w 153"/>
                  <a:gd name="T51" fmla="*/ 0 h 154"/>
                  <a:gd name="T52" fmla="*/ 0 w 153"/>
                  <a:gd name="T53" fmla="*/ 0 h 154"/>
                  <a:gd name="T54" fmla="*/ 0 w 153"/>
                  <a:gd name="T55" fmla="*/ 0 h 154"/>
                  <a:gd name="T56" fmla="*/ 0 w 153"/>
                  <a:gd name="T57" fmla="*/ 0 h 154"/>
                  <a:gd name="T58" fmla="*/ 0 w 153"/>
                  <a:gd name="T59" fmla="*/ 0 h 154"/>
                  <a:gd name="T60" fmla="*/ 0 w 153"/>
                  <a:gd name="T61" fmla="*/ 0 h 154"/>
                  <a:gd name="T62" fmla="*/ 0 w 153"/>
                  <a:gd name="T63" fmla="*/ 0 h 154"/>
                  <a:gd name="T64" fmla="*/ 0 w 153"/>
                  <a:gd name="T65" fmla="*/ 0 h 154"/>
                  <a:gd name="T66" fmla="*/ 0 w 153"/>
                  <a:gd name="T67" fmla="*/ 0 h 154"/>
                  <a:gd name="T68" fmla="*/ 0 w 153"/>
                  <a:gd name="T69" fmla="*/ 0 h 154"/>
                  <a:gd name="T70" fmla="*/ 0 w 153"/>
                  <a:gd name="T71" fmla="*/ 0 h 154"/>
                  <a:gd name="T72" fmla="*/ 0 w 153"/>
                  <a:gd name="T73" fmla="*/ 0 h 154"/>
                  <a:gd name="T74" fmla="*/ 0 w 153"/>
                  <a:gd name="T75" fmla="*/ 0 h 154"/>
                  <a:gd name="T76" fmla="*/ 0 w 153"/>
                  <a:gd name="T77" fmla="*/ 0 h 154"/>
                  <a:gd name="T78" fmla="*/ 0 w 153"/>
                  <a:gd name="T79" fmla="*/ 0 h 154"/>
                  <a:gd name="T80" fmla="*/ 0 w 153"/>
                  <a:gd name="T81" fmla="*/ 0 h 154"/>
                  <a:gd name="T82" fmla="*/ 0 w 153"/>
                  <a:gd name="T83" fmla="*/ 0 h 154"/>
                  <a:gd name="T84" fmla="*/ 0 w 153"/>
                  <a:gd name="T85" fmla="*/ 0 h 154"/>
                  <a:gd name="T86" fmla="*/ 0 w 153"/>
                  <a:gd name="T87" fmla="*/ 0 h 154"/>
                  <a:gd name="T88" fmla="*/ 0 w 153"/>
                  <a:gd name="T89" fmla="*/ 0 h 154"/>
                  <a:gd name="T90" fmla="*/ 0 w 153"/>
                  <a:gd name="T91" fmla="*/ 0 h 154"/>
                  <a:gd name="T92" fmla="*/ 0 w 153"/>
                  <a:gd name="T93" fmla="*/ 0 h 154"/>
                  <a:gd name="T94" fmla="*/ 0 w 153"/>
                  <a:gd name="T95" fmla="*/ 0 h 154"/>
                  <a:gd name="T96" fmla="*/ 0 w 153"/>
                  <a:gd name="T97" fmla="*/ 0 h 154"/>
                  <a:gd name="T98" fmla="*/ 0 w 153"/>
                  <a:gd name="T99" fmla="*/ 0 h 1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53" h="154">
                    <a:moveTo>
                      <a:pt x="137" y="44"/>
                    </a:moveTo>
                    <a:lnTo>
                      <a:pt x="137" y="44"/>
                    </a:lnTo>
                    <a:lnTo>
                      <a:pt x="134" y="35"/>
                    </a:lnTo>
                    <a:lnTo>
                      <a:pt x="130" y="28"/>
                    </a:lnTo>
                    <a:lnTo>
                      <a:pt x="125" y="22"/>
                    </a:lnTo>
                    <a:lnTo>
                      <a:pt x="118" y="17"/>
                    </a:lnTo>
                    <a:lnTo>
                      <a:pt x="112" y="14"/>
                    </a:lnTo>
                    <a:lnTo>
                      <a:pt x="104" y="11"/>
                    </a:lnTo>
                    <a:lnTo>
                      <a:pt x="96" y="10"/>
                    </a:lnTo>
                    <a:lnTo>
                      <a:pt x="87" y="9"/>
                    </a:lnTo>
                    <a:lnTo>
                      <a:pt x="74" y="10"/>
                    </a:lnTo>
                    <a:lnTo>
                      <a:pt x="63" y="14"/>
                    </a:lnTo>
                    <a:lnTo>
                      <a:pt x="52" y="20"/>
                    </a:lnTo>
                    <a:lnTo>
                      <a:pt x="44" y="27"/>
                    </a:lnTo>
                    <a:lnTo>
                      <a:pt x="38" y="37"/>
                    </a:lnTo>
                    <a:lnTo>
                      <a:pt x="34" y="48"/>
                    </a:lnTo>
                    <a:lnTo>
                      <a:pt x="32" y="59"/>
                    </a:lnTo>
                    <a:lnTo>
                      <a:pt x="30" y="72"/>
                    </a:lnTo>
                    <a:lnTo>
                      <a:pt x="32" y="85"/>
                    </a:lnTo>
                    <a:lnTo>
                      <a:pt x="34" y="98"/>
                    </a:lnTo>
                    <a:lnTo>
                      <a:pt x="38" y="111"/>
                    </a:lnTo>
                    <a:lnTo>
                      <a:pt x="44" y="121"/>
                    </a:lnTo>
                    <a:lnTo>
                      <a:pt x="52" y="132"/>
                    </a:lnTo>
                    <a:lnTo>
                      <a:pt x="56" y="136"/>
                    </a:lnTo>
                    <a:lnTo>
                      <a:pt x="61" y="138"/>
                    </a:lnTo>
                    <a:lnTo>
                      <a:pt x="68" y="141"/>
                    </a:lnTo>
                    <a:lnTo>
                      <a:pt x="74" y="144"/>
                    </a:lnTo>
                    <a:lnTo>
                      <a:pt x="81" y="145"/>
                    </a:lnTo>
                    <a:lnTo>
                      <a:pt x="87" y="145"/>
                    </a:lnTo>
                    <a:lnTo>
                      <a:pt x="103" y="144"/>
                    </a:lnTo>
                    <a:lnTo>
                      <a:pt x="108" y="142"/>
                    </a:lnTo>
                    <a:lnTo>
                      <a:pt x="112" y="141"/>
                    </a:lnTo>
                    <a:lnTo>
                      <a:pt x="112" y="106"/>
                    </a:lnTo>
                    <a:lnTo>
                      <a:pt x="111" y="103"/>
                    </a:lnTo>
                    <a:lnTo>
                      <a:pt x="111" y="101"/>
                    </a:lnTo>
                    <a:lnTo>
                      <a:pt x="107" y="98"/>
                    </a:lnTo>
                    <a:lnTo>
                      <a:pt x="102" y="96"/>
                    </a:lnTo>
                    <a:lnTo>
                      <a:pt x="95" y="96"/>
                    </a:lnTo>
                    <a:lnTo>
                      <a:pt x="92" y="96"/>
                    </a:lnTo>
                    <a:lnTo>
                      <a:pt x="92" y="89"/>
                    </a:lnTo>
                    <a:lnTo>
                      <a:pt x="125" y="90"/>
                    </a:lnTo>
                    <a:lnTo>
                      <a:pt x="153" y="89"/>
                    </a:lnTo>
                    <a:lnTo>
                      <a:pt x="153" y="96"/>
                    </a:lnTo>
                    <a:lnTo>
                      <a:pt x="150" y="96"/>
                    </a:lnTo>
                    <a:lnTo>
                      <a:pt x="146" y="96"/>
                    </a:lnTo>
                    <a:lnTo>
                      <a:pt x="142" y="98"/>
                    </a:lnTo>
                    <a:lnTo>
                      <a:pt x="139" y="102"/>
                    </a:lnTo>
                    <a:lnTo>
                      <a:pt x="139" y="106"/>
                    </a:lnTo>
                    <a:lnTo>
                      <a:pt x="139" y="138"/>
                    </a:lnTo>
                    <a:lnTo>
                      <a:pt x="143" y="141"/>
                    </a:lnTo>
                    <a:lnTo>
                      <a:pt x="143" y="145"/>
                    </a:lnTo>
                    <a:lnTo>
                      <a:pt x="129" y="149"/>
                    </a:lnTo>
                    <a:lnTo>
                      <a:pt x="115" y="151"/>
                    </a:lnTo>
                    <a:lnTo>
                      <a:pt x="100" y="154"/>
                    </a:lnTo>
                    <a:lnTo>
                      <a:pt x="85" y="154"/>
                    </a:lnTo>
                    <a:lnTo>
                      <a:pt x="67" y="153"/>
                    </a:lnTo>
                    <a:lnTo>
                      <a:pt x="51" y="149"/>
                    </a:lnTo>
                    <a:lnTo>
                      <a:pt x="37" y="142"/>
                    </a:lnTo>
                    <a:lnTo>
                      <a:pt x="30" y="138"/>
                    </a:lnTo>
                    <a:lnTo>
                      <a:pt x="25" y="133"/>
                    </a:lnTo>
                    <a:lnTo>
                      <a:pt x="20" y="128"/>
                    </a:lnTo>
                    <a:lnTo>
                      <a:pt x="15" y="123"/>
                    </a:lnTo>
                    <a:lnTo>
                      <a:pt x="11" y="116"/>
                    </a:lnTo>
                    <a:lnTo>
                      <a:pt x="7" y="109"/>
                    </a:lnTo>
                    <a:lnTo>
                      <a:pt x="4" y="101"/>
                    </a:lnTo>
                    <a:lnTo>
                      <a:pt x="3" y="93"/>
                    </a:lnTo>
                    <a:lnTo>
                      <a:pt x="2" y="84"/>
                    </a:lnTo>
                    <a:lnTo>
                      <a:pt x="0" y="75"/>
                    </a:lnTo>
                    <a:lnTo>
                      <a:pt x="2" y="66"/>
                    </a:lnTo>
                    <a:lnTo>
                      <a:pt x="3" y="57"/>
                    </a:lnTo>
                    <a:lnTo>
                      <a:pt x="4" y="49"/>
                    </a:lnTo>
                    <a:lnTo>
                      <a:pt x="8" y="42"/>
                    </a:lnTo>
                    <a:lnTo>
                      <a:pt x="12" y="36"/>
                    </a:lnTo>
                    <a:lnTo>
                      <a:pt x="16" y="30"/>
                    </a:lnTo>
                    <a:lnTo>
                      <a:pt x="21" y="24"/>
                    </a:lnTo>
                    <a:lnTo>
                      <a:pt x="28" y="19"/>
                    </a:lnTo>
                    <a:lnTo>
                      <a:pt x="41" y="10"/>
                    </a:lnTo>
                    <a:lnTo>
                      <a:pt x="55" y="5"/>
                    </a:lnTo>
                    <a:lnTo>
                      <a:pt x="69" y="1"/>
                    </a:lnTo>
                    <a:lnTo>
                      <a:pt x="86" y="0"/>
                    </a:lnTo>
                    <a:lnTo>
                      <a:pt x="103" y="1"/>
                    </a:lnTo>
                    <a:lnTo>
                      <a:pt x="116" y="4"/>
                    </a:lnTo>
                    <a:lnTo>
                      <a:pt x="129" y="6"/>
                    </a:lnTo>
                    <a:lnTo>
                      <a:pt x="140" y="7"/>
                    </a:lnTo>
                    <a:lnTo>
                      <a:pt x="140" y="24"/>
                    </a:lnTo>
                    <a:lnTo>
                      <a:pt x="142" y="35"/>
                    </a:lnTo>
                    <a:lnTo>
                      <a:pt x="143" y="44"/>
                    </a:lnTo>
                    <a:lnTo>
                      <a:pt x="137" y="4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20" name="Freeform 448"/>
              <p:cNvSpPr/>
              <p:nvPr userDrawn="1"/>
            </p:nvSpPr>
            <p:spPr bwMode="auto">
              <a:xfrm>
                <a:off x="1342"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53" y="2"/>
                    </a:lnTo>
                    <a:lnTo>
                      <a:pt x="108" y="0"/>
                    </a:lnTo>
                    <a:lnTo>
                      <a:pt x="108" y="17"/>
                    </a:lnTo>
                    <a:lnTo>
                      <a:pt x="108" y="34"/>
                    </a:lnTo>
                    <a:lnTo>
                      <a:pt x="103" y="35"/>
                    </a:lnTo>
                    <a:lnTo>
                      <a:pt x="100" y="25"/>
                    </a:lnTo>
                    <a:lnTo>
                      <a:pt x="99" y="21"/>
                    </a:lnTo>
                    <a:lnTo>
                      <a:pt x="97" y="17"/>
                    </a:lnTo>
                    <a:lnTo>
                      <a:pt x="93" y="15"/>
                    </a:lnTo>
                    <a:lnTo>
                      <a:pt x="90" y="12"/>
                    </a:lnTo>
                    <a:lnTo>
                      <a:pt x="83" y="11"/>
                    </a:lnTo>
                    <a:lnTo>
                      <a:pt x="77" y="11"/>
                    </a:lnTo>
                    <a:lnTo>
                      <a:pt x="47" y="11"/>
                    </a:lnTo>
                    <a:lnTo>
                      <a:pt x="47" y="66"/>
                    </a:lnTo>
                    <a:lnTo>
                      <a:pt x="71" y="66"/>
                    </a:lnTo>
                    <a:lnTo>
                      <a:pt x="77" y="65"/>
                    </a:lnTo>
                    <a:lnTo>
                      <a:pt x="79" y="65"/>
                    </a:lnTo>
                    <a:lnTo>
                      <a:pt x="82" y="62"/>
                    </a:lnTo>
                    <a:lnTo>
                      <a:pt x="84" y="61"/>
                    </a:lnTo>
                    <a:lnTo>
                      <a:pt x="87" y="55"/>
                    </a:lnTo>
                    <a:lnTo>
                      <a:pt x="88" y="47"/>
                    </a:lnTo>
                    <a:lnTo>
                      <a:pt x="95" y="47"/>
                    </a:lnTo>
                    <a:lnTo>
                      <a:pt x="95" y="72"/>
                    </a:lnTo>
                    <a:lnTo>
                      <a:pt x="95" y="96"/>
                    </a:lnTo>
                    <a:lnTo>
                      <a:pt x="88" y="97"/>
                    </a:lnTo>
                    <a:lnTo>
                      <a:pt x="87" y="88"/>
                    </a:lnTo>
                    <a:lnTo>
                      <a:pt x="86" y="82"/>
                    </a:lnTo>
                    <a:lnTo>
                      <a:pt x="83" y="79"/>
                    </a:lnTo>
                    <a:lnTo>
                      <a:pt x="81" y="78"/>
                    </a:lnTo>
                    <a:lnTo>
                      <a:pt x="77" y="77"/>
                    </a:lnTo>
                    <a:lnTo>
                      <a:pt x="71" y="77"/>
                    </a:lnTo>
                    <a:lnTo>
                      <a:pt x="47" y="77"/>
                    </a:lnTo>
                    <a:lnTo>
                      <a:pt x="47" y="126"/>
                    </a:lnTo>
                    <a:lnTo>
                      <a:pt x="47" y="131"/>
                    </a:lnTo>
                    <a:lnTo>
                      <a:pt x="48" y="134"/>
                    </a:lnTo>
                    <a:lnTo>
                      <a:pt x="51" y="136"/>
                    </a:lnTo>
                    <a:lnTo>
                      <a:pt x="55" y="138"/>
                    </a:lnTo>
                    <a:lnTo>
                      <a:pt x="62" y="139"/>
                    </a:lnTo>
                    <a:lnTo>
                      <a:pt x="73" y="140"/>
                    </a:lnTo>
                    <a:lnTo>
                      <a:pt x="90" y="139"/>
                    </a:lnTo>
                    <a:lnTo>
                      <a:pt x="96" y="138"/>
                    </a:lnTo>
                    <a:lnTo>
                      <a:pt x="101" y="136"/>
                    </a:lnTo>
                    <a:lnTo>
                      <a:pt x="106" y="132"/>
                    </a:lnTo>
                    <a:lnTo>
                      <a:pt x="110" y="129"/>
                    </a:lnTo>
                    <a:lnTo>
                      <a:pt x="113" y="122"/>
                    </a:lnTo>
                    <a:lnTo>
                      <a:pt x="116"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21" name="Freeform 449"/>
              <p:cNvSpPr/>
              <p:nvPr userDrawn="1"/>
            </p:nvSpPr>
            <p:spPr bwMode="auto">
              <a:xfrm>
                <a:off x="353" y="271"/>
                <a:ext cx="24" cy="61"/>
              </a:xfrm>
              <a:custGeom>
                <a:avLst/>
                <a:gdLst>
                  <a:gd name="T0" fmla="*/ 0 w 72"/>
                  <a:gd name="T1" fmla="*/ 0 h 182"/>
                  <a:gd name="T2" fmla="*/ 0 w 72"/>
                  <a:gd name="T3" fmla="*/ 0 h 182"/>
                  <a:gd name="T4" fmla="*/ 0 w 72"/>
                  <a:gd name="T5" fmla="*/ 0 h 182"/>
                  <a:gd name="T6" fmla="*/ 0 w 72"/>
                  <a:gd name="T7" fmla="*/ 0 h 182"/>
                  <a:gd name="T8" fmla="*/ 0 w 72"/>
                  <a:gd name="T9" fmla="*/ 0 h 182"/>
                  <a:gd name="T10" fmla="*/ 0 w 72"/>
                  <a:gd name="T11" fmla="*/ 0 h 182"/>
                  <a:gd name="T12" fmla="*/ 0 w 72"/>
                  <a:gd name="T13" fmla="*/ 0 h 182"/>
                  <a:gd name="T14" fmla="*/ 0 w 72"/>
                  <a:gd name="T15" fmla="*/ 0 h 182"/>
                  <a:gd name="T16" fmla="*/ 0 w 72"/>
                  <a:gd name="T17" fmla="*/ 0 h 182"/>
                  <a:gd name="T18" fmla="*/ 0 w 72"/>
                  <a:gd name="T19" fmla="*/ 0 h 182"/>
                  <a:gd name="T20" fmla="*/ 0 w 72"/>
                  <a:gd name="T21" fmla="*/ 0 h 182"/>
                  <a:gd name="T22" fmla="*/ 0 w 72"/>
                  <a:gd name="T23" fmla="*/ 0 h 182"/>
                  <a:gd name="T24" fmla="*/ 0 w 72"/>
                  <a:gd name="T25" fmla="*/ 0 h 182"/>
                  <a:gd name="T26" fmla="*/ 0 w 72"/>
                  <a:gd name="T27" fmla="*/ 0 h 182"/>
                  <a:gd name="T28" fmla="*/ 0 w 72"/>
                  <a:gd name="T29" fmla="*/ 0 h 182"/>
                  <a:gd name="T30" fmla="*/ 0 w 72"/>
                  <a:gd name="T31" fmla="*/ 0 h 182"/>
                  <a:gd name="T32" fmla="*/ 0 w 72"/>
                  <a:gd name="T33" fmla="*/ 0 h 182"/>
                  <a:gd name="T34" fmla="*/ 0 w 72"/>
                  <a:gd name="T35" fmla="*/ 0 h 182"/>
                  <a:gd name="T36" fmla="*/ 0 w 72"/>
                  <a:gd name="T37" fmla="*/ 0 h 182"/>
                  <a:gd name="T38" fmla="*/ 0 w 72"/>
                  <a:gd name="T39" fmla="*/ 0 h 182"/>
                  <a:gd name="T40" fmla="*/ 0 w 72"/>
                  <a:gd name="T41" fmla="*/ 0 h 182"/>
                  <a:gd name="T42" fmla="*/ 0 w 72"/>
                  <a:gd name="T43" fmla="*/ 0 h 182"/>
                  <a:gd name="T44" fmla="*/ 0 w 72"/>
                  <a:gd name="T45" fmla="*/ 0 h 182"/>
                  <a:gd name="T46" fmla="*/ 0 w 72"/>
                  <a:gd name="T47" fmla="*/ 0 h 182"/>
                  <a:gd name="T48" fmla="*/ 0 w 72"/>
                  <a:gd name="T49" fmla="*/ 0 h 182"/>
                  <a:gd name="T50" fmla="*/ 0 w 72"/>
                  <a:gd name="T51" fmla="*/ 0 h 182"/>
                  <a:gd name="T52" fmla="*/ 0 w 72"/>
                  <a:gd name="T53" fmla="*/ 0 h 182"/>
                  <a:gd name="T54" fmla="*/ 0 w 72"/>
                  <a:gd name="T55" fmla="*/ 0 h 182"/>
                  <a:gd name="T56" fmla="*/ 0 w 72"/>
                  <a:gd name="T57" fmla="*/ 0 h 182"/>
                  <a:gd name="T58" fmla="*/ 0 w 72"/>
                  <a:gd name="T59" fmla="*/ 0 h 182"/>
                  <a:gd name="T60" fmla="*/ 0 w 72"/>
                  <a:gd name="T61" fmla="*/ 0 h 182"/>
                  <a:gd name="T62" fmla="*/ 0 w 72"/>
                  <a:gd name="T63" fmla="*/ 0 h 182"/>
                  <a:gd name="T64" fmla="*/ 0 w 72"/>
                  <a:gd name="T65" fmla="*/ 0 h 182"/>
                  <a:gd name="T66" fmla="*/ 0 w 72"/>
                  <a:gd name="T67" fmla="*/ 0 h 182"/>
                  <a:gd name="T68" fmla="*/ 0 w 72"/>
                  <a:gd name="T69" fmla="*/ 0 h 182"/>
                  <a:gd name="T70" fmla="*/ 0 w 72"/>
                  <a:gd name="T71" fmla="*/ 0 h 182"/>
                  <a:gd name="T72" fmla="*/ 0 w 72"/>
                  <a:gd name="T73" fmla="*/ 0 h 182"/>
                  <a:gd name="T74" fmla="*/ 0 w 72"/>
                  <a:gd name="T75" fmla="*/ 0 h 182"/>
                  <a:gd name="T76" fmla="*/ 0 w 72"/>
                  <a:gd name="T77" fmla="*/ 0 h 182"/>
                  <a:gd name="T78" fmla="*/ 0 w 72"/>
                  <a:gd name="T79" fmla="*/ 0 h 182"/>
                  <a:gd name="T80" fmla="*/ 0 w 72"/>
                  <a:gd name="T81" fmla="*/ 0 h 182"/>
                  <a:gd name="T82" fmla="*/ 0 w 72"/>
                  <a:gd name="T83" fmla="*/ 0 h 182"/>
                  <a:gd name="T84" fmla="*/ 0 w 72"/>
                  <a:gd name="T85" fmla="*/ 0 h 182"/>
                  <a:gd name="T86" fmla="*/ 0 w 72"/>
                  <a:gd name="T87" fmla="*/ 0 h 182"/>
                  <a:gd name="T88" fmla="*/ 0 w 72"/>
                  <a:gd name="T89" fmla="*/ 0 h 182"/>
                  <a:gd name="T90" fmla="*/ 0 w 72"/>
                  <a:gd name="T91" fmla="*/ 0 h 182"/>
                  <a:gd name="T92" fmla="*/ 0 w 72"/>
                  <a:gd name="T93" fmla="*/ 0 h 18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2" h="182">
                    <a:moveTo>
                      <a:pt x="23" y="25"/>
                    </a:moveTo>
                    <a:lnTo>
                      <a:pt x="23" y="25"/>
                    </a:lnTo>
                    <a:lnTo>
                      <a:pt x="23" y="20"/>
                    </a:lnTo>
                    <a:lnTo>
                      <a:pt x="22" y="15"/>
                    </a:lnTo>
                    <a:lnTo>
                      <a:pt x="19" y="12"/>
                    </a:lnTo>
                    <a:lnTo>
                      <a:pt x="17" y="9"/>
                    </a:lnTo>
                    <a:lnTo>
                      <a:pt x="13" y="8"/>
                    </a:lnTo>
                    <a:lnTo>
                      <a:pt x="9" y="7"/>
                    </a:lnTo>
                    <a:lnTo>
                      <a:pt x="0" y="7"/>
                    </a:lnTo>
                    <a:lnTo>
                      <a:pt x="0" y="0"/>
                    </a:lnTo>
                    <a:lnTo>
                      <a:pt x="36" y="0"/>
                    </a:lnTo>
                    <a:lnTo>
                      <a:pt x="72" y="0"/>
                    </a:lnTo>
                    <a:lnTo>
                      <a:pt x="72" y="7"/>
                    </a:lnTo>
                    <a:lnTo>
                      <a:pt x="63" y="7"/>
                    </a:lnTo>
                    <a:lnTo>
                      <a:pt x="59" y="8"/>
                    </a:lnTo>
                    <a:lnTo>
                      <a:pt x="55" y="9"/>
                    </a:lnTo>
                    <a:lnTo>
                      <a:pt x="53" y="12"/>
                    </a:lnTo>
                    <a:lnTo>
                      <a:pt x="50" y="15"/>
                    </a:lnTo>
                    <a:lnTo>
                      <a:pt x="49" y="20"/>
                    </a:lnTo>
                    <a:lnTo>
                      <a:pt x="49" y="25"/>
                    </a:lnTo>
                    <a:lnTo>
                      <a:pt x="49" y="157"/>
                    </a:lnTo>
                    <a:lnTo>
                      <a:pt x="49" y="162"/>
                    </a:lnTo>
                    <a:lnTo>
                      <a:pt x="50" y="167"/>
                    </a:lnTo>
                    <a:lnTo>
                      <a:pt x="53" y="170"/>
                    </a:lnTo>
                    <a:lnTo>
                      <a:pt x="55" y="173"/>
                    </a:lnTo>
                    <a:lnTo>
                      <a:pt x="59" y="174"/>
                    </a:lnTo>
                    <a:lnTo>
                      <a:pt x="63" y="175"/>
                    </a:lnTo>
                    <a:lnTo>
                      <a:pt x="72" y="175"/>
                    </a:lnTo>
                    <a:lnTo>
                      <a:pt x="72" y="182"/>
                    </a:lnTo>
                    <a:lnTo>
                      <a:pt x="37" y="182"/>
                    </a:lnTo>
                    <a:lnTo>
                      <a:pt x="0" y="182"/>
                    </a:lnTo>
                    <a:lnTo>
                      <a:pt x="0" y="175"/>
                    </a:lnTo>
                    <a:lnTo>
                      <a:pt x="9" y="175"/>
                    </a:lnTo>
                    <a:lnTo>
                      <a:pt x="13" y="174"/>
                    </a:lnTo>
                    <a:lnTo>
                      <a:pt x="17" y="173"/>
                    </a:lnTo>
                    <a:lnTo>
                      <a:pt x="19" y="170"/>
                    </a:lnTo>
                    <a:lnTo>
                      <a:pt x="22" y="167"/>
                    </a:lnTo>
                    <a:lnTo>
                      <a:pt x="23" y="162"/>
                    </a:lnTo>
                    <a:lnTo>
                      <a:pt x="23" y="157"/>
                    </a:lnTo>
                    <a:lnTo>
                      <a:pt x="23" y="2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22" name="Freeform 450"/>
              <p:cNvSpPr/>
              <p:nvPr userDrawn="1"/>
            </p:nvSpPr>
            <p:spPr bwMode="auto">
              <a:xfrm>
                <a:off x="385"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w 131"/>
                  <a:gd name="T81" fmla="*/ 0 h 1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1" h="120">
                    <a:moveTo>
                      <a:pt x="17" y="35"/>
                    </a:moveTo>
                    <a:lnTo>
                      <a:pt x="17" y="35"/>
                    </a:lnTo>
                    <a:lnTo>
                      <a:pt x="17" y="29"/>
                    </a:lnTo>
                    <a:lnTo>
                      <a:pt x="15" y="25"/>
                    </a:lnTo>
                    <a:lnTo>
                      <a:pt x="9" y="21"/>
                    </a:lnTo>
                    <a:lnTo>
                      <a:pt x="2" y="19"/>
                    </a:lnTo>
                    <a:lnTo>
                      <a:pt x="2" y="13"/>
                    </a:lnTo>
                    <a:lnTo>
                      <a:pt x="18"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79" y="113"/>
                    </a:lnTo>
                    <a:lnTo>
                      <a:pt x="85" y="113"/>
                    </a:lnTo>
                    <a:lnTo>
                      <a:pt x="88" y="112"/>
                    </a:lnTo>
                    <a:lnTo>
                      <a:pt x="91" y="109"/>
                    </a:lnTo>
                    <a:lnTo>
                      <a:pt x="92" y="104"/>
                    </a:lnTo>
                    <a:lnTo>
                      <a:pt x="92" y="37"/>
                    </a:lnTo>
                    <a:lnTo>
                      <a:pt x="92" y="32"/>
                    </a:lnTo>
                    <a:lnTo>
                      <a:pt x="91" y="28"/>
                    </a:lnTo>
                    <a:lnTo>
                      <a:pt x="88" y="24"/>
                    </a:lnTo>
                    <a:lnTo>
                      <a:pt x="86" y="20"/>
                    </a:lnTo>
                    <a:lnTo>
                      <a:pt x="83" y="17"/>
                    </a:lnTo>
                    <a:lnTo>
                      <a:pt x="78" y="16"/>
                    </a:lnTo>
                    <a:lnTo>
                      <a:pt x="69" y="15"/>
                    </a:lnTo>
                    <a:lnTo>
                      <a:pt x="61" y="16"/>
                    </a:lnTo>
                    <a:lnTo>
                      <a:pt x="53" y="19"/>
                    </a:lnTo>
                    <a:lnTo>
                      <a:pt x="46" y="22"/>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23" name="Freeform 451"/>
              <p:cNvSpPr/>
              <p:nvPr userDrawn="1"/>
            </p:nvSpPr>
            <p:spPr bwMode="auto">
              <a:xfrm>
                <a:off x="434" y="284"/>
                <a:ext cx="26" cy="49"/>
              </a:xfrm>
              <a:custGeom>
                <a:avLst/>
                <a:gdLst>
                  <a:gd name="T0" fmla="*/ 0 w 78"/>
                  <a:gd name="T1" fmla="*/ 0 h 146"/>
                  <a:gd name="T2" fmla="*/ 0 w 78"/>
                  <a:gd name="T3" fmla="*/ 0 h 146"/>
                  <a:gd name="T4" fmla="*/ 0 w 78"/>
                  <a:gd name="T5" fmla="*/ 0 h 146"/>
                  <a:gd name="T6" fmla="*/ 0 w 78"/>
                  <a:gd name="T7" fmla="*/ 0 h 146"/>
                  <a:gd name="T8" fmla="*/ 0 w 78"/>
                  <a:gd name="T9" fmla="*/ 0 h 146"/>
                  <a:gd name="T10" fmla="*/ 0 w 78"/>
                  <a:gd name="T11" fmla="*/ 0 h 146"/>
                  <a:gd name="T12" fmla="*/ 0 w 78"/>
                  <a:gd name="T13" fmla="*/ 0 h 146"/>
                  <a:gd name="T14" fmla="*/ 0 w 78"/>
                  <a:gd name="T15" fmla="*/ 0 h 146"/>
                  <a:gd name="T16" fmla="*/ 0 w 78"/>
                  <a:gd name="T17" fmla="*/ 0 h 146"/>
                  <a:gd name="T18" fmla="*/ 0 w 78"/>
                  <a:gd name="T19" fmla="*/ 0 h 146"/>
                  <a:gd name="T20" fmla="*/ 0 w 78"/>
                  <a:gd name="T21" fmla="*/ 0 h 146"/>
                  <a:gd name="T22" fmla="*/ 0 w 78"/>
                  <a:gd name="T23" fmla="*/ 0 h 146"/>
                  <a:gd name="T24" fmla="*/ 0 w 78"/>
                  <a:gd name="T25" fmla="*/ 0 h 146"/>
                  <a:gd name="T26" fmla="*/ 0 w 78"/>
                  <a:gd name="T27" fmla="*/ 0 h 146"/>
                  <a:gd name="T28" fmla="*/ 0 w 78"/>
                  <a:gd name="T29" fmla="*/ 0 h 146"/>
                  <a:gd name="T30" fmla="*/ 0 w 78"/>
                  <a:gd name="T31" fmla="*/ 0 h 146"/>
                  <a:gd name="T32" fmla="*/ 0 w 78"/>
                  <a:gd name="T33" fmla="*/ 0 h 146"/>
                  <a:gd name="T34" fmla="*/ 0 w 78"/>
                  <a:gd name="T35" fmla="*/ 0 h 146"/>
                  <a:gd name="T36" fmla="*/ 0 w 78"/>
                  <a:gd name="T37" fmla="*/ 0 h 146"/>
                  <a:gd name="T38" fmla="*/ 0 w 78"/>
                  <a:gd name="T39" fmla="*/ 0 h 146"/>
                  <a:gd name="T40" fmla="*/ 0 w 78"/>
                  <a:gd name="T41" fmla="*/ 0 h 146"/>
                  <a:gd name="T42" fmla="*/ 0 w 78"/>
                  <a:gd name="T43" fmla="*/ 0 h 146"/>
                  <a:gd name="T44" fmla="*/ 0 w 78"/>
                  <a:gd name="T45" fmla="*/ 0 h 146"/>
                  <a:gd name="T46" fmla="*/ 0 w 78"/>
                  <a:gd name="T47" fmla="*/ 0 h 146"/>
                  <a:gd name="T48" fmla="*/ 0 w 78"/>
                  <a:gd name="T49" fmla="*/ 0 h 146"/>
                  <a:gd name="T50" fmla="*/ 0 w 78"/>
                  <a:gd name="T51" fmla="*/ 0 h 146"/>
                  <a:gd name="T52" fmla="*/ 0 w 78"/>
                  <a:gd name="T53" fmla="*/ 0 h 146"/>
                  <a:gd name="T54" fmla="*/ 0 w 78"/>
                  <a:gd name="T55" fmla="*/ 0 h 146"/>
                  <a:gd name="T56" fmla="*/ 0 w 78"/>
                  <a:gd name="T57" fmla="*/ 0 h 146"/>
                  <a:gd name="T58" fmla="*/ 0 w 78"/>
                  <a:gd name="T59" fmla="*/ 0 h 146"/>
                  <a:gd name="T60" fmla="*/ 0 w 78"/>
                  <a:gd name="T61" fmla="*/ 0 h 146"/>
                  <a:gd name="T62" fmla="*/ 0 w 78"/>
                  <a:gd name="T63" fmla="*/ 0 h 146"/>
                  <a:gd name="T64" fmla="*/ 0 w 78"/>
                  <a:gd name="T65" fmla="*/ 0 h 146"/>
                  <a:gd name="T66" fmla="*/ 0 w 78"/>
                  <a:gd name="T67" fmla="*/ 0 h 146"/>
                  <a:gd name="T68" fmla="*/ 0 w 78"/>
                  <a:gd name="T69" fmla="*/ 0 h 146"/>
                  <a:gd name="T70" fmla="*/ 0 w 78"/>
                  <a:gd name="T71" fmla="*/ 0 h 146"/>
                  <a:gd name="T72" fmla="*/ 0 w 78"/>
                  <a:gd name="T73" fmla="*/ 0 h 146"/>
                  <a:gd name="T74" fmla="*/ 0 w 78"/>
                  <a:gd name="T75" fmla="*/ 0 h 146"/>
                  <a:gd name="T76" fmla="*/ 0 w 78"/>
                  <a:gd name="T77" fmla="*/ 0 h 146"/>
                  <a:gd name="T78" fmla="*/ 0 w 78"/>
                  <a:gd name="T79" fmla="*/ 0 h 146"/>
                  <a:gd name="T80" fmla="*/ 0 w 78"/>
                  <a:gd name="T81" fmla="*/ 0 h 146"/>
                  <a:gd name="T82" fmla="*/ 0 w 78"/>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8" h="146">
                    <a:moveTo>
                      <a:pt x="39" y="109"/>
                    </a:moveTo>
                    <a:lnTo>
                      <a:pt x="39"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2" y="140"/>
                    </a:lnTo>
                    <a:lnTo>
                      <a:pt x="52" y="144"/>
                    </a:lnTo>
                    <a:lnTo>
                      <a:pt x="43" y="146"/>
                    </a:lnTo>
                    <a:lnTo>
                      <a:pt x="36" y="146"/>
                    </a:lnTo>
                    <a:lnTo>
                      <a:pt x="31" y="144"/>
                    </a:lnTo>
                    <a:lnTo>
                      <a:pt x="27" y="142"/>
                    </a:lnTo>
                    <a:lnTo>
                      <a:pt x="23" y="139"/>
                    </a:lnTo>
                    <a:lnTo>
                      <a:pt x="21" y="136"/>
                    </a:lnTo>
                    <a:lnTo>
                      <a:pt x="20" y="131"/>
                    </a:lnTo>
                    <a:lnTo>
                      <a:pt x="18" y="127"/>
                    </a:lnTo>
                    <a:lnTo>
                      <a:pt x="18" y="122"/>
                    </a:lnTo>
                    <a:lnTo>
                      <a:pt x="18" y="41"/>
                    </a:lnTo>
                    <a:lnTo>
                      <a:pt x="0" y="41"/>
                    </a:lnTo>
                    <a:lnTo>
                      <a:pt x="0" y="37"/>
                    </a:lnTo>
                    <a:lnTo>
                      <a:pt x="9" y="29"/>
                    </a:lnTo>
                    <a:lnTo>
                      <a:pt x="18" y="22"/>
                    </a:lnTo>
                    <a:lnTo>
                      <a:pt x="26" y="13"/>
                    </a:lnTo>
                    <a:lnTo>
                      <a:pt x="35" y="0"/>
                    </a:lnTo>
                    <a:lnTo>
                      <a:pt x="39" y="0"/>
                    </a:lnTo>
                    <a:lnTo>
                      <a:pt x="39" y="26"/>
                    </a:lnTo>
                    <a:lnTo>
                      <a:pt x="78" y="26"/>
                    </a:lnTo>
                    <a:lnTo>
                      <a:pt x="78" y="41"/>
                    </a:lnTo>
                    <a:lnTo>
                      <a:pt x="39" y="41"/>
                    </a:lnTo>
                    <a:lnTo>
                      <a:pt x="39" y="10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24" name="Freeform 452"/>
              <p:cNvSpPr>
                <a:spLocks noEditPoints="1"/>
              </p:cNvSpPr>
              <p:nvPr userDrawn="1"/>
            </p:nvSpPr>
            <p:spPr bwMode="auto">
              <a:xfrm>
                <a:off x="463" y="292"/>
                <a:ext cx="33" cy="41"/>
              </a:xfrm>
              <a:custGeom>
                <a:avLst/>
                <a:gdLst>
                  <a:gd name="T0" fmla="*/ 0 w 98"/>
                  <a:gd name="T1" fmla="*/ 0 h 124"/>
                  <a:gd name="T2" fmla="*/ 0 w 98"/>
                  <a:gd name="T3" fmla="*/ 0 h 124"/>
                  <a:gd name="T4" fmla="*/ 0 w 98"/>
                  <a:gd name="T5" fmla="*/ 0 h 124"/>
                  <a:gd name="T6" fmla="*/ 0 w 98"/>
                  <a:gd name="T7" fmla="*/ 0 h 124"/>
                  <a:gd name="T8" fmla="*/ 0 w 98"/>
                  <a:gd name="T9" fmla="*/ 0 h 124"/>
                  <a:gd name="T10" fmla="*/ 0 w 98"/>
                  <a:gd name="T11" fmla="*/ 0 h 124"/>
                  <a:gd name="T12" fmla="*/ 0 w 98"/>
                  <a:gd name="T13" fmla="*/ 0 h 124"/>
                  <a:gd name="T14" fmla="*/ 0 w 98"/>
                  <a:gd name="T15" fmla="*/ 0 h 124"/>
                  <a:gd name="T16" fmla="*/ 0 w 98"/>
                  <a:gd name="T17" fmla="*/ 0 h 124"/>
                  <a:gd name="T18" fmla="*/ 0 w 98"/>
                  <a:gd name="T19" fmla="*/ 0 h 124"/>
                  <a:gd name="T20" fmla="*/ 0 w 98"/>
                  <a:gd name="T21" fmla="*/ 0 h 124"/>
                  <a:gd name="T22" fmla="*/ 0 w 98"/>
                  <a:gd name="T23" fmla="*/ 0 h 124"/>
                  <a:gd name="T24" fmla="*/ 0 w 98"/>
                  <a:gd name="T25" fmla="*/ 0 h 124"/>
                  <a:gd name="T26" fmla="*/ 0 w 98"/>
                  <a:gd name="T27" fmla="*/ 0 h 124"/>
                  <a:gd name="T28" fmla="*/ 0 w 98"/>
                  <a:gd name="T29" fmla="*/ 0 h 124"/>
                  <a:gd name="T30" fmla="*/ 0 w 98"/>
                  <a:gd name="T31" fmla="*/ 0 h 124"/>
                  <a:gd name="T32" fmla="*/ 0 w 98"/>
                  <a:gd name="T33" fmla="*/ 0 h 124"/>
                  <a:gd name="T34" fmla="*/ 0 w 98"/>
                  <a:gd name="T35" fmla="*/ 0 h 124"/>
                  <a:gd name="T36" fmla="*/ 0 w 98"/>
                  <a:gd name="T37" fmla="*/ 0 h 124"/>
                  <a:gd name="T38" fmla="*/ 0 w 98"/>
                  <a:gd name="T39" fmla="*/ 0 h 124"/>
                  <a:gd name="T40" fmla="*/ 0 w 98"/>
                  <a:gd name="T41" fmla="*/ 0 h 124"/>
                  <a:gd name="T42" fmla="*/ 0 w 98"/>
                  <a:gd name="T43" fmla="*/ 0 h 124"/>
                  <a:gd name="T44" fmla="*/ 0 w 98"/>
                  <a:gd name="T45" fmla="*/ 0 h 124"/>
                  <a:gd name="T46" fmla="*/ 0 w 98"/>
                  <a:gd name="T47" fmla="*/ 0 h 124"/>
                  <a:gd name="T48" fmla="*/ 0 w 98"/>
                  <a:gd name="T49" fmla="*/ 0 h 124"/>
                  <a:gd name="T50" fmla="*/ 0 w 98"/>
                  <a:gd name="T51" fmla="*/ 0 h 124"/>
                  <a:gd name="T52" fmla="*/ 0 w 98"/>
                  <a:gd name="T53" fmla="*/ 0 h 124"/>
                  <a:gd name="T54" fmla="*/ 0 w 98"/>
                  <a:gd name="T55" fmla="*/ 0 h 124"/>
                  <a:gd name="T56" fmla="*/ 0 w 98"/>
                  <a:gd name="T57" fmla="*/ 0 h 124"/>
                  <a:gd name="T58" fmla="*/ 0 w 98"/>
                  <a:gd name="T59" fmla="*/ 0 h 124"/>
                  <a:gd name="T60" fmla="*/ 0 w 98"/>
                  <a:gd name="T61" fmla="*/ 0 h 124"/>
                  <a:gd name="T62" fmla="*/ 0 w 98"/>
                  <a:gd name="T63" fmla="*/ 0 h 124"/>
                  <a:gd name="T64" fmla="*/ 0 w 98"/>
                  <a:gd name="T65" fmla="*/ 0 h 124"/>
                  <a:gd name="T66" fmla="*/ 0 w 98"/>
                  <a:gd name="T67" fmla="*/ 0 h 124"/>
                  <a:gd name="T68" fmla="*/ 0 w 98"/>
                  <a:gd name="T69" fmla="*/ 0 h 124"/>
                  <a:gd name="T70" fmla="*/ 0 w 98"/>
                  <a:gd name="T71" fmla="*/ 0 h 124"/>
                  <a:gd name="T72" fmla="*/ 0 w 98"/>
                  <a:gd name="T73" fmla="*/ 0 h 124"/>
                  <a:gd name="T74" fmla="*/ 0 w 98"/>
                  <a:gd name="T75" fmla="*/ 0 h 124"/>
                  <a:gd name="T76" fmla="*/ 0 w 98"/>
                  <a:gd name="T77" fmla="*/ 0 h 124"/>
                  <a:gd name="T78" fmla="*/ 0 w 98"/>
                  <a:gd name="T79" fmla="*/ 0 h 124"/>
                  <a:gd name="T80" fmla="*/ 0 w 98"/>
                  <a:gd name="T81" fmla="*/ 0 h 124"/>
                  <a:gd name="T82" fmla="*/ 0 w 98"/>
                  <a:gd name="T83" fmla="*/ 0 h 124"/>
                  <a:gd name="T84" fmla="*/ 0 w 98"/>
                  <a:gd name="T85" fmla="*/ 0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8" h="124">
                    <a:moveTo>
                      <a:pt x="21" y="48"/>
                    </a:moveTo>
                    <a:lnTo>
                      <a:pt x="21" y="48"/>
                    </a:lnTo>
                    <a:lnTo>
                      <a:pt x="21" y="54"/>
                    </a:lnTo>
                    <a:lnTo>
                      <a:pt x="21" y="63"/>
                    </a:lnTo>
                    <a:lnTo>
                      <a:pt x="22" y="72"/>
                    </a:lnTo>
                    <a:lnTo>
                      <a:pt x="25" y="81"/>
                    </a:lnTo>
                    <a:lnTo>
                      <a:pt x="28" y="89"/>
                    </a:lnTo>
                    <a:lnTo>
                      <a:pt x="34" y="95"/>
                    </a:lnTo>
                    <a:lnTo>
                      <a:pt x="39" y="100"/>
                    </a:lnTo>
                    <a:lnTo>
                      <a:pt x="45" y="104"/>
                    </a:lnTo>
                    <a:lnTo>
                      <a:pt x="52" y="107"/>
                    </a:lnTo>
                    <a:lnTo>
                      <a:pt x="60" y="108"/>
                    </a:lnTo>
                    <a:lnTo>
                      <a:pt x="70" y="107"/>
                    </a:lnTo>
                    <a:lnTo>
                      <a:pt x="79" y="103"/>
                    </a:lnTo>
                    <a:lnTo>
                      <a:pt x="87" y="98"/>
                    </a:lnTo>
                    <a:lnTo>
                      <a:pt x="95" y="91"/>
                    </a:lnTo>
                    <a:lnTo>
                      <a:pt x="98" y="94"/>
                    </a:lnTo>
                    <a:lnTo>
                      <a:pt x="89" y="105"/>
                    </a:lnTo>
                    <a:lnTo>
                      <a:pt x="78" y="114"/>
                    </a:lnTo>
                    <a:lnTo>
                      <a:pt x="71" y="118"/>
                    </a:lnTo>
                    <a:lnTo>
                      <a:pt x="65" y="121"/>
                    </a:lnTo>
                    <a:lnTo>
                      <a:pt x="58" y="124"/>
                    </a:lnTo>
                    <a:lnTo>
                      <a:pt x="51" y="124"/>
                    </a:lnTo>
                    <a:lnTo>
                      <a:pt x="43" y="124"/>
                    </a:lnTo>
                    <a:lnTo>
                      <a:pt x="36" y="122"/>
                    </a:lnTo>
                    <a:lnTo>
                      <a:pt x="30" y="120"/>
                    </a:lnTo>
                    <a:lnTo>
                      <a:pt x="25" y="117"/>
                    </a:lnTo>
                    <a:lnTo>
                      <a:pt x="17" y="111"/>
                    </a:lnTo>
                    <a:lnTo>
                      <a:pt x="10" y="102"/>
                    </a:lnTo>
                    <a:lnTo>
                      <a:pt x="5" y="92"/>
                    </a:lnTo>
                    <a:lnTo>
                      <a:pt x="3" y="83"/>
                    </a:lnTo>
                    <a:lnTo>
                      <a:pt x="1" y="74"/>
                    </a:lnTo>
                    <a:lnTo>
                      <a:pt x="0" y="67"/>
                    </a:lnTo>
                    <a:lnTo>
                      <a:pt x="1" y="57"/>
                    </a:lnTo>
                    <a:lnTo>
                      <a:pt x="3" y="50"/>
                    </a:lnTo>
                    <a:lnTo>
                      <a:pt x="4" y="42"/>
                    </a:lnTo>
                    <a:lnTo>
                      <a:pt x="6" y="35"/>
                    </a:lnTo>
                    <a:lnTo>
                      <a:pt x="13" y="24"/>
                    </a:lnTo>
                    <a:lnTo>
                      <a:pt x="19" y="15"/>
                    </a:lnTo>
                    <a:lnTo>
                      <a:pt x="28" y="8"/>
                    </a:lnTo>
                    <a:lnTo>
                      <a:pt x="38" y="4"/>
                    </a:lnTo>
                    <a:lnTo>
                      <a:pt x="45" y="2"/>
                    </a:lnTo>
                    <a:lnTo>
                      <a:pt x="53" y="0"/>
                    </a:lnTo>
                    <a:lnTo>
                      <a:pt x="61" y="2"/>
                    </a:lnTo>
                    <a:lnTo>
                      <a:pt x="69" y="3"/>
                    </a:lnTo>
                    <a:lnTo>
                      <a:pt x="76" y="7"/>
                    </a:lnTo>
                    <a:lnTo>
                      <a:pt x="83" y="11"/>
                    </a:lnTo>
                    <a:lnTo>
                      <a:pt x="89" y="16"/>
                    </a:lnTo>
                    <a:lnTo>
                      <a:pt x="93" y="24"/>
                    </a:lnTo>
                    <a:lnTo>
                      <a:pt x="96" y="32"/>
                    </a:lnTo>
                    <a:lnTo>
                      <a:pt x="97" y="42"/>
                    </a:lnTo>
                    <a:lnTo>
                      <a:pt x="97" y="46"/>
                    </a:lnTo>
                    <a:lnTo>
                      <a:pt x="95" y="48"/>
                    </a:lnTo>
                    <a:lnTo>
                      <a:pt x="21" y="48"/>
                    </a:lnTo>
                    <a:close/>
                    <a:moveTo>
                      <a:pt x="67" y="39"/>
                    </a:moveTo>
                    <a:lnTo>
                      <a:pt x="67" y="39"/>
                    </a:lnTo>
                    <a:lnTo>
                      <a:pt x="71" y="39"/>
                    </a:lnTo>
                    <a:lnTo>
                      <a:pt x="74" y="38"/>
                    </a:lnTo>
                    <a:lnTo>
                      <a:pt x="75" y="35"/>
                    </a:lnTo>
                    <a:lnTo>
                      <a:pt x="75" y="33"/>
                    </a:lnTo>
                    <a:lnTo>
                      <a:pt x="74" y="28"/>
                    </a:lnTo>
                    <a:lnTo>
                      <a:pt x="74" y="24"/>
                    </a:lnTo>
                    <a:lnTo>
                      <a:pt x="71" y="20"/>
                    </a:lnTo>
                    <a:lnTo>
                      <a:pt x="69" y="16"/>
                    </a:lnTo>
                    <a:lnTo>
                      <a:pt x="66" y="13"/>
                    </a:lnTo>
                    <a:lnTo>
                      <a:pt x="62" y="11"/>
                    </a:lnTo>
                    <a:lnTo>
                      <a:pt x="57" y="10"/>
                    </a:lnTo>
                    <a:lnTo>
                      <a:pt x="52" y="10"/>
                    </a:lnTo>
                    <a:lnTo>
                      <a:pt x="47" y="10"/>
                    </a:lnTo>
                    <a:lnTo>
                      <a:pt x="41" y="11"/>
                    </a:lnTo>
                    <a:lnTo>
                      <a:pt x="36" y="13"/>
                    </a:lnTo>
                    <a:lnTo>
                      <a:pt x="32" y="17"/>
                    </a:lnTo>
                    <a:lnTo>
                      <a:pt x="28" y="21"/>
                    </a:lnTo>
                    <a:lnTo>
                      <a:pt x="26" y="26"/>
                    </a:lnTo>
                    <a:lnTo>
                      <a:pt x="23" y="33"/>
                    </a:lnTo>
                    <a:lnTo>
                      <a:pt x="22" y="39"/>
                    </a:lnTo>
                    <a:lnTo>
                      <a:pt x="67" y="3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25" name="Freeform 453"/>
              <p:cNvSpPr/>
              <p:nvPr userDrawn="1"/>
            </p:nvSpPr>
            <p:spPr bwMode="auto">
              <a:xfrm>
                <a:off x="501" y="292"/>
                <a:ext cx="29" cy="40"/>
              </a:xfrm>
              <a:custGeom>
                <a:avLst/>
                <a:gdLst>
                  <a:gd name="T0" fmla="*/ 0 w 89"/>
                  <a:gd name="T1" fmla="*/ 0 h 120"/>
                  <a:gd name="T2" fmla="*/ 0 w 89"/>
                  <a:gd name="T3" fmla="*/ 0 h 120"/>
                  <a:gd name="T4" fmla="*/ 0 w 89"/>
                  <a:gd name="T5" fmla="*/ 0 h 120"/>
                  <a:gd name="T6" fmla="*/ 0 w 89"/>
                  <a:gd name="T7" fmla="*/ 0 h 120"/>
                  <a:gd name="T8" fmla="*/ 0 w 89"/>
                  <a:gd name="T9" fmla="*/ 0 h 120"/>
                  <a:gd name="T10" fmla="*/ 0 w 89"/>
                  <a:gd name="T11" fmla="*/ 0 h 120"/>
                  <a:gd name="T12" fmla="*/ 0 w 89"/>
                  <a:gd name="T13" fmla="*/ 0 h 120"/>
                  <a:gd name="T14" fmla="*/ 0 w 89"/>
                  <a:gd name="T15" fmla="*/ 0 h 120"/>
                  <a:gd name="T16" fmla="*/ 0 w 89"/>
                  <a:gd name="T17" fmla="*/ 0 h 120"/>
                  <a:gd name="T18" fmla="*/ 0 w 89"/>
                  <a:gd name="T19" fmla="*/ 0 h 120"/>
                  <a:gd name="T20" fmla="*/ 0 w 89"/>
                  <a:gd name="T21" fmla="*/ 0 h 120"/>
                  <a:gd name="T22" fmla="*/ 0 w 89"/>
                  <a:gd name="T23" fmla="*/ 0 h 120"/>
                  <a:gd name="T24" fmla="*/ 0 w 89"/>
                  <a:gd name="T25" fmla="*/ 0 h 120"/>
                  <a:gd name="T26" fmla="*/ 0 w 89"/>
                  <a:gd name="T27" fmla="*/ 0 h 120"/>
                  <a:gd name="T28" fmla="*/ 0 w 89"/>
                  <a:gd name="T29" fmla="*/ 0 h 120"/>
                  <a:gd name="T30" fmla="*/ 0 w 89"/>
                  <a:gd name="T31" fmla="*/ 0 h 120"/>
                  <a:gd name="T32" fmla="*/ 0 w 89"/>
                  <a:gd name="T33" fmla="*/ 0 h 120"/>
                  <a:gd name="T34" fmla="*/ 0 w 89"/>
                  <a:gd name="T35" fmla="*/ 0 h 120"/>
                  <a:gd name="T36" fmla="*/ 0 w 89"/>
                  <a:gd name="T37" fmla="*/ 0 h 120"/>
                  <a:gd name="T38" fmla="*/ 0 w 89"/>
                  <a:gd name="T39" fmla="*/ 0 h 120"/>
                  <a:gd name="T40" fmla="*/ 0 w 89"/>
                  <a:gd name="T41" fmla="*/ 0 h 120"/>
                  <a:gd name="T42" fmla="*/ 0 w 89"/>
                  <a:gd name="T43" fmla="*/ 0 h 120"/>
                  <a:gd name="T44" fmla="*/ 0 w 89"/>
                  <a:gd name="T45" fmla="*/ 0 h 120"/>
                  <a:gd name="T46" fmla="*/ 0 w 89"/>
                  <a:gd name="T47" fmla="*/ 0 h 120"/>
                  <a:gd name="T48" fmla="*/ 0 w 89"/>
                  <a:gd name="T49" fmla="*/ 0 h 120"/>
                  <a:gd name="T50" fmla="*/ 0 w 89"/>
                  <a:gd name="T51" fmla="*/ 0 h 120"/>
                  <a:gd name="T52" fmla="*/ 0 w 89"/>
                  <a:gd name="T53" fmla="*/ 0 h 120"/>
                  <a:gd name="T54" fmla="*/ 0 w 89"/>
                  <a:gd name="T55" fmla="*/ 0 h 120"/>
                  <a:gd name="T56" fmla="*/ 0 w 89"/>
                  <a:gd name="T57" fmla="*/ 0 h 120"/>
                  <a:gd name="T58" fmla="*/ 0 w 89"/>
                  <a:gd name="T59" fmla="*/ 0 h 120"/>
                  <a:gd name="T60" fmla="*/ 0 w 89"/>
                  <a:gd name="T61" fmla="*/ 0 h 120"/>
                  <a:gd name="T62" fmla="*/ 0 w 89"/>
                  <a:gd name="T63" fmla="*/ 0 h 1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9" h="120">
                    <a:moveTo>
                      <a:pt x="0" y="113"/>
                    </a:moveTo>
                    <a:lnTo>
                      <a:pt x="8" y="113"/>
                    </a:lnTo>
                    <a:lnTo>
                      <a:pt x="13" y="113"/>
                    </a:lnTo>
                    <a:lnTo>
                      <a:pt x="17" y="112"/>
                    </a:lnTo>
                    <a:lnTo>
                      <a:pt x="19" y="109"/>
                    </a:lnTo>
                    <a:lnTo>
                      <a:pt x="19" y="104"/>
                    </a:lnTo>
                    <a:lnTo>
                      <a:pt x="19" y="32"/>
                    </a:lnTo>
                    <a:lnTo>
                      <a:pt x="19" y="29"/>
                    </a:lnTo>
                    <a:lnTo>
                      <a:pt x="18" y="26"/>
                    </a:lnTo>
                    <a:lnTo>
                      <a:pt x="14" y="22"/>
                    </a:lnTo>
                    <a:lnTo>
                      <a:pt x="6" y="20"/>
                    </a:lnTo>
                    <a:lnTo>
                      <a:pt x="6" y="16"/>
                    </a:lnTo>
                    <a:lnTo>
                      <a:pt x="28" y="6"/>
                    </a:lnTo>
                    <a:lnTo>
                      <a:pt x="37" y="0"/>
                    </a:lnTo>
                    <a:lnTo>
                      <a:pt x="40" y="2"/>
                    </a:lnTo>
                    <a:lnTo>
                      <a:pt x="40" y="4"/>
                    </a:lnTo>
                    <a:lnTo>
                      <a:pt x="40" y="28"/>
                    </a:lnTo>
                    <a:lnTo>
                      <a:pt x="41" y="28"/>
                    </a:lnTo>
                    <a:lnTo>
                      <a:pt x="46" y="19"/>
                    </a:lnTo>
                    <a:lnTo>
                      <a:pt x="54" y="11"/>
                    </a:lnTo>
                    <a:lnTo>
                      <a:pt x="58" y="7"/>
                    </a:lnTo>
                    <a:lnTo>
                      <a:pt x="63" y="3"/>
                    </a:lnTo>
                    <a:lnTo>
                      <a:pt x="68" y="2"/>
                    </a:lnTo>
                    <a:lnTo>
                      <a:pt x="74" y="0"/>
                    </a:lnTo>
                    <a:lnTo>
                      <a:pt x="79" y="2"/>
                    </a:lnTo>
                    <a:lnTo>
                      <a:pt x="84" y="4"/>
                    </a:lnTo>
                    <a:lnTo>
                      <a:pt x="88" y="8"/>
                    </a:lnTo>
                    <a:lnTo>
                      <a:pt x="89" y="11"/>
                    </a:lnTo>
                    <a:lnTo>
                      <a:pt x="89" y="15"/>
                    </a:lnTo>
                    <a:lnTo>
                      <a:pt x="88" y="20"/>
                    </a:lnTo>
                    <a:lnTo>
                      <a:pt x="85" y="24"/>
                    </a:lnTo>
                    <a:lnTo>
                      <a:pt x="81" y="26"/>
                    </a:lnTo>
                    <a:lnTo>
                      <a:pt x="76" y="28"/>
                    </a:lnTo>
                    <a:lnTo>
                      <a:pt x="72" y="26"/>
                    </a:lnTo>
                    <a:lnTo>
                      <a:pt x="68" y="25"/>
                    </a:lnTo>
                    <a:lnTo>
                      <a:pt x="65" y="22"/>
                    </a:lnTo>
                    <a:lnTo>
                      <a:pt x="59" y="21"/>
                    </a:lnTo>
                    <a:lnTo>
                      <a:pt x="54" y="22"/>
                    </a:lnTo>
                    <a:lnTo>
                      <a:pt x="48" y="26"/>
                    </a:lnTo>
                    <a:lnTo>
                      <a:pt x="45" y="29"/>
                    </a:lnTo>
                    <a:lnTo>
                      <a:pt x="43" y="33"/>
                    </a:lnTo>
                    <a:lnTo>
                      <a:pt x="41" y="38"/>
                    </a:lnTo>
                    <a:lnTo>
                      <a:pt x="40" y="43"/>
                    </a:lnTo>
                    <a:lnTo>
                      <a:pt x="40" y="104"/>
                    </a:lnTo>
                    <a:lnTo>
                      <a:pt x="41" y="109"/>
                    </a:lnTo>
                    <a:lnTo>
                      <a:pt x="44" y="112"/>
                    </a:lnTo>
                    <a:lnTo>
                      <a:pt x="48" y="113"/>
                    </a:lnTo>
                    <a:lnTo>
                      <a:pt x="53" y="113"/>
                    </a:lnTo>
                    <a:lnTo>
                      <a:pt x="67" y="113"/>
                    </a:lnTo>
                    <a:lnTo>
                      <a:pt x="67" y="120"/>
                    </a:lnTo>
                    <a:lnTo>
                      <a:pt x="31" y="120"/>
                    </a:lnTo>
                    <a:lnTo>
                      <a:pt x="0" y="120"/>
                    </a:lnTo>
                    <a:lnTo>
                      <a:pt x="0" y="11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26" name="Freeform 454"/>
              <p:cNvSpPr/>
              <p:nvPr userDrawn="1"/>
            </p:nvSpPr>
            <p:spPr bwMode="auto">
              <a:xfrm>
                <a:off x="536"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6" y="29"/>
                    </a:lnTo>
                    <a:lnTo>
                      <a:pt x="14" y="25"/>
                    </a:lnTo>
                    <a:lnTo>
                      <a:pt x="9" y="21"/>
                    </a:lnTo>
                    <a:lnTo>
                      <a:pt x="1" y="19"/>
                    </a:lnTo>
                    <a:lnTo>
                      <a:pt x="1" y="13"/>
                    </a:lnTo>
                    <a:lnTo>
                      <a:pt x="18" y="8"/>
                    </a:lnTo>
                    <a:lnTo>
                      <a:pt x="36" y="0"/>
                    </a:lnTo>
                    <a:lnTo>
                      <a:pt x="38" y="2"/>
                    </a:lnTo>
                    <a:lnTo>
                      <a:pt x="38" y="3"/>
                    </a:lnTo>
                    <a:lnTo>
                      <a:pt x="38" y="20"/>
                    </a:lnTo>
                    <a:lnTo>
                      <a:pt x="48" y="12"/>
                    </a:lnTo>
                    <a:lnTo>
                      <a:pt x="60" y="7"/>
                    </a:lnTo>
                    <a:lnTo>
                      <a:pt x="70" y="2"/>
                    </a:lnTo>
                    <a:lnTo>
                      <a:pt x="77" y="0"/>
                    </a:lnTo>
                    <a:lnTo>
                      <a:pt x="83" y="0"/>
                    </a:lnTo>
                    <a:lnTo>
                      <a:pt x="91" y="2"/>
                    </a:lnTo>
                    <a:lnTo>
                      <a:pt x="97" y="3"/>
                    </a:lnTo>
                    <a:lnTo>
                      <a:pt x="102" y="7"/>
                    </a:lnTo>
                    <a:lnTo>
                      <a:pt x="106"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2" y="120"/>
                    </a:lnTo>
                    <a:lnTo>
                      <a:pt x="75" y="120"/>
                    </a:lnTo>
                    <a:lnTo>
                      <a:pt x="75" y="113"/>
                    </a:lnTo>
                    <a:lnTo>
                      <a:pt x="79" y="113"/>
                    </a:lnTo>
                    <a:lnTo>
                      <a:pt x="84" y="113"/>
                    </a:lnTo>
                    <a:lnTo>
                      <a:pt x="88" y="112"/>
                    </a:lnTo>
                    <a:lnTo>
                      <a:pt x="91" y="109"/>
                    </a:lnTo>
                    <a:lnTo>
                      <a:pt x="92" y="104"/>
                    </a:lnTo>
                    <a:lnTo>
                      <a:pt x="92" y="37"/>
                    </a:lnTo>
                    <a:lnTo>
                      <a:pt x="92" y="32"/>
                    </a:lnTo>
                    <a:lnTo>
                      <a:pt x="91" y="28"/>
                    </a:lnTo>
                    <a:lnTo>
                      <a:pt x="88" y="24"/>
                    </a:lnTo>
                    <a:lnTo>
                      <a:pt x="86" y="20"/>
                    </a:lnTo>
                    <a:lnTo>
                      <a:pt x="82" y="17"/>
                    </a:lnTo>
                    <a:lnTo>
                      <a:pt x="78" y="16"/>
                    </a:lnTo>
                    <a:lnTo>
                      <a:pt x="67" y="15"/>
                    </a:lnTo>
                    <a:lnTo>
                      <a:pt x="61" y="16"/>
                    </a:lnTo>
                    <a:lnTo>
                      <a:pt x="53" y="19"/>
                    </a:lnTo>
                    <a:lnTo>
                      <a:pt x="38" y="28"/>
                    </a:lnTo>
                    <a:lnTo>
                      <a:pt x="38" y="104"/>
                    </a:lnTo>
                    <a:lnTo>
                      <a:pt x="39" y="109"/>
                    </a:lnTo>
                    <a:lnTo>
                      <a:pt x="42" y="112"/>
                    </a:lnTo>
                    <a:lnTo>
                      <a:pt x="45" y="113"/>
                    </a:lnTo>
                    <a:lnTo>
                      <a:pt x="51" y="113"/>
                    </a:lnTo>
                    <a:lnTo>
                      <a:pt x="56" y="113"/>
                    </a:lnTo>
                    <a:lnTo>
                      <a:pt x="56" y="120"/>
                    </a:lnTo>
                    <a:lnTo>
                      <a:pt x="27"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27" name="Freeform 455"/>
              <p:cNvSpPr>
                <a:spLocks noEditPoints="1"/>
              </p:cNvSpPr>
              <p:nvPr userDrawn="1"/>
            </p:nvSpPr>
            <p:spPr bwMode="auto">
              <a:xfrm>
                <a:off x="582" y="292"/>
                <a:ext cx="37" cy="41"/>
              </a:xfrm>
              <a:custGeom>
                <a:avLst/>
                <a:gdLst>
                  <a:gd name="T0" fmla="*/ 0 w 111"/>
                  <a:gd name="T1" fmla="*/ 0 h 124"/>
                  <a:gd name="T2" fmla="*/ 0 w 111"/>
                  <a:gd name="T3" fmla="*/ 0 h 124"/>
                  <a:gd name="T4" fmla="*/ 0 w 111"/>
                  <a:gd name="T5" fmla="*/ 0 h 124"/>
                  <a:gd name="T6" fmla="*/ 0 w 111"/>
                  <a:gd name="T7" fmla="*/ 0 h 124"/>
                  <a:gd name="T8" fmla="*/ 0 w 111"/>
                  <a:gd name="T9" fmla="*/ 0 h 124"/>
                  <a:gd name="T10" fmla="*/ 0 w 111"/>
                  <a:gd name="T11" fmla="*/ 0 h 124"/>
                  <a:gd name="T12" fmla="*/ 0 w 111"/>
                  <a:gd name="T13" fmla="*/ 0 h 124"/>
                  <a:gd name="T14" fmla="*/ 0 w 111"/>
                  <a:gd name="T15" fmla="*/ 0 h 124"/>
                  <a:gd name="T16" fmla="*/ 0 w 111"/>
                  <a:gd name="T17" fmla="*/ 0 h 124"/>
                  <a:gd name="T18" fmla="*/ 0 w 111"/>
                  <a:gd name="T19" fmla="*/ 0 h 124"/>
                  <a:gd name="T20" fmla="*/ 0 w 111"/>
                  <a:gd name="T21" fmla="*/ 0 h 124"/>
                  <a:gd name="T22" fmla="*/ 0 w 111"/>
                  <a:gd name="T23" fmla="*/ 0 h 124"/>
                  <a:gd name="T24" fmla="*/ 0 w 111"/>
                  <a:gd name="T25" fmla="*/ 0 h 124"/>
                  <a:gd name="T26" fmla="*/ 0 w 111"/>
                  <a:gd name="T27" fmla="*/ 0 h 124"/>
                  <a:gd name="T28" fmla="*/ 0 w 111"/>
                  <a:gd name="T29" fmla="*/ 0 h 124"/>
                  <a:gd name="T30" fmla="*/ 0 w 111"/>
                  <a:gd name="T31" fmla="*/ 0 h 124"/>
                  <a:gd name="T32" fmla="*/ 0 w 111"/>
                  <a:gd name="T33" fmla="*/ 0 h 124"/>
                  <a:gd name="T34" fmla="*/ 0 w 111"/>
                  <a:gd name="T35" fmla="*/ 0 h 124"/>
                  <a:gd name="T36" fmla="*/ 0 w 111"/>
                  <a:gd name="T37" fmla="*/ 0 h 124"/>
                  <a:gd name="T38" fmla="*/ 0 w 111"/>
                  <a:gd name="T39" fmla="*/ 0 h 124"/>
                  <a:gd name="T40" fmla="*/ 0 w 111"/>
                  <a:gd name="T41" fmla="*/ 0 h 124"/>
                  <a:gd name="T42" fmla="*/ 0 w 111"/>
                  <a:gd name="T43" fmla="*/ 0 h 124"/>
                  <a:gd name="T44" fmla="*/ 0 w 111"/>
                  <a:gd name="T45" fmla="*/ 0 h 124"/>
                  <a:gd name="T46" fmla="*/ 0 w 111"/>
                  <a:gd name="T47" fmla="*/ 0 h 124"/>
                  <a:gd name="T48" fmla="*/ 0 w 111"/>
                  <a:gd name="T49" fmla="*/ 0 h 124"/>
                  <a:gd name="T50" fmla="*/ 0 w 111"/>
                  <a:gd name="T51" fmla="*/ 0 h 124"/>
                  <a:gd name="T52" fmla="*/ 0 w 111"/>
                  <a:gd name="T53" fmla="*/ 0 h 124"/>
                  <a:gd name="T54" fmla="*/ 0 w 111"/>
                  <a:gd name="T55" fmla="*/ 0 h 124"/>
                  <a:gd name="T56" fmla="*/ 0 w 111"/>
                  <a:gd name="T57" fmla="*/ 0 h 124"/>
                  <a:gd name="T58" fmla="*/ 0 w 111"/>
                  <a:gd name="T59" fmla="*/ 0 h 124"/>
                  <a:gd name="T60" fmla="*/ 0 w 111"/>
                  <a:gd name="T61" fmla="*/ 0 h 124"/>
                  <a:gd name="T62" fmla="*/ 0 w 111"/>
                  <a:gd name="T63" fmla="*/ 0 h 124"/>
                  <a:gd name="T64" fmla="*/ 0 w 111"/>
                  <a:gd name="T65" fmla="*/ 0 h 124"/>
                  <a:gd name="T66" fmla="*/ 0 w 111"/>
                  <a:gd name="T67" fmla="*/ 0 h 124"/>
                  <a:gd name="T68" fmla="*/ 0 w 111"/>
                  <a:gd name="T69" fmla="*/ 0 h 124"/>
                  <a:gd name="T70" fmla="*/ 0 w 111"/>
                  <a:gd name="T71" fmla="*/ 0 h 124"/>
                  <a:gd name="T72" fmla="*/ 0 w 111"/>
                  <a:gd name="T73" fmla="*/ 0 h 124"/>
                  <a:gd name="T74" fmla="*/ 0 w 111"/>
                  <a:gd name="T75" fmla="*/ 0 h 124"/>
                  <a:gd name="T76" fmla="*/ 0 w 111"/>
                  <a:gd name="T77" fmla="*/ 0 h 124"/>
                  <a:gd name="T78" fmla="*/ 0 w 111"/>
                  <a:gd name="T79" fmla="*/ 0 h 124"/>
                  <a:gd name="T80" fmla="*/ 0 w 111"/>
                  <a:gd name="T81" fmla="*/ 0 h 124"/>
                  <a:gd name="T82" fmla="*/ 0 w 111"/>
                  <a:gd name="T83" fmla="*/ 0 h 124"/>
                  <a:gd name="T84" fmla="*/ 0 w 111"/>
                  <a:gd name="T85" fmla="*/ 0 h 124"/>
                  <a:gd name="T86" fmla="*/ 0 w 111"/>
                  <a:gd name="T87" fmla="*/ 0 h 124"/>
                  <a:gd name="T88" fmla="*/ 0 w 111"/>
                  <a:gd name="T89" fmla="*/ 0 h 124"/>
                  <a:gd name="T90" fmla="*/ 0 w 111"/>
                  <a:gd name="T91" fmla="*/ 0 h 124"/>
                  <a:gd name="T92" fmla="*/ 0 w 111"/>
                  <a:gd name="T93" fmla="*/ 0 h 124"/>
                  <a:gd name="T94" fmla="*/ 0 w 111"/>
                  <a:gd name="T95" fmla="*/ 0 h 124"/>
                  <a:gd name="T96" fmla="*/ 0 w 111"/>
                  <a:gd name="T97" fmla="*/ 0 h 124"/>
                  <a:gd name="T98" fmla="*/ 0 w 111"/>
                  <a:gd name="T99" fmla="*/ 0 h 124"/>
                  <a:gd name="T100" fmla="*/ 0 w 111"/>
                  <a:gd name="T101" fmla="*/ 0 h 124"/>
                  <a:gd name="T102" fmla="*/ 0 w 111"/>
                  <a:gd name="T103" fmla="*/ 0 h 124"/>
                  <a:gd name="T104" fmla="*/ 0 w 111"/>
                  <a:gd name="T105" fmla="*/ 0 h 124"/>
                  <a:gd name="T106" fmla="*/ 0 w 111"/>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1" h="124">
                    <a:moveTo>
                      <a:pt x="111" y="109"/>
                    </a:moveTo>
                    <a:lnTo>
                      <a:pt x="111" y="109"/>
                    </a:lnTo>
                    <a:lnTo>
                      <a:pt x="105" y="114"/>
                    </a:lnTo>
                    <a:lnTo>
                      <a:pt x="100" y="120"/>
                    </a:lnTo>
                    <a:lnTo>
                      <a:pt x="92" y="122"/>
                    </a:lnTo>
                    <a:lnTo>
                      <a:pt x="85" y="124"/>
                    </a:lnTo>
                    <a:lnTo>
                      <a:pt x="81" y="124"/>
                    </a:lnTo>
                    <a:lnTo>
                      <a:pt x="78" y="122"/>
                    </a:lnTo>
                    <a:lnTo>
                      <a:pt x="75" y="120"/>
                    </a:lnTo>
                    <a:lnTo>
                      <a:pt x="72" y="118"/>
                    </a:lnTo>
                    <a:lnTo>
                      <a:pt x="70" y="112"/>
                    </a:lnTo>
                    <a:lnTo>
                      <a:pt x="68" y="104"/>
                    </a:lnTo>
                    <a:lnTo>
                      <a:pt x="59" y="112"/>
                    </a:lnTo>
                    <a:lnTo>
                      <a:pt x="50" y="118"/>
                    </a:lnTo>
                    <a:lnTo>
                      <a:pt x="40" y="122"/>
                    </a:lnTo>
                    <a:lnTo>
                      <a:pt x="28" y="124"/>
                    </a:lnTo>
                    <a:lnTo>
                      <a:pt x="23" y="124"/>
                    </a:lnTo>
                    <a:lnTo>
                      <a:pt x="17" y="122"/>
                    </a:lnTo>
                    <a:lnTo>
                      <a:pt x="13" y="120"/>
                    </a:lnTo>
                    <a:lnTo>
                      <a:pt x="8" y="116"/>
                    </a:lnTo>
                    <a:lnTo>
                      <a:pt x="5" y="113"/>
                    </a:lnTo>
                    <a:lnTo>
                      <a:pt x="2" y="108"/>
                    </a:lnTo>
                    <a:lnTo>
                      <a:pt x="1" y="104"/>
                    </a:lnTo>
                    <a:lnTo>
                      <a:pt x="0" y="99"/>
                    </a:lnTo>
                    <a:lnTo>
                      <a:pt x="1" y="91"/>
                    </a:lnTo>
                    <a:lnTo>
                      <a:pt x="4" y="86"/>
                    </a:lnTo>
                    <a:lnTo>
                      <a:pt x="8" y="81"/>
                    </a:lnTo>
                    <a:lnTo>
                      <a:pt x="14" y="76"/>
                    </a:lnTo>
                    <a:lnTo>
                      <a:pt x="22" y="72"/>
                    </a:lnTo>
                    <a:lnTo>
                      <a:pt x="35" y="67"/>
                    </a:lnTo>
                    <a:lnTo>
                      <a:pt x="68" y="55"/>
                    </a:lnTo>
                    <a:lnTo>
                      <a:pt x="68" y="37"/>
                    </a:lnTo>
                    <a:lnTo>
                      <a:pt x="68" y="32"/>
                    </a:lnTo>
                    <a:lnTo>
                      <a:pt x="67" y="28"/>
                    </a:lnTo>
                    <a:lnTo>
                      <a:pt x="65" y="24"/>
                    </a:lnTo>
                    <a:lnTo>
                      <a:pt x="62" y="20"/>
                    </a:lnTo>
                    <a:lnTo>
                      <a:pt x="58" y="19"/>
                    </a:lnTo>
                    <a:lnTo>
                      <a:pt x="54" y="16"/>
                    </a:lnTo>
                    <a:lnTo>
                      <a:pt x="49" y="15"/>
                    </a:lnTo>
                    <a:lnTo>
                      <a:pt x="43" y="15"/>
                    </a:lnTo>
                    <a:lnTo>
                      <a:pt x="35" y="16"/>
                    </a:lnTo>
                    <a:lnTo>
                      <a:pt x="30" y="20"/>
                    </a:lnTo>
                    <a:lnTo>
                      <a:pt x="24" y="25"/>
                    </a:lnTo>
                    <a:lnTo>
                      <a:pt x="23" y="33"/>
                    </a:lnTo>
                    <a:lnTo>
                      <a:pt x="22" y="38"/>
                    </a:lnTo>
                    <a:lnTo>
                      <a:pt x="18" y="41"/>
                    </a:lnTo>
                    <a:lnTo>
                      <a:pt x="14" y="43"/>
                    </a:lnTo>
                    <a:lnTo>
                      <a:pt x="9" y="45"/>
                    </a:lnTo>
                    <a:lnTo>
                      <a:pt x="6" y="43"/>
                    </a:lnTo>
                    <a:lnTo>
                      <a:pt x="5" y="42"/>
                    </a:lnTo>
                    <a:lnTo>
                      <a:pt x="4" y="39"/>
                    </a:lnTo>
                    <a:lnTo>
                      <a:pt x="5" y="34"/>
                    </a:lnTo>
                    <a:lnTo>
                      <a:pt x="6" y="29"/>
                    </a:lnTo>
                    <a:lnTo>
                      <a:pt x="9" y="26"/>
                    </a:lnTo>
                    <a:lnTo>
                      <a:pt x="13" y="22"/>
                    </a:lnTo>
                    <a:lnTo>
                      <a:pt x="22" y="16"/>
                    </a:lnTo>
                    <a:lnTo>
                      <a:pt x="33" y="10"/>
                    </a:lnTo>
                    <a:lnTo>
                      <a:pt x="45" y="3"/>
                    </a:lnTo>
                    <a:lnTo>
                      <a:pt x="50" y="2"/>
                    </a:lnTo>
                    <a:lnTo>
                      <a:pt x="58" y="0"/>
                    </a:lnTo>
                    <a:lnTo>
                      <a:pt x="67" y="2"/>
                    </a:lnTo>
                    <a:lnTo>
                      <a:pt x="78" y="6"/>
                    </a:lnTo>
                    <a:lnTo>
                      <a:pt x="83" y="10"/>
                    </a:lnTo>
                    <a:lnTo>
                      <a:pt x="87" y="13"/>
                    </a:lnTo>
                    <a:lnTo>
                      <a:pt x="88" y="17"/>
                    </a:lnTo>
                    <a:lnTo>
                      <a:pt x="89" y="22"/>
                    </a:lnTo>
                    <a:lnTo>
                      <a:pt x="89" y="95"/>
                    </a:lnTo>
                    <a:lnTo>
                      <a:pt x="91" y="102"/>
                    </a:lnTo>
                    <a:lnTo>
                      <a:pt x="92" y="107"/>
                    </a:lnTo>
                    <a:lnTo>
                      <a:pt x="94" y="109"/>
                    </a:lnTo>
                    <a:lnTo>
                      <a:pt x="98" y="109"/>
                    </a:lnTo>
                    <a:lnTo>
                      <a:pt x="103" y="108"/>
                    </a:lnTo>
                    <a:lnTo>
                      <a:pt x="109" y="105"/>
                    </a:lnTo>
                    <a:lnTo>
                      <a:pt x="111" y="109"/>
                    </a:lnTo>
                    <a:close/>
                    <a:moveTo>
                      <a:pt x="68" y="63"/>
                    </a:moveTo>
                    <a:lnTo>
                      <a:pt x="68" y="63"/>
                    </a:lnTo>
                    <a:lnTo>
                      <a:pt x="56" y="67"/>
                    </a:lnTo>
                    <a:lnTo>
                      <a:pt x="40" y="72"/>
                    </a:lnTo>
                    <a:lnTo>
                      <a:pt x="32" y="76"/>
                    </a:lnTo>
                    <a:lnTo>
                      <a:pt x="27" y="81"/>
                    </a:lnTo>
                    <a:lnTo>
                      <a:pt x="23" y="86"/>
                    </a:lnTo>
                    <a:lnTo>
                      <a:pt x="22" y="90"/>
                    </a:lnTo>
                    <a:lnTo>
                      <a:pt x="22" y="92"/>
                    </a:lnTo>
                    <a:lnTo>
                      <a:pt x="23" y="100"/>
                    </a:lnTo>
                    <a:lnTo>
                      <a:pt x="27" y="105"/>
                    </a:lnTo>
                    <a:lnTo>
                      <a:pt x="32" y="111"/>
                    </a:lnTo>
                    <a:lnTo>
                      <a:pt x="36" y="111"/>
                    </a:lnTo>
                    <a:lnTo>
                      <a:pt x="40" y="112"/>
                    </a:lnTo>
                    <a:lnTo>
                      <a:pt x="48" y="111"/>
                    </a:lnTo>
                    <a:lnTo>
                      <a:pt x="56" y="107"/>
                    </a:lnTo>
                    <a:lnTo>
                      <a:pt x="62" y="102"/>
                    </a:lnTo>
                    <a:lnTo>
                      <a:pt x="68" y="96"/>
                    </a:lnTo>
                    <a:lnTo>
                      <a:pt x="68" y="6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28" name="Freeform 456"/>
              <p:cNvSpPr/>
              <p:nvPr userDrawn="1"/>
            </p:nvSpPr>
            <p:spPr bwMode="auto">
              <a:xfrm>
                <a:off x="624" y="284"/>
                <a:ext cx="25"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8" y="116"/>
                    </a:lnTo>
                    <a:lnTo>
                      <a:pt x="39" y="121"/>
                    </a:lnTo>
                    <a:lnTo>
                      <a:pt x="42" y="125"/>
                    </a:lnTo>
                    <a:lnTo>
                      <a:pt x="43" y="127"/>
                    </a:lnTo>
                    <a:lnTo>
                      <a:pt x="49" y="131"/>
                    </a:lnTo>
                    <a:lnTo>
                      <a:pt x="55" y="131"/>
                    </a:lnTo>
                    <a:lnTo>
                      <a:pt x="60" y="131"/>
                    </a:lnTo>
                    <a:lnTo>
                      <a:pt x="64" y="130"/>
                    </a:lnTo>
                    <a:lnTo>
                      <a:pt x="69" y="127"/>
                    </a:lnTo>
                    <a:lnTo>
                      <a:pt x="73" y="125"/>
                    </a:lnTo>
                    <a:lnTo>
                      <a:pt x="77" y="129"/>
                    </a:lnTo>
                    <a:lnTo>
                      <a:pt x="69" y="135"/>
                    </a:lnTo>
                    <a:lnTo>
                      <a:pt x="61" y="140"/>
                    </a:lnTo>
                    <a:lnTo>
                      <a:pt x="52" y="144"/>
                    </a:lnTo>
                    <a:lnTo>
                      <a:pt x="42" y="146"/>
                    </a:lnTo>
                    <a:lnTo>
                      <a:pt x="37" y="146"/>
                    </a:lnTo>
                    <a:lnTo>
                      <a:pt x="31" y="144"/>
                    </a:lnTo>
                    <a:lnTo>
                      <a:pt x="26" y="142"/>
                    </a:lnTo>
                    <a:lnTo>
                      <a:pt x="24" y="139"/>
                    </a:lnTo>
                    <a:lnTo>
                      <a:pt x="21" y="136"/>
                    </a:lnTo>
                    <a:lnTo>
                      <a:pt x="18" y="131"/>
                    </a:lnTo>
                    <a:lnTo>
                      <a:pt x="17" y="127"/>
                    </a:lnTo>
                    <a:lnTo>
                      <a:pt x="17" y="122"/>
                    </a:lnTo>
                    <a:lnTo>
                      <a:pt x="17" y="41"/>
                    </a:lnTo>
                    <a:lnTo>
                      <a:pt x="0" y="41"/>
                    </a:lnTo>
                    <a:lnTo>
                      <a:pt x="0" y="37"/>
                    </a:lnTo>
                    <a:lnTo>
                      <a:pt x="9" y="29"/>
                    </a:lnTo>
                    <a:lnTo>
                      <a:pt x="17"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29" name="Freeform 457"/>
              <p:cNvSpPr>
                <a:spLocks noEditPoints="1"/>
              </p:cNvSpPr>
              <p:nvPr userDrawn="1"/>
            </p:nvSpPr>
            <p:spPr bwMode="auto">
              <a:xfrm>
                <a:off x="656" y="270"/>
                <a:ext cx="19" cy="62"/>
              </a:xfrm>
              <a:custGeom>
                <a:avLst/>
                <a:gdLst>
                  <a:gd name="T0" fmla="*/ 0 w 57"/>
                  <a:gd name="T1" fmla="*/ 0 h 186"/>
                  <a:gd name="T2" fmla="*/ 0 w 57"/>
                  <a:gd name="T3" fmla="*/ 0 h 186"/>
                  <a:gd name="T4" fmla="*/ 0 w 57"/>
                  <a:gd name="T5" fmla="*/ 0 h 186"/>
                  <a:gd name="T6" fmla="*/ 0 w 57"/>
                  <a:gd name="T7" fmla="*/ 0 h 186"/>
                  <a:gd name="T8" fmla="*/ 0 w 57"/>
                  <a:gd name="T9" fmla="*/ 0 h 186"/>
                  <a:gd name="T10" fmla="*/ 0 w 57"/>
                  <a:gd name="T11" fmla="*/ 0 h 186"/>
                  <a:gd name="T12" fmla="*/ 0 w 57"/>
                  <a:gd name="T13" fmla="*/ 0 h 186"/>
                  <a:gd name="T14" fmla="*/ 0 w 57"/>
                  <a:gd name="T15" fmla="*/ 0 h 186"/>
                  <a:gd name="T16" fmla="*/ 0 w 57"/>
                  <a:gd name="T17" fmla="*/ 0 h 186"/>
                  <a:gd name="T18" fmla="*/ 0 w 57"/>
                  <a:gd name="T19" fmla="*/ 0 h 186"/>
                  <a:gd name="T20" fmla="*/ 0 w 57"/>
                  <a:gd name="T21" fmla="*/ 0 h 186"/>
                  <a:gd name="T22" fmla="*/ 0 w 57"/>
                  <a:gd name="T23" fmla="*/ 0 h 186"/>
                  <a:gd name="T24" fmla="*/ 0 w 57"/>
                  <a:gd name="T25" fmla="*/ 0 h 186"/>
                  <a:gd name="T26" fmla="*/ 0 w 57"/>
                  <a:gd name="T27" fmla="*/ 0 h 186"/>
                  <a:gd name="T28" fmla="*/ 0 w 57"/>
                  <a:gd name="T29" fmla="*/ 0 h 186"/>
                  <a:gd name="T30" fmla="*/ 0 w 57"/>
                  <a:gd name="T31" fmla="*/ 0 h 186"/>
                  <a:gd name="T32" fmla="*/ 0 w 57"/>
                  <a:gd name="T33" fmla="*/ 0 h 186"/>
                  <a:gd name="T34" fmla="*/ 0 w 57"/>
                  <a:gd name="T35" fmla="*/ 0 h 186"/>
                  <a:gd name="T36" fmla="*/ 0 w 57"/>
                  <a:gd name="T37" fmla="*/ 0 h 186"/>
                  <a:gd name="T38" fmla="*/ 0 w 57"/>
                  <a:gd name="T39" fmla="*/ 0 h 186"/>
                  <a:gd name="T40" fmla="*/ 0 w 57"/>
                  <a:gd name="T41" fmla="*/ 0 h 186"/>
                  <a:gd name="T42" fmla="*/ 0 w 57"/>
                  <a:gd name="T43" fmla="*/ 0 h 186"/>
                  <a:gd name="T44" fmla="*/ 0 w 57"/>
                  <a:gd name="T45" fmla="*/ 0 h 186"/>
                  <a:gd name="T46" fmla="*/ 0 w 57"/>
                  <a:gd name="T47" fmla="*/ 0 h 186"/>
                  <a:gd name="T48" fmla="*/ 0 w 57"/>
                  <a:gd name="T49" fmla="*/ 0 h 186"/>
                  <a:gd name="T50" fmla="*/ 0 w 57"/>
                  <a:gd name="T51" fmla="*/ 0 h 186"/>
                  <a:gd name="T52" fmla="*/ 0 w 57"/>
                  <a:gd name="T53" fmla="*/ 0 h 186"/>
                  <a:gd name="T54" fmla="*/ 0 w 57"/>
                  <a:gd name="T55" fmla="*/ 0 h 186"/>
                  <a:gd name="T56" fmla="*/ 0 w 57"/>
                  <a:gd name="T57" fmla="*/ 0 h 186"/>
                  <a:gd name="T58" fmla="*/ 0 w 57"/>
                  <a:gd name="T59" fmla="*/ 0 h 186"/>
                  <a:gd name="T60" fmla="*/ 0 w 57"/>
                  <a:gd name="T61" fmla="*/ 0 h 186"/>
                  <a:gd name="T62" fmla="*/ 0 w 57"/>
                  <a:gd name="T63" fmla="*/ 0 h 186"/>
                  <a:gd name="T64" fmla="*/ 0 w 57"/>
                  <a:gd name="T65" fmla="*/ 0 h 186"/>
                  <a:gd name="T66" fmla="*/ 0 w 57"/>
                  <a:gd name="T67" fmla="*/ 0 h 186"/>
                  <a:gd name="T68" fmla="*/ 0 w 57"/>
                  <a:gd name="T69" fmla="*/ 0 h 186"/>
                  <a:gd name="T70" fmla="*/ 0 w 57"/>
                  <a:gd name="T71" fmla="*/ 0 h 186"/>
                  <a:gd name="T72" fmla="*/ 0 w 57"/>
                  <a:gd name="T73" fmla="*/ 0 h 186"/>
                  <a:gd name="T74" fmla="*/ 0 w 57"/>
                  <a:gd name="T75" fmla="*/ 0 h 186"/>
                  <a:gd name="T76" fmla="*/ 0 w 57"/>
                  <a:gd name="T77" fmla="*/ 0 h 186"/>
                  <a:gd name="T78" fmla="*/ 0 w 57"/>
                  <a:gd name="T79" fmla="*/ 0 h 186"/>
                  <a:gd name="T80" fmla="*/ 0 w 57"/>
                  <a:gd name="T81" fmla="*/ 0 h 186"/>
                  <a:gd name="T82" fmla="*/ 0 w 57"/>
                  <a:gd name="T83" fmla="*/ 0 h 186"/>
                  <a:gd name="T84" fmla="*/ 0 w 57"/>
                  <a:gd name="T85" fmla="*/ 0 h 186"/>
                  <a:gd name="T86" fmla="*/ 0 w 57"/>
                  <a:gd name="T87" fmla="*/ 0 h 186"/>
                  <a:gd name="T88" fmla="*/ 0 w 57"/>
                  <a:gd name="T89" fmla="*/ 0 h 186"/>
                  <a:gd name="T90" fmla="*/ 0 w 57"/>
                  <a:gd name="T91" fmla="*/ 0 h 186"/>
                  <a:gd name="T92" fmla="*/ 0 w 57"/>
                  <a:gd name="T93" fmla="*/ 0 h 186"/>
                  <a:gd name="T94" fmla="*/ 0 w 57"/>
                  <a:gd name="T95" fmla="*/ 0 h 186"/>
                  <a:gd name="T96" fmla="*/ 0 w 57"/>
                  <a:gd name="T97" fmla="*/ 0 h 186"/>
                  <a:gd name="T98" fmla="*/ 0 w 57"/>
                  <a:gd name="T99" fmla="*/ 0 h 186"/>
                  <a:gd name="T100" fmla="*/ 0 w 57"/>
                  <a:gd name="T101" fmla="*/ 0 h 186"/>
                  <a:gd name="T102" fmla="*/ 0 w 57"/>
                  <a:gd name="T103" fmla="*/ 0 h 186"/>
                  <a:gd name="T104" fmla="*/ 0 w 57"/>
                  <a:gd name="T105" fmla="*/ 0 h 186"/>
                  <a:gd name="T106" fmla="*/ 0 w 57"/>
                  <a:gd name="T107" fmla="*/ 0 h 186"/>
                  <a:gd name="T108" fmla="*/ 0 w 57"/>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7" h="186">
                    <a:moveTo>
                      <a:pt x="0" y="179"/>
                    </a:moveTo>
                    <a:lnTo>
                      <a:pt x="6" y="179"/>
                    </a:lnTo>
                    <a:lnTo>
                      <a:pt x="11" y="179"/>
                    </a:lnTo>
                    <a:lnTo>
                      <a:pt x="15" y="178"/>
                    </a:lnTo>
                    <a:lnTo>
                      <a:pt x="17" y="175"/>
                    </a:lnTo>
                    <a:lnTo>
                      <a:pt x="19" y="170"/>
                    </a:lnTo>
                    <a:lnTo>
                      <a:pt x="19" y="100"/>
                    </a:lnTo>
                    <a:lnTo>
                      <a:pt x="17" y="92"/>
                    </a:lnTo>
                    <a:lnTo>
                      <a:pt x="16" y="88"/>
                    </a:lnTo>
                    <a:lnTo>
                      <a:pt x="11" y="85"/>
                    </a:lnTo>
                    <a:lnTo>
                      <a:pt x="4" y="82"/>
                    </a:lnTo>
                    <a:lnTo>
                      <a:pt x="4" y="77"/>
                    </a:lnTo>
                    <a:lnTo>
                      <a:pt x="33" y="68"/>
                    </a:lnTo>
                    <a:lnTo>
                      <a:pt x="38" y="66"/>
                    </a:lnTo>
                    <a:lnTo>
                      <a:pt x="39" y="68"/>
                    </a:lnTo>
                    <a:lnTo>
                      <a:pt x="39" y="70"/>
                    </a:lnTo>
                    <a:lnTo>
                      <a:pt x="39" y="170"/>
                    </a:lnTo>
                    <a:lnTo>
                      <a:pt x="41" y="175"/>
                    </a:lnTo>
                    <a:lnTo>
                      <a:pt x="43" y="178"/>
                    </a:lnTo>
                    <a:lnTo>
                      <a:pt x="47" y="179"/>
                    </a:lnTo>
                    <a:lnTo>
                      <a:pt x="52" y="179"/>
                    </a:lnTo>
                    <a:lnTo>
                      <a:pt x="57" y="179"/>
                    </a:lnTo>
                    <a:lnTo>
                      <a:pt x="57" y="186"/>
                    </a:lnTo>
                    <a:lnTo>
                      <a:pt x="29" y="186"/>
                    </a:lnTo>
                    <a:lnTo>
                      <a:pt x="0" y="186"/>
                    </a:lnTo>
                    <a:lnTo>
                      <a:pt x="0" y="179"/>
                    </a:lnTo>
                    <a:close/>
                    <a:moveTo>
                      <a:pt x="29" y="26"/>
                    </a:moveTo>
                    <a:lnTo>
                      <a:pt x="29" y="26"/>
                    </a:lnTo>
                    <a:lnTo>
                      <a:pt x="24" y="25"/>
                    </a:lnTo>
                    <a:lnTo>
                      <a:pt x="20" y="22"/>
                    </a:lnTo>
                    <a:lnTo>
                      <a:pt x="17" y="19"/>
                    </a:lnTo>
                    <a:lnTo>
                      <a:pt x="16" y="13"/>
                    </a:lnTo>
                    <a:lnTo>
                      <a:pt x="17" y="8"/>
                    </a:lnTo>
                    <a:lnTo>
                      <a:pt x="20" y="4"/>
                    </a:lnTo>
                    <a:lnTo>
                      <a:pt x="24" y="2"/>
                    </a:lnTo>
                    <a:lnTo>
                      <a:pt x="29" y="0"/>
                    </a:lnTo>
                    <a:lnTo>
                      <a:pt x="34" y="2"/>
                    </a:lnTo>
                    <a:lnTo>
                      <a:pt x="38" y="4"/>
                    </a:lnTo>
                    <a:lnTo>
                      <a:pt x="41" y="8"/>
                    </a:lnTo>
                    <a:lnTo>
                      <a:pt x="42" y="13"/>
                    </a:lnTo>
                    <a:lnTo>
                      <a:pt x="41" y="19"/>
                    </a:lnTo>
                    <a:lnTo>
                      <a:pt x="38" y="22"/>
                    </a:lnTo>
                    <a:lnTo>
                      <a:pt x="34" y="25"/>
                    </a:lnTo>
                    <a:lnTo>
                      <a:pt x="29" y="2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30" name="Freeform 458"/>
              <p:cNvSpPr/>
              <p:nvPr userDrawn="1"/>
            </p:nvSpPr>
            <p:spPr bwMode="auto">
              <a:xfrm>
                <a:off x="656" y="292"/>
                <a:ext cx="19" cy="40"/>
              </a:xfrm>
              <a:custGeom>
                <a:avLst/>
                <a:gdLst>
                  <a:gd name="T0" fmla="*/ 0 w 57"/>
                  <a:gd name="T1" fmla="*/ 0 h 120"/>
                  <a:gd name="T2" fmla="*/ 0 w 57"/>
                  <a:gd name="T3" fmla="*/ 0 h 120"/>
                  <a:gd name="T4" fmla="*/ 0 w 57"/>
                  <a:gd name="T5" fmla="*/ 0 h 120"/>
                  <a:gd name="T6" fmla="*/ 0 w 57"/>
                  <a:gd name="T7" fmla="*/ 0 h 120"/>
                  <a:gd name="T8" fmla="*/ 0 w 57"/>
                  <a:gd name="T9" fmla="*/ 0 h 120"/>
                  <a:gd name="T10" fmla="*/ 0 w 57"/>
                  <a:gd name="T11" fmla="*/ 0 h 120"/>
                  <a:gd name="T12" fmla="*/ 0 w 57"/>
                  <a:gd name="T13" fmla="*/ 0 h 120"/>
                  <a:gd name="T14" fmla="*/ 0 w 57"/>
                  <a:gd name="T15" fmla="*/ 0 h 120"/>
                  <a:gd name="T16" fmla="*/ 0 w 57"/>
                  <a:gd name="T17" fmla="*/ 0 h 120"/>
                  <a:gd name="T18" fmla="*/ 0 w 57"/>
                  <a:gd name="T19" fmla="*/ 0 h 120"/>
                  <a:gd name="T20" fmla="*/ 0 w 57"/>
                  <a:gd name="T21" fmla="*/ 0 h 120"/>
                  <a:gd name="T22" fmla="*/ 0 w 57"/>
                  <a:gd name="T23" fmla="*/ 0 h 120"/>
                  <a:gd name="T24" fmla="*/ 0 w 57"/>
                  <a:gd name="T25" fmla="*/ 0 h 120"/>
                  <a:gd name="T26" fmla="*/ 0 w 57"/>
                  <a:gd name="T27" fmla="*/ 0 h 120"/>
                  <a:gd name="T28" fmla="*/ 0 w 57"/>
                  <a:gd name="T29" fmla="*/ 0 h 120"/>
                  <a:gd name="T30" fmla="*/ 0 w 57"/>
                  <a:gd name="T31" fmla="*/ 0 h 120"/>
                  <a:gd name="T32" fmla="*/ 0 w 57"/>
                  <a:gd name="T33" fmla="*/ 0 h 120"/>
                  <a:gd name="T34" fmla="*/ 0 w 57"/>
                  <a:gd name="T35" fmla="*/ 0 h 120"/>
                  <a:gd name="T36" fmla="*/ 0 w 57"/>
                  <a:gd name="T37" fmla="*/ 0 h 120"/>
                  <a:gd name="T38" fmla="*/ 0 w 57"/>
                  <a:gd name="T39" fmla="*/ 0 h 120"/>
                  <a:gd name="T40" fmla="*/ 0 w 57"/>
                  <a:gd name="T41" fmla="*/ 0 h 120"/>
                  <a:gd name="T42" fmla="*/ 0 w 57"/>
                  <a:gd name="T43" fmla="*/ 0 h 120"/>
                  <a:gd name="T44" fmla="*/ 0 w 57"/>
                  <a:gd name="T45" fmla="*/ 0 h 120"/>
                  <a:gd name="T46" fmla="*/ 0 w 57"/>
                  <a:gd name="T47" fmla="*/ 0 h 120"/>
                  <a:gd name="T48" fmla="*/ 0 w 57"/>
                  <a:gd name="T49" fmla="*/ 0 h 120"/>
                  <a:gd name="T50" fmla="*/ 0 w 57"/>
                  <a:gd name="T51" fmla="*/ 0 h 120"/>
                  <a:gd name="T52" fmla="*/ 0 w 57"/>
                  <a:gd name="T53" fmla="*/ 0 h 120"/>
                  <a:gd name="T54" fmla="*/ 0 w 57"/>
                  <a:gd name="T55" fmla="*/ 0 h 120"/>
                  <a:gd name="T56" fmla="*/ 0 w 57"/>
                  <a:gd name="T57" fmla="*/ 0 h 120"/>
                  <a:gd name="T58" fmla="*/ 0 w 57"/>
                  <a:gd name="T59" fmla="*/ 0 h 120"/>
                  <a:gd name="T60" fmla="*/ 0 w 57"/>
                  <a:gd name="T61" fmla="*/ 0 h 120"/>
                  <a:gd name="T62" fmla="*/ 0 w 57"/>
                  <a:gd name="T63" fmla="*/ 0 h 120"/>
                  <a:gd name="T64" fmla="*/ 0 w 57"/>
                  <a:gd name="T65" fmla="*/ 0 h 120"/>
                  <a:gd name="T66" fmla="*/ 0 w 57"/>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7" h="120">
                    <a:moveTo>
                      <a:pt x="0" y="113"/>
                    </a:moveTo>
                    <a:lnTo>
                      <a:pt x="6" y="113"/>
                    </a:lnTo>
                    <a:lnTo>
                      <a:pt x="11" y="113"/>
                    </a:lnTo>
                    <a:lnTo>
                      <a:pt x="15" y="112"/>
                    </a:lnTo>
                    <a:lnTo>
                      <a:pt x="17" y="109"/>
                    </a:lnTo>
                    <a:lnTo>
                      <a:pt x="19" y="104"/>
                    </a:lnTo>
                    <a:lnTo>
                      <a:pt x="19" y="34"/>
                    </a:lnTo>
                    <a:lnTo>
                      <a:pt x="17" y="26"/>
                    </a:lnTo>
                    <a:lnTo>
                      <a:pt x="16" y="22"/>
                    </a:lnTo>
                    <a:lnTo>
                      <a:pt x="11" y="19"/>
                    </a:lnTo>
                    <a:lnTo>
                      <a:pt x="4" y="16"/>
                    </a:lnTo>
                    <a:lnTo>
                      <a:pt x="4" y="11"/>
                    </a:lnTo>
                    <a:lnTo>
                      <a:pt x="33" y="2"/>
                    </a:lnTo>
                    <a:lnTo>
                      <a:pt x="38" y="0"/>
                    </a:lnTo>
                    <a:lnTo>
                      <a:pt x="39" y="2"/>
                    </a:lnTo>
                    <a:lnTo>
                      <a:pt x="39" y="4"/>
                    </a:lnTo>
                    <a:lnTo>
                      <a:pt x="39" y="104"/>
                    </a:lnTo>
                    <a:lnTo>
                      <a:pt x="41" y="109"/>
                    </a:lnTo>
                    <a:lnTo>
                      <a:pt x="43" y="112"/>
                    </a:lnTo>
                    <a:lnTo>
                      <a:pt x="47" y="113"/>
                    </a:lnTo>
                    <a:lnTo>
                      <a:pt x="52" y="113"/>
                    </a:lnTo>
                    <a:lnTo>
                      <a:pt x="57" y="113"/>
                    </a:lnTo>
                    <a:lnTo>
                      <a:pt x="57" y="120"/>
                    </a:lnTo>
                    <a:lnTo>
                      <a:pt x="29"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31" name="Freeform 459"/>
              <p:cNvSpPr/>
              <p:nvPr userDrawn="1"/>
            </p:nvSpPr>
            <p:spPr bwMode="auto">
              <a:xfrm>
                <a:off x="661" y="270"/>
                <a:ext cx="9" cy="8"/>
              </a:xfrm>
              <a:custGeom>
                <a:avLst/>
                <a:gdLst>
                  <a:gd name="T0" fmla="*/ 0 w 26"/>
                  <a:gd name="T1" fmla="*/ 0 h 26"/>
                  <a:gd name="T2" fmla="*/ 0 w 26"/>
                  <a:gd name="T3" fmla="*/ 0 h 26"/>
                  <a:gd name="T4" fmla="*/ 0 w 26"/>
                  <a:gd name="T5" fmla="*/ 0 h 26"/>
                  <a:gd name="T6" fmla="*/ 0 w 26"/>
                  <a:gd name="T7" fmla="*/ 0 h 26"/>
                  <a:gd name="T8" fmla="*/ 0 w 26"/>
                  <a:gd name="T9" fmla="*/ 0 h 26"/>
                  <a:gd name="T10" fmla="*/ 0 w 26"/>
                  <a:gd name="T11" fmla="*/ 0 h 26"/>
                  <a:gd name="T12" fmla="*/ 0 w 26"/>
                  <a:gd name="T13" fmla="*/ 0 h 26"/>
                  <a:gd name="T14" fmla="*/ 0 w 26"/>
                  <a:gd name="T15" fmla="*/ 0 h 26"/>
                  <a:gd name="T16" fmla="*/ 0 w 26"/>
                  <a:gd name="T17" fmla="*/ 0 h 26"/>
                  <a:gd name="T18" fmla="*/ 0 w 26"/>
                  <a:gd name="T19" fmla="*/ 0 h 26"/>
                  <a:gd name="T20" fmla="*/ 0 w 26"/>
                  <a:gd name="T21" fmla="*/ 0 h 26"/>
                  <a:gd name="T22" fmla="*/ 0 w 26"/>
                  <a:gd name="T23" fmla="*/ 0 h 26"/>
                  <a:gd name="T24" fmla="*/ 0 w 26"/>
                  <a:gd name="T25" fmla="*/ 0 h 26"/>
                  <a:gd name="T26" fmla="*/ 0 w 26"/>
                  <a:gd name="T27" fmla="*/ 0 h 26"/>
                  <a:gd name="T28" fmla="*/ 0 w 26"/>
                  <a:gd name="T29" fmla="*/ 0 h 26"/>
                  <a:gd name="T30" fmla="*/ 0 w 26"/>
                  <a:gd name="T31" fmla="*/ 0 h 26"/>
                  <a:gd name="T32" fmla="*/ 0 w 26"/>
                  <a:gd name="T33" fmla="*/ 0 h 26"/>
                  <a:gd name="T34" fmla="*/ 0 w 26"/>
                  <a:gd name="T35" fmla="*/ 0 h 26"/>
                  <a:gd name="T36" fmla="*/ 0 w 26"/>
                  <a:gd name="T37" fmla="*/ 0 h 26"/>
                  <a:gd name="T38" fmla="*/ 0 w 26"/>
                  <a:gd name="T39" fmla="*/ 0 h 26"/>
                  <a:gd name="T40" fmla="*/ 0 w 26"/>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6" h="26">
                    <a:moveTo>
                      <a:pt x="13" y="26"/>
                    </a:moveTo>
                    <a:lnTo>
                      <a:pt x="13" y="26"/>
                    </a:lnTo>
                    <a:lnTo>
                      <a:pt x="8" y="25"/>
                    </a:lnTo>
                    <a:lnTo>
                      <a:pt x="4" y="22"/>
                    </a:lnTo>
                    <a:lnTo>
                      <a:pt x="1" y="19"/>
                    </a:lnTo>
                    <a:lnTo>
                      <a:pt x="0" y="13"/>
                    </a:lnTo>
                    <a:lnTo>
                      <a:pt x="1" y="8"/>
                    </a:lnTo>
                    <a:lnTo>
                      <a:pt x="4" y="4"/>
                    </a:lnTo>
                    <a:lnTo>
                      <a:pt x="8" y="2"/>
                    </a:lnTo>
                    <a:lnTo>
                      <a:pt x="13" y="0"/>
                    </a:lnTo>
                    <a:lnTo>
                      <a:pt x="18" y="2"/>
                    </a:lnTo>
                    <a:lnTo>
                      <a:pt x="22" y="4"/>
                    </a:lnTo>
                    <a:lnTo>
                      <a:pt x="25" y="8"/>
                    </a:lnTo>
                    <a:lnTo>
                      <a:pt x="26" y="13"/>
                    </a:lnTo>
                    <a:lnTo>
                      <a:pt x="25" y="19"/>
                    </a:lnTo>
                    <a:lnTo>
                      <a:pt x="22" y="22"/>
                    </a:lnTo>
                    <a:lnTo>
                      <a:pt x="18" y="25"/>
                    </a:lnTo>
                    <a:lnTo>
                      <a:pt x="13"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32" name="Freeform 460"/>
              <p:cNvSpPr>
                <a:spLocks noEditPoints="1"/>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close/>
                    <a:moveTo>
                      <a:pt x="62" y="117"/>
                    </a:moveTo>
                    <a:lnTo>
                      <a:pt x="62" y="117"/>
                    </a:lnTo>
                    <a:lnTo>
                      <a:pt x="71" y="116"/>
                    </a:lnTo>
                    <a:lnTo>
                      <a:pt x="79" y="112"/>
                    </a:lnTo>
                    <a:lnTo>
                      <a:pt x="85" y="107"/>
                    </a:lnTo>
                    <a:lnTo>
                      <a:pt x="91" y="99"/>
                    </a:lnTo>
                    <a:lnTo>
                      <a:pt x="95" y="91"/>
                    </a:lnTo>
                    <a:lnTo>
                      <a:pt x="97" y="82"/>
                    </a:lnTo>
                    <a:lnTo>
                      <a:pt x="98" y="73"/>
                    </a:lnTo>
                    <a:lnTo>
                      <a:pt x="98" y="64"/>
                    </a:lnTo>
                    <a:lnTo>
                      <a:pt x="98" y="56"/>
                    </a:lnTo>
                    <a:lnTo>
                      <a:pt x="97" y="46"/>
                    </a:lnTo>
                    <a:lnTo>
                      <a:pt x="93" y="37"/>
                    </a:lnTo>
                    <a:lnTo>
                      <a:pt x="89" y="28"/>
                    </a:lnTo>
                    <a:lnTo>
                      <a:pt x="84" y="20"/>
                    </a:lnTo>
                    <a:lnTo>
                      <a:pt x="78" y="13"/>
                    </a:lnTo>
                    <a:lnTo>
                      <a:pt x="70" y="10"/>
                    </a:lnTo>
                    <a:lnTo>
                      <a:pt x="65" y="8"/>
                    </a:lnTo>
                    <a:lnTo>
                      <a:pt x="60" y="7"/>
                    </a:lnTo>
                    <a:lnTo>
                      <a:pt x="50" y="8"/>
                    </a:lnTo>
                    <a:lnTo>
                      <a:pt x="43" y="12"/>
                    </a:lnTo>
                    <a:lnTo>
                      <a:pt x="37" y="19"/>
                    </a:lnTo>
                    <a:lnTo>
                      <a:pt x="32" y="25"/>
                    </a:lnTo>
                    <a:lnTo>
                      <a:pt x="28" y="34"/>
                    </a:lnTo>
                    <a:lnTo>
                      <a:pt x="26" y="42"/>
                    </a:lnTo>
                    <a:lnTo>
                      <a:pt x="25" y="51"/>
                    </a:lnTo>
                    <a:lnTo>
                      <a:pt x="23" y="60"/>
                    </a:lnTo>
                    <a:lnTo>
                      <a:pt x="25" y="69"/>
                    </a:lnTo>
                    <a:lnTo>
                      <a:pt x="26" y="78"/>
                    </a:lnTo>
                    <a:lnTo>
                      <a:pt x="28" y="87"/>
                    </a:lnTo>
                    <a:lnTo>
                      <a:pt x="32" y="96"/>
                    </a:lnTo>
                    <a:lnTo>
                      <a:pt x="39"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33" name="Freeform 461"/>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34" name="Freeform 462"/>
              <p:cNvSpPr/>
              <p:nvPr userDrawn="1"/>
            </p:nvSpPr>
            <p:spPr bwMode="auto">
              <a:xfrm>
                <a:off x="686"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8" y="92"/>
                    </a:lnTo>
                    <a:lnTo>
                      <a:pt x="72" y="84"/>
                    </a:lnTo>
                    <a:lnTo>
                      <a:pt x="74" y="75"/>
                    </a:lnTo>
                    <a:lnTo>
                      <a:pt x="75" y="66"/>
                    </a:lnTo>
                    <a:lnTo>
                      <a:pt x="75" y="57"/>
                    </a:lnTo>
                    <a:lnTo>
                      <a:pt x="75" y="49"/>
                    </a:lnTo>
                    <a:lnTo>
                      <a:pt x="74" y="39"/>
                    </a:lnTo>
                    <a:lnTo>
                      <a:pt x="70" y="30"/>
                    </a:lnTo>
                    <a:lnTo>
                      <a:pt x="66" y="21"/>
                    </a:lnTo>
                    <a:lnTo>
                      <a:pt x="61" y="13"/>
                    </a:lnTo>
                    <a:lnTo>
                      <a:pt x="55" y="6"/>
                    </a:lnTo>
                    <a:lnTo>
                      <a:pt x="47" y="3"/>
                    </a:lnTo>
                    <a:lnTo>
                      <a:pt x="42" y="1"/>
                    </a:lnTo>
                    <a:lnTo>
                      <a:pt x="37" y="0"/>
                    </a:lnTo>
                    <a:lnTo>
                      <a:pt x="27" y="1"/>
                    </a:lnTo>
                    <a:lnTo>
                      <a:pt x="20" y="5"/>
                    </a:lnTo>
                    <a:lnTo>
                      <a:pt x="14" y="12"/>
                    </a:lnTo>
                    <a:lnTo>
                      <a:pt x="9" y="18"/>
                    </a:lnTo>
                    <a:lnTo>
                      <a:pt x="5" y="27"/>
                    </a:lnTo>
                    <a:lnTo>
                      <a:pt x="3" y="35"/>
                    </a:lnTo>
                    <a:lnTo>
                      <a:pt x="2" y="44"/>
                    </a:lnTo>
                    <a:lnTo>
                      <a:pt x="0" y="53"/>
                    </a:lnTo>
                    <a:lnTo>
                      <a:pt x="2" y="62"/>
                    </a:lnTo>
                    <a:lnTo>
                      <a:pt x="3" y="71"/>
                    </a:lnTo>
                    <a:lnTo>
                      <a:pt x="5" y="80"/>
                    </a:lnTo>
                    <a:lnTo>
                      <a:pt x="9" y="89"/>
                    </a:lnTo>
                    <a:lnTo>
                      <a:pt x="16"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35" name="Freeform 463"/>
              <p:cNvSpPr/>
              <p:nvPr userDrawn="1"/>
            </p:nvSpPr>
            <p:spPr bwMode="auto">
              <a:xfrm>
                <a:off x="727"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7" y="29"/>
                    </a:lnTo>
                    <a:lnTo>
                      <a:pt x="15" y="25"/>
                    </a:lnTo>
                    <a:lnTo>
                      <a:pt x="9" y="21"/>
                    </a:lnTo>
                    <a:lnTo>
                      <a:pt x="2" y="19"/>
                    </a:lnTo>
                    <a:lnTo>
                      <a:pt x="2" y="13"/>
                    </a:lnTo>
                    <a:lnTo>
                      <a:pt x="19"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11"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81" y="113"/>
                    </a:lnTo>
                    <a:lnTo>
                      <a:pt x="85" y="113"/>
                    </a:lnTo>
                    <a:lnTo>
                      <a:pt x="89" y="112"/>
                    </a:lnTo>
                    <a:lnTo>
                      <a:pt x="91" y="109"/>
                    </a:lnTo>
                    <a:lnTo>
                      <a:pt x="92" y="104"/>
                    </a:lnTo>
                    <a:lnTo>
                      <a:pt x="92" y="37"/>
                    </a:lnTo>
                    <a:lnTo>
                      <a:pt x="92" y="32"/>
                    </a:lnTo>
                    <a:lnTo>
                      <a:pt x="91" y="28"/>
                    </a:lnTo>
                    <a:lnTo>
                      <a:pt x="89" y="24"/>
                    </a:lnTo>
                    <a:lnTo>
                      <a:pt x="86" y="20"/>
                    </a:lnTo>
                    <a:lnTo>
                      <a:pt x="83" y="17"/>
                    </a:lnTo>
                    <a:lnTo>
                      <a:pt x="78" y="16"/>
                    </a:lnTo>
                    <a:lnTo>
                      <a:pt x="69" y="15"/>
                    </a:lnTo>
                    <a:lnTo>
                      <a:pt x="61" y="16"/>
                    </a:lnTo>
                    <a:lnTo>
                      <a:pt x="54" y="19"/>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6"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36" name="Freeform 464"/>
              <p:cNvSpPr>
                <a:spLocks noEditPoints="1"/>
              </p:cNvSpPr>
              <p:nvPr userDrawn="1"/>
            </p:nvSpPr>
            <p:spPr bwMode="auto">
              <a:xfrm>
                <a:off x="777" y="292"/>
                <a:ext cx="37" cy="41"/>
              </a:xfrm>
              <a:custGeom>
                <a:avLst/>
                <a:gdLst>
                  <a:gd name="T0" fmla="*/ 0 w 112"/>
                  <a:gd name="T1" fmla="*/ 0 h 124"/>
                  <a:gd name="T2" fmla="*/ 0 w 112"/>
                  <a:gd name="T3" fmla="*/ 0 h 124"/>
                  <a:gd name="T4" fmla="*/ 0 w 112"/>
                  <a:gd name="T5" fmla="*/ 0 h 124"/>
                  <a:gd name="T6" fmla="*/ 0 w 112"/>
                  <a:gd name="T7" fmla="*/ 0 h 124"/>
                  <a:gd name="T8" fmla="*/ 0 w 112"/>
                  <a:gd name="T9" fmla="*/ 0 h 124"/>
                  <a:gd name="T10" fmla="*/ 0 w 112"/>
                  <a:gd name="T11" fmla="*/ 0 h 124"/>
                  <a:gd name="T12" fmla="*/ 0 w 112"/>
                  <a:gd name="T13" fmla="*/ 0 h 124"/>
                  <a:gd name="T14" fmla="*/ 0 w 112"/>
                  <a:gd name="T15" fmla="*/ 0 h 124"/>
                  <a:gd name="T16" fmla="*/ 0 w 112"/>
                  <a:gd name="T17" fmla="*/ 0 h 124"/>
                  <a:gd name="T18" fmla="*/ 0 w 112"/>
                  <a:gd name="T19" fmla="*/ 0 h 124"/>
                  <a:gd name="T20" fmla="*/ 0 w 112"/>
                  <a:gd name="T21" fmla="*/ 0 h 124"/>
                  <a:gd name="T22" fmla="*/ 0 w 112"/>
                  <a:gd name="T23" fmla="*/ 0 h 124"/>
                  <a:gd name="T24" fmla="*/ 0 w 112"/>
                  <a:gd name="T25" fmla="*/ 0 h 124"/>
                  <a:gd name="T26" fmla="*/ 0 w 112"/>
                  <a:gd name="T27" fmla="*/ 0 h 124"/>
                  <a:gd name="T28" fmla="*/ 0 w 112"/>
                  <a:gd name="T29" fmla="*/ 0 h 124"/>
                  <a:gd name="T30" fmla="*/ 0 w 112"/>
                  <a:gd name="T31" fmla="*/ 0 h 124"/>
                  <a:gd name="T32" fmla="*/ 0 w 112"/>
                  <a:gd name="T33" fmla="*/ 0 h 124"/>
                  <a:gd name="T34" fmla="*/ 0 w 112"/>
                  <a:gd name="T35" fmla="*/ 0 h 124"/>
                  <a:gd name="T36" fmla="*/ 0 w 112"/>
                  <a:gd name="T37" fmla="*/ 0 h 124"/>
                  <a:gd name="T38" fmla="*/ 0 w 112"/>
                  <a:gd name="T39" fmla="*/ 0 h 124"/>
                  <a:gd name="T40" fmla="*/ 0 w 112"/>
                  <a:gd name="T41" fmla="*/ 0 h 124"/>
                  <a:gd name="T42" fmla="*/ 0 w 112"/>
                  <a:gd name="T43" fmla="*/ 0 h 124"/>
                  <a:gd name="T44" fmla="*/ 0 w 112"/>
                  <a:gd name="T45" fmla="*/ 0 h 124"/>
                  <a:gd name="T46" fmla="*/ 0 w 112"/>
                  <a:gd name="T47" fmla="*/ 0 h 124"/>
                  <a:gd name="T48" fmla="*/ 0 w 112"/>
                  <a:gd name="T49" fmla="*/ 0 h 124"/>
                  <a:gd name="T50" fmla="*/ 0 w 112"/>
                  <a:gd name="T51" fmla="*/ 0 h 124"/>
                  <a:gd name="T52" fmla="*/ 0 w 112"/>
                  <a:gd name="T53" fmla="*/ 0 h 124"/>
                  <a:gd name="T54" fmla="*/ 0 w 112"/>
                  <a:gd name="T55" fmla="*/ 0 h 124"/>
                  <a:gd name="T56" fmla="*/ 0 w 112"/>
                  <a:gd name="T57" fmla="*/ 0 h 124"/>
                  <a:gd name="T58" fmla="*/ 0 w 112"/>
                  <a:gd name="T59" fmla="*/ 0 h 124"/>
                  <a:gd name="T60" fmla="*/ 0 w 112"/>
                  <a:gd name="T61" fmla="*/ 0 h 124"/>
                  <a:gd name="T62" fmla="*/ 0 w 112"/>
                  <a:gd name="T63" fmla="*/ 0 h 124"/>
                  <a:gd name="T64" fmla="*/ 0 w 112"/>
                  <a:gd name="T65" fmla="*/ 0 h 124"/>
                  <a:gd name="T66" fmla="*/ 0 w 112"/>
                  <a:gd name="T67" fmla="*/ 0 h 124"/>
                  <a:gd name="T68" fmla="*/ 0 w 112"/>
                  <a:gd name="T69" fmla="*/ 0 h 124"/>
                  <a:gd name="T70" fmla="*/ 0 w 112"/>
                  <a:gd name="T71" fmla="*/ 0 h 124"/>
                  <a:gd name="T72" fmla="*/ 0 w 112"/>
                  <a:gd name="T73" fmla="*/ 0 h 124"/>
                  <a:gd name="T74" fmla="*/ 0 w 112"/>
                  <a:gd name="T75" fmla="*/ 0 h 124"/>
                  <a:gd name="T76" fmla="*/ 0 w 112"/>
                  <a:gd name="T77" fmla="*/ 0 h 124"/>
                  <a:gd name="T78" fmla="*/ 0 w 112"/>
                  <a:gd name="T79" fmla="*/ 0 h 124"/>
                  <a:gd name="T80" fmla="*/ 0 w 112"/>
                  <a:gd name="T81" fmla="*/ 0 h 124"/>
                  <a:gd name="T82" fmla="*/ 0 w 112"/>
                  <a:gd name="T83" fmla="*/ 0 h 124"/>
                  <a:gd name="T84" fmla="*/ 0 w 112"/>
                  <a:gd name="T85" fmla="*/ 0 h 124"/>
                  <a:gd name="T86" fmla="*/ 0 w 112"/>
                  <a:gd name="T87" fmla="*/ 0 h 124"/>
                  <a:gd name="T88" fmla="*/ 0 w 112"/>
                  <a:gd name="T89" fmla="*/ 0 h 124"/>
                  <a:gd name="T90" fmla="*/ 0 w 112"/>
                  <a:gd name="T91" fmla="*/ 0 h 124"/>
                  <a:gd name="T92" fmla="*/ 0 w 112"/>
                  <a:gd name="T93" fmla="*/ 0 h 124"/>
                  <a:gd name="T94" fmla="*/ 0 w 112"/>
                  <a:gd name="T95" fmla="*/ 0 h 124"/>
                  <a:gd name="T96" fmla="*/ 0 w 112"/>
                  <a:gd name="T97" fmla="*/ 0 h 124"/>
                  <a:gd name="T98" fmla="*/ 0 w 112"/>
                  <a:gd name="T99" fmla="*/ 0 h 124"/>
                  <a:gd name="T100" fmla="*/ 0 w 112"/>
                  <a:gd name="T101" fmla="*/ 0 h 124"/>
                  <a:gd name="T102" fmla="*/ 0 w 112"/>
                  <a:gd name="T103" fmla="*/ 0 h 124"/>
                  <a:gd name="T104" fmla="*/ 0 w 112"/>
                  <a:gd name="T105" fmla="*/ 0 h 124"/>
                  <a:gd name="T106" fmla="*/ 0 w 112"/>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2" h="124">
                    <a:moveTo>
                      <a:pt x="112" y="109"/>
                    </a:moveTo>
                    <a:lnTo>
                      <a:pt x="112" y="109"/>
                    </a:lnTo>
                    <a:lnTo>
                      <a:pt x="105" y="114"/>
                    </a:lnTo>
                    <a:lnTo>
                      <a:pt x="100" y="120"/>
                    </a:lnTo>
                    <a:lnTo>
                      <a:pt x="92" y="122"/>
                    </a:lnTo>
                    <a:lnTo>
                      <a:pt x="86" y="124"/>
                    </a:lnTo>
                    <a:lnTo>
                      <a:pt x="82" y="124"/>
                    </a:lnTo>
                    <a:lnTo>
                      <a:pt x="78" y="122"/>
                    </a:lnTo>
                    <a:lnTo>
                      <a:pt x="75" y="120"/>
                    </a:lnTo>
                    <a:lnTo>
                      <a:pt x="73" y="118"/>
                    </a:lnTo>
                    <a:lnTo>
                      <a:pt x="70" y="112"/>
                    </a:lnTo>
                    <a:lnTo>
                      <a:pt x="69" y="104"/>
                    </a:lnTo>
                    <a:lnTo>
                      <a:pt x="60" y="112"/>
                    </a:lnTo>
                    <a:lnTo>
                      <a:pt x="51" y="118"/>
                    </a:lnTo>
                    <a:lnTo>
                      <a:pt x="40" y="122"/>
                    </a:lnTo>
                    <a:lnTo>
                      <a:pt x="29" y="124"/>
                    </a:lnTo>
                    <a:lnTo>
                      <a:pt x="22" y="124"/>
                    </a:lnTo>
                    <a:lnTo>
                      <a:pt x="17" y="122"/>
                    </a:lnTo>
                    <a:lnTo>
                      <a:pt x="13" y="120"/>
                    </a:lnTo>
                    <a:lnTo>
                      <a:pt x="8" y="116"/>
                    </a:lnTo>
                    <a:lnTo>
                      <a:pt x="5" y="113"/>
                    </a:lnTo>
                    <a:lnTo>
                      <a:pt x="3" y="108"/>
                    </a:lnTo>
                    <a:lnTo>
                      <a:pt x="1" y="104"/>
                    </a:lnTo>
                    <a:lnTo>
                      <a:pt x="0" y="99"/>
                    </a:lnTo>
                    <a:lnTo>
                      <a:pt x="1" y="91"/>
                    </a:lnTo>
                    <a:lnTo>
                      <a:pt x="4" y="86"/>
                    </a:lnTo>
                    <a:lnTo>
                      <a:pt x="8" y="81"/>
                    </a:lnTo>
                    <a:lnTo>
                      <a:pt x="14" y="76"/>
                    </a:lnTo>
                    <a:lnTo>
                      <a:pt x="22" y="72"/>
                    </a:lnTo>
                    <a:lnTo>
                      <a:pt x="34" y="67"/>
                    </a:lnTo>
                    <a:lnTo>
                      <a:pt x="69" y="55"/>
                    </a:lnTo>
                    <a:lnTo>
                      <a:pt x="69" y="37"/>
                    </a:lnTo>
                    <a:lnTo>
                      <a:pt x="69" y="32"/>
                    </a:lnTo>
                    <a:lnTo>
                      <a:pt x="68" y="28"/>
                    </a:lnTo>
                    <a:lnTo>
                      <a:pt x="65" y="24"/>
                    </a:lnTo>
                    <a:lnTo>
                      <a:pt x="62" y="20"/>
                    </a:lnTo>
                    <a:lnTo>
                      <a:pt x="58" y="19"/>
                    </a:lnTo>
                    <a:lnTo>
                      <a:pt x="55" y="16"/>
                    </a:lnTo>
                    <a:lnTo>
                      <a:pt x="49" y="15"/>
                    </a:lnTo>
                    <a:lnTo>
                      <a:pt x="43" y="15"/>
                    </a:lnTo>
                    <a:lnTo>
                      <a:pt x="35" y="16"/>
                    </a:lnTo>
                    <a:lnTo>
                      <a:pt x="30" y="20"/>
                    </a:lnTo>
                    <a:lnTo>
                      <a:pt x="25" y="25"/>
                    </a:lnTo>
                    <a:lnTo>
                      <a:pt x="23" y="33"/>
                    </a:lnTo>
                    <a:lnTo>
                      <a:pt x="22" y="38"/>
                    </a:lnTo>
                    <a:lnTo>
                      <a:pt x="18" y="41"/>
                    </a:lnTo>
                    <a:lnTo>
                      <a:pt x="14" y="43"/>
                    </a:lnTo>
                    <a:lnTo>
                      <a:pt x="9" y="45"/>
                    </a:lnTo>
                    <a:lnTo>
                      <a:pt x="7" y="43"/>
                    </a:lnTo>
                    <a:lnTo>
                      <a:pt x="5" y="42"/>
                    </a:lnTo>
                    <a:lnTo>
                      <a:pt x="4" y="39"/>
                    </a:lnTo>
                    <a:lnTo>
                      <a:pt x="5" y="34"/>
                    </a:lnTo>
                    <a:lnTo>
                      <a:pt x="7" y="29"/>
                    </a:lnTo>
                    <a:lnTo>
                      <a:pt x="9" y="26"/>
                    </a:lnTo>
                    <a:lnTo>
                      <a:pt x="12" y="22"/>
                    </a:lnTo>
                    <a:lnTo>
                      <a:pt x="22" y="16"/>
                    </a:lnTo>
                    <a:lnTo>
                      <a:pt x="34" y="10"/>
                    </a:lnTo>
                    <a:lnTo>
                      <a:pt x="46" y="3"/>
                    </a:lnTo>
                    <a:lnTo>
                      <a:pt x="51" y="2"/>
                    </a:lnTo>
                    <a:lnTo>
                      <a:pt x="57" y="0"/>
                    </a:lnTo>
                    <a:lnTo>
                      <a:pt x="68" y="2"/>
                    </a:lnTo>
                    <a:lnTo>
                      <a:pt x="78" y="6"/>
                    </a:lnTo>
                    <a:lnTo>
                      <a:pt x="83" y="10"/>
                    </a:lnTo>
                    <a:lnTo>
                      <a:pt x="86" y="13"/>
                    </a:lnTo>
                    <a:lnTo>
                      <a:pt x="88" y="17"/>
                    </a:lnTo>
                    <a:lnTo>
                      <a:pt x="90" y="22"/>
                    </a:lnTo>
                    <a:lnTo>
                      <a:pt x="90" y="95"/>
                    </a:lnTo>
                    <a:lnTo>
                      <a:pt x="91" y="102"/>
                    </a:lnTo>
                    <a:lnTo>
                      <a:pt x="92" y="107"/>
                    </a:lnTo>
                    <a:lnTo>
                      <a:pt x="95" y="109"/>
                    </a:lnTo>
                    <a:lnTo>
                      <a:pt x="99" y="109"/>
                    </a:lnTo>
                    <a:lnTo>
                      <a:pt x="104" y="108"/>
                    </a:lnTo>
                    <a:lnTo>
                      <a:pt x="109" y="105"/>
                    </a:lnTo>
                    <a:lnTo>
                      <a:pt x="112" y="109"/>
                    </a:lnTo>
                    <a:close/>
                    <a:moveTo>
                      <a:pt x="69" y="63"/>
                    </a:moveTo>
                    <a:lnTo>
                      <a:pt x="69" y="63"/>
                    </a:lnTo>
                    <a:lnTo>
                      <a:pt x="56" y="67"/>
                    </a:lnTo>
                    <a:lnTo>
                      <a:pt x="40" y="72"/>
                    </a:lnTo>
                    <a:lnTo>
                      <a:pt x="33" y="76"/>
                    </a:lnTo>
                    <a:lnTo>
                      <a:pt x="27" y="81"/>
                    </a:lnTo>
                    <a:lnTo>
                      <a:pt x="23" y="86"/>
                    </a:lnTo>
                    <a:lnTo>
                      <a:pt x="22" y="90"/>
                    </a:lnTo>
                    <a:lnTo>
                      <a:pt x="21" y="92"/>
                    </a:lnTo>
                    <a:lnTo>
                      <a:pt x="23" y="100"/>
                    </a:lnTo>
                    <a:lnTo>
                      <a:pt x="27" y="105"/>
                    </a:lnTo>
                    <a:lnTo>
                      <a:pt x="33" y="111"/>
                    </a:lnTo>
                    <a:lnTo>
                      <a:pt x="36" y="111"/>
                    </a:lnTo>
                    <a:lnTo>
                      <a:pt x="40" y="112"/>
                    </a:lnTo>
                    <a:lnTo>
                      <a:pt x="48" y="111"/>
                    </a:lnTo>
                    <a:lnTo>
                      <a:pt x="56" y="107"/>
                    </a:lnTo>
                    <a:lnTo>
                      <a:pt x="62" y="102"/>
                    </a:lnTo>
                    <a:lnTo>
                      <a:pt x="69" y="96"/>
                    </a:lnTo>
                    <a:lnTo>
                      <a:pt x="69" y="6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37" name="Freeform 465"/>
              <p:cNvSpPr/>
              <p:nvPr userDrawn="1"/>
            </p:nvSpPr>
            <p:spPr bwMode="auto">
              <a:xfrm>
                <a:off x="819" y="265"/>
                <a:ext cx="19" cy="67"/>
              </a:xfrm>
              <a:custGeom>
                <a:avLst/>
                <a:gdLst>
                  <a:gd name="T0" fmla="*/ 0 w 56"/>
                  <a:gd name="T1" fmla="*/ 0 h 200"/>
                  <a:gd name="T2" fmla="*/ 0 w 56"/>
                  <a:gd name="T3" fmla="*/ 0 h 200"/>
                  <a:gd name="T4" fmla="*/ 0 w 56"/>
                  <a:gd name="T5" fmla="*/ 0 h 200"/>
                  <a:gd name="T6" fmla="*/ 0 w 56"/>
                  <a:gd name="T7" fmla="*/ 0 h 200"/>
                  <a:gd name="T8" fmla="*/ 0 w 56"/>
                  <a:gd name="T9" fmla="*/ 0 h 200"/>
                  <a:gd name="T10" fmla="*/ 0 w 56"/>
                  <a:gd name="T11" fmla="*/ 0 h 200"/>
                  <a:gd name="T12" fmla="*/ 0 w 56"/>
                  <a:gd name="T13" fmla="*/ 0 h 200"/>
                  <a:gd name="T14" fmla="*/ 0 w 56"/>
                  <a:gd name="T15" fmla="*/ 0 h 200"/>
                  <a:gd name="T16" fmla="*/ 0 w 56"/>
                  <a:gd name="T17" fmla="*/ 0 h 200"/>
                  <a:gd name="T18" fmla="*/ 0 w 56"/>
                  <a:gd name="T19" fmla="*/ 0 h 200"/>
                  <a:gd name="T20" fmla="*/ 0 w 56"/>
                  <a:gd name="T21" fmla="*/ 0 h 200"/>
                  <a:gd name="T22" fmla="*/ 0 w 56"/>
                  <a:gd name="T23" fmla="*/ 0 h 200"/>
                  <a:gd name="T24" fmla="*/ 0 w 56"/>
                  <a:gd name="T25" fmla="*/ 0 h 200"/>
                  <a:gd name="T26" fmla="*/ 0 w 56"/>
                  <a:gd name="T27" fmla="*/ 0 h 200"/>
                  <a:gd name="T28" fmla="*/ 0 w 56"/>
                  <a:gd name="T29" fmla="*/ 0 h 200"/>
                  <a:gd name="T30" fmla="*/ 0 w 56"/>
                  <a:gd name="T31" fmla="*/ 0 h 200"/>
                  <a:gd name="T32" fmla="*/ 0 w 56"/>
                  <a:gd name="T33" fmla="*/ 0 h 200"/>
                  <a:gd name="T34" fmla="*/ 0 w 56"/>
                  <a:gd name="T35" fmla="*/ 0 h 200"/>
                  <a:gd name="T36" fmla="*/ 0 w 56"/>
                  <a:gd name="T37" fmla="*/ 0 h 200"/>
                  <a:gd name="T38" fmla="*/ 0 w 56"/>
                  <a:gd name="T39" fmla="*/ 0 h 200"/>
                  <a:gd name="T40" fmla="*/ 0 w 56"/>
                  <a:gd name="T41" fmla="*/ 0 h 200"/>
                  <a:gd name="T42" fmla="*/ 0 w 56"/>
                  <a:gd name="T43" fmla="*/ 0 h 200"/>
                  <a:gd name="T44" fmla="*/ 0 w 56"/>
                  <a:gd name="T45" fmla="*/ 0 h 200"/>
                  <a:gd name="T46" fmla="*/ 0 w 56"/>
                  <a:gd name="T47" fmla="*/ 0 h 200"/>
                  <a:gd name="T48" fmla="*/ 0 w 56"/>
                  <a:gd name="T49" fmla="*/ 0 h 200"/>
                  <a:gd name="T50" fmla="*/ 0 w 56"/>
                  <a:gd name="T51" fmla="*/ 0 h 200"/>
                  <a:gd name="T52" fmla="*/ 0 w 56"/>
                  <a:gd name="T53" fmla="*/ 0 h 200"/>
                  <a:gd name="T54" fmla="*/ 0 w 56"/>
                  <a:gd name="T55" fmla="*/ 0 h 200"/>
                  <a:gd name="T56" fmla="*/ 0 w 56"/>
                  <a:gd name="T57" fmla="*/ 0 h 200"/>
                  <a:gd name="T58" fmla="*/ 0 w 56"/>
                  <a:gd name="T59" fmla="*/ 0 h 200"/>
                  <a:gd name="T60" fmla="*/ 0 w 56"/>
                  <a:gd name="T61" fmla="*/ 0 h 200"/>
                  <a:gd name="T62" fmla="*/ 0 w 56"/>
                  <a:gd name="T63" fmla="*/ 0 h 200"/>
                  <a:gd name="T64" fmla="*/ 0 w 56"/>
                  <a:gd name="T65" fmla="*/ 0 h 200"/>
                  <a:gd name="T66" fmla="*/ 0 w 56"/>
                  <a:gd name="T67" fmla="*/ 0 h 200"/>
                  <a:gd name="T68" fmla="*/ 0 w 56"/>
                  <a:gd name="T69" fmla="*/ 0 h 200"/>
                  <a:gd name="T70" fmla="*/ 0 w 56"/>
                  <a:gd name="T71" fmla="*/ 0 h 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 h="200">
                    <a:moveTo>
                      <a:pt x="0" y="193"/>
                    </a:moveTo>
                    <a:lnTo>
                      <a:pt x="4" y="193"/>
                    </a:lnTo>
                    <a:lnTo>
                      <a:pt x="10" y="193"/>
                    </a:lnTo>
                    <a:lnTo>
                      <a:pt x="13" y="192"/>
                    </a:lnTo>
                    <a:lnTo>
                      <a:pt x="16" y="189"/>
                    </a:lnTo>
                    <a:lnTo>
                      <a:pt x="17" y="184"/>
                    </a:lnTo>
                    <a:lnTo>
                      <a:pt x="17" y="39"/>
                    </a:lnTo>
                    <a:lnTo>
                      <a:pt x="17" y="29"/>
                    </a:lnTo>
                    <a:lnTo>
                      <a:pt x="16" y="26"/>
                    </a:lnTo>
                    <a:lnTo>
                      <a:pt x="15" y="23"/>
                    </a:lnTo>
                    <a:lnTo>
                      <a:pt x="10" y="21"/>
                    </a:lnTo>
                    <a:lnTo>
                      <a:pt x="4" y="18"/>
                    </a:lnTo>
                    <a:lnTo>
                      <a:pt x="4" y="14"/>
                    </a:lnTo>
                    <a:lnTo>
                      <a:pt x="19" y="9"/>
                    </a:lnTo>
                    <a:lnTo>
                      <a:pt x="30" y="4"/>
                    </a:lnTo>
                    <a:lnTo>
                      <a:pt x="37" y="0"/>
                    </a:lnTo>
                    <a:lnTo>
                      <a:pt x="38" y="1"/>
                    </a:lnTo>
                    <a:lnTo>
                      <a:pt x="38" y="4"/>
                    </a:lnTo>
                    <a:lnTo>
                      <a:pt x="38" y="184"/>
                    </a:lnTo>
                    <a:lnTo>
                      <a:pt x="39" y="189"/>
                    </a:lnTo>
                    <a:lnTo>
                      <a:pt x="42" y="192"/>
                    </a:lnTo>
                    <a:lnTo>
                      <a:pt x="46" y="193"/>
                    </a:lnTo>
                    <a:lnTo>
                      <a:pt x="51" y="193"/>
                    </a:lnTo>
                    <a:lnTo>
                      <a:pt x="56" y="193"/>
                    </a:lnTo>
                    <a:lnTo>
                      <a:pt x="56" y="200"/>
                    </a:lnTo>
                    <a:lnTo>
                      <a:pt x="29" y="200"/>
                    </a:lnTo>
                    <a:lnTo>
                      <a:pt x="0" y="200"/>
                    </a:lnTo>
                    <a:lnTo>
                      <a:pt x="0" y="19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38" name="Freeform 466"/>
              <p:cNvSpPr/>
              <p:nvPr userDrawn="1"/>
            </p:nvSpPr>
            <p:spPr bwMode="auto">
              <a:xfrm>
                <a:off x="870" y="271"/>
                <a:ext cx="49" cy="61"/>
              </a:xfrm>
              <a:custGeom>
                <a:avLst/>
                <a:gdLst>
                  <a:gd name="T0" fmla="*/ 0 w 148"/>
                  <a:gd name="T1" fmla="*/ 0 h 182"/>
                  <a:gd name="T2" fmla="*/ 0 w 148"/>
                  <a:gd name="T3" fmla="*/ 0 h 182"/>
                  <a:gd name="T4" fmla="*/ 0 w 148"/>
                  <a:gd name="T5" fmla="*/ 0 h 182"/>
                  <a:gd name="T6" fmla="*/ 0 w 148"/>
                  <a:gd name="T7" fmla="*/ 0 h 182"/>
                  <a:gd name="T8" fmla="*/ 0 w 148"/>
                  <a:gd name="T9" fmla="*/ 0 h 182"/>
                  <a:gd name="T10" fmla="*/ 0 w 148"/>
                  <a:gd name="T11" fmla="*/ 0 h 182"/>
                  <a:gd name="T12" fmla="*/ 0 w 148"/>
                  <a:gd name="T13" fmla="*/ 0 h 182"/>
                  <a:gd name="T14" fmla="*/ 0 w 148"/>
                  <a:gd name="T15" fmla="*/ 0 h 182"/>
                  <a:gd name="T16" fmla="*/ 0 w 148"/>
                  <a:gd name="T17" fmla="*/ 0 h 182"/>
                  <a:gd name="T18" fmla="*/ 0 w 148"/>
                  <a:gd name="T19" fmla="*/ 0 h 182"/>
                  <a:gd name="T20" fmla="*/ 0 w 148"/>
                  <a:gd name="T21" fmla="*/ 0 h 182"/>
                  <a:gd name="T22" fmla="*/ 0 w 148"/>
                  <a:gd name="T23" fmla="*/ 0 h 182"/>
                  <a:gd name="T24" fmla="*/ 0 w 148"/>
                  <a:gd name="T25" fmla="*/ 0 h 182"/>
                  <a:gd name="T26" fmla="*/ 0 w 148"/>
                  <a:gd name="T27" fmla="*/ 0 h 182"/>
                  <a:gd name="T28" fmla="*/ 0 w 148"/>
                  <a:gd name="T29" fmla="*/ 0 h 182"/>
                  <a:gd name="T30" fmla="*/ 0 w 148"/>
                  <a:gd name="T31" fmla="*/ 0 h 182"/>
                  <a:gd name="T32" fmla="*/ 0 w 148"/>
                  <a:gd name="T33" fmla="*/ 0 h 182"/>
                  <a:gd name="T34" fmla="*/ 0 w 148"/>
                  <a:gd name="T35" fmla="*/ 0 h 182"/>
                  <a:gd name="T36" fmla="*/ 0 w 148"/>
                  <a:gd name="T37" fmla="*/ 0 h 182"/>
                  <a:gd name="T38" fmla="*/ 0 w 148"/>
                  <a:gd name="T39" fmla="*/ 0 h 182"/>
                  <a:gd name="T40" fmla="*/ 0 w 148"/>
                  <a:gd name="T41" fmla="*/ 0 h 182"/>
                  <a:gd name="T42" fmla="*/ 0 w 148"/>
                  <a:gd name="T43" fmla="*/ 0 h 182"/>
                  <a:gd name="T44" fmla="*/ 0 w 148"/>
                  <a:gd name="T45" fmla="*/ 0 h 182"/>
                  <a:gd name="T46" fmla="*/ 0 w 148"/>
                  <a:gd name="T47" fmla="*/ 0 h 182"/>
                  <a:gd name="T48" fmla="*/ 0 w 148"/>
                  <a:gd name="T49" fmla="*/ 0 h 182"/>
                  <a:gd name="T50" fmla="*/ 0 w 148"/>
                  <a:gd name="T51" fmla="*/ 0 h 182"/>
                  <a:gd name="T52" fmla="*/ 0 w 148"/>
                  <a:gd name="T53" fmla="*/ 0 h 182"/>
                  <a:gd name="T54" fmla="*/ 0 w 148"/>
                  <a:gd name="T55" fmla="*/ 0 h 182"/>
                  <a:gd name="T56" fmla="*/ 0 w 148"/>
                  <a:gd name="T57" fmla="*/ 0 h 182"/>
                  <a:gd name="T58" fmla="*/ 0 w 148"/>
                  <a:gd name="T59" fmla="*/ 0 h 182"/>
                  <a:gd name="T60" fmla="*/ 0 w 148"/>
                  <a:gd name="T61" fmla="*/ 0 h 182"/>
                  <a:gd name="T62" fmla="*/ 0 w 148"/>
                  <a:gd name="T63" fmla="*/ 0 h 182"/>
                  <a:gd name="T64" fmla="*/ 0 w 148"/>
                  <a:gd name="T65" fmla="*/ 0 h 182"/>
                  <a:gd name="T66" fmla="*/ 0 w 148"/>
                  <a:gd name="T67" fmla="*/ 0 h 182"/>
                  <a:gd name="T68" fmla="*/ 0 w 148"/>
                  <a:gd name="T69" fmla="*/ 0 h 182"/>
                  <a:gd name="T70" fmla="*/ 0 w 148"/>
                  <a:gd name="T71" fmla="*/ 0 h 182"/>
                  <a:gd name="T72" fmla="*/ 0 w 148"/>
                  <a:gd name="T73" fmla="*/ 0 h 182"/>
                  <a:gd name="T74" fmla="*/ 0 w 148"/>
                  <a:gd name="T75" fmla="*/ 0 h 182"/>
                  <a:gd name="T76" fmla="*/ 0 w 148"/>
                  <a:gd name="T77" fmla="*/ 0 h 182"/>
                  <a:gd name="T78" fmla="*/ 0 w 148"/>
                  <a:gd name="T79" fmla="*/ 0 h 182"/>
                  <a:gd name="T80" fmla="*/ 0 w 148"/>
                  <a:gd name="T81" fmla="*/ 0 h 182"/>
                  <a:gd name="T82" fmla="*/ 0 w 148"/>
                  <a:gd name="T83" fmla="*/ 0 h 182"/>
                  <a:gd name="T84" fmla="*/ 0 w 148"/>
                  <a:gd name="T85" fmla="*/ 0 h 1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8" h="182">
                    <a:moveTo>
                      <a:pt x="50" y="82"/>
                    </a:moveTo>
                    <a:lnTo>
                      <a:pt x="85" y="82"/>
                    </a:lnTo>
                    <a:lnTo>
                      <a:pt x="92" y="82"/>
                    </a:lnTo>
                    <a:lnTo>
                      <a:pt x="97" y="79"/>
                    </a:lnTo>
                    <a:lnTo>
                      <a:pt x="101" y="77"/>
                    </a:lnTo>
                    <a:lnTo>
                      <a:pt x="104" y="73"/>
                    </a:lnTo>
                    <a:lnTo>
                      <a:pt x="106" y="66"/>
                    </a:lnTo>
                    <a:lnTo>
                      <a:pt x="107" y="60"/>
                    </a:lnTo>
                    <a:lnTo>
                      <a:pt x="113" y="60"/>
                    </a:lnTo>
                    <a:lnTo>
                      <a:pt x="111" y="88"/>
                    </a:lnTo>
                    <a:lnTo>
                      <a:pt x="111" y="104"/>
                    </a:lnTo>
                    <a:lnTo>
                      <a:pt x="113" y="118"/>
                    </a:lnTo>
                    <a:lnTo>
                      <a:pt x="107" y="118"/>
                    </a:lnTo>
                    <a:lnTo>
                      <a:pt x="106" y="109"/>
                    </a:lnTo>
                    <a:lnTo>
                      <a:pt x="105" y="104"/>
                    </a:lnTo>
                    <a:lnTo>
                      <a:pt x="104" y="99"/>
                    </a:lnTo>
                    <a:lnTo>
                      <a:pt x="101" y="96"/>
                    </a:lnTo>
                    <a:lnTo>
                      <a:pt x="97" y="95"/>
                    </a:lnTo>
                    <a:lnTo>
                      <a:pt x="92" y="94"/>
                    </a:lnTo>
                    <a:lnTo>
                      <a:pt x="79" y="94"/>
                    </a:lnTo>
                    <a:lnTo>
                      <a:pt x="50" y="94"/>
                    </a:lnTo>
                    <a:lnTo>
                      <a:pt x="50" y="138"/>
                    </a:lnTo>
                    <a:lnTo>
                      <a:pt x="52" y="156"/>
                    </a:lnTo>
                    <a:lnTo>
                      <a:pt x="53" y="161"/>
                    </a:lnTo>
                    <a:lnTo>
                      <a:pt x="54" y="166"/>
                    </a:lnTo>
                    <a:lnTo>
                      <a:pt x="58" y="170"/>
                    </a:lnTo>
                    <a:lnTo>
                      <a:pt x="62" y="173"/>
                    </a:lnTo>
                    <a:lnTo>
                      <a:pt x="69" y="174"/>
                    </a:lnTo>
                    <a:lnTo>
                      <a:pt x="78" y="174"/>
                    </a:lnTo>
                    <a:lnTo>
                      <a:pt x="93" y="174"/>
                    </a:lnTo>
                    <a:lnTo>
                      <a:pt x="110" y="171"/>
                    </a:lnTo>
                    <a:lnTo>
                      <a:pt x="118" y="170"/>
                    </a:lnTo>
                    <a:lnTo>
                      <a:pt x="123" y="167"/>
                    </a:lnTo>
                    <a:lnTo>
                      <a:pt x="128" y="164"/>
                    </a:lnTo>
                    <a:lnTo>
                      <a:pt x="133" y="157"/>
                    </a:lnTo>
                    <a:lnTo>
                      <a:pt x="137" y="151"/>
                    </a:lnTo>
                    <a:lnTo>
                      <a:pt x="141" y="141"/>
                    </a:lnTo>
                    <a:lnTo>
                      <a:pt x="148" y="141"/>
                    </a:lnTo>
                    <a:lnTo>
                      <a:pt x="141" y="162"/>
                    </a:lnTo>
                    <a:lnTo>
                      <a:pt x="137" y="182"/>
                    </a:lnTo>
                    <a:lnTo>
                      <a:pt x="58" y="182"/>
                    </a:lnTo>
                    <a:lnTo>
                      <a:pt x="0" y="182"/>
                    </a:lnTo>
                    <a:lnTo>
                      <a:pt x="0" y="175"/>
                    </a:lnTo>
                    <a:lnTo>
                      <a:pt x="8" y="175"/>
                    </a:lnTo>
                    <a:lnTo>
                      <a:pt x="14" y="174"/>
                    </a:lnTo>
                    <a:lnTo>
                      <a:pt x="18" y="173"/>
                    </a:lnTo>
                    <a:lnTo>
                      <a:pt x="21" y="170"/>
                    </a:lnTo>
                    <a:lnTo>
                      <a:pt x="23" y="166"/>
                    </a:lnTo>
                    <a:lnTo>
                      <a:pt x="25" y="161"/>
                    </a:lnTo>
                    <a:lnTo>
                      <a:pt x="25" y="145"/>
                    </a:lnTo>
                    <a:lnTo>
                      <a:pt x="25" y="30"/>
                    </a:lnTo>
                    <a:lnTo>
                      <a:pt x="25" y="17"/>
                    </a:lnTo>
                    <a:lnTo>
                      <a:pt x="23" y="13"/>
                    </a:lnTo>
                    <a:lnTo>
                      <a:pt x="21" y="11"/>
                    </a:lnTo>
                    <a:lnTo>
                      <a:pt x="17" y="8"/>
                    </a:lnTo>
                    <a:lnTo>
                      <a:pt x="13" y="8"/>
                    </a:lnTo>
                    <a:lnTo>
                      <a:pt x="0" y="7"/>
                    </a:lnTo>
                    <a:lnTo>
                      <a:pt x="0" y="0"/>
                    </a:lnTo>
                    <a:lnTo>
                      <a:pt x="53" y="0"/>
                    </a:lnTo>
                    <a:lnTo>
                      <a:pt x="128" y="0"/>
                    </a:lnTo>
                    <a:lnTo>
                      <a:pt x="128" y="39"/>
                    </a:lnTo>
                    <a:lnTo>
                      <a:pt x="123" y="40"/>
                    </a:lnTo>
                    <a:lnTo>
                      <a:pt x="122" y="31"/>
                    </a:lnTo>
                    <a:lnTo>
                      <a:pt x="119" y="25"/>
                    </a:lnTo>
                    <a:lnTo>
                      <a:pt x="115" y="20"/>
                    </a:lnTo>
                    <a:lnTo>
                      <a:pt x="110" y="15"/>
                    </a:lnTo>
                    <a:lnTo>
                      <a:pt x="105" y="12"/>
                    </a:lnTo>
                    <a:lnTo>
                      <a:pt x="98" y="9"/>
                    </a:lnTo>
                    <a:lnTo>
                      <a:pt x="91" y="8"/>
                    </a:lnTo>
                    <a:lnTo>
                      <a:pt x="82" y="8"/>
                    </a:lnTo>
                    <a:lnTo>
                      <a:pt x="50" y="8"/>
                    </a:lnTo>
                    <a:lnTo>
                      <a:pt x="50" y="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39" name="Freeform 467"/>
              <p:cNvSpPr/>
              <p:nvPr userDrawn="1"/>
            </p:nvSpPr>
            <p:spPr bwMode="auto">
              <a:xfrm>
                <a:off x="921" y="293"/>
                <a:ext cx="45" cy="39"/>
              </a:xfrm>
              <a:custGeom>
                <a:avLst/>
                <a:gdLst>
                  <a:gd name="T0" fmla="*/ 0 w 135"/>
                  <a:gd name="T1" fmla="*/ 0 h 116"/>
                  <a:gd name="T2" fmla="*/ 0 w 135"/>
                  <a:gd name="T3" fmla="*/ 0 h 116"/>
                  <a:gd name="T4" fmla="*/ 0 w 135"/>
                  <a:gd name="T5" fmla="*/ 0 h 116"/>
                  <a:gd name="T6" fmla="*/ 0 w 135"/>
                  <a:gd name="T7" fmla="*/ 0 h 116"/>
                  <a:gd name="T8" fmla="*/ 0 w 135"/>
                  <a:gd name="T9" fmla="*/ 0 h 116"/>
                  <a:gd name="T10" fmla="*/ 0 w 135"/>
                  <a:gd name="T11" fmla="*/ 0 h 116"/>
                  <a:gd name="T12" fmla="*/ 0 w 135"/>
                  <a:gd name="T13" fmla="*/ 0 h 116"/>
                  <a:gd name="T14" fmla="*/ 0 w 135"/>
                  <a:gd name="T15" fmla="*/ 0 h 116"/>
                  <a:gd name="T16" fmla="*/ 0 w 135"/>
                  <a:gd name="T17" fmla="*/ 0 h 116"/>
                  <a:gd name="T18" fmla="*/ 0 w 135"/>
                  <a:gd name="T19" fmla="*/ 0 h 116"/>
                  <a:gd name="T20" fmla="*/ 0 w 135"/>
                  <a:gd name="T21" fmla="*/ 0 h 116"/>
                  <a:gd name="T22" fmla="*/ 0 w 135"/>
                  <a:gd name="T23" fmla="*/ 0 h 116"/>
                  <a:gd name="T24" fmla="*/ 0 w 135"/>
                  <a:gd name="T25" fmla="*/ 0 h 116"/>
                  <a:gd name="T26" fmla="*/ 0 w 135"/>
                  <a:gd name="T27" fmla="*/ 0 h 116"/>
                  <a:gd name="T28" fmla="*/ 0 w 135"/>
                  <a:gd name="T29" fmla="*/ 0 h 116"/>
                  <a:gd name="T30" fmla="*/ 0 w 135"/>
                  <a:gd name="T31" fmla="*/ 0 h 116"/>
                  <a:gd name="T32" fmla="*/ 0 w 135"/>
                  <a:gd name="T33" fmla="*/ 0 h 116"/>
                  <a:gd name="T34" fmla="*/ 0 w 135"/>
                  <a:gd name="T35" fmla="*/ 0 h 116"/>
                  <a:gd name="T36" fmla="*/ 0 w 135"/>
                  <a:gd name="T37" fmla="*/ 0 h 116"/>
                  <a:gd name="T38" fmla="*/ 0 w 135"/>
                  <a:gd name="T39" fmla="*/ 0 h 116"/>
                  <a:gd name="T40" fmla="*/ 0 w 135"/>
                  <a:gd name="T41" fmla="*/ 0 h 116"/>
                  <a:gd name="T42" fmla="*/ 0 w 135"/>
                  <a:gd name="T43" fmla="*/ 0 h 116"/>
                  <a:gd name="T44" fmla="*/ 0 w 135"/>
                  <a:gd name="T45" fmla="*/ 0 h 116"/>
                  <a:gd name="T46" fmla="*/ 0 w 135"/>
                  <a:gd name="T47" fmla="*/ 0 h 116"/>
                  <a:gd name="T48" fmla="*/ 0 w 135"/>
                  <a:gd name="T49" fmla="*/ 0 h 116"/>
                  <a:gd name="T50" fmla="*/ 0 w 135"/>
                  <a:gd name="T51" fmla="*/ 0 h 116"/>
                  <a:gd name="T52" fmla="*/ 0 w 135"/>
                  <a:gd name="T53" fmla="*/ 0 h 116"/>
                  <a:gd name="T54" fmla="*/ 0 w 135"/>
                  <a:gd name="T55" fmla="*/ 0 h 116"/>
                  <a:gd name="T56" fmla="*/ 0 w 135"/>
                  <a:gd name="T57" fmla="*/ 0 h 116"/>
                  <a:gd name="T58" fmla="*/ 0 w 135"/>
                  <a:gd name="T59" fmla="*/ 0 h 116"/>
                  <a:gd name="T60" fmla="*/ 0 w 135"/>
                  <a:gd name="T61" fmla="*/ 0 h 116"/>
                  <a:gd name="T62" fmla="*/ 0 w 135"/>
                  <a:gd name="T63" fmla="*/ 0 h 116"/>
                  <a:gd name="T64" fmla="*/ 0 w 135"/>
                  <a:gd name="T65" fmla="*/ 0 h 116"/>
                  <a:gd name="T66" fmla="*/ 0 w 135"/>
                  <a:gd name="T67" fmla="*/ 0 h 116"/>
                  <a:gd name="T68" fmla="*/ 0 w 135"/>
                  <a:gd name="T69" fmla="*/ 0 h 116"/>
                  <a:gd name="T70" fmla="*/ 0 w 135"/>
                  <a:gd name="T71" fmla="*/ 0 h 116"/>
                  <a:gd name="T72" fmla="*/ 0 w 135"/>
                  <a:gd name="T73" fmla="*/ 0 h 116"/>
                  <a:gd name="T74" fmla="*/ 0 w 135"/>
                  <a:gd name="T75" fmla="*/ 0 h 116"/>
                  <a:gd name="T76" fmla="*/ 0 w 135"/>
                  <a:gd name="T77" fmla="*/ 0 h 116"/>
                  <a:gd name="T78" fmla="*/ 0 w 135"/>
                  <a:gd name="T79" fmla="*/ 0 h 116"/>
                  <a:gd name="T80" fmla="*/ 0 w 135"/>
                  <a:gd name="T81" fmla="*/ 0 h 116"/>
                  <a:gd name="T82" fmla="*/ 0 w 135"/>
                  <a:gd name="T83" fmla="*/ 0 h 116"/>
                  <a:gd name="T84" fmla="*/ 0 w 135"/>
                  <a:gd name="T85" fmla="*/ 0 h 116"/>
                  <a:gd name="T86" fmla="*/ 0 w 135"/>
                  <a:gd name="T87" fmla="*/ 0 h 1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35" h="116">
                    <a:moveTo>
                      <a:pt x="0" y="109"/>
                    </a:moveTo>
                    <a:lnTo>
                      <a:pt x="0" y="109"/>
                    </a:lnTo>
                    <a:lnTo>
                      <a:pt x="10" y="109"/>
                    </a:lnTo>
                    <a:lnTo>
                      <a:pt x="17" y="107"/>
                    </a:lnTo>
                    <a:lnTo>
                      <a:pt x="24" y="103"/>
                    </a:lnTo>
                    <a:lnTo>
                      <a:pt x="30" y="95"/>
                    </a:lnTo>
                    <a:lnTo>
                      <a:pt x="59" y="63"/>
                    </a:lnTo>
                    <a:lnTo>
                      <a:pt x="41" y="38"/>
                    </a:lnTo>
                    <a:lnTo>
                      <a:pt x="29" y="24"/>
                    </a:lnTo>
                    <a:lnTo>
                      <a:pt x="19" y="12"/>
                    </a:lnTo>
                    <a:lnTo>
                      <a:pt x="15" y="9"/>
                    </a:lnTo>
                    <a:lnTo>
                      <a:pt x="12" y="8"/>
                    </a:lnTo>
                    <a:lnTo>
                      <a:pt x="6" y="7"/>
                    </a:lnTo>
                    <a:lnTo>
                      <a:pt x="6" y="0"/>
                    </a:lnTo>
                    <a:lnTo>
                      <a:pt x="32" y="2"/>
                    </a:lnTo>
                    <a:lnTo>
                      <a:pt x="61" y="0"/>
                    </a:lnTo>
                    <a:lnTo>
                      <a:pt x="61" y="7"/>
                    </a:lnTo>
                    <a:lnTo>
                      <a:pt x="51" y="8"/>
                    </a:lnTo>
                    <a:lnTo>
                      <a:pt x="48" y="9"/>
                    </a:lnTo>
                    <a:lnTo>
                      <a:pt x="47" y="12"/>
                    </a:lnTo>
                    <a:lnTo>
                      <a:pt x="51" y="17"/>
                    </a:lnTo>
                    <a:lnTo>
                      <a:pt x="59" y="29"/>
                    </a:lnTo>
                    <a:lnTo>
                      <a:pt x="73" y="46"/>
                    </a:lnTo>
                    <a:lnTo>
                      <a:pt x="89" y="29"/>
                    </a:lnTo>
                    <a:lnTo>
                      <a:pt x="95" y="18"/>
                    </a:lnTo>
                    <a:lnTo>
                      <a:pt x="98" y="15"/>
                    </a:lnTo>
                    <a:lnTo>
                      <a:pt x="99" y="12"/>
                    </a:lnTo>
                    <a:lnTo>
                      <a:pt x="99" y="11"/>
                    </a:lnTo>
                    <a:lnTo>
                      <a:pt x="98" y="9"/>
                    </a:lnTo>
                    <a:lnTo>
                      <a:pt x="94" y="8"/>
                    </a:lnTo>
                    <a:lnTo>
                      <a:pt x="87" y="7"/>
                    </a:lnTo>
                    <a:lnTo>
                      <a:pt x="87" y="0"/>
                    </a:lnTo>
                    <a:lnTo>
                      <a:pt x="115" y="2"/>
                    </a:lnTo>
                    <a:lnTo>
                      <a:pt x="135" y="0"/>
                    </a:lnTo>
                    <a:lnTo>
                      <a:pt x="135" y="7"/>
                    </a:lnTo>
                    <a:lnTo>
                      <a:pt x="126" y="8"/>
                    </a:lnTo>
                    <a:lnTo>
                      <a:pt x="120" y="11"/>
                    </a:lnTo>
                    <a:lnTo>
                      <a:pt x="113" y="15"/>
                    </a:lnTo>
                    <a:lnTo>
                      <a:pt x="107" y="21"/>
                    </a:lnTo>
                    <a:lnTo>
                      <a:pt x="78" y="53"/>
                    </a:lnTo>
                    <a:lnTo>
                      <a:pt x="100" y="82"/>
                    </a:lnTo>
                    <a:lnTo>
                      <a:pt x="113" y="99"/>
                    </a:lnTo>
                    <a:lnTo>
                      <a:pt x="121" y="107"/>
                    </a:lnTo>
                    <a:lnTo>
                      <a:pt x="125" y="108"/>
                    </a:lnTo>
                    <a:lnTo>
                      <a:pt x="130" y="109"/>
                    </a:lnTo>
                    <a:lnTo>
                      <a:pt x="135" y="109"/>
                    </a:lnTo>
                    <a:lnTo>
                      <a:pt x="135" y="116"/>
                    </a:lnTo>
                    <a:lnTo>
                      <a:pt x="107" y="116"/>
                    </a:lnTo>
                    <a:lnTo>
                      <a:pt x="78" y="116"/>
                    </a:lnTo>
                    <a:lnTo>
                      <a:pt x="78" y="109"/>
                    </a:lnTo>
                    <a:lnTo>
                      <a:pt x="89" y="109"/>
                    </a:lnTo>
                    <a:lnTo>
                      <a:pt x="91" y="108"/>
                    </a:lnTo>
                    <a:lnTo>
                      <a:pt x="91" y="105"/>
                    </a:lnTo>
                    <a:lnTo>
                      <a:pt x="87" y="100"/>
                    </a:lnTo>
                    <a:lnTo>
                      <a:pt x="80" y="88"/>
                    </a:lnTo>
                    <a:lnTo>
                      <a:pt x="64" y="69"/>
                    </a:lnTo>
                    <a:lnTo>
                      <a:pt x="48" y="87"/>
                    </a:lnTo>
                    <a:lnTo>
                      <a:pt x="39" y="99"/>
                    </a:lnTo>
                    <a:lnTo>
                      <a:pt x="34" y="105"/>
                    </a:lnTo>
                    <a:lnTo>
                      <a:pt x="35" y="108"/>
                    </a:lnTo>
                    <a:lnTo>
                      <a:pt x="39" y="109"/>
                    </a:lnTo>
                    <a:lnTo>
                      <a:pt x="50" y="109"/>
                    </a:lnTo>
                    <a:lnTo>
                      <a:pt x="50" y="116"/>
                    </a:lnTo>
                    <a:lnTo>
                      <a:pt x="25" y="116"/>
                    </a:lnTo>
                    <a:lnTo>
                      <a:pt x="0" y="116"/>
                    </a:lnTo>
                    <a:lnTo>
                      <a:pt x="0" y="10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40" name="Freeform 468"/>
              <p:cNvSpPr>
                <a:spLocks noEditPoints="1"/>
              </p:cNvSpPr>
              <p:nvPr userDrawn="1"/>
            </p:nvSpPr>
            <p:spPr bwMode="auto">
              <a:xfrm>
                <a:off x="97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5" y="114"/>
                    </a:lnTo>
                    <a:lnTo>
                      <a:pt x="98" y="120"/>
                    </a:lnTo>
                    <a:lnTo>
                      <a:pt x="92" y="122"/>
                    </a:lnTo>
                    <a:lnTo>
                      <a:pt x="84" y="124"/>
                    </a:lnTo>
                    <a:lnTo>
                      <a:pt x="80" y="124"/>
                    </a:lnTo>
                    <a:lnTo>
                      <a:pt x="77" y="122"/>
                    </a:lnTo>
                    <a:lnTo>
                      <a:pt x="75" y="120"/>
                    </a:lnTo>
                    <a:lnTo>
                      <a:pt x="72" y="118"/>
                    </a:lnTo>
                    <a:lnTo>
                      <a:pt x="70" y="112"/>
                    </a:lnTo>
                    <a:lnTo>
                      <a:pt x="68" y="104"/>
                    </a:lnTo>
                    <a:lnTo>
                      <a:pt x="59" y="112"/>
                    </a:lnTo>
                    <a:lnTo>
                      <a:pt x="49" y="118"/>
                    </a:lnTo>
                    <a:lnTo>
                      <a:pt x="38" y="122"/>
                    </a:lnTo>
                    <a:lnTo>
                      <a:pt x="28" y="124"/>
                    </a:lnTo>
                    <a:lnTo>
                      <a:pt x="22" y="124"/>
                    </a:lnTo>
                    <a:lnTo>
                      <a:pt x="16" y="122"/>
                    </a:lnTo>
                    <a:lnTo>
                      <a:pt x="11" y="120"/>
                    </a:lnTo>
                    <a:lnTo>
                      <a:pt x="7" y="116"/>
                    </a:lnTo>
                    <a:lnTo>
                      <a:pt x="3" y="113"/>
                    </a:lnTo>
                    <a:lnTo>
                      <a:pt x="1" y="108"/>
                    </a:lnTo>
                    <a:lnTo>
                      <a:pt x="0" y="104"/>
                    </a:lnTo>
                    <a:lnTo>
                      <a:pt x="0" y="99"/>
                    </a:lnTo>
                    <a:lnTo>
                      <a:pt x="1" y="91"/>
                    </a:lnTo>
                    <a:lnTo>
                      <a:pt x="2" y="86"/>
                    </a:lnTo>
                    <a:lnTo>
                      <a:pt x="6" y="81"/>
                    </a:lnTo>
                    <a:lnTo>
                      <a:pt x="12" y="76"/>
                    </a:lnTo>
                    <a:lnTo>
                      <a:pt x="22" y="72"/>
                    </a:lnTo>
                    <a:lnTo>
                      <a:pt x="33" y="67"/>
                    </a:lnTo>
                    <a:lnTo>
                      <a:pt x="67" y="55"/>
                    </a:lnTo>
                    <a:lnTo>
                      <a:pt x="67" y="37"/>
                    </a:lnTo>
                    <a:lnTo>
                      <a:pt x="67" y="32"/>
                    </a:lnTo>
                    <a:lnTo>
                      <a:pt x="66" y="28"/>
                    </a:lnTo>
                    <a:lnTo>
                      <a:pt x="64" y="24"/>
                    </a:lnTo>
                    <a:lnTo>
                      <a:pt x="62" y="20"/>
                    </a:lnTo>
                    <a:lnTo>
                      <a:pt x="58" y="19"/>
                    </a:lnTo>
                    <a:lnTo>
                      <a:pt x="53" y="16"/>
                    </a:lnTo>
                    <a:lnTo>
                      <a:pt x="47" y="15"/>
                    </a:lnTo>
                    <a:lnTo>
                      <a:pt x="42" y="15"/>
                    </a:lnTo>
                    <a:lnTo>
                      <a:pt x="35" y="16"/>
                    </a:lnTo>
                    <a:lnTo>
                      <a:pt x="28" y="20"/>
                    </a:lnTo>
                    <a:lnTo>
                      <a:pt x="24" y="25"/>
                    </a:lnTo>
                    <a:lnTo>
                      <a:pt x="23" y="33"/>
                    </a:lnTo>
                    <a:lnTo>
                      <a:pt x="22" y="38"/>
                    </a:lnTo>
                    <a:lnTo>
                      <a:pt x="18" y="41"/>
                    </a:lnTo>
                    <a:lnTo>
                      <a:pt x="12" y="43"/>
                    </a:lnTo>
                    <a:lnTo>
                      <a:pt x="7" y="45"/>
                    </a:lnTo>
                    <a:lnTo>
                      <a:pt x="5" y="43"/>
                    </a:lnTo>
                    <a:lnTo>
                      <a:pt x="3" y="42"/>
                    </a:lnTo>
                    <a:lnTo>
                      <a:pt x="3" y="39"/>
                    </a:lnTo>
                    <a:lnTo>
                      <a:pt x="3" y="34"/>
                    </a:lnTo>
                    <a:lnTo>
                      <a:pt x="5" y="29"/>
                    </a:lnTo>
                    <a:lnTo>
                      <a:pt x="7" y="26"/>
                    </a:lnTo>
                    <a:lnTo>
                      <a:pt x="11" y="22"/>
                    </a:lnTo>
                    <a:lnTo>
                      <a:pt x="20" y="16"/>
                    </a:lnTo>
                    <a:lnTo>
                      <a:pt x="33" y="10"/>
                    </a:lnTo>
                    <a:lnTo>
                      <a:pt x="45" y="3"/>
                    </a:lnTo>
                    <a:lnTo>
                      <a:pt x="50" y="2"/>
                    </a:lnTo>
                    <a:lnTo>
                      <a:pt x="57" y="0"/>
                    </a:lnTo>
                    <a:lnTo>
                      <a:pt x="67" y="2"/>
                    </a:lnTo>
                    <a:lnTo>
                      <a:pt x="77" y="6"/>
                    </a:lnTo>
                    <a:lnTo>
                      <a:pt x="81" y="10"/>
                    </a:lnTo>
                    <a:lnTo>
                      <a:pt x="85" y="13"/>
                    </a:lnTo>
                    <a:lnTo>
                      <a:pt x="88" y="17"/>
                    </a:lnTo>
                    <a:lnTo>
                      <a:pt x="89" y="22"/>
                    </a:lnTo>
                    <a:lnTo>
                      <a:pt x="89" y="95"/>
                    </a:lnTo>
                    <a:lnTo>
                      <a:pt x="89" y="102"/>
                    </a:lnTo>
                    <a:lnTo>
                      <a:pt x="92" y="107"/>
                    </a:lnTo>
                    <a:lnTo>
                      <a:pt x="94" y="109"/>
                    </a:lnTo>
                    <a:lnTo>
                      <a:pt x="98" y="109"/>
                    </a:lnTo>
                    <a:lnTo>
                      <a:pt x="103" y="108"/>
                    </a:lnTo>
                    <a:lnTo>
                      <a:pt x="107" y="105"/>
                    </a:lnTo>
                    <a:lnTo>
                      <a:pt x="110" y="109"/>
                    </a:lnTo>
                    <a:close/>
                    <a:moveTo>
                      <a:pt x="67" y="63"/>
                    </a:moveTo>
                    <a:lnTo>
                      <a:pt x="67" y="63"/>
                    </a:lnTo>
                    <a:lnTo>
                      <a:pt x="54" y="67"/>
                    </a:lnTo>
                    <a:lnTo>
                      <a:pt x="38" y="72"/>
                    </a:lnTo>
                    <a:lnTo>
                      <a:pt x="32" y="76"/>
                    </a:lnTo>
                    <a:lnTo>
                      <a:pt x="25" y="81"/>
                    </a:lnTo>
                    <a:lnTo>
                      <a:pt x="22" y="86"/>
                    </a:lnTo>
                    <a:lnTo>
                      <a:pt x="20" y="90"/>
                    </a:lnTo>
                    <a:lnTo>
                      <a:pt x="20" y="92"/>
                    </a:lnTo>
                    <a:lnTo>
                      <a:pt x="22" y="100"/>
                    </a:lnTo>
                    <a:lnTo>
                      <a:pt x="25" y="105"/>
                    </a:lnTo>
                    <a:lnTo>
                      <a:pt x="32" y="111"/>
                    </a:lnTo>
                    <a:lnTo>
                      <a:pt x="35" y="111"/>
                    </a:lnTo>
                    <a:lnTo>
                      <a:pt x="38" y="112"/>
                    </a:lnTo>
                    <a:lnTo>
                      <a:pt x="47" y="111"/>
                    </a:lnTo>
                    <a:lnTo>
                      <a:pt x="54" y="107"/>
                    </a:lnTo>
                    <a:lnTo>
                      <a:pt x="62"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41" name="Freeform 469"/>
              <p:cNvSpPr/>
              <p:nvPr userDrawn="1"/>
            </p:nvSpPr>
            <p:spPr bwMode="auto">
              <a:xfrm>
                <a:off x="1013" y="292"/>
                <a:ext cx="68" cy="40"/>
              </a:xfrm>
              <a:custGeom>
                <a:avLst/>
                <a:gdLst>
                  <a:gd name="T0" fmla="*/ 0 w 205"/>
                  <a:gd name="T1" fmla="*/ 0 h 120"/>
                  <a:gd name="T2" fmla="*/ 0 w 205"/>
                  <a:gd name="T3" fmla="*/ 0 h 120"/>
                  <a:gd name="T4" fmla="*/ 0 w 205"/>
                  <a:gd name="T5" fmla="*/ 0 h 120"/>
                  <a:gd name="T6" fmla="*/ 0 w 205"/>
                  <a:gd name="T7" fmla="*/ 0 h 120"/>
                  <a:gd name="T8" fmla="*/ 0 w 205"/>
                  <a:gd name="T9" fmla="*/ 0 h 120"/>
                  <a:gd name="T10" fmla="*/ 0 w 205"/>
                  <a:gd name="T11" fmla="*/ 0 h 120"/>
                  <a:gd name="T12" fmla="*/ 0 w 205"/>
                  <a:gd name="T13" fmla="*/ 0 h 120"/>
                  <a:gd name="T14" fmla="*/ 0 w 205"/>
                  <a:gd name="T15" fmla="*/ 0 h 120"/>
                  <a:gd name="T16" fmla="*/ 0 w 205"/>
                  <a:gd name="T17" fmla="*/ 0 h 120"/>
                  <a:gd name="T18" fmla="*/ 0 w 205"/>
                  <a:gd name="T19" fmla="*/ 0 h 120"/>
                  <a:gd name="T20" fmla="*/ 0 w 205"/>
                  <a:gd name="T21" fmla="*/ 0 h 120"/>
                  <a:gd name="T22" fmla="*/ 0 w 205"/>
                  <a:gd name="T23" fmla="*/ 0 h 120"/>
                  <a:gd name="T24" fmla="*/ 0 w 205"/>
                  <a:gd name="T25" fmla="*/ 0 h 120"/>
                  <a:gd name="T26" fmla="*/ 0 w 205"/>
                  <a:gd name="T27" fmla="*/ 0 h 120"/>
                  <a:gd name="T28" fmla="*/ 0 w 205"/>
                  <a:gd name="T29" fmla="*/ 0 h 120"/>
                  <a:gd name="T30" fmla="*/ 0 w 205"/>
                  <a:gd name="T31" fmla="*/ 0 h 120"/>
                  <a:gd name="T32" fmla="*/ 0 w 205"/>
                  <a:gd name="T33" fmla="*/ 0 h 120"/>
                  <a:gd name="T34" fmla="*/ 0 w 205"/>
                  <a:gd name="T35" fmla="*/ 0 h 120"/>
                  <a:gd name="T36" fmla="*/ 0 w 205"/>
                  <a:gd name="T37" fmla="*/ 0 h 120"/>
                  <a:gd name="T38" fmla="*/ 0 w 205"/>
                  <a:gd name="T39" fmla="*/ 0 h 120"/>
                  <a:gd name="T40" fmla="*/ 0 w 205"/>
                  <a:gd name="T41" fmla="*/ 0 h 120"/>
                  <a:gd name="T42" fmla="*/ 0 w 205"/>
                  <a:gd name="T43" fmla="*/ 0 h 120"/>
                  <a:gd name="T44" fmla="*/ 0 w 205"/>
                  <a:gd name="T45" fmla="*/ 0 h 120"/>
                  <a:gd name="T46" fmla="*/ 0 w 205"/>
                  <a:gd name="T47" fmla="*/ 0 h 120"/>
                  <a:gd name="T48" fmla="*/ 0 w 205"/>
                  <a:gd name="T49" fmla="*/ 0 h 120"/>
                  <a:gd name="T50" fmla="*/ 0 w 205"/>
                  <a:gd name="T51" fmla="*/ 0 h 120"/>
                  <a:gd name="T52" fmla="*/ 0 w 205"/>
                  <a:gd name="T53" fmla="*/ 0 h 120"/>
                  <a:gd name="T54" fmla="*/ 0 w 205"/>
                  <a:gd name="T55" fmla="*/ 0 h 120"/>
                  <a:gd name="T56" fmla="*/ 0 w 205"/>
                  <a:gd name="T57" fmla="*/ 0 h 120"/>
                  <a:gd name="T58" fmla="*/ 0 w 205"/>
                  <a:gd name="T59" fmla="*/ 0 h 120"/>
                  <a:gd name="T60" fmla="*/ 0 w 205"/>
                  <a:gd name="T61" fmla="*/ 0 h 120"/>
                  <a:gd name="T62" fmla="*/ 0 w 205"/>
                  <a:gd name="T63" fmla="*/ 0 h 120"/>
                  <a:gd name="T64" fmla="*/ 0 w 205"/>
                  <a:gd name="T65" fmla="*/ 0 h 120"/>
                  <a:gd name="T66" fmla="*/ 0 w 205"/>
                  <a:gd name="T67" fmla="*/ 0 h 120"/>
                  <a:gd name="T68" fmla="*/ 0 w 205"/>
                  <a:gd name="T69" fmla="*/ 0 h 120"/>
                  <a:gd name="T70" fmla="*/ 0 w 205"/>
                  <a:gd name="T71" fmla="*/ 0 h 120"/>
                  <a:gd name="T72" fmla="*/ 0 w 205"/>
                  <a:gd name="T73" fmla="*/ 0 h 120"/>
                  <a:gd name="T74" fmla="*/ 0 w 205"/>
                  <a:gd name="T75" fmla="*/ 0 h 120"/>
                  <a:gd name="T76" fmla="*/ 0 w 205"/>
                  <a:gd name="T77" fmla="*/ 0 h 120"/>
                  <a:gd name="T78" fmla="*/ 0 w 205"/>
                  <a:gd name="T79" fmla="*/ 0 h 120"/>
                  <a:gd name="T80" fmla="*/ 0 w 205"/>
                  <a:gd name="T81" fmla="*/ 0 h 120"/>
                  <a:gd name="T82" fmla="*/ 0 w 205"/>
                  <a:gd name="T83" fmla="*/ 0 h 120"/>
                  <a:gd name="T84" fmla="*/ 0 w 205"/>
                  <a:gd name="T85" fmla="*/ 0 h 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5" h="120">
                    <a:moveTo>
                      <a:pt x="18" y="34"/>
                    </a:moveTo>
                    <a:lnTo>
                      <a:pt x="18" y="34"/>
                    </a:lnTo>
                    <a:lnTo>
                      <a:pt x="18" y="26"/>
                    </a:lnTo>
                    <a:lnTo>
                      <a:pt x="16" y="22"/>
                    </a:lnTo>
                    <a:lnTo>
                      <a:pt x="12" y="19"/>
                    </a:lnTo>
                    <a:lnTo>
                      <a:pt x="5" y="16"/>
                    </a:lnTo>
                    <a:lnTo>
                      <a:pt x="5" y="11"/>
                    </a:lnTo>
                    <a:lnTo>
                      <a:pt x="32" y="2"/>
                    </a:lnTo>
                    <a:lnTo>
                      <a:pt x="38" y="0"/>
                    </a:lnTo>
                    <a:lnTo>
                      <a:pt x="39" y="2"/>
                    </a:lnTo>
                    <a:lnTo>
                      <a:pt x="39" y="4"/>
                    </a:lnTo>
                    <a:lnTo>
                      <a:pt x="39" y="20"/>
                    </a:lnTo>
                    <a:lnTo>
                      <a:pt x="49" y="13"/>
                    </a:lnTo>
                    <a:lnTo>
                      <a:pt x="61" y="7"/>
                    </a:lnTo>
                    <a:lnTo>
                      <a:pt x="71" y="2"/>
                    </a:lnTo>
                    <a:lnTo>
                      <a:pt x="78" y="0"/>
                    </a:lnTo>
                    <a:lnTo>
                      <a:pt x="84" y="0"/>
                    </a:lnTo>
                    <a:lnTo>
                      <a:pt x="95" y="2"/>
                    </a:lnTo>
                    <a:lnTo>
                      <a:pt x="102" y="6"/>
                    </a:lnTo>
                    <a:lnTo>
                      <a:pt x="105" y="8"/>
                    </a:lnTo>
                    <a:lnTo>
                      <a:pt x="109" y="12"/>
                    </a:lnTo>
                    <a:lnTo>
                      <a:pt x="110" y="16"/>
                    </a:lnTo>
                    <a:lnTo>
                      <a:pt x="113" y="21"/>
                    </a:lnTo>
                    <a:lnTo>
                      <a:pt x="123" y="13"/>
                    </a:lnTo>
                    <a:lnTo>
                      <a:pt x="134" y="7"/>
                    </a:lnTo>
                    <a:lnTo>
                      <a:pt x="144" y="3"/>
                    </a:lnTo>
                    <a:lnTo>
                      <a:pt x="150" y="2"/>
                    </a:lnTo>
                    <a:lnTo>
                      <a:pt x="157" y="0"/>
                    </a:lnTo>
                    <a:lnTo>
                      <a:pt x="165" y="2"/>
                    </a:lnTo>
                    <a:lnTo>
                      <a:pt x="171" y="4"/>
                    </a:lnTo>
                    <a:lnTo>
                      <a:pt x="178" y="7"/>
                    </a:lnTo>
                    <a:lnTo>
                      <a:pt x="181" y="12"/>
                    </a:lnTo>
                    <a:lnTo>
                      <a:pt x="184" y="17"/>
                    </a:lnTo>
                    <a:lnTo>
                      <a:pt x="187" y="24"/>
                    </a:lnTo>
                    <a:lnTo>
                      <a:pt x="188" y="30"/>
                    </a:lnTo>
                    <a:lnTo>
                      <a:pt x="188" y="38"/>
                    </a:lnTo>
                    <a:lnTo>
                      <a:pt x="188" y="104"/>
                    </a:lnTo>
                    <a:lnTo>
                      <a:pt x="189" y="109"/>
                    </a:lnTo>
                    <a:lnTo>
                      <a:pt x="192" y="112"/>
                    </a:lnTo>
                    <a:lnTo>
                      <a:pt x="196" y="113"/>
                    </a:lnTo>
                    <a:lnTo>
                      <a:pt x="201" y="113"/>
                    </a:lnTo>
                    <a:lnTo>
                      <a:pt x="205" y="113"/>
                    </a:lnTo>
                    <a:lnTo>
                      <a:pt x="205" y="120"/>
                    </a:lnTo>
                    <a:lnTo>
                      <a:pt x="179" y="120"/>
                    </a:lnTo>
                    <a:lnTo>
                      <a:pt x="150" y="120"/>
                    </a:lnTo>
                    <a:lnTo>
                      <a:pt x="150" y="113"/>
                    </a:lnTo>
                    <a:lnTo>
                      <a:pt x="156" y="113"/>
                    </a:lnTo>
                    <a:lnTo>
                      <a:pt x="159" y="113"/>
                    </a:lnTo>
                    <a:lnTo>
                      <a:pt x="163" y="112"/>
                    </a:lnTo>
                    <a:lnTo>
                      <a:pt x="166" y="109"/>
                    </a:lnTo>
                    <a:lnTo>
                      <a:pt x="167" y="104"/>
                    </a:lnTo>
                    <a:lnTo>
                      <a:pt x="167" y="47"/>
                    </a:lnTo>
                    <a:lnTo>
                      <a:pt x="167" y="35"/>
                    </a:lnTo>
                    <a:lnTo>
                      <a:pt x="166" y="29"/>
                    </a:lnTo>
                    <a:lnTo>
                      <a:pt x="163" y="25"/>
                    </a:lnTo>
                    <a:lnTo>
                      <a:pt x="161" y="21"/>
                    </a:lnTo>
                    <a:lnTo>
                      <a:pt x="157" y="17"/>
                    </a:lnTo>
                    <a:lnTo>
                      <a:pt x="152" y="16"/>
                    </a:lnTo>
                    <a:lnTo>
                      <a:pt x="145" y="15"/>
                    </a:lnTo>
                    <a:lnTo>
                      <a:pt x="136" y="16"/>
                    </a:lnTo>
                    <a:lnTo>
                      <a:pt x="128" y="20"/>
                    </a:lnTo>
                    <a:lnTo>
                      <a:pt x="119" y="24"/>
                    </a:lnTo>
                    <a:lnTo>
                      <a:pt x="114" y="28"/>
                    </a:lnTo>
                    <a:lnTo>
                      <a:pt x="114" y="104"/>
                    </a:lnTo>
                    <a:lnTo>
                      <a:pt x="115" y="109"/>
                    </a:lnTo>
                    <a:lnTo>
                      <a:pt x="118" y="112"/>
                    </a:lnTo>
                    <a:lnTo>
                      <a:pt x="122" y="113"/>
                    </a:lnTo>
                    <a:lnTo>
                      <a:pt x="127" y="113"/>
                    </a:lnTo>
                    <a:lnTo>
                      <a:pt x="132" y="113"/>
                    </a:lnTo>
                    <a:lnTo>
                      <a:pt x="132" y="120"/>
                    </a:lnTo>
                    <a:lnTo>
                      <a:pt x="104" y="120"/>
                    </a:lnTo>
                    <a:lnTo>
                      <a:pt x="75" y="120"/>
                    </a:lnTo>
                    <a:lnTo>
                      <a:pt x="75" y="113"/>
                    </a:lnTo>
                    <a:lnTo>
                      <a:pt x="80" y="113"/>
                    </a:lnTo>
                    <a:lnTo>
                      <a:pt x="86" y="113"/>
                    </a:lnTo>
                    <a:lnTo>
                      <a:pt x="89" y="112"/>
                    </a:lnTo>
                    <a:lnTo>
                      <a:pt x="92" y="109"/>
                    </a:lnTo>
                    <a:lnTo>
                      <a:pt x="93" y="104"/>
                    </a:lnTo>
                    <a:lnTo>
                      <a:pt x="93" y="47"/>
                    </a:lnTo>
                    <a:lnTo>
                      <a:pt x="92" y="35"/>
                    </a:lnTo>
                    <a:lnTo>
                      <a:pt x="91" y="29"/>
                    </a:lnTo>
                    <a:lnTo>
                      <a:pt x="89" y="25"/>
                    </a:lnTo>
                    <a:lnTo>
                      <a:pt x="86" y="21"/>
                    </a:lnTo>
                    <a:lnTo>
                      <a:pt x="82" y="17"/>
                    </a:lnTo>
                    <a:lnTo>
                      <a:pt x="76" y="16"/>
                    </a:lnTo>
                    <a:lnTo>
                      <a:pt x="70" y="15"/>
                    </a:lnTo>
                    <a:lnTo>
                      <a:pt x="62" y="16"/>
                    </a:lnTo>
                    <a:lnTo>
                      <a:pt x="53" y="20"/>
                    </a:lnTo>
                    <a:lnTo>
                      <a:pt x="45" y="24"/>
                    </a:lnTo>
                    <a:lnTo>
                      <a:pt x="39" y="28"/>
                    </a:lnTo>
                    <a:lnTo>
                      <a:pt x="39" y="104"/>
                    </a:lnTo>
                    <a:lnTo>
                      <a:pt x="40" y="109"/>
                    </a:lnTo>
                    <a:lnTo>
                      <a:pt x="43" y="112"/>
                    </a:lnTo>
                    <a:lnTo>
                      <a:pt x="48" y="113"/>
                    </a:lnTo>
                    <a:lnTo>
                      <a:pt x="52" y="113"/>
                    </a:lnTo>
                    <a:lnTo>
                      <a:pt x="57" y="113"/>
                    </a:lnTo>
                    <a:lnTo>
                      <a:pt x="57" y="120"/>
                    </a:lnTo>
                    <a:lnTo>
                      <a:pt x="30" y="120"/>
                    </a:lnTo>
                    <a:lnTo>
                      <a:pt x="0" y="120"/>
                    </a:lnTo>
                    <a:lnTo>
                      <a:pt x="0" y="113"/>
                    </a:lnTo>
                    <a:lnTo>
                      <a:pt x="6" y="113"/>
                    </a:lnTo>
                    <a:lnTo>
                      <a:pt x="12" y="113"/>
                    </a:lnTo>
                    <a:lnTo>
                      <a:pt x="16" y="112"/>
                    </a:lnTo>
                    <a:lnTo>
                      <a:pt x="18" y="109"/>
                    </a:lnTo>
                    <a:lnTo>
                      <a:pt x="18" y="104"/>
                    </a:lnTo>
                    <a:lnTo>
                      <a:pt x="18"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42" name="Freeform 470"/>
              <p:cNvSpPr>
                <a:spLocks noEditPoints="1"/>
              </p:cNvSpPr>
              <p:nvPr userDrawn="1"/>
            </p:nvSpPr>
            <p:spPr bwMode="auto">
              <a:xfrm>
                <a:off x="1087" y="270"/>
                <a:ext cx="19" cy="62"/>
              </a:xfrm>
              <a:custGeom>
                <a:avLst/>
                <a:gdLst>
                  <a:gd name="T0" fmla="*/ 0 w 56"/>
                  <a:gd name="T1" fmla="*/ 0 h 186"/>
                  <a:gd name="T2" fmla="*/ 0 w 56"/>
                  <a:gd name="T3" fmla="*/ 0 h 186"/>
                  <a:gd name="T4" fmla="*/ 0 w 56"/>
                  <a:gd name="T5" fmla="*/ 0 h 186"/>
                  <a:gd name="T6" fmla="*/ 0 w 56"/>
                  <a:gd name="T7" fmla="*/ 0 h 186"/>
                  <a:gd name="T8" fmla="*/ 0 w 56"/>
                  <a:gd name="T9" fmla="*/ 0 h 186"/>
                  <a:gd name="T10" fmla="*/ 0 w 56"/>
                  <a:gd name="T11" fmla="*/ 0 h 186"/>
                  <a:gd name="T12" fmla="*/ 0 w 56"/>
                  <a:gd name="T13" fmla="*/ 0 h 186"/>
                  <a:gd name="T14" fmla="*/ 0 w 56"/>
                  <a:gd name="T15" fmla="*/ 0 h 186"/>
                  <a:gd name="T16" fmla="*/ 0 w 56"/>
                  <a:gd name="T17" fmla="*/ 0 h 186"/>
                  <a:gd name="T18" fmla="*/ 0 w 56"/>
                  <a:gd name="T19" fmla="*/ 0 h 186"/>
                  <a:gd name="T20" fmla="*/ 0 w 56"/>
                  <a:gd name="T21" fmla="*/ 0 h 186"/>
                  <a:gd name="T22" fmla="*/ 0 w 56"/>
                  <a:gd name="T23" fmla="*/ 0 h 186"/>
                  <a:gd name="T24" fmla="*/ 0 w 56"/>
                  <a:gd name="T25" fmla="*/ 0 h 186"/>
                  <a:gd name="T26" fmla="*/ 0 w 56"/>
                  <a:gd name="T27" fmla="*/ 0 h 186"/>
                  <a:gd name="T28" fmla="*/ 0 w 56"/>
                  <a:gd name="T29" fmla="*/ 0 h 186"/>
                  <a:gd name="T30" fmla="*/ 0 w 56"/>
                  <a:gd name="T31" fmla="*/ 0 h 186"/>
                  <a:gd name="T32" fmla="*/ 0 w 56"/>
                  <a:gd name="T33" fmla="*/ 0 h 186"/>
                  <a:gd name="T34" fmla="*/ 0 w 56"/>
                  <a:gd name="T35" fmla="*/ 0 h 186"/>
                  <a:gd name="T36" fmla="*/ 0 w 56"/>
                  <a:gd name="T37" fmla="*/ 0 h 186"/>
                  <a:gd name="T38" fmla="*/ 0 w 56"/>
                  <a:gd name="T39" fmla="*/ 0 h 186"/>
                  <a:gd name="T40" fmla="*/ 0 w 56"/>
                  <a:gd name="T41" fmla="*/ 0 h 186"/>
                  <a:gd name="T42" fmla="*/ 0 w 56"/>
                  <a:gd name="T43" fmla="*/ 0 h 186"/>
                  <a:gd name="T44" fmla="*/ 0 w 56"/>
                  <a:gd name="T45" fmla="*/ 0 h 186"/>
                  <a:gd name="T46" fmla="*/ 0 w 56"/>
                  <a:gd name="T47" fmla="*/ 0 h 186"/>
                  <a:gd name="T48" fmla="*/ 0 w 56"/>
                  <a:gd name="T49" fmla="*/ 0 h 186"/>
                  <a:gd name="T50" fmla="*/ 0 w 56"/>
                  <a:gd name="T51" fmla="*/ 0 h 186"/>
                  <a:gd name="T52" fmla="*/ 0 w 56"/>
                  <a:gd name="T53" fmla="*/ 0 h 186"/>
                  <a:gd name="T54" fmla="*/ 0 w 56"/>
                  <a:gd name="T55" fmla="*/ 0 h 186"/>
                  <a:gd name="T56" fmla="*/ 0 w 56"/>
                  <a:gd name="T57" fmla="*/ 0 h 186"/>
                  <a:gd name="T58" fmla="*/ 0 w 56"/>
                  <a:gd name="T59" fmla="*/ 0 h 186"/>
                  <a:gd name="T60" fmla="*/ 0 w 56"/>
                  <a:gd name="T61" fmla="*/ 0 h 186"/>
                  <a:gd name="T62" fmla="*/ 0 w 56"/>
                  <a:gd name="T63" fmla="*/ 0 h 186"/>
                  <a:gd name="T64" fmla="*/ 0 w 56"/>
                  <a:gd name="T65" fmla="*/ 0 h 186"/>
                  <a:gd name="T66" fmla="*/ 0 w 56"/>
                  <a:gd name="T67" fmla="*/ 0 h 186"/>
                  <a:gd name="T68" fmla="*/ 0 w 56"/>
                  <a:gd name="T69" fmla="*/ 0 h 186"/>
                  <a:gd name="T70" fmla="*/ 0 w 56"/>
                  <a:gd name="T71" fmla="*/ 0 h 186"/>
                  <a:gd name="T72" fmla="*/ 0 w 56"/>
                  <a:gd name="T73" fmla="*/ 0 h 186"/>
                  <a:gd name="T74" fmla="*/ 0 w 56"/>
                  <a:gd name="T75" fmla="*/ 0 h 186"/>
                  <a:gd name="T76" fmla="*/ 0 w 56"/>
                  <a:gd name="T77" fmla="*/ 0 h 186"/>
                  <a:gd name="T78" fmla="*/ 0 w 56"/>
                  <a:gd name="T79" fmla="*/ 0 h 186"/>
                  <a:gd name="T80" fmla="*/ 0 w 56"/>
                  <a:gd name="T81" fmla="*/ 0 h 186"/>
                  <a:gd name="T82" fmla="*/ 0 w 56"/>
                  <a:gd name="T83" fmla="*/ 0 h 186"/>
                  <a:gd name="T84" fmla="*/ 0 w 56"/>
                  <a:gd name="T85" fmla="*/ 0 h 186"/>
                  <a:gd name="T86" fmla="*/ 0 w 56"/>
                  <a:gd name="T87" fmla="*/ 0 h 186"/>
                  <a:gd name="T88" fmla="*/ 0 w 56"/>
                  <a:gd name="T89" fmla="*/ 0 h 186"/>
                  <a:gd name="T90" fmla="*/ 0 w 56"/>
                  <a:gd name="T91" fmla="*/ 0 h 186"/>
                  <a:gd name="T92" fmla="*/ 0 w 56"/>
                  <a:gd name="T93" fmla="*/ 0 h 186"/>
                  <a:gd name="T94" fmla="*/ 0 w 56"/>
                  <a:gd name="T95" fmla="*/ 0 h 186"/>
                  <a:gd name="T96" fmla="*/ 0 w 56"/>
                  <a:gd name="T97" fmla="*/ 0 h 186"/>
                  <a:gd name="T98" fmla="*/ 0 w 56"/>
                  <a:gd name="T99" fmla="*/ 0 h 186"/>
                  <a:gd name="T100" fmla="*/ 0 w 56"/>
                  <a:gd name="T101" fmla="*/ 0 h 186"/>
                  <a:gd name="T102" fmla="*/ 0 w 56"/>
                  <a:gd name="T103" fmla="*/ 0 h 186"/>
                  <a:gd name="T104" fmla="*/ 0 w 56"/>
                  <a:gd name="T105" fmla="*/ 0 h 186"/>
                  <a:gd name="T106" fmla="*/ 0 w 56"/>
                  <a:gd name="T107" fmla="*/ 0 h 186"/>
                  <a:gd name="T108" fmla="*/ 0 w 56"/>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6" h="186">
                    <a:moveTo>
                      <a:pt x="0" y="179"/>
                    </a:moveTo>
                    <a:lnTo>
                      <a:pt x="5" y="179"/>
                    </a:lnTo>
                    <a:lnTo>
                      <a:pt x="10" y="179"/>
                    </a:lnTo>
                    <a:lnTo>
                      <a:pt x="14" y="178"/>
                    </a:lnTo>
                    <a:lnTo>
                      <a:pt x="17" y="175"/>
                    </a:lnTo>
                    <a:lnTo>
                      <a:pt x="17" y="170"/>
                    </a:lnTo>
                    <a:lnTo>
                      <a:pt x="17" y="100"/>
                    </a:lnTo>
                    <a:lnTo>
                      <a:pt x="17" y="92"/>
                    </a:lnTo>
                    <a:lnTo>
                      <a:pt x="14" y="88"/>
                    </a:lnTo>
                    <a:lnTo>
                      <a:pt x="10" y="85"/>
                    </a:lnTo>
                    <a:lnTo>
                      <a:pt x="4" y="82"/>
                    </a:lnTo>
                    <a:lnTo>
                      <a:pt x="4" y="77"/>
                    </a:lnTo>
                    <a:lnTo>
                      <a:pt x="31" y="68"/>
                    </a:lnTo>
                    <a:lnTo>
                      <a:pt x="36" y="66"/>
                    </a:lnTo>
                    <a:lnTo>
                      <a:pt x="38" y="68"/>
                    </a:lnTo>
                    <a:lnTo>
                      <a:pt x="38" y="70"/>
                    </a:lnTo>
                    <a:lnTo>
                      <a:pt x="38" y="170"/>
                    </a:lnTo>
                    <a:lnTo>
                      <a:pt x="39" y="175"/>
                    </a:lnTo>
                    <a:lnTo>
                      <a:pt x="41" y="178"/>
                    </a:lnTo>
                    <a:lnTo>
                      <a:pt x="47" y="179"/>
                    </a:lnTo>
                    <a:lnTo>
                      <a:pt x="52" y="179"/>
                    </a:lnTo>
                    <a:lnTo>
                      <a:pt x="56" y="179"/>
                    </a:lnTo>
                    <a:lnTo>
                      <a:pt x="56" y="186"/>
                    </a:lnTo>
                    <a:lnTo>
                      <a:pt x="28" y="186"/>
                    </a:lnTo>
                    <a:lnTo>
                      <a:pt x="0" y="186"/>
                    </a:lnTo>
                    <a:lnTo>
                      <a:pt x="0" y="179"/>
                    </a:lnTo>
                    <a:close/>
                    <a:moveTo>
                      <a:pt x="27" y="26"/>
                    </a:moveTo>
                    <a:lnTo>
                      <a:pt x="27" y="26"/>
                    </a:lnTo>
                    <a:lnTo>
                      <a:pt x="23" y="25"/>
                    </a:lnTo>
                    <a:lnTo>
                      <a:pt x="19" y="22"/>
                    </a:lnTo>
                    <a:lnTo>
                      <a:pt x="16" y="19"/>
                    </a:lnTo>
                    <a:lnTo>
                      <a:pt x="16" y="13"/>
                    </a:lnTo>
                    <a:lnTo>
                      <a:pt x="16" y="8"/>
                    </a:lnTo>
                    <a:lnTo>
                      <a:pt x="19" y="4"/>
                    </a:lnTo>
                    <a:lnTo>
                      <a:pt x="23" y="2"/>
                    </a:lnTo>
                    <a:lnTo>
                      <a:pt x="27" y="0"/>
                    </a:lnTo>
                    <a:lnTo>
                      <a:pt x="32" y="2"/>
                    </a:lnTo>
                    <a:lnTo>
                      <a:pt x="36" y="4"/>
                    </a:lnTo>
                    <a:lnTo>
                      <a:pt x="40" y="8"/>
                    </a:lnTo>
                    <a:lnTo>
                      <a:pt x="40" y="13"/>
                    </a:lnTo>
                    <a:lnTo>
                      <a:pt x="40"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43" name="Freeform 471"/>
              <p:cNvSpPr/>
              <p:nvPr userDrawn="1"/>
            </p:nvSpPr>
            <p:spPr bwMode="auto">
              <a:xfrm>
                <a:off x="1087" y="292"/>
                <a:ext cx="19" cy="40"/>
              </a:xfrm>
              <a:custGeom>
                <a:avLst/>
                <a:gdLst>
                  <a:gd name="T0" fmla="*/ 0 w 56"/>
                  <a:gd name="T1" fmla="*/ 0 h 120"/>
                  <a:gd name="T2" fmla="*/ 0 w 56"/>
                  <a:gd name="T3" fmla="*/ 0 h 120"/>
                  <a:gd name="T4" fmla="*/ 0 w 56"/>
                  <a:gd name="T5" fmla="*/ 0 h 120"/>
                  <a:gd name="T6" fmla="*/ 0 w 56"/>
                  <a:gd name="T7" fmla="*/ 0 h 120"/>
                  <a:gd name="T8" fmla="*/ 0 w 56"/>
                  <a:gd name="T9" fmla="*/ 0 h 120"/>
                  <a:gd name="T10" fmla="*/ 0 w 56"/>
                  <a:gd name="T11" fmla="*/ 0 h 120"/>
                  <a:gd name="T12" fmla="*/ 0 w 56"/>
                  <a:gd name="T13" fmla="*/ 0 h 120"/>
                  <a:gd name="T14" fmla="*/ 0 w 56"/>
                  <a:gd name="T15" fmla="*/ 0 h 120"/>
                  <a:gd name="T16" fmla="*/ 0 w 56"/>
                  <a:gd name="T17" fmla="*/ 0 h 120"/>
                  <a:gd name="T18" fmla="*/ 0 w 56"/>
                  <a:gd name="T19" fmla="*/ 0 h 120"/>
                  <a:gd name="T20" fmla="*/ 0 w 56"/>
                  <a:gd name="T21" fmla="*/ 0 h 120"/>
                  <a:gd name="T22" fmla="*/ 0 w 56"/>
                  <a:gd name="T23" fmla="*/ 0 h 120"/>
                  <a:gd name="T24" fmla="*/ 0 w 56"/>
                  <a:gd name="T25" fmla="*/ 0 h 120"/>
                  <a:gd name="T26" fmla="*/ 0 w 56"/>
                  <a:gd name="T27" fmla="*/ 0 h 120"/>
                  <a:gd name="T28" fmla="*/ 0 w 56"/>
                  <a:gd name="T29" fmla="*/ 0 h 120"/>
                  <a:gd name="T30" fmla="*/ 0 w 56"/>
                  <a:gd name="T31" fmla="*/ 0 h 120"/>
                  <a:gd name="T32" fmla="*/ 0 w 56"/>
                  <a:gd name="T33" fmla="*/ 0 h 120"/>
                  <a:gd name="T34" fmla="*/ 0 w 56"/>
                  <a:gd name="T35" fmla="*/ 0 h 120"/>
                  <a:gd name="T36" fmla="*/ 0 w 56"/>
                  <a:gd name="T37" fmla="*/ 0 h 120"/>
                  <a:gd name="T38" fmla="*/ 0 w 56"/>
                  <a:gd name="T39" fmla="*/ 0 h 120"/>
                  <a:gd name="T40" fmla="*/ 0 w 56"/>
                  <a:gd name="T41" fmla="*/ 0 h 120"/>
                  <a:gd name="T42" fmla="*/ 0 w 56"/>
                  <a:gd name="T43" fmla="*/ 0 h 120"/>
                  <a:gd name="T44" fmla="*/ 0 w 56"/>
                  <a:gd name="T45" fmla="*/ 0 h 120"/>
                  <a:gd name="T46" fmla="*/ 0 w 56"/>
                  <a:gd name="T47" fmla="*/ 0 h 120"/>
                  <a:gd name="T48" fmla="*/ 0 w 56"/>
                  <a:gd name="T49" fmla="*/ 0 h 120"/>
                  <a:gd name="T50" fmla="*/ 0 w 56"/>
                  <a:gd name="T51" fmla="*/ 0 h 120"/>
                  <a:gd name="T52" fmla="*/ 0 w 56"/>
                  <a:gd name="T53" fmla="*/ 0 h 120"/>
                  <a:gd name="T54" fmla="*/ 0 w 56"/>
                  <a:gd name="T55" fmla="*/ 0 h 120"/>
                  <a:gd name="T56" fmla="*/ 0 w 56"/>
                  <a:gd name="T57" fmla="*/ 0 h 120"/>
                  <a:gd name="T58" fmla="*/ 0 w 56"/>
                  <a:gd name="T59" fmla="*/ 0 h 120"/>
                  <a:gd name="T60" fmla="*/ 0 w 56"/>
                  <a:gd name="T61" fmla="*/ 0 h 120"/>
                  <a:gd name="T62" fmla="*/ 0 w 56"/>
                  <a:gd name="T63" fmla="*/ 0 h 120"/>
                  <a:gd name="T64" fmla="*/ 0 w 56"/>
                  <a:gd name="T65" fmla="*/ 0 h 120"/>
                  <a:gd name="T66" fmla="*/ 0 w 56"/>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6" h="120">
                    <a:moveTo>
                      <a:pt x="0" y="113"/>
                    </a:moveTo>
                    <a:lnTo>
                      <a:pt x="5" y="113"/>
                    </a:lnTo>
                    <a:lnTo>
                      <a:pt x="10" y="113"/>
                    </a:lnTo>
                    <a:lnTo>
                      <a:pt x="14" y="112"/>
                    </a:lnTo>
                    <a:lnTo>
                      <a:pt x="17" y="109"/>
                    </a:lnTo>
                    <a:lnTo>
                      <a:pt x="17" y="104"/>
                    </a:lnTo>
                    <a:lnTo>
                      <a:pt x="17" y="34"/>
                    </a:lnTo>
                    <a:lnTo>
                      <a:pt x="17" y="26"/>
                    </a:lnTo>
                    <a:lnTo>
                      <a:pt x="14" y="22"/>
                    </a:lnTo>
                    <a:lnTo>
                      <a:pt x="10" y="19"/>
                    </a:lnTo>
                    <a:lnTo>
                      <a:pt x="4" y="16"/>
                    </a:lnTo>
                    <a:lnTo>
                      <a:pt x="4" y="11"/>
                    </a:lnTo>
                    <a:lnTo>
                      <a:pt x="31" y="2"/>
                    </a:lnTo>
                    <a:lnTo>
                      <a:pt x="36" y="0"/>
                    </a:lnTo>
                    <a:lnTo>
                      <a:pt x="38" y="2"/>
                    </a:lnTo>
                    <a:lnTo>
                      <a:pt x="38" y="4"/>
                    </a:lnTo>
                    <a:lnTo>
                      <a:pt x="38" y="104"/>
                    </a:lnTo>
                    <a:lnTo>
                      <a:pt x="39" y="109"/>
                    </a:lnTo>
                    <a:lnTo>
                      <a:pt x="41" y="112"/>
                    </a:lnTo>
                    <a:lnTo>
                      <a:pt x="47" y="113"/>
                    </a:lnTo>
                    <a:lnTo>
                      <a:pt x="52" y="113"/>
                    </a:lnTo>
                    <a:lnTo>
                      <a:pt x="56" y="113"/>
                    </a:lnTo>
                    <a:lnTo>
                      <a:pt x="56"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44" name="Freeform 472"/>
              <p:cNvSpPr/>
              <p:nvPr userDrawn="1"/>
            </p:nvSpPr>
            <p:spPr bwMode="auto">
              <a:xfrm>
                <a:off x="1092" y="270"/>
                <a:ext cx="8" cy="8"/>
              </a:xfrm>
              <a:custGeom>
                <a:avLst/>
                <a:gdLst>
                  <a:gd name="T0" fmla="*/ 0 w 24"/>
                  <a:gd name="T1" fmla="*/ 0 h 26"/>
                  <a:gd name="T2" fmla="*/ 0 w 24"/>
                  <a:gd name="T3" fmla="*/ 0 h 26"/>
                  <a:gd name="T4" fmla="*/ 0 w 24"/>
                  <a:gd name="T5" fmla="*/ 0 h 26"/>
                  <a:gd name="T6" fmla="*/ 0 w 24"/>
                  <a:gd name="T7" fmla="*/ 0 h 26"/>
                  <a:gd name="T8" fmla="*/ 0 w 24"/>
                  <a:gd name="T9" fmla="*/ 0 h 26"/>
                  <a:gd name="T10" fmla="*/ 0 w 24"/>
                  <a:gd name="T11" fmla="*/ 0 h 26"/>
                  <a:gd name="T12" fmla="*/ 0 w 24"/>
                  <a:gd name="T13" fmla="*/ 0 h 26"/>
                  <a:gd name="T14" fmla="*/ 0 w 24"/>
                  <a:gd name="T15" fmla="*/ 0 h 26"/>
                  <a:gd name="T16" fmla="*/ 0 w 24"/>
                  <a:gd name="T17" fmla="*/ 0 h 26"/>
                  <a:gd name="T18" fmla="*/ 0 w 24"/>
                  <a:gd name="T19" fmla="*/ 0 h 26"/>
                  <a:gd name="T20" fmla="*/ 0 w 24"/>
                  <a:gd name="T21" fmla="*/ 0 h 26"/>
                  <a:gd name="T22" fmla="*/ 0 w 24"/>
                  <a:gd name="T23" fmla="*/ 0 h 26"/>
                  <a:gd name="T24" fmla="*/ 0 w 24"/>
                  <a:gd name="T25" fmla="*/ 0 h 26"/>
                  <a:gd name="T26" fmla="*/ 0 w 24"/>
                  <a:gd name="T27" fmla="*/ 0 h 26"/>
                  <a:gd name="T28" fmla="*/ 0 w 24"/>
                  <a:gd name="T29" fmla="*/ 0 h 26"/>
                  <a:gd name="T30" fmla="*/ 0 w 24"/>
                  <a:gd name="T31" fmla="*/ 0 h 26"/>
                  <a:gd name="T32" fmla="*/ 0 w 24"/>
                  <a:gd name="T33" fmla="*/ 0 h 26"/>
                  <a:gd name="T34" fmla="*/ 0 w 24"/>
                  <a:gd name="T35" fmla="*/ 0 h 26"/>
                  <a:gd name="T36" fmla="*/ 0 w 24"/>
                  <a:gd name="T37" fmla="*/ 0 h 26"/>
                  <a:gd name="T38" fmla="*/ 0 w 24"/>
                  <a:gd name="T39" fmla="*/ 0 h 26"/>
                  <a:gd name="T40" fmla="*/ 0 w 24"/>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26">
                    <a:moveTo>
                      <a:pt x="11" y="26"/>
                    </a:moveTo>
                    <a:lnTo>
                      <a:pt x="11" y="26"/>
                    </a:lnTo>
                    <a:lnTo>
                      <a:pt x="7" y="25"/>
                    </a:lnTo>
                    <a:lnTo>
                      <a:pt x="3" y="22"/>
                    </a:lnTo>
                    <a:lnTo>
                      <a:pt x="0" y="19"/>
                    </a:lnTo>
                    <a:lnTo>
                      <a:pt x="0" y="13"/>
                    </a:lnTo>
                    <a:lnTo>
                      <a:pt x="0" y="8"/>
                    </a:lnTo>
                    <a:lnTo>
                      <a:pt x="3" y="4"/>
                    </a:lnTo>
                    <a:lnTo>
                      <a:pt x="7" y="2"/>
                    </a:lnTo>
                    <a:lnTo>
                      <a:pt x="11" y="0"/>
                    </a:lnTo>
                    <a:lnTo>
                      <a:pt x="16" y="2"/>
                    </a:lnTo>
                    <a:lnTo>
                      <a:pt x="20" y="4"/>
                    </a:lnTo>
                    <a:lnTo>
                      <a:pt x="24" y="8"/>
                    </a:lnTo>
                    <a:lnTo>
                      <a:pt x="24" y="13"/>
                    </a:lnTo>
                    <a:lnTo>
                      <a:pt x="24" y="19"/>
                    </a:lnTo>
                    <a:lnTo>
                      <a:pt x="20" y="22"/>
                    </a:lnTo>
                    <a:lnTo>
                      <a:pt x="16" y="25"/>
                    </a:lnTo>
                    <a:lnTo>
                      <a:pt x="11"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45" name="Freeform 473"/>
              <p:cNvSpPr/>
              <p:nvPr userDrawn="1"/>
            </p:nvSpPr>
            <p:spPr bwMode="auto">
              <a:xfrm>
                <a:off x="1112"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8" y="35"/>
                    </a:moveTo>
                    <a:lnTo>
                      <a:pt x="18" y="35"/>
                    </a:lnTo>
                    <a:lnTo>
                      <a:pt x="17" y="29"/>
                    </a:lnTo>
                    <a:lnTo>
                      <a:pt x="14" y="25"/>
                    </a:lnTo>
                    <a:lnTo>
                      <a:pt x="10" y="21"/>
                    </a:lnTo>
                    <a:lnTo>
                      <a:pt x="2" y="19"/>
                    </a:lnTo>
                    <a:lnTo>
                      <a:pt x="2" y="13"/>
                    </a:lnTo>
                    <a:lnTo>
                      <a:pt x="19" y="8"/>
                    </a:lnTo>
                    <a:lnTo>
                      <a:pt x="36" y="0"/>
                    </a:lnTo>
                    <a:lnTo>
                      <a:pt x="37" y="2"/>
                    </a:lnTo>
                    <a:lnTo>
                      <a:pt x="39" y="3"/>
                    </a:lnTo>
                    <a:lnTo>
                      <a:pt x="39" y="20"/>
                    </a:lnTo>
                    <a:lnTo>
                      <a:pt x="49" y="12"/>
                    </a:lnTo>
                    <a:lnTo>
                      <a:pt x="59" y="7"/>
                    </a:lnTo>
                    <a:lnTo>
                      <a:pt x="71" y="2"/>
                    </a:lnTo>
                    <a:lnTo>
                      <a:pt x="78" y="0"/>
                    </a:lnTo>
                    <a:lnTo>
                      <a:pt x="84" y="0"/>
                    </a:lnTo>
                    <a:lnTo>
                      <a:pt x="91" y="2"/>
                    </a:lnTo>
                    <a:lnTo>
                      <a:pt x="97" y="3"/>
                    </a:lnTo>
                    <a:lnTo>
                      <a:pt x="102" y="7"/>
                    </a:lnTo>
                    <a:lnTo>
                      <a:pt x="107" y="11"/>
                    </a:lnTo>
                    <a:lnTo>
                      <a:pt x="110" y="17"/>
                    </a:lnTo>
                    <a:lnTo>
                      <a:pt x="113" y="22"/>
                    </a:lnTo>
                    <a:lnTo>
                      <a:pt x="113" y="30"/>
                    </a:lnTo>
                    <a:lnTo>
                      <a:pt x="114" y="37"/>
                    </a:lnTo>
                    <a:lnTo>
                      <a:pt x="114" y="104"/>
                    </a:lnTo>
                    <a:lnTo>
                      <a:pt x="115" y="109"/>
                    </a:lnTo>
                    <a:lnTo>
                      <a:pt x="118" y="112"/>
                    </a:lnTo>
                    <a:lnTo>
                      <a:pt x="122" y="113"/>
                    </a:lnTo>
                    <a:lnTo>
                      <a:pt x="127" y="113"/>
                    </a:lnTo>
                    <a:lnTo>
                      <a:pt x="131" y="113"/>
                    </a:lnTo>
                    <a:lnTo>
                      <a:pt x="131" y="120"/>
                    </a:lnTo>
                    <a:lnTo>
                      <a:pt x="104" y="120"/>
                    </a:lnTo>
                    <a:lnTo>
                      <a:pt x="75" y="120"/>
                    </a:lnTo>
                    <a:lnTo>
                      <a:pt x="75" y="113"/>
                    </a:lnTo>
                    <a:lnTo>
                      <a:pt x="80" y="113"/>
                    </a:lnTo>
                    <a:lnTo>
                      <a:pt x="85" y="113"/>
                    </a:lnTo>
                    <a:lnTo>
                      <a:pt x="89" y="112"/>
                    </a:lnTo>
                    <a:lnTo>
                      <a:pt x="92" y="109"/>
                    </a:lnTo>
                    <a:lnTo>
                      <a:pt x="93" y="104"/>
                    </a:lnTo>
                    <a:lnTo>
                      <a:pt x="93" y="37"/>
                    </a:lnTo>
                    <a:lnTo>
                      <a:pt x="92" y="32"/>
                    </a:lnTo>
                    <a:lnTo>
                      <a:pt x="91" y="28"/>
                    </a:lnTo>
                    <a:lnTo>
                      <a:pt x="89" y="24"/>
                    </a:lnTo>
                    <a:lnTo>
                      <a:pt x="87" y="20"/>
                    </a:lnTo>
                    <a:lnTo>
                      <a:pt x="83" y="17"/>
                    </a:lnTo>
                    <a:lnTo>
                      <a:pt x="79" y="16"/>
                    </a:lnTo>
                    <a:lnTo>
                      <a:pt x="69" y="15"/>
                    </a:lnTo>
                    <a:lnTo>
                      <a:pt x="62" y="16"/>
                    </a:lnTo>
                    <a:lnTo>
                      <a:pt x="53" y="19"/>
                    </a:lnTo>
                    <a:lnTo>
                      <a:pt x="39" y="28"/>
                    </a:lnTo>
                    <a:lnTo>
                      <a:pt x="39" y="104"/>
                    </a:lnTo>
                    <a:lnTo>
                      <a:pt x="39" y="109"/>
                    </a:lnTo>
                    <a:lnTo>
                      <a:pt x="43" y="112"/>
                    </a:lnTo>
                    <a:lnTo>
                      <a:pt x="47" y="113"/>
                    </a:lnTo>
                    <a:lnTo>
                      <a:pt x="52" y="113"/>
                    </a:lnTo>
                    <a:lnTo>
                      <a:pt x="56" y="113"/>
                    </a:lnTo>
                    <a:lnTo>
                      <a:pt x="56" y="120"/>
                    </a:lnTo>
                    <a:lnTo>
                      <a:pt x="28" y="120"/>
                    </a:lnTo>
                    <a:lnTo>
                      <a:pt x="0" y="120"/>
                    </a:lnTo>
                    <a:lnTo>
                      <a:pt x="0" y="113"/>
                    </a:lnTo>
                    <a:lnTo>
                      <a:pt x="5" y="113"/>
                    </a:lnTo>
                    <a:lnTo>
                      <a:pt x="10" y="113"/>
                    </a:lnTo>
                    <a:lnTo>
                      <a:pt x="14" y="112"/>
                    </a:lnTo>
                    <a:lnTo>
                      <a:pt x="17"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46" name="Freeform 474"/>
              <p:cNvSpPr>
                <a:spLocks noEditPoints="1"/>
              </p:cNvSpPr>
              <p:nvPr userDrawn="1"/>
            </p:nvSpPr>
            <p:spPr bwMode="auto">
              <a:xfrm>
                <a:off x="116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4" y="114"/>
                    </a:lnTo>
                    <a:lnTo>
                      <a:pt x="98" y="120"/>
                    </a:lnTo>
                    <a:lnTo>
                      <a:pt x="92" y="122"/>
                    </a:lnTo>
                    <a:lnTo>
                      <a:pt x="84" y="124"/>
                    </a:lnTo>
                    <a:lnTo>
                      <a:pt x="80" y="124"/>
                    </a:lnTo>
                    <a:lnTo>
                      <a:pt x="76" y="122"/>
                    </a:lnTo>
                    <a:lnTo>
                      <a:pt x="74" y="120"/>
                    </a:lnTo>
                    <a:lnTo>
                      <a:pt x="73" y="118"/>
                    </a:lnTo>
                    <a:lnTo>
                      <a:pt x="69" y="112"/>
                    </a:lnTo>
                    <a:lnTo>
                      <a:pt x="67" y="104"/>
                    </a:lnTo>
                    <a:lnTo>
                      <a:pt x="58" y="112"/>
                    </a:lnTo>
                    <a:lnTo>
                      <a:pt x="49" y="118"/>
                    </a:lnTo>
                    <a:lnTo>
                      <a:pt x="39" y="122"/>
                    </a:lnTo>
                    <a:lnTo>
                      <a:pt x="27" y="124"/>
                    </a:lnTo>
                    <a:lnTo>
                      <a:pt x="22" y="124"/>
                    </a:lnTo>
                    <a:lnTo>
                      <a:pt x="16" y="122"/>
                    </a:lnTo>
                    <a:lnTo>
                      <a:pt x="12" y="120"/>
                    </a:lnTo>
                    <a:lnTo>
                      <a:pt x="8" y="116"/>
                    </a:lnTo>
                    <a:lnTo>
                      <a:pt x="4" y="113"/>
                    </a:lnTo>
                    <a:lnTo>
                      <a:pt x="1" y="108"/>
                    </a:lnTo>
                    <a:lnTo>
                      <a:pt x="0" y="104"/>
                    </a:lnTo>
                    <a:lnTo>
                      <a:pt x="0" y="99"/>
                    </a:lnTo>
                    <a:lnTo>
                      <a:pt x="0" y="91"/>
                    </a:lnTo>
                    <a:lnTo>
                      <a:pt x="3" y="86"/>
                    </a:lnTo>
                    <a:lnTo>
                      <a:pt x="6" y="81"/>
                    </a:lnTo>
                    <a:lnTo>
                      <a:pt x="13" y="76"/>
                    </a:lnTo>
                    <a:lnTo>
                      <a:pt x="22" y="72"/>
                    </a:lnTo>
                    <a:lnTo>
                      <a:pt x="34" y="67"/>
                    </a:lnTo>
                    <a:lnTo>
                      <a:pt x="67" y="55"/>
                    </a:lnTo>
                    <a:lnTo>
                      <a:pt x="67" y="37"/>
                    </a:lnTo>
                    <a:lnTo>
                      <a:pt x="67" y="32"/>
                    </a:lnTo>
                    <a:lnTo>
                      <a:pt x="66" y="28"/>
                    </a:lnTo>
                    <a:lnTo>
                      <a:pt x="63" y="24"/>
                    </a:lnTo>
                    <a:lnTo>
                      <a:pt x="61" y="20"/>
                    </a:lnTo>
                    <a:lnTo>
                      <a:pt x="57" y="19"/>
                    </a:lnTo>
                    <a:lnTo>
                      <a:pt x="53" y="16"/>
                    </a:lnTo>
                    <a:lnTo>
                      <a:pt x="48" y="15"/>
                    </a:lnTo>
                    <a:lnTo>
                      <a:pt x="43" y="15"/>
                    </a:lnTo>
                    <a:lnTo>
                      <a:pt x="35" y="16"/>
                    </a:lnTo>
                    <a:lnTo>
                      <a:pt x="28" y="20"/>
                    </a:lnTo>
                    <a:lnTo>
                      <a:pt x="25" y="25"/>
                    </a:lnTo>
                    <a:lnTo>
                      <a:pt x="22" y="33"/>
                    </a:lnTo>
                    <a:lnTo>
                      <a:pt x="21" y="38"/>
                    </a:lnTo>
                    <a:lnTo>
                      <a:pt x="17" y="41"/>
                    </a:lnTo>
                    <a:lnTo>
                      <a:pt x="13" y="43"/>
                    </a:lnTo>
                    <a:lnTo>
                      <a:pt x="8" y="45"/>
                    </a:lnTo>
                    <a:lnTo>
                      <a:pt x="5" y="43"/>
                    </a:lnTo>
                    <a:lnTo>
                      <a:pt x="4" y="42"/>
                    </a:lnTo>
                    <a:lnTo>
                      <a:pt x="3" y="39"/>
                    </a:lnTo>
                    <a:lnTo>
                      <a:pt x="4" y="34"/>
                    </a:lnTo>
                    <a:lnTo>
                      <a:pt x="5" y="29"/>
                    </a:lnTo>
                    <a:lnTo>
                      <a:pt x="8" y="26"/>
                    </a:lnTo>
                    <a:lnTo>
                      <a:pt x="12" y="22"/>
                    </a:lnTo>
                    <a:lnTo>
                      <a:pt x="21" y="16"/>
                    </a:lnTo>
                    <a:lnTo>
                      <a:pt x="34" y="10"/>
                    </a:lnTo>
                    <a:lnTo>
                      <a:pt x="44" y="3"/>
                    </a:lnTo>
                    <a:lnTo>
                      <a:pt x="51" y="2"/>
                    </a:lnTo>
                    <a:lnTo>
                      <a:pt x="57" y="0"/>
                    </a:lnTo>
                    <a:lnTo>
                      <a:pt x="66" y="2"/>
                    </a:lnTo>
                    <a:lnTo>
                      <a:pt x="76" y="6"/>
                    </a:lnTo>
                    <a:lnTo>
                      <a:pt x="82" y="10"/>
                    </a:lnTo>
                    <a:lnTo>
                      <a:pt x="86" y="13"/>
                    </a:lnTo>
                    <a:lnTo>
                      <a:pt x="88" y="17"/>
                    </a:lnTo>
                    <a:lnTo>
                      <a:pt x="88" y="22"/>
                    </a:lnTo>
                    <a:lnTo>
                      <a:pt x="88" y="95"/>
                    </a:lnTo>
                    <a:lnTo>
                      <a:pt x="89" y="102"/>
                    </a:lnTo>
                    <a:lnTo>
                      <a:pt x="91" y="107"/>
                    </a:lnTo>
                    <a:lnTo>
                      <a:pt x="93" y="109"/>
                    </a:lnTo>
                    <a:lnTo>
                      <a:pt x="98" y="109"/>
                    </a:lnTo>
                    <a:lnTo>
                      <a:pt x="104" y="108"/>
                    </a:lnTo>
                    <a:lnTo>
                      <a:pt x="108" y="105"/>
                    </a:lnTo>
                    <a:lnTo>
                      <a:pt x="110" y="109"/>
                    </a:lnTo>
                    <a:close/>
                    <a:moveTo>
                      <a:pt x="67" y="63"/>
                    </a:moveTo>
                    <a:lnTo>
                      <a:pt x="67" y="63"/>
                    </a:lnTo>
                    <a:lnTo>
                      <a:pt x="54" y="67"/>
                    </a:lnTo>
                    <a:lnTo>
                      <a:pt x="39" y="72"/>
                    </a:lnTo>
                    <a:lnTo>
                      <a:pt x="32" y="76"/>
                    </a:lnTo>
                    <a:lnTo>
                      <a:pt x="26" y="81"/>
                    </a:lnTo>
                    <a:lnTo>
                      <a:pt x="22" y="86"/>
                    </a:lnTo>
                    <a:lnTo>
                      <a:pt x="21" y="90"/>
                    </a:lnTo>
                    <a:lnTo>
                      <a:pt x="21" y="92"/>
                    </a:lnTo>
                    <a:lnTo>
                      <a:pt x="22" y="100"/>
                    </a:lnTo>
                    <a:lnTo>
                      <a:pt x="26" y="105"/>
                    </a:lnTo>
                    <a:lnTo>
                      <a:pt x="31" y="111"/>
                    </a:lnTo>
                    <a:lnTo>
                      <a:pt x="35" y="111"/>
                    </a:lnTo>
                    <a:lnTo>
                      <a:pt x="39" y="112"/>
                    </a:lnTo>
                    <a:lnTo>
                      <a:pt x="48" y="111"/>
                    </a:lnTo>
                    <a:lnTo>
                      <a:pt x="54" y="107"/>
                    </a:lnTo>
                    <a:lnTo>
                      <a:pt x="61"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47" name="Freeform 475"/>
              <p:cNvSpPr/>
              <p:nvPr userDrawn="1"/>
            </p:nvSpPr>
            <p:spPr bwMode="auto">
              <a:xfrm>
                <a:off x="1202" y="284"/>
                <a:ext cx="26"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1" y="140"/>
                    </a:lnTo>
                    <a:lnTo>
                      <a:pt x="52" y="144"/>
                    </a:lnTo>
                    <a:lnTo>
                      <a:pt x="42" y="146"/>
                    </a:lnTo>
                    <a:lnTo>
                      <a:pt x="36" y="146"/>
                    </a:lnTo>
                    <a:lnTo>
                      <a:pt x="31" y="144"/>
                    </a:lnTo>
                    <a:lnTo>
                      <a:pt x="27" y="142"/>
                    </a:lnTo>
                    <a:lnTo>
                      <a:pt x="23" y="139"/>
                    </a:lnTo>
                    <a:lnTo>
                      <a:pt x="21" y="136"/>
                    </a:lnTo>
                    <a:lnTo>
                      <a:pt x="20" y="131"/>
                    </a:lnTo>
                    <a:lnTo>
                      <a:pt x="18" y="127"/>
                    </a:lnTo>
                    <a:lnTo>
                      <a:pt x="17" y="122"/>
                    </a:lnTo>
                    <a:lnTo>
                      <a:pt x="17" y="41"/>
                    </a:lnTo>
                    <a:lnTo>
                      <a:pt x="0" y="41"/>
                    </a:lnTo>
                    <a:lnTo>
                      <a:pt x="0" y="37"/>
                    </a:lnTo>
                    <a:lnTo>
                      <a:pt x="9" y="29"/>
                    </a:lnTo>
                    <a:lnTo>
                      <a:pt x="18"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48" name="Freeform 476"/>
              <p:cNvSpPr>
                <a:spLocks noEditPoints="1"/>
              </p:cNvSpPr>
              <p:nvPr userDrawn="1"/>
            </p:nvSpPr>
            <p:spPr bwMode="auto">
              <a:xfrm>
                <a:off x="1235" y="270"/>
                <a:ext cx="19" cy="62"/>
              </a:xfrm>
              <a:custGeom>
                <a:avLst/>
                <a:gdLst>
                  <a:gd name="T0" fmla="*/ 0 w 55"/>
                  <a:gd name="T1" fmla="*/ 0 h 186"/>
                  <a:gd name="T2" fmla="*/ 0 w 55"/>
                  <a:gd name="T3" fmla="*/ 0 h 186"/>
                  <a:gd name="T4" fmla="*/ 0 w 55"/>
                  <a:gd name="T5" fmla="*/ 0 h 186"/>
                  <a:gd name="T6" fmla="*/ 0 w 55"/>
                  <a:gd name="T7" fmla="*/ 0 h 186"/>
                  <a:gd name="T8" fmla="*/ 0 w 55"/>
                  <a:gd name="T9" fmla="*/ 0 h 186"/>
                  <a:gd name="T10" fmla="*/ 0 w 55"/>
                  <a:gd name="T11" fmla="*/ 0 h 186"/>
                  <a:gd name="T12" fmla="*/ 0 w 55"/>
                  <a:gd name="T13" fmla="*/ 0 h 186"/>
                  <a:gd name="T14" fmla="*/ 0 w 55"/>
                  <a:gd name="T15" fmla="*/ 0 h 186"/>
                  <a:gd name="T16" fmla="*/ 0 w 55"/>
                  <a:gd name="T17" fmla="*/ 0 h 186"/>
                  <a:gd name="T18" fmla="*/ 0 w 55"/>
                  <a:gd name="T19" fmla="*/ 0 h 186"/>
                  <a:gd name="T20" fmla="*/ 0 w 55"/>
                  <a:gd name="T21" fmla="*/ 0 h 186"/>
                  <a:gd name="T22" fmla="*/ 0 w 55"/>
                  <a:gd name="T23" fmla="*/ 0 h 186"/>
                  <a:gd name="T24" fmla="*/ 0 w 55"/>
                  <a:gd name="T25" fmla="*/ 0 h 186"/>
                  <a:gd name="T26" fmla="*/ 0 w 55"/>
                  <a:gd name="T27" fmla="*/ 0 h 186"/>
                  <a:gd name="T28" fmla="*/ 0 w 55"/>
                  <a:gd name="T29" fmla="*/ 0 h 186"/>
                  <a:gd name="T30" fmla="*/ 0 w 55"/>
                  <a:gd name="T31" fmla="*/ 0 h 186"/>
                  <a:gd name="T32" fmla="*/ 0 w 55"/>
                  <a:gd name="T33" fmla="*/ 0 h 186"/>
                  <a:gd name="T34" fmla="*/ 0 w 55"/>
                  <a:gd name="T35" fmla="*/ 0 h 186"/>
                  <a:gd name="T36" fmla="*/ 0 w 55"/>
                  <a:gd name="T37" fmla="*/ 0 h 186"/>
                  <a:gd name="T38" fmla="*/ 0 w 55"/>
                  <a:gd name="T39" fmla="*/ 0 h 186"/>
                  <a:gd name="T40" fmla="*/ 0 w 55"/>
                  <a:gd name="T41" fmla="*/ 0 h 186"/>
                  <a:gd name="T42" fmla="*/ 0 w 55"/>
                  <a:gd name="T43" fmla="*/ 0 h 186"/>
                  <a:gd name="T44" fmla="*/ 0 w 55"/>
                  <a:gd name="T45" fmla="*/ 0 h 186"/>
                  <a:gd name="T46" fmla="*/ 0 w 55"/>
                  <a:gd name="T47" fmla="*/ 0 h 186"/>
                  <a:gd name="T48" fmla="*/ 0 w 55"/>
                  <a:gd name="T49" fmla="*/ 0 h 186"/>
                  <a:gd name="T50" fmla="*/ 0 w 55"/>
                  <a:gd name="T51" fmla="*/ 0 h 186"/>
                  <a:gd name="T52" fmla="*/ 0 w 55"/>
                  <a:gd name="T53" fmla="*/ 0 h 186"/>
                  <a:gd name="T54" fmla="*/ 0 w 55"/>
                  <a:gd name="T55" fmla="*/ 0 h 186"/>
                  <a:gd name="T56" fmla="*/ 0 w 55"/>
                  <a:gd name="T57" fmla="*/ 0 h 186"/>
                  <a:gd name="T58" fmla="*/ 0 w 55"/>
                  <a:gd name="T59" fmla="*/ 0 h 186"/>
                  <a:gd name="T60" fmla="*/ 0 w 55"/>
                  <a:gd name="T61" fmla="*/ 0 h 186"/>
                  <a:gd name="T62" fmla="*/ 0 w 55"/>
                  <a:gd name="T63" fmla="*/ 0 h 186"/>
                  <a:gd name="T64" fmla="*/ 0 w 55"/>
                  <a:gd name="T65" fmla="*/ 0 h 186"/>
                  <a:gd name="T66" fmla="*/ 0 w 55"/>
                  <a:gd name="T67" fmla="*/ 0 h 186"/>
                  <a:gd name="T68" fmla="*/ 0 w 55"/>
                  <a:gd name="T69" fmla="*/ 0 h 186"/>
                  <a:gd name="T70" fmla="*/ 0 w 55"/>
                  <a:gd name="T71" fmla="*/ 0 h 186"/>
                  <a:gd name="T72" fmla="*/ 0 w 55"/>
                  <a:gd name="T73" fmla="*/ 0 h 186"/>
                  <a:gd name="T74" fmla="*/ 0 w 55"/>
                  <a:gd name="T75" fmla="*/ 0 h 186"/>
                  <a:gd name="T76" fmla="*/ 0 w 55"/>
                  <a:gd name="T77" fmla="*/ 0 h 186"/>
                  <a:gd name="T78" fmla="*/ 0 w 55"/>
                  <a:gd name="T79" fmla="*/ 0 h 186"/>
                  <a:gd name="T80" fmla="*/ 0 w 55"/>
                  <a:gd name="T81" fmla="*/ 0 h 186"/>
                  <a:gd name="T82" fmla="*/ 0 w 55"/>
                  <a:gd name="T83" fmla="*/ 0 h 186"/>
                  <a:gd name="T84" fmla="*/ 0 w 55"/>
                  <a:gd name="T85" fmla="*/ 0 h 186"/>
                  <a:gd name="T86" fmla="*/ 0 w 55"/>
                  <a:gd name="T87" fmla="*/ 0 h 186"/>
                  <a:gd name="T88" fmla="*/ 0 w 55"/>
                  <a:gd name="T89" fmla="*/ 0 h 186"/>
                  <a:gd name="T90" fmla="*/ 0 w 55"/>
                  <a:gd name="T91" fmla="*/ 0 h 186"/>
                  <a:gd name="T92" fmla="*/ 0 w 55"/>
                  <a:gd name="T93" fmla="*/ 0 h 186"/>
                  <a:gd name="T94" fmla="*/ 0 w 55"/>
                  <a:gd name="T95" fmla="*/ 0 h 186"/>
                  <a:gd name="T96" fmla="*/ 0 w 55"/>
                  <a:gd name="T97" fmla="*/ 0 h 186"/>
                  <a:gd name="T98" fmla="*/ 0 w 55"/>
                  <a:gd name="T99" fmla="*/ 0 h 186"/>
                  <a:gd name="T100" fmla="*/ 0 w 55"/>
                  <a:gd name="T101" fmla="*/ 0 h 186"/>
                  <a:gd name="T102" fmla="*/ 0 w 55"/>
                  <a:gd name="T103" fmla="*/ 0 h 186"/>
                  <a:gd name="T104" fmla="*/ 0 w 55"/>
                  <a:gd name="T105" fmla="*/ 0 h 186"/>
                  <a:gd name="T106" fmla="*/ 0 w 55"/>
                  <a:gd name="T107" fmla="*/ 0 h 186"/>
                  <a:gd name="T108" fmla="*/ 0 w 55"/>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5" h="186">
                    <a:moveTo>
                      <a:pt x="0" y="179"/>
                    </a:moveTo>
                    <a:lnTo>
                      <a:pt x="5" y="179"/>
                    </a:lnTo>
                    <a:lnTo>
                      <a:pt x="10" y="179"/>
                    </a:lnTo>
                    <a:lnTo>
                      <a:pt x="14" y="178"/>
                    </a:lnTo>
                    <a:lnTo>
                      <a:pt x="16" y="175"/>
                    </a:lnTo>
                    <a:lnTo>
                      <a:pt x="16" y="170"/>
                    </a:lnTo>
                    <a:lnTo>
                      <a:pt x="16" y="100"/>
                    </a:lnTo>
                    <a:lnTo>
                      <a:pt x="16" y="92"/>
                    </a:lnTo>
                    <a:lnTo>
                      <a:pt x="14" y="88"/>
                    </a:lnTo>
                    <a:lnTo>
                      <a:pt x="10" y="85"/>
                    </a:lnTo>
                    <a:lnTo>
                      <a:pt x="4" y="82"/>
                    </a:lnTo>
                    <a:lnTo>
                      <a:pt x="4" y="77"/>
                    </a:lnTo>
                    <a:lnTo>
                      <a:pt x="31" y="68"/>
                    </a:lnTo>
                    <a:lnTo>
                      <a:pt x="36" y="66"/>
                    </a:lnTo>
                    <a:lnTo>
                      <a:pt x="37" y="68"/>
                    </a:lnTo>
                    <a:lnTo>
                      <a:pt x="37" y="70"/>
                    </a:lnTo>
                    <a:lnTo>
                      <a:pt x="37" y="170"/>
                    </a:lnTo>
                    <a:lnTo>
                      <a:pt x="39" y="175"/>
                    </a:lnTo>
                    <a:lnTo>
                      <a:pt x="41" y="178"/>
                    </a:lnTo>
                    <a:lnTo>
                      <a:pt x="46" y="179"/>
                    </a:lnTo>
                    <a:lnTo>
                      <a:pt x="51" y="179"/>
                    </a:lnTo>
                    <a:lnTo>
                      <a:pt x="55" y="179"/>
                    </a:lnTo>
                    <a:lnTo>
                      <a:pt x="55" y="186"/>
                    </a:lnTo>
                    <a:lnTo>
                      <a:pt x="28" y="186"/>
                    </a:lnTo>
                    <a:lnTo>
                      <a:pt x="0" y="186"/>
                    </a:lnTo>
                    <a:lnTo>
                      <a:pt x="0" y="179"/>
                    </a:lnTo>
                    <a:close/>
                    <a:moveTo>
                      <a:pt x="27" y="26"/>
                    </a:moveTo>
                    <a:lnTo>
                      <a:pt x="27" y="26"/>
                    </a:lnTo>
                    <a:lnTo>
                      <a:pt x="23" y="25"/>
                    </a:lnTo>
                    <a:lnTo>
                      <a:pt x="18" y="22"/>
                    </a:lnTo>
                    <a:lnTo>
                      <a:pt x="15" y="19"/>
                    </a:lnTo>
                    <a:lnTo>
                      <a:pt x="15" y="13"/>
                    </a:lnTo>
                    <a:lnTo>
                      <a:pt x="15" y="8"/>
                    </a:lnTo>
                    <a:lnTo>
                      <a:pt x="19" y="4"/>
                    </a:lnTo>
                    <a:lnTo>
                      <a:pt x="23" y="2"/>
                    </a:lnTo>
                    <a:lnTo>
                      <a:pt x="27" y="0"/>
                    </a:lnTo>
                    <a:lnTo>
                      <a:pt x="32" y="2"/>
                    </a:lnTo>
                    <a:lnTo>
                      <a:pt x="36" y="4"/>
                    </a:lnTo>
                    <a:lnTo>
                      <a:pt x="39" y="8"/>
                    </a:lnTo>
                    <a:lnTo>
                      <a:pt x="40" y="13"/>
                    </a:lnTo>
                    <a:lnTo>
                      <a:pt x="39"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49" name="Freeform 477"/>
              <p:cNvSpPr/>
              <p:nvPr userDrawn="1"/>
            </p:nvSpPr>
            <p:spPr bwMode="auto">
              <a:xfrm>
                <a:off x="1235" y="292"/>
                <a:ext cx="19" cy="40"/>
              </a:xfrm>
              <a:custGeom>
                <a:avLst/>
                <a:gdLst>
                  <a:gd name="T0" fmla="*/ 0 w 55"/>
                  <a:gd name="T1" fmla="*/ 0 h 120"/>
                  <a:gd name="T2" fmla="*/ 0 w 55"/>
                  <a:gd name="T3" fmla="*/ 0 h 120"/>
                  <a:gd name="T4" fmla="*/ 0 w 55"/>
                  <a:gd name="T5" fmla="*/ 0 h 120"/>
                  <a:gd name="T6" fmla="*/ 0 w 55"/>
                  <a:gd name="T7" fmla="*/ 0 h 120"/>
                  <a:gd name="T8" fmla="*/ 0 w 55"/>
                  <a:gd name="T9" fmla="*/ 0 h 120"/>
                  <a:gd name="T10" fmla="*/ 0 w 55"/>
                  <a:gd name="T11" fmla="*/ 0 h 120"/>
                  <a:gd name="T12" fmla="*/ 0 w 55"/>
                  <a:gd name="T13" fmla="*/ 0 h 120"/>
                  <a:gd name="T14" fmla="*/ 0 w 55"/>
                  <a:gd name="T15" fmla="*/ 0 h 120"/>
                  <a:gd name="T16" fmla="*/ 0 w 55"/>
                  <a:gd name="T17" fmla="*/ 0 h 120"/>
                  <a:gd name="T18" fmla="*/ 0 w 55"/>
                  <a:gd name="T19" fmla="*/ 0 h 120"/>
                  <a:gd name="T20" fmla="*/ 0 w 55"/>
                  <a:gd name="T21" fmla="*/ 0 h 120"/>
                  <a:gd name="T22" fmla="*/ 0 w 55"/>
                  <a:gd name="T23" fmla="*/ 0 h 120"/>
                  <a:gd name="T24" fmla="*/ 0 w 55"/>
                  <a:gd name="T25" fmla="*/ 0 h 120"/>
                  <a:gd name="T26" fmla="*/ 0 w 55"/>
                  <a:gd name="T27" fmla="*/ 0 h 120"/>
                  <a:gd name="T28" fmla="*/ 0 w 55"/>
                  <a:gd name="T29" fmla="*/ 0 h 120"/>
                  <a:gd name="T30" fmla="*/ 0 w 55"/>
                  <a:gd name="T31" fmla="*/ 0 h 120"/>
                  <a:gd name="T32" fmla="*/ 0 w 55"/>
                  <a:gd name="T33" fmla="*/ 0 h 120"/>
                  <a:gd name="T34" fmla="*/ 0 w 55"/>
                  <a:gd name="T35" fmla="*/ 0 h 120"/>
                  <a:gd name="T36" fmla="*/ 0 w 55"/>
                  <a:gd name="T37" fmla="*/ 0 h 120"/>
                  <a:gd name="T38" fmla="*/ 0 w 55"/>
                  <a:gd name="T39" fmla="*/ 0 h 120"/>
                  <a:gd name="T40" fmla="*/ 0 w 55"/>
                  <a:gd name="T41" fmla="*/ 0 h 120"/>
                  <a:gd name="T42" fmla="*/ 0 w 55"/>
                  <a:gd name="T43" fmla="*/ 0 h 120"/>
                  <a:gd name="T44" fmla="*/ 0 w 55"/>
                  <a:gd name="T45" fmla="*/ 0 h 120"/>
                  <a:gd name="T46" fmla="*/ 0 w 55"/>
                  <a:gd name="T47" fmla="*/ 0 h 120"/>
                  <a:gd name="T48" fmla="*/ 0 w 55"/>
                  <a:gd name="T49" fmla="*/ 0 h 120"/>
                  <a:gd name="T50" fmla="*/ 0 w 55"/>
                  <a:gd name="T51" fmla="*/ 0 h 120"/>
                  <a:gd name="T52" fmla="*/ 0 w 55"/>
                  <a:gd name="T53" fmla="*/ 0 h 120"/>
                  <a:gd name="T54" fmla="*/ 0 w 55"/>
                  <a:gd name="T55" fmla="*/ 0 h 120"/>
                  <a:gd name="T56" fmla="*/ 0 w 55"/>
                  <a:gd name="T57" fmla="*/ 0 h 120"/>
                  <a:gd name="T58" fmla="*/ 0 w 55"/>
                  <a:gd name="T59" fmla="*/ 0 h 120"/>
                  <a:gd name="T60" fmla="*/ 0 w 55"/>
                  <a:gd name="T61" fmla="*/ 0 h 120"/>
                  <a:gd name="T62" fmla="*/ 0 w 55"/>
                  <a:gd name="T63" fmla="*/ 0 h 120"/>
                  <a:gd name="T64" fmla="*/ 0 w 55"/>
                  <a:gd name="T65" fmla="*/ 0 h 120"/>
                  <a:gd name="T66" fmla="*/ 0 w 55"/>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5" h="120">
                    <a:moveTo>
                      <a:pt x="0" y="113"/>
                    </a:moveTo>
                    <a:lnTo>
                      <a:pt x="5" y="113"/>
                    </a:lnTo>
                    <a:lnTo>
                      <a:pt x="10" y="113"/>
                    </a:lnTo>
                    <a:lnTo>
                      <a:pt x="14" y="112"/>
                    </a:lnTo>
                    <a:lnTo>
                      <a:pt x="16" y="109"/>
                    </a:lnTo>
                    <a:lnTo>
                      <a:pt x="16" y="104"/>
                    </a:lnTo>
                    <a:lnTo>
                      <a:pt x="16" y="34"/>
                    </a:lnTo>
                    <a:lnTo>
                      <a:pt x="16" y="26"/>
                    </a:lnTo>
                    <a:lnTo>
                      <a:pt x="14" y="22"/>
                    </a:lnTo>
                    <a:lnTo>
                      <a:pt x="10" y="19"/>
                    </a:lnTo>
                    <a:lnTo>
                      <a:pt x="4" y="16"/>
                    </a:lnTo>
                    <a:lnTo>
                      <a:pt x="4" y="11"/>
                    </a:lnTo>
                    <a:lnTo>
                      <a:pt x="31" y="2"/>
                    </a:lnTo>
                    <a:lnTo>
                      <a:pt x="36" y="0"/>
                    </a:lnTo>
                    <a:lnTo>
                      <a:pt x="37" y="2"/>
                    </a:lnTo>
                    <a:lnTo>
                      <a:pt x="37" y="4"/>
                    </a:lnTo>
                    <a:lnTo>
                      <a:pt x="37" y="104"/>
                    </a:lnTo>
                    <a:lnTo>
                      <a:pt x="39" y="109"/>
                    </a:lnTo>
                    <a:lnTo>
                      <a:pt x="41" y="112"/>
                    </a:lnTo>
                    <a:lnTo>
                      <a:pt x="46" y="113"/>
                    </a:lnTo>
                    <a:lnTo>
                      <a:pt x="51" y="113"/>
                    </a:lnTo>
                    <a:lnTo>
                      <a:pt x="55" y="113"/>
                    </a:lnTo>
                    <a:lnTo>
                      <a:pt x="55"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50" name="Freeform 478"/>
              <p:cNvSpPr/>
              <p:nvPr userDrawn="1"/>
            </p:nvSpPr>
            <p:spPr bwMode="auto">
              <a:xfrm>
                <a:off x="1240" y="270"/>
                <a:ext cx="9" cy="8"/>
              </a:xfrm>
              <a:custGeom>
                <a:avLst/>
                <a:gdLst>
                  <a:gd name="T0" fmla="*/ 0 w 25"/>
                  <a:gd name="T1" fmla="*/ 0 h 26"/>
                  <a:gd name="T2" fmla="*/ 0 w 25"/>
                  <a:gd name="T3" fmla="*/ 0 h 26"/>
                  <a:gd name="T4" fmla="*/ 0 w 25"/>
                  <a:gd name="T5" fmla="*/ 0 h 26"/>
                  <a:gd name="T6" fmla="*/ 0 w 25"/>
                  <a:gd name="T7" fmla="*/ 0 h 26"/>
                  <a:gd name="T8" fmla="*/ 0 w 25"/>
                  <a:gd name="T9" fmla="*/ 0 h 26"/>
                  <a:gd name="T10" fmla="*/ 0 w 25"/>
                  <a:gd name="T11" fmla="*/ 0 h 26"/>
                  <a:gd name="T12" fmla="*/ 0 w 25"/>
                  <a:gd name="T13" fmla="*/ 0 h 26"/>
                  <a:gd name="T14" fmla="*/ 0 w 25"/>
                  <a:gd name="T15" fmla="*/ 0 h 26"/>
                  <a:gd name="T16" fmla="*/ 0 w 25"/>
                  <a:gd name="T17" fmla="*/ 0 h 26"/>
                  <a:gd name="T18" fmla="*/ 0 w 25"/>
                  <a:gd name="T19" fmla="*/ 0 h 26"/>
                  <a:gd name="T20" fmla="*/ 0 w 25"/>
                  <a:gd name="T21" fmla="*/ 0 h 26"/>
                  <a:gd name="T22" fmla="*/ 0 w 25"/>
                  <a:gd name="T23" fmla="*/ 0 h 26"/>
                  <a:gd name="T24" fmla="*/ 0 w 25"/>
                  <a:gd name="T25" fmla="*/ 0 h 26"/>
                  <a:gd name="T26" fmla="*/ 0 w 25"/>
                  <a:gd name="T27" fmla="*/ 0 h 26"/>
                  <a:gd name="T28" fmla="*/ 0 w 25"/>
                  <a:gd name="T29" fmla="*/ 0 h 26"/>
                  <a:gd name="T30" fmla="*/ 0 w 25"/>
                  <a:gd name="T31" fmla="*/ 0 h 26"/>
                  <a:gd name="T32" fmla="*/ 0 w 25"/>
                  <a:gd name="T33" fmla="*/ 0 h 26"/>
                  <a:gd name="T34" fmla="*/ 0 w 25"/>
                  <a:gd name="T35" fmla="*/ 0 h 26"/>
                  <a:gd name="T36" fmla="*/ 0 w 25"/>
                  <a:gd name="T37" fmla="*/ 0 h 26"/>
                  <a:gd name="T38" fmla="*/ 0 w 25"/>
                  <a:gd name="T39" fmla="*/ 0 h 26"/>
                  <a:gd name="T40" fmla="*/ 0 w 25"/>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 h="26">
                    <a:moveTo>
                      <a:pt x="12" y="26"/>
                    </a:moveTo>
                    <a:lnTo>
                      <a:pt x="12" y="26"/>
                    </a:lnTo>
                    <a:lnTo>
                      <a:pt x="8" y="25"/>
                    </a:lnTo>
                    <a:lnTo>
                      <a:pt x="3" y="22"/>
                    </a:lnTo>
                    <a:lnTo>
                      <a:pt x="0" y="19"/>
                    </a:lnTo>
                    <a:lnTo>
                      <a:pt x="0" y="13"/>
                    </a:lnTo>
                    <a:lnTo>
                      <a:pt x="0" y="8"/>
                    </a:lnTo>
                    <a:lnTo>
                      <a:pt x="4" y="4"/>
                    </a:lnTo>
                    <a:lnTo>
                      <a:pt x="8" y="2"/>
                    </a:lnTo>
                    <a:lnTo>
                      <a:pt x="12" y="0"/>
                    </a:lnTo>
                    <a:lnTo>
                      <a:pt x="17" y="2"/>
                    </a:lnTo>
                    <a:lnTo>
                      <a:pt x="21" y="4"/>
                    </a:lnTo>
                    <a:lnTo>
                      <a:pt x="24" y="8"/>
                    </a:lnTo>
                    <a:lnTo>
                      <a:pt x="25" y="13"/>
                    </a:lnTo>
                    <a:lnTo>
                      <a:pt x="24" y="19"/>
                    </a:lnTo>
                    <a:lnTo>
                      <a:pt x="21" y="22"/>
                    </a:lnTo>
                    <a:lnTo>
                      <a:pt x="17" y="25"/>
                    </a:lnTo>
                    <a:lnTo>
                      <a:pt x="12"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51" name="Freeform 479"/>
              <p:cNvSpPr>
                <a:spLocks noEditPoints="1"/>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close/>
                    <a:moveTo>
                      <a:pt x="62" y="117"/>
                    </a:moveTo>
                    <a:lnTo>
                      <a:pt x="62" y="117"/>
                    </a:lnTo>
                    <a:lnTo>
                      <a:pt x="71" y="116"/>
                    </a:lnTo>
                    <a:lnTo>
                      <a:pt x="79" y="112"/>
                    </a:lnTo>
                    <a:lnTo>
                      <a:pt x="85" y="107"/>
                    </a:lnTo>
                    <a:lnTo>
                      <a:pt x="90" y="99"/>
                    </a:lnTo>
                    <a:lnTo>
                      <a:pt x="94" y="91"/>
                    </a:lnTo>
                    <a:lnTo>
                      <a:pt x="97" y="82"/>
                    </a:lnTo>
                    <a:lnTo>
                      <a:pt x="98" y="73"/>
                    </a:lnTo>
                    <a:lnTo>
                      <a:pt x="98" y="64"/>
                    </a:lnTo>
                    <a:lnTo>
                      <a:pt x="98" y="56"/>
                    </a:lnTo>
                    <a:lnTo>
                      <a:pt x="97" y="46"/>
                    </a:lnTo>
                    <a:lnTo>
                      <a:pt x="93" y="37"/>
                    </a:lnTo>
                    <a:lnTo>
                      <a:pt x="89" y="28"/>
                    </a:lnTo>
                    <a:lnTo>
                      <a:pt x="84" y="20"/>
                    </a:lnTo>
                    <a:lnTo>
                      <a:pt x="77" y="13"/>
                    </a:lnTo>
                    <a:lnTo>
                      <a:pt x="70" y="10"/>
                    </a:lnTo>
                    <a:lnTo>
                      <a:pt x="64" y="8"/>
                    </a:lnTo>
                    <a:lnTo>
                      <a:pt x="59" y="7"/>
                    </a:lnTo>
                    <a:lnTo>
                      <a:pt x="50" y="8"/>
                    </a:lnTo>
                    <a:lnTo>
                      <a:pt x="42" y="12"/>
                    </a:lnTo>
                    <a:lnTo>
                      <a:pt x="37" y="19"/>
                    </a:lnTo>
                    <a:lnTo>
                      <a:pt x="32" y="25"/>
                    </a:lnTo>
                    <a:lnTo>
                      <a:pt x="28" y="34"/>
                    </a:lnTo>
                    <a:lnTo>
                      <a:pt x="25" y="42"/>
                    </a:lnTo>
                    <a:lnTo>
                      <a:pt x="24" y="51"/>
                    </a:lnTo>
                    <a:lnTo>
                      <a:pt x="23" y="60"/>
                    </a:lnTo>
                    <a:lnTo>
                      <a:pt x="24" y="69"/>
                    </a:lnTo>
                    <a:lnTo>
                      <a:pt x="25" y="78"/>
                    </a:lnTo>
                    <a:lnTo>
                      <a:pt x="28" y="87"/>
                    </a:lnTo>
                    <a:lnTo>
                      <a:pt x="32" y="96"/>
                    </a:lnTo>
                    <a:lnTo>
                      <a:pt x="38"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52" name="Freeform 480"/>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53" name="Freeform 481"/>
              <p:cNvSpPr/>
              <p:nvPr userDrawn="1"/>
            </p:nvSpPr>
            <p:spPr bwMode="auto">
              <a:xfrm>
                <a:off x="1268"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7" y="92"/>
                    </a:lnTo>
                    <a:lnTo>
                      <a:pt x="71" y="84"/>
                    </a:lnTo>
                    <a:lnTo>
                      <a:pt x="74" y="75"/>
                    </a:lnTo>
                    <a:lnTo>
                      <a:pt x="75" y="66"/>
                    </a:lnTo>
                    <a:lnTo>
                      <a:pt x="75" y="57"/>
                    </a:lnTo>
                    <a:lnTo>
                      <a:pt x="75" y="49"/>
                    </a:lnTo>
                    <a:lnTo>
                      <a:pt x="74" y="39"/>
                    </a:lnTo>
                    <a:lnTo>
                      <a:pt x="70" y="30"/>
                    </a:lnTo>
                    <a:lnTo>
                      <a:pt x="66" y="21"/>
                    </a:lnTo>
                    <a:lnTo>
                      <a:pt x="61" y="13"/>
                    </a:lnTo>
                    <a:lnTo>
                      <a:pt x="54" y="6"/>
                    </a:lnTo>
                    <a:lnTo>
                      <a:pt x="47" y="3"/>
                    </a:lnTo>
                    <a:lnTo>
                      <a:pt x="41" y="1"/>
                    </a:lnTo>
                    <a:lnTo>
                      <a:pt x="36" y="0"/>
                    </a:lnTo>
                    <a:lnTo>
                      <a:pt x="27" y="1"/>
                    </a:lnTo>
                    <a:lnTo>
                      <a:pt x="19" y="5"/>
                    </a:lnTo>
                    <a:lnTo>
                      <a:pt x="14" y="12"/>
                    </a:lnTo>
                    <a:lnTo>
                      <a:pt x="9" y="18"/>
                    </a:lnTo>
                    <a:lnTo>
                      <a:pt x="5" y="27"/>
                    </a:lnTo>
                    <a:lnTo>
                      <a:pt x="2" y="35"/>
                    </a:lnTo>
                    <a:lnTo>
                      <a:pt x="1" y="44"/>
                    </a:lnTo>
                    <a:lnTo>
                      <a:pt x="0" y="53"/>
                    </a:lnTo>
                    <a:lnTo>
                      <a:pt x="1" y="62"/>
                    </a:lnTo>
                    <a:lnTo>
                      <a:pt x="2" y="71"/>
                    </a:lnTo>
                    <a:lnTo>
                      <a:pt x="5" y="80"/>
                    </a:lnTo>
                    <a:lnTo>
                      <a:pt x="9" y="89"/>
                    </a:lnTo>
                    <a:lnTo>
                      <a:pt x="15"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grpSp>
        <p:sp>
          <p:nvSpPr>
            <p:cNvPr id="10" name="Freeform 483"/>
            <p:cNvSpPr/>
            <p:nvPr userDrawn="1"/>
          </p:nvSpPr>
          <p:spPr bwMode="auto">
            <a:xfrm>
              <a:off x="1307" y="292"/>
              <a:ext cx="43" cy="40"/>
            </a:xfrm>
            <a:custGeom>
              <a:avLst/>
              <a:gdLst>
                <a:gd name="T0" fmla="*/ 0 w 130"/>
                <a:gd name="T1" fmla="*/ 0 h 120"/>
                <a:gd name="T2" fmla="*/ 0 w 130"/>
                <a:gd name="T3" fmla="*/ 0 h 120"/>
                <a:gd name="T4" fmla="*/ 0 w 130"/>
                <a:gd name="T5" fmla="*/ 0 h 120"/>
                <a:gd name="T6" fmla="*/ 0 w 130"/>
                <a:gd name="T7" fmla="*/ 0 h 120"/>
                <a:gd name="T8" fmla="*/ 0 w 130"/>
                <a:gd name="T9" fmla="*/ 0 h 120"/>
                <a:gd name="T10" fmla="*/ 0 w 130"/>
                <a:gd name="T11" fmla="*/ 0 h 120"/>
                <a:gd name="T12" fmla="*/ 0 w 130"/>
                <a:gd name="T13" fmla="*/ 0 h 120"/>
                <a:gd name="T14" fmla="*/ 0 w 130"/>
                <a:gd name="T15" fmla="*/ 0 h 120"/>
                <a:gd name="T16" fmla="*/ 0 w 130"/>
                <a:gd name="T17" fmla="*/ 0 h 120"/>
                <a:gd name="T18" fmla="*/ 0 w 130"/>
                <a:gd name="T19" fmla="*/ 0 h 120"/>
                <a:gd name="T20" fmla="*/ 0 w 130"/>
                <a:gd name="T21" fmla="*/ 0 h 120"/>
                <a:gd name="T22" fmla="*/ 0 w 130"/>
                <a:gd name="T23" fmla="*/ 0 h 120"/>
                <a:gd name="T24" fmla="*/ 0 w 130"/>
                <a:gd name="T25" fmla="*/ 0 h 120"/>
                <a:gd name="T26" fmla="*/ 0 w 130"/>
                <a:gd name="T27" fmla="*/ 0 h 120"/>
                <a:gd name="T28" fmla="*/ 0 w 130"/>
                <a:gd name="T29" fmla="*/ 0 h 120"/>
                <a:gd name="T30" fmla="*/ 0 w 130"/>
                <a:gd name="T31" fmla="*/ 0 h 120"/>
                <a:gd name="T32" fmla="*/ 0 w 130"/>
                <a:gd name="T33" fmla="*/ 0 h 120"/>
                <a:gd name="T34" fmla="*/ 0 w 130"/>
                <a:gd name="T35" fmla="*/ 0 h 120"/>
                <a:gd name="T36" fmla="*/ 0 w 130"/>
                <a:gd name="T37" fmla="*/ 0 h 120"/>
                <a:gd name="T38" fmla="*/ 0 w 130"/>
                <a:gd name="T39" fmla="*/ 0 h 120"/>
                <a:gd name="T40" fmla="*/ 0 w 130"/>
                <a:gd name="T41" fmla="*/ 0 h 120"/>
                <a:gd name="T42" fmla="*/ 0 w 130"/>
                <a:gd name="T43" fmla="*/ 0 h 120"/>
                <a:gd name="T44" fmla="*/ 0 w 130"/>
                <a:gd name="T45" fmla="*/ 0 h 120"/>
                <a:gd name="T46" fmla="*/ 0 w 130"/>
                <a:gd name="T47" fmla="*/ 0 h 120"/>
                <a:gd name="T48" fmla="*/ 0 w 130"/>
                <a:gd name="T49" fmla="*/ 0 h 120"/>
                <a:gd name="T50" fmla="*/ 0 w 130"/>
                <a:gd name="T51" fmla="*/ 0 h 120"/>
                <a:gd name="T52" fmla="*/ 0 w 130"/>
                <a:gd name="T53" fmla="*/ 0 h 120"/>
                <a:gd name="T54" fmla="*/ 0 w 130"/>
                <a:gd name="T55" fmla="*/ 0 h 120"/>
                <a:gd name="T56" fmla="*/ 0 w 130"/>
                <a:gd name="T57" fmla="*/ 0 h 120"/>
                <a:gd name="T58" fmla="*/ 0 w 130"/>
                <a:gd name="T59" fmla="*/ 0 h 120"/>
                <a:gd name="T60" fmla="*/ 0 w 130"/>
                <a:gd name="T61" fmla="*/ 0 h 120"/>
                <a:gd name="T62" fmla="*/ 0 w 130"/>
                <a:gd name="T63" fmla="*/ 0 h 120"/>
                <a:gd name="T64" fmla="*/ 0 w 130"/>
                <a:gd name="T65" fmla="*/ 0 h 120"/>
                <a:gd name="T66" fmla="*/ 0 w 130"/>
                <a:gd name="T67" fmla="*/ 0 h 120"/>
                <a:gd name="T68" fmla="*/ 0 w 130"/>
                <a:gd name="T69" fmla="*/ 0 h 120"/>
                <a:gd name="T70" fmla="*/ 0 w 130"/>
                <a:gd name="T71" fmla="*/ 0 h 120"/>
                <a:gd name="T72" fmla="*/ 0 w 130"/>
                <a:gd name="T73" fmla="*/ 0 h 120"/>
                <a:gd name="T74" fmla="*/ 0 w 130"/>
                <a:gd name="T75" fmla="*/ 0 h 120"/>
                <a:gd name="T76" fmla="*/ 0 w 130"/>
                <a:gd name="T77" fmla="*/ 0 h 120"/>
                <a:gd name="T78" fmla="*/ 0 w 130"/>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0" h="120">
                  <a:moveTo>
                    <a:pt x="18" y="35"/>
                  </a:moveTo>
                  <a:lnTo>
                    <a:pt x="18" y="35"/>
                  </a:lnTo>
                  <a:lnTo>
                    <a:pt x="16" y="29"/>
                  </a:lnTo>
                  <a:lnTo>
                    <a:pt x="14" y="25"/>
                  </a:lnTo>
                  <a:lnTo>
                    <a:pt x="10" y="21"/>
                  </a:lnTo>
                  <a:lnTo>
                    <a:pt x="2" y="19"/>
                  </a:lnTo>
                  <a:lnTo>
                    <a:pt x="2" y="13"/>
                  </a:lnTo>
                  <a:lnTo>
                    <a:pt x="19" y="8"/>
                  </a:lnTo>
                  <a:lnTo>
                    <a:pt x="36" y="0"/>
                  </a:lnTo>
                  <a:lnTo>
                    <a:pt x="37" y="2"/>
                  </a:lnTo>
                  <a:lnTo>
                    <a:pt x="38" y="3"/>
                  </a:lnTo>
                  <a:lnTo>
                    <a:pt x="38" y="20"/>
                  </a:lnTo>
                  <a:lnTo>
                    <a:pt x="49" y="12"/>
                  </a:lnTo>
                  <a:lnTo>
                    <a:pt x="59" y="7"/>
                  </a:lnTo>
                  <a:lnTo>
                    <a:pt x="71" y="2"/>
                  </a:lnTo>
                  <a:lnTo>
                    <a:pt x="77" y="0"/>
                  </a:lnTo>
                  <a:lnTo>
                    <a:pt x="84" y="0"/>
                  </a:lnTo>
                  <a:lnTo>
                    <a:pt x="90" y="2"/>
                  </a:lnTo>
                  <a:lnTo>
                    <a:pt x="97" y="3"/>
                  </a:lnTo>
                  <a:lnTo>
                    <a:pt x="102" y="7"/>
                  </a:lnTo>
                  <a:lnTo>
                    <a:pt x="107" y="11"/>
                  </a:lnTo>
                  <a:lnTo>
                    <a:pt x="110" y="17"/>
                  </a:lnTo>
                  <a:lnTo>
                    <a:pt x="111" y="22"/>
                  </a:lnTo>
                  <a:lnTo>
                    <a:pt x="112" y="30"/>
                  </a:lnTo>
                  <a:lnTo>
                    <a:pt x="114" y="37"/>
                  </a:lnTo>
                  <a:lnTo>
                    <a:pt x="114" y="104"/>
                  </a:lnTo>
                  <a:lnTo>
                    <a:pt x="114" y="109"/>
                  </a:lnTo>
                  <a:lnTo>
                    <a:pt x="118" y="112"/>
                  </a:lnTo>
                  <a:lnTo>
                    <a:pt x="121" y="113"/>
                  </a:lnTo>
                  <a:lnTo>
                    <a:pt x="127" y="113"/>
                  </a:lnTo>
                  <a:lnTo>
                    <a:pt x="130" y="113"/>
                  </a:lnTo>
                  <a:lnTo>
                    <a:pt x="130" y="120"/>
                  </a:lnTo>
                  <a:lnTo>
                    <a:pt x="103" y="120"/>
                  </a:lnTo>
                  <a:lnTo>
                    <a:pt x="75" y="120"/>
                  </a:lnTo>
                  <a:lnTo>
                    <a:pt x="75" y="113"/>
                  </a:lnTo>
                  <a:lnTo>
                    <a:pt x="80" y="113"/>
                  </a:lnTo>
                  <a:lnTo>
                    <a:pt x="85" y="113"/>
                  </a:lnTo>
                  <a:lnTo>
                    <a:pt x="89" y="112"/>
                  </a:lnTo>
                  <a:lnTo>
                    <a:pt x="92" y="109"/>
                  </a:lnTo>
                  <a:lnTo>
                    <a:pt x="93" y="104"/>
                  </a:lnTo>
                  <a:lnTo>
                    <a:pt x="93" y="37"/>
                  </a:lnTo>
                  <a:lnTo>
                    <a:pt x="92" y="32"/>
                  </a:lnTo>
                  <a:lnTo>
                    <a:pt x="90" y="28"/>
                  </a:lnTo>
                  <a:lnTo>
                    <a:pt x="89" y="24"/>
                  </a:lnTo>
                  <a:lnTo>
                    <a:pt x="86" y="20"/>
                  </a:lnTo>
                  <a:lnTo>
                    <a:pt x="83" y="17"/>
                  </a:lnTo>
                  <a:lnTo>
                    <a:pt x="79" y="16"/>
                  </a:lnTo>
                  <a:lnTo>
                    <a:pt x="68" y="15"/>
                  </a:lnTo>
                  <a:lnTo>
                    <a:pt x="62" y="16"/>
                  </a:lnTo>
                  <a:lnTo>
                    <a:pt x="53" y="19"/>
                  </a:lnTo>
                  <a:lnTo>
                    <a:pt x="38" y="28"/>
                  </a:lnTo>
                  <a:lnTo>
                    <a:pt x="38" y="104"/>
                  </a:lnTo>
                  <a:lnTo>
                    <a:pt x="38" y="109"/>
                  </a:lnTo>
                  <a:lnTo>
                    <a:pt x="42" y="112"/>
                  </a:lnTo>
                  <a:lnTo>
                    <a:pt x="46" y="113"/>
                  </a:lnTo>
                  <a:lnTo>
                    <a:pt x="51" y="113"/>
                  </a:lnTo>
                  <a:lnTo>
                    <a:pt x="55" y="113"/>
                  </a:lnTo>
                  <a:lnTo>
                    <a:pt x="55" y="120"/>
                  </a:lnTo>
                  <a:lnTo>
                    <a:pt x="28" y="120"/>
                  </a:lnTo>
                  <a:lnTo>
                    <a:pt x="0" y="120"/>
                  </a:lnTo>
                  <a:lnTo>
                    <a:pt x="0" y="113"/>
                  </a:lnTo>
                  <a:lnTo>
                    <a:pt x="5" y="113"/>
                  </a:lnTo>
                  <a:lnTo>
                    <a:pt x="10" y="113"/>
                  </a:lnTo>
                  <a:lnTo>
                    <a:pt x="14" y="112"/>
                  </a:lnTo>
                  <a:lnTo>
                    <a:pt x="16"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 name="Freeform 484"/>
            <p:cNvSpPr/>
            <p:nvPr userDrawn="1"/>
          </p:nvSpPr>
          <p:spPr bwMode="auto">
            <a:xfrm>
              <a:off x="1356" y="292"/>
              <a:ext cx="26" cy="41"/>
            </a:xfrm>
            <a:custGeom>
              <a:avLst/>
              <a:gdLst>
                <a:gd name="T0" fmla="*/ 0 w 79"/>
                <a:gd name="T1" fmla="*/ 0 h 124"/>
                <a:gd name="T2" fmla="*/ 0 w 79"/>
                <a:gd name="T3" fmla="*/ 0 h 124"/>
                <a:gd name="T4" fmla="*/ 0 w 79"/>
                <a:gd name="T5" fmla="*/ 0 h 124"/>
                <a:gd name="T6" fmla="*/ 0 w 79"/>
                <a:gd name="T7" fmla="*/ 0 h 124"/>
                <a:gd name="T8" fmla="*/ 0 w 79"/>
                <a:gd name="T9" fmla="*/ 0 h 124"/>
                <a:gd name="T10" fmla="*/ 0 w 79"/>
                <a:gd name="T11" fmla="*/ 0 h 124"/>
                <a:gd name="T12" fmla="*/ 0 w 79"/>
                <a:gd name="T13" fmla="*/ 0 h 124"/>
                <a:gd name="T14" fmla="*/ 0 w 79"/>
                <a:gd name="T15" fmla="*/ 0 h 124"/>
                <a:gd name="T16" fmla="*/ 0 w 79"/>
                <a:gd name="T17" fmla="*/ 0 h 124"/>
                <a:gd name="T18" fmla="*/ 0 w 79"/>
                <a:gd name="T19" fmla="*/ 0 h 124"/>
                <a:gd name="T20" fmla="*/ 0 w 79"/>
                <a:gd name="T21" fmla="*/ 0 h 124"/>
                <a:gd name="T22" fmla="*/ 0 w 79"/>
                <a:gd name="T23" fmla="*/ 0 h 124"/>
                <a:gd name="T24" fmla="*/ 0 w 79"/>
                <a:gd name="T25" fmla="*/ 0 h 124"/>
                <a:gd name="T26" fmla="*/ 0 w 79"/>
                <a:gd name="T27" fmla="*/ 0 h 124"/>
                <a:gd name="T28" fmla="*/ 0 w 79"/>
                <a:gd name="T29" fmla="*/ 0 h 124"/>
                <a:gd name="T30" fmla="*/ 0 w 79"/>
                <a:gd name="T31" fmla="*/ 0 h 124"/>
                <a:gd name="T32" fmla="*/ 0 w 79"/>
                <a:gd name="T33" fmla="*/ 0 h 124"/>
                <a:gd name="T34" fmla="*/ 0 w 79"/>
                <a:gd name="T35" fmla="*/ 0 h 124"/>
                <a:gd name="T36" fmla="*/ 0 w 79"/>
                <a:gd name="T37" fmla="*/ 0 h 124"/>
                <a:gd name="T38" fmla="*/ 0 w 79"/>
                <a:gd name="T39" fmla="*/ 0 h 124"/>
                <a:gd name="T40" fmla="*/ 0 w 79"/>
                <a:gd name="T41" fmla="*/ 0 h 124"/>
                <a:gd name="T42" fmla="*/ 0 w 79"/>
                <a:gd name="T43" fmla="*/ 0 h 124"/>
                <a:gd name="T44" fmla="*/ 0 w 79"/>
                <a:gd name="T45" fmla="*/ 0 h 124"/>
                <a:gd name="T46" fmla="*/ 0 w 79"/>
                <a:gd name="T47" fmla="*/ 0 h 124"/>
                <a:gd name="T48" fmla="*/ 0 w 79"/>
                <a:gd name="T49" fmla="*/ 0 h 124"/>
                <a:gd name="T50" fmla="*/ 0 w 79"/>
                <a:gd name="T51" fmla="*/ 0 h 124"/>
                <a:gd name="T52" fmla="*/ 0 w 79"/>
                <a:gd name="T53" fmla="*/ 0 h 124"/>
                <a:gd name="T54" fmla="*/ 0 w 79"/>
                <a:gd name="T55" fmla="*/ 0 h 124"/>
                <a:gd name="T56" fmla="*/ 0 w 79"/>
                <a:gd name="T57" fmla="*/ 0 h 124"/>
                <a:gd name="T58" fmla="*/ 0 w 79"/>
                <a:gd name="T59" fmla="*/ 0 h 124"/>
                <a:gd name="T60" fmla="*/ 0 w 79"/>
                <a:gd name="T61" fmla="*/ 0 h 124"/>
                <a:gd name="T62" fmla="*/ 0 w 79"/>
                <a:gd name="T63" fmla="*/ 0 h 124"/>
                <a:gd name="T64" fmla="*/ 0 w 79"/>
                <a:gd name="T65" fmla="*/ 0 h 124"/>
                <a:gd name="T66" fmla="*/ 0 w 79"/>
                <a:gd name="T67" fmla="*/ 0 h 124"/>
                <a:gd name="T68" fmla="*/ 0 w 79"/>
                <a:gd name="T69" fmla="*/ 0 h 124"/>
                <a:gd name="T70" fmla="*/ 0 w 79"/>
                <a:gd name="T71" fmla="*/ 0 h 124"/>
                <a:gd name="T72" fmla="*/ 0 w 79"/>
                <a:gd name="T73" fmla="*/ 0 h 124"/>
                <a:gd name="T74" fmla="*/ 0 w 79"/>
                <a:gd name="T75" fmla="*/ 0 h 124"/>
                <a:gd name="T76" fmla="*/ 0 w 79"/>
                <a:gd name="T77" fmla="*/ 0 h 124"/>
                <a:gd name="T78" fmla="*/ 0 w 79"/>
                <a:gd name="T79" fmla="*/ 0 h 124"/>
                <a:gd name="T80" fmla="*/ 0 w 79"/>
                <a:gd name="T81" fmla="*/ 0 h 124"/>
                <a:gd name="T82" fmla="*/ 0 w 79"/>
                <a:gd name="T83" fmla="*/ 0 h 124"/>
                <a:gd name="T84" fmla="*/ 0 w 79"/>
                <a:gd name="T85" fmla="*/ 0 h 124"/>
                <a:gd name="T86" fmla="*/ 0 w 79"/>
                <a:gd name="T87" fmla="*/ 0 h 124"/>
                <a:gd name="T88" fmla="*/ 0 w 79"/>
                <a:gd name="T89" fmla="*/ 0 h 124"/>
                <a:gd name="T90" fmla="*/ 0 w 79"/>
                <a:gd name="T91" fmla="*/ 0 h 12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9" h="124">
                  <a:moveTo>
                    <a:pt x="4" y="83"/>
                  </a:moveTo>
                  <a:lnTo>
                    <a:pt x="4" y="83"/>
                  </a:lnTo>
                  <a:lnTo>
                    <a:pt x="7" y="90"/>
                  </a:lnTo>
                  <a:lnTo>
                    <a:pt x="8" y="96"/>
                  </a:lnTo>
                  <a:lnTo>
                    <a:pt x="12" y="102"/>
                  </a:lnTo>
                  <a:lnTo>
                    <a:pt x="15" y="107"/>
                  </a:lnTo>
                  <a:lnTo>
                    <a:pt x="20" y="111"/>
                  </a:lnTo>
                  <a:lnTo>
                    <a:pt x="25" y="113"/>
                  </a:lnTo>
                  <a:lnTo>
                    <a:pt x="31" y="114"/>
                  </a:lnTo>
                  <a:lnTo>
                    <a:pt x="38" y="116"/>
                  </a:lnTo>
                  <a:lnTo>
                    <a:pt x="43" y="114"/>
                  </a:lnTo>
                  <a:lnTo>
                    <a:pt x="47" y="114"/>
                  </a:lnTo>
                  <a:lnTo>
                    <a:pt x="51" y="112"/>
                  </a:lnTo>
                  <a:lnTo>
                    <a:pt x="53" y="109"/>
                  </a:lnTo>
                  <a:lnTo>
                    <a:pt x="57" y="104"/>
                  </a:lnTo>
                  <a:lnTo>
                    <a:pt x="59" y="98"/>
                  </a:lnTo>
                  <a:lnTo>
                    <a:pt x="59" y="91"/>
                  </a:lnTo>
                  <a:lnTo>
                    <a:pt x="56" y="87"/>
                  </a:lnTo>
                  <a:lnTo>
                    <a:pt x="53" y="83"/>
                  </a:lnTo>
                  <a:lnTo>
                    <a:pt x="50" y="79"/>
                  </a:lnTo>
                  <a:lnTo>
                    <a:pt x="41" y="74"/>
                  </a:lnTo>
                  <a:lnTo>
                    <a:pt x="30" y="69"/>
                  </a:lnTo>
                  <a:lnTo>
                    <a:pt x="20" y="64"/>
                  </a:lnTo>
                  <a:lnTo>
                    <a:pt x="15" y="61"/>
                  </a:lnTo>
                  <a:lnTo>
                    <a:pt x="11" y="57"/>
                  </a:lnTo>
                  <a:lnTo>
                    <a:pt x="7" y="52"/>
                  </a:lnTo>
                  <a:lnTo>
                    <a:pt x="4" y="47"/>
                  </a:lnTo>
                  <a:lnTo>
                    <a:pt x="3" y="42"/>
                  </a:lnTo>
                  <a:lnTo>
                    <a:pt x="2" y="34"/>
                  </a:lnTo>
                  <a:lnTo>
                    <a:pt x="3" y="29"/>
                  </a:lnTo>
                  <a:lnTo>
                    <a:pt x="4" y="22"/>
                  </a:lnTo>
                  <a:lnTo>
                    <a:pt x="7" y="17"/>
                  </a:lnTo>
                  <a:lnTo>
                    <a:pt x="11" y="12"/>
                  </a:lnTo>
                  <a:lnTo>
                    <a:pt x="17" y="7"/>
                  </a:lnTo>
                  <a:lnTo>
                    <a:pt x="24" y="4"/>
                  </a:lnTo>
                  <a:lnTo>
                    <a:pt x="33" y="2"/>
                  </a:lnTo>
                  <a:lnTo>
                    <a:pt x="42" y="0"/>
                  </a:lnTo>
                  <a:lnTo>
                    <a:pt x="50" y="0"/>
                  </a:lnTo>
                  <a:lnTo>
                    <a:pt x="56" y="3"/>
                  </a:lnTo>
                  <a:lnTo>
                    <a:pt x="64" y="4"/>
                  </a:lnTo>
                  <a:lnTo>
                    <a:pt x="72" y="8"/>
                  </a:lnTo>
                  <a:lnTo>
                    <a:pt x="74" y="35"/>
                  </a:lnTo>
                  <a:lnTo>
                    <a:pt x="68" y="35"/>
                  </a:lnTo>
                  <a:lnTo>
                    <a:pt x="66" y="29"/>
                  </a:lnTo>
                  <a:lnTo>
                    <a:pt x="65" y="24"/>
                  </a:lnTo>
                  <a:lnTo>
                    <a:pt x="63" y="20"/>
                  </a:lnTo>
                  <a:lnTo>
                    <a:pt x="59" y="16"/>
                  </a:lnTo>
                  <a:lnTo>
                    <a:pt x="55" y="13"/>
                  </a:lnTo>
                  <a:lnTo>
                    <a:pt x="51" y="11"/>
                  </a:lnTo>
                  <a:lnTo>
                    <a:pt x="46" y="10"/>
                  </a:lnTo>
                  <a:lnTo>
                    <a:pt x="39" y="10"/>
                  </a:lnTo>
                  <a:lnTo>
                    <a:pt x="31" y="10"/>
                  </a:lnTo>
                  <a:lnTo>
                    <a:pt x="25" y="13"/>
                  </a:lnTo>
                  <a:lnTo>
                    <a:pt x="22" y="16"/>
                  </a:lnTo>
                  <a:lnTo>
                    <a:pt x="21" y="19"/>
                  </a:lnTo>
                  <a:lnTo>
                    <a:pt x="20" y="22"/>
                  </a:lnTo>
                  <a:lnTo>
                    <a:pt x="18" y="26"/>
                  </a:lnTo>
                  <a:lnTo>
                    <a:pt x="20" y="32"/>
                  </a:lnTo>
                  <a:lnTo>
                    <a:pt x="21" y="35"/>
                  </a:lnTo>
                  <a:lnTo>
                    <a:pt x="25" y="39"/>
                  </a:lnTo>
                  <a:lnTo>
                    <a:pt x="29" y="43"/>
                  </a:lnTo>
                  <a:lnTo>
                    <a:pt x="38" y="48"/>
                  </a:lnTo>
                  <a:lnTo>
                    <a:pt x="50" y="54"/>
                  </a:lnTo>
                  <a:lnTo>
                    <a:pt x="60" y="59"/>
                  </a:lnTo>
                  <a:lnTo>
                    <a:pt x="65" y="61"/>
                  </a:lnTo>
                  <a:lnTo>
                    <a:pt x="70" y="65"/>
                  </a:lnTo>
                  <a:lnTo>
                    <a:pt x="74" y="70"/>
                  </a:lnTo>
                  <a:lnTo>
                    <a:pt x="77" y="76"/>
                  </a:lnTo>
                  <a:lnTo>
                    <a:pt x="79" y="81"/>
                  </a:lnTo>
                  <a:lnTo>
                    <a:pt x="79" y="89"/>
                  </a:lnTo>
                  <a:lnTo>
                    <a:pt x="79" y="95"/>
                  </a:lnTo>
                  <a:lnTo>
                    <a:pt x="77" y="102"/>
                  </a:lnTo>
                  <a:lnTo>
                    <a:pt x="74" y="107"/>
                  </a:lnTo>
                  <a:lnTo>
                    <a:pt x="69" y="113"/>
                  </a:lnTo>
                  <a:lnTo>
                    <a:pt x="63" y="117"/>
                  </a:lnTo>
                  <a:lnTo>
                    <a:pt x="55" y="121"/>
                  </a:lnTo>
                  <a:lnTo>
                    <a:pt x="46" y="124"/>
                  </a:lnTo>
                  <a:lnTo>
                    <a:pt x="34" y="124"/>
                  </a:lnTo>
                  <a:lnTo>
                    <a:pt x="26" y="124"/>
                  </a:lnTo>
                  <a:lnTo>
                    <a:pt x="18" y="121"/>
                  </a:lnTo>
                  <a:lnTo>
                    <a:pt x="11" y="118"/>
                  </a:lnTo>
                  <a:lnTo>
                    <a:pt x="3" y="114"/>
                  </a:lnTo>
                  <a:lnTo>
                    <a:pt x="0" y="85"/>
                  </a:lnTo>
                  <a:lnTo>
                    <a:pt x="4" y="8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 name="Freeform 485"/>
            <p:cNvSpPr/>
            <p:nvPr userDrawn="1"/>
          </p:nvSpPr>
          <p:spPr bwMode="auto">
            <a:xfrm>
              <a:off x="762" y="378"/>
              <a:ext cx="21" cy="43"/>
            </a:xfrm>
            <a:custGeom>
              <a:avLst/>
              <a:gdLst>
                <a:gd name="T0" fmla="*/ 0 w 64"/>
                <a:gd name="T1" fmla="*/ 0 h 130"/>
                <a:gd name="T2" fmla="*/ 0 w 64"/>
                <a:gd name="T3" fmla="*/ 0 h 130"/>
                <a:gd name="T4" fmla="*/ 0 w 64"/>
                <a:gd name="T5" fmla="*/ 0 h 130"/>
                <a:gd name="T6" fmla="*/ 0 w 64"/>
                <a:gd name="T7" fmla="*/ 0 h 130"/>
                <a:gd name="T8" fmla="*/ 0 w 64"/>
                <a:gd name="T9" fmla="*/ 0 h 130"/>
                <a:gd name="T10" fmla="*/ 0 w 64"/>
                <a:gd name="T11" fmla="*/ 0 h 130"/>
                <a:gd name="T12" fmla="*/ 0 w 64"/>
                <a:gd name="T13" fmla="*/ 0 h 130"/>
                <a:gd name="T14" fmla="*/ 0 w 64"/>
                <a:gd name="T15" fmla="*/ 0 h 130"/>
                <a:gd name="T16" fmla="*/ 0 w 64"/>
                <a:gd name="T17" fmla="*/ 0 h 130"/>
                <a:gd name="T18" fmla="*/ 0 w 64"/>
                <a:gd name="T19" fmla="*/ 0 h 130"/>
                <a:gd name="T20" fmla="*/ 0 w 64"/>
                <a:gd name="T21" fmla="*/ 0 h 130"/>
                <a:gd name="T22" fmla="*/ 0 w 64"/>
                <a:gd name="T23" fmla="*/ 0 h 130"/>
                <a:gd name="T24" fmla="*/ 0 w 64"/>
                <a:gd name="T25" fmla="*/ 0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 h="130">
                  <a:moveTo>
                    <a:pt x="0" y="0"/>
                  </a:moveTo>
                  <a:lnTo>
                    <a:pt x="62" y="0"/>
                  </a:lnTo>
                  <a:lnTo>
                    <a:pt x="58" y="12"/>
                  </a:lnTo>
                  <a:lnTo>
                    <a:pt x="14" y="12"/>
                  </a:lnTo>
                  <a:lnTo>
                    <a:pt x="14" y="57"/>
                  </a:lnTo>
                  <a:lnTo>
                    <a:pt x="57" y="57"/>
                  </a:lnTo>
                  <a:lnTo>
                    <a:pt x="57" y="69"/>
                  </a:lnTo>
                  <a:lnTo>
                    <a:pt x="14" y="69"/>
                  </a:lnTo>
                  <a:lnTo>
                    <a:pt x="14" y="118"/>
                  </a:lnTo>
                  <a:lnTo>
                    <a:pt x="64" y="118"/>
                  </a:lnTo>
                  <a:lnTo>
                    <a:pt x="64" y="130"/>
                  </a:lnTo>
                  <a:lnTo>
                    <a:pt x="0" y="13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3" name="Freeform 486"/>
            <p:cNvSpPr/>
            <p:nvPr userDrawn="1"/>
          </p:nvSpPr>
          <p:spPr bwMode="auto">
            <a:xfrm>
              <a:off x="788" y="390"/>
              <a:ext cx="28" cy="31"/>
            </a:xfrm>
            <a:custGeom>
              <a:avLst/>
              <a:gdLst>
                <a:gd name="T0" fmla="*/ 0 w 84"/>
                <a:gd name="T1" fmla="*/ 0 h 93"/>
                <a:gd name="T2" fmla="*/ 0 w 84"/>
                <a:gd name="T3" fmla="*/ 0 h 93"/>
                <a:gd name="T4" fmla="*/ 0 w 84"/>
                <a:gd name="T5" fmla="*/ 0 h 93"/>
                <a:gd name="T6" fmla="*/ 0 w 84"/>
                <a:gd name="T7" fmla="*/ 0 h 93"/>
                <a:gd name="T8" fmla="*/ 0 w 84"/>
                <a:gd name="T9" fmla="*/ 0 h 93"/>
                <a:gd name="T10" fmla="*/ 0 w 84"/>
                <a:gd name="T11" fmla="*/ 0 h 93"/>
                <a:gd name="T12" fmla="*/ 0 w 84"/>
                <a:gd name="T13" fmla="*/ 0 h 93"/>
                <a:gd name="T14" fmla="*/ 0 w 84"/>
                <a:gd name="T15" fmla="*/ 0 h 93"/>
                <a:gd name="T16" fmla="*/ 0 w 84"/>
                <a:gd name="T17" fmla="*/ 0 h 93"/>
                <a:gd name="T18" fmla="*/ 0 w 84"/>
                <a:gd name="T19" fmla="*/ 0 h 93"/>
                <a:gd name="T20" fmla="*/ 0 w 84"/>
                <a:gd name="T21" fmla="*/ 0 h 93"/>
                <a:gd name="T22" fmla="*/ 0 w 84"/>
                <a:gd name="T23" fmla="*/ 0 h 93"/>
                <a:gd name="T24" fmla="*/ 0 w 84"/>
                <a:gd name="T25" fmla="*/ 0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4" h="93">
                  <a:moveTo>
                    <a:pt x="34" y="46"/>
                  </a:moveTo>
                  <a:lnTo>
                    <a:pt x="1" y="0"/>
                  </a:lnTo>
                  <a:lnTo>
                    <a:pt x="18" y="0"/>
                  </a:lnTo>
                  <a:lnTo>
                    <a:pt x="43" y="36"/>
                  </a:lnTo>
                  <a:lnTo>
                    <a:pt x="68" y="0"/>
                  </a:lnTo>
                  <a:lnTo>
                    <a:pt x="84" y="0"/>
                  </a:lnTo>
                  <a:lnTo>
                    <a:pt x="51" y="46"/>
                  </a:lnTo>
                  <a:lnTo>
                    <a:pt x="84" y="93"/>
                  </a:lnTo>
                  <a:lnTo>
                    <a:pt x="68" y="93"/>
                  </a:lnTo>
                  <a:lnTo>
                    <a:pt x="42" y="57"/>
                  </a:lnTo>
                  <a:lnTo>
                    <a:pt x="17" y="93"/>
                  </a:lnTo>
                  <a:lnTo>
                    <a:pt x="0" y="93"/>
                  </a:lnTo>
                  <a:lnTo>
                    <a:pt x="34" y="4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4" name="Freeform 487"/>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5" name="Freeform 488"/>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6" name="Freeform 489"/>
            <p:cNvSpPr>
              <a:spLocks noEditPoints="1"/>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7" name="Freeform 490"/>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8" name="Freeform 491"/>
            <p:cNvSpPr/>
            <p:nvPr userDrawn="1"/>
          </p:nvSpPr>
          <p:spPr bwMode="auto">
            <a:xfrm>
              <a:off x="85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9" name="Freeform 492"/>
            <p:cNvSpPr/>
            <p:nvPr userDrawn="1"/>
          </p:nvSpPr>
          <p:spPr bwMode="auto">
            <a:xfrm>
              <a:off x="881" y="374"/>
              <a:ext cx="10" cy="47"/>
            </a:xfrm>
            <a:custGeom>
              <a:avLst/>
              <a:gdLst>
                <a:gd name="T0" fmla="*/ 0 w 30"/>
                <a:gd name="T1" fmla="*/ 0 h 141"/>
                <a:gd name="T2" fmla="*/ 0 w 30"/>
                <a:gd name="T3" fmla="*/ 0 h 141"/>
                <a:gd name="T4" fmla="*/ 0 w 30"/>
                <a:gd name="T5" fmla="*/ 0 h 141"/>
                <a:gd name="T6" fmla="*/ 0 w 30"/>
                <a:gd name="T7" fmla="*/ 0 h 141"/>
                <a:gd name="T8" fmla="*/ 0 w 30"/>
                <a:gd name="T9" fmla="*/ 0 h 141"/>
                <a:gd name="T10" fmla="*/ 0 w 30"/>
                <a:gd name="T11" fmla="*/ 0 h 141"/>
                <a:gd name="T12" fmla="*/ 0 w 30"/>
                <a:gd name="T13" fmla="*/ 0 h 141"/>
                <a:gd name="T14" fmla="*/ 0 w 30"/>
                <a:gd name="T15" fmla="*/ 0 h 141"/>
                <a:gd name="T16" fmla="*/ 0 w 30"/>
                <a:gd name="T17" fmla="*/ 0 h 141"/>
                <a:gd name="T18" fmla="*/ 0 w 30"/>
                <a:gd name="T19" fmla="*/ 0 h 141"/>
                <a:gd name="T20" fmla="*/ 0 w 30"/>
                <a:gd name="T21" fmla="*/ 0 h 141"/>
                <a:gd name="T22" fmla="*/ 0 w 30"/>
                <a:gd name="T23" fmla="*/ 0 h 141"/>
                <a:gd name="T24" fmla="*/ 0 w 30"/>
                <a:gd name="T25" fmla="*/ 0 h 141"/>
                <a:gd name="T26" fmla="*/ 0 w 30"/>
                <a:gd name="T27" fmla="*/ 0 h 141"/>
                <a:gd name="T28" fmla="*/ 0 w 30"/>
                <a:gd name="T29" fmla="*/ 0 h 141"/>
                <a:gd name="T30" fmla="*/ 0 w 30"/>
                <a:gd name="T31" fmla="*/ 0 h 141"/>
                <a:gd name="T32" fmla="*/ 0 w 30"/>
                <a:gd name="T33" fmla="*/ 0 h 141"/>
                <a:gd name="T34" fmla="*/ 0 w 30"/>
                <a:gd name="T35" fmla="*/ 0 h 141"/>
                <a:gd name="T36" fmla="*/ 0 w 30"/>
                <a:gd name="T37" fmla="*/ 0 h 141"/>
                <a:gd name="T38" fmla="*/ 0 w 30"/>
                <a:gd name="T39" fmla="*/ 0 h 141"/>
                <a:gd name="T40" fmla="*/ 0 w 30"/>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141">
                  <a:moveTo>
                    <a:pt x="0" y="0"/>
                  </a:moveTo>
                  <a:lnTo>
                    <a:pt x="14" y="0"/>
                  </a:lnTo>
                  <a:lnTo>
                    <a:pt x="14" y="119"/>
                  </a:lnTo>
                  <a:lnTo>
                    <a:pt x="14" y="123"/>
                  </a:lnTo>
                  <a:lnTo>
                    <a:pt x="15" y="127"/>
                  </a:lnTo>
                  <a:lnTo>
                    <a:pt x="18" y="128"/>
                  </a:lnTo>
                  <a:lnTo>
                    <a:pt x="22" y="128"/>
                  </a:lnTo>
                  <a:lnTo>
                    <a:pt x="27" y="127"/>
                  </a:lnTo>
                  <a:lnTo>
                    <a:pt x="30" y="139"/>
                  </a:lnTo>
                  <a:lnTo>
                    <a:pt x="25" y="141"/>
                  </a:lnTo>
                  <a:lnTo>
                    <a:pt x="17" y="141"/>
                  </a:lnTo>
                  <a:lnTo>
                    <a:pt x="9" y="140"/>
                  </a:lnTo>
                  <a:lnTo>
                    <a:pt x="6" y="139"/>
                  </a:lnTo>
                  <a:lnTo>
                    <a:pt x="4"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0" name="Freeform 493"/>
            <p:cNvSpPr/>
            <p:nvPr userDrawn="1"/>
          </p:nvSpPr>
          <p:spPr bwMode="auto">
            <a:xfrm>
              <a:off x="898" y="374"/>
              <a:ext cx="10" cy="47"/>
            </a:xfrm>
            <a:custGeom>
              <a:avLst/>
              <a:gdLst>
                <a:gd name="T0" fmla="*/ 0 w 31"/>
                <a:gd name="T1" fmla="*/ 0 h 141"/>
                <a:gd name="T2" fmla="*/ 0 w 31"/>
                <a:gd name="T3" fmla="*/ 0 h 141"/>
                <a:gd name="T4" fmla="*/ 0 w 31"/>
                <a:gd name="T5" fmla="*/ 0 h 141"/>
                <a:gd name="T6" fmla="*/ 0 w 31"/>
                <a:gd name="T7" fmla="*/ 0 h 141"/>
                <a:gd name="T8" fmla="*/ 0 w 31"/>
                <a:gd name="T9" fmla="*/ 0 h 141"/>
                <a:gd name="T10" fmla="*/ 0 w 31"/>
                <a:gd name="T11" fmla="*/ 0 h 141"/>
                <a:gd name="T12" fmla="*/ 0 w 31"/>
                <a:gd name="T13" fmla="*/ 0 h 141"/>
                <a:gd name="T14" fmla="*/ 0 w 31"/>
                <a:gd name="T15" fmla="*/ 0 h 141"/>
                <a:gd name="T16" fmla="*/ 0 w 31"/>
                <a:gd name="T17" fmla="*/ 0 h 141"/>
                <a:gd name="T18" fmla="*/ 0 w 31"/>
                <a:gd name="T19" fmla="*/ 0 h 141"/>
                <a:gd name="T20" fmla="*/ 0 w 31"/>
                <a:gd name="T21" fmla="*/ 0 h 141"/>
                <a:gd name="T22" fmla="*/ 0 w 31"/>
                <a:gd name="T23" fmla="*/ 0 h 141"/>
                <a:gd name="T24" fmla="*/ 0 w 31"/>
                <a:gd name="T25" fmla="*/ 0 h 141"/>
                <a:gd name="T26" fmla="*/ 0 w 31"/>
                <a:gd name="T27" fmla="*/ 0 h 141"/>
                <a:gd name="T28" fmla="*/ 0 w 31"/>
                <a:gd name="T29" fmla="*/ 0 h 141"/>
                <a:gd name="T30" fmla="*/ 0 w 31"/>
                <a:gd name="T31" fmla="*/ 0 h 141"/>
                <a:gd name="T32" fmla="*/ 0 w 31"/>
                <a:gd name="T33" fmla="*/ 0 h 141"/>
                <a:gd name="T34" fmla="*/ 0 w 31"/>
                <a:gd name="T35" fmla="*/ 0 h 141"/>
                <a:gd name="T36" fmla="*/ 0 w 31"/>
                <a:gd name="T37" fmla="*/ 0 h 141"/>
                <a:gd name="T38" fmla="*/ 0 w 31"/>
                <a:gd name="T39" fmla="*/ 0 h 141"/>
                <a:gd name="T40" fmla="*/ 0 w 31"/>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1" h="141">
                  <a:moveTo>
                    <a:pt x="0" y="0"/>
                  </a:moveTo>
                  <a:lnTo>
                    <a:pt x="14" y="0"/>
                  </a:lnTo>
                  <a:lnTo>
                    <a:pt x="14" y="119"/>
                  </a:lnTo>
                  <a:lnTo>
                    <a:pt x="16" y="123"/>
                  </a:lnTo>
                  <a:lnTo>
                    <a:pt x="17" y="127"/>
                  </a:lnTo>
                  <a:lnTo>
                    <a:pt x="20" y="128"/>
                  </a:lnTo>
                  <a:lnTo>
                    <a:pt x="22" y="128"/>
                  </a:lnTo>
                  <a:lnTo>
                    <a:pt x="27" y="127"/>
                  </a:lnTo>
                  <a:lnTo>
                    <a:pt x="31" y="139"/>
                  </a:lnTo>
                  <a:lnTo>
                    <a:pt x="25" y="141"/>
                  </a:lnTo>
                  <a:lnTo>
                    <a:pt x="18" y="141"/>
                  </a:lnTo>
                  <a:lnTo>
                    <a:pt x="11" y="140"/>
                  </a:lnTo>
                  <a:lnTo>
                    <a:pt x="8" y="139"/>
                  </a:lnTo>
                  <a:lnTo>
                    <a:pt x="5"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1" name="Freeform 494"/>
            <p:cNvSpPr>
              <a:spLocks noEditPoints="1"/>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2" name="Freeform 495"/>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3" name="Freeform 496"/>
            <p:cNvSpPr/>
            <p:nvPr userDrawn="1"/>
          </p:nvSpPr>
          <p:spPr bwMode="auto">
            <a:xfrm>
              <a:off x="918"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4" name="Freeform 497"/>
            <p:cNvSpPr/>
            <p:nvPr userDrawn="1"/>
          </p:nvSpPr>
          <p:spPr bwMode="auto">
            <a:xfrm>
              <a:off x="945" y="389"/>
              <a:ext cx="25" cy="32"/>
            </a:xfrm>
            <a:custGeom>
              <a:avLst/>
              <a:gdLst>
                <a:gd name="T0" fmla="*/ 0 w 75"/>
                <a:gd name="T1" fmla="*/ 0 h 96"/>
                <a:gd name="T2" fmla="*/ 0 w 75"/>
                <a:gd name="T3" fmla="*/ 0 h 96"/>
                <a:gd name="T4" fmla="*/ 0 w 75"/>
                <a:gd name="T5" fmla="*/ 0 h 96"/>
                <a:gd name="T6" fmla="*/ 0 w 75"/>
                <a:gd name="T7" fmla="*/ 0 h 96"/>
                <a:gd name="T8" fmla="*/ 0 w 75"/>
                <a:gd name="T9" fmla="*/ 0 h 96"/>
                <a:gd name="T10" fmla="*/ 0 w 75"/>
                <a:gd name="T11" fmla="*/ 0 h 96"/>
                <a:gd name="T12" fmla="*/ 0 w 75"/>
                <a:gd name="T13" fmla="*/ 0 h 96"/>
                <a:gd name="T14" fmla="*/ 0 w 75"/>
                <a:gd name="T15" fmla="*/ 0 h 96"/>
                <a:gd name="T16" fmla="*/ 0 w 75"/>
                <a:gd name="T17" fmla="*/ 0 h 96"/>
                <a:gd name="T18" fmla="*/ 0 w 75"/>
                <a:gd name="T19" fmla="*/ 0 h 96"/>
                <a:gd name="T20" fmla="*/ 0 w 75"/>
                <a:gd name="T21" fmla="*/ 0 h 96"/>
                <a:gd name="T22" fmla="*/ 0 w 75"/>
                <a:gd name="T23" fmla="*/ 0 h 96"/>
                <a:gd name="T24" fmla="*/ 0 w 75"/>
                <a:gd name="T25" fmla="*/ 0 h 96"/>
                <a:gd name="T26" fmla="*/ 0 w 75"/>
                <a:gd name="T27" fmla="*/ 0 h 96"/>
                <a:gd name="T28" fmla="*/ 0 w 75"/>
                <a:gd name="T29" fmla="*/ 0 h 96"/>
                <a:gd name="T30" fmla="*/ 0 w 75"/>
                <a:gd name="T31" fmla="*/ 0 h 96"/>
                <a:gd name="T32" fmla="*/ 0 w 75"/>
                <a:gd name="T33" fmla="*/ 0 h 96"/>
                <a:gd name="T34" fmla="*/ 0 w 75"/>
                <a:gd name="T35" fmla="*/ 0 h 96"/>
                <a:gd name="T36" fmla="*/ 0 w 75"/>
                <a:gd name="T37" fmla="*/ 0 h 96"/>
                <a:gd name="T38" fmla="*/ 0 w 75"/>
                <a:gd name="T39" fmla="*/ 0 h 96"/>
                <a:gd name="T40" fmla="*/ 0 w 75"/>
                <a:gd name="T41" fmla="*/ 0 h 96"/>
                <a:gd name="T42" fmla="*/ 0 w 75"/>
                <a:gd name="T43" fmla="*/ 0 h 96"/>
                <a:gd name="T44" fmla="*/ 0 w 75"/>
                <a:gd name="T45" fmla="*/ 0 h 96"/>
                <a:gd name="T46" fmla="*/ 0 w 75"/>
                <a:gd name="T47" fmla="*/ 0 h 96"/>
                <a:gd name="T48" fmla="*/ 0 w 75"/>
                <a:gd name="T49" fmla="*/ 0 h 96"/>
                <a:gd name="T50" fmla="*/ 0 w 75"/>
                <a:gd name="T51" fmla="*/ 0 h 96"/>
                <a:gd name="T52" fmla="*/ 0 w 75"/>
                <a:gd name="T53" fmla="*/ 0 h 96"/>
                <a:gd name="T54" fmla="*/ 0 w 75"/>
                <a:gd name="T55" fmla="*/ 0 h 96"/>
                <a:gd name="T56" fmla="*/ 0 w 75"/>
                <a:gd name="T57" fmla="*/ 0 h 96"/>
                <a:gd name="T58" fmla="*/ 0 w 75"/>
                <a:gd name="T59" fmla="*/ 0 h 96"/>
                <a:gd name="T60" fmla="*/ 0 w 75"/>
                <a:gd name="T61" fmla="*/ 0 h 96"/>
                <a:gd name="T62" fmla="*/ 0 w 75"/>
                <a:gd name="T63" fmla="*/ 0 h 96"/>
                <a:gd name="T64" fmla="*/ 0 w 75"/>
                <a:gd name="T65" fmla="*/ 0 h 96"/>
                <a:gd name="T66" fmla="*/ 0 w 75"/>
                <a:gd name="T67" fmla="*/ 0 h 96"/>
                <a:gd name="T68" fmla="*/ 0 w 75"/>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5" h="96">
                  <a:moveTo>
                    <a:pt x="0" y="3"/>
                  </a:moveTo>
                  <a:lnTo>
                    <a:pt x="13" y="3"/>
                  </a:lnTo>
                  <a:lnTo>
                    <a:pt x="14" y="14"/>
                  </a:lnTo>
                  <a:lnTo>
                    <a:pt x="22" y="9"/>
                  </a:lnTo>
                  <a:lnTo>
                    <a:pt x="30" y="4"/>
                  </a:lnTo>
                  <a:lnTo>
                    <a:pt x="39" y="1"/>
                  </a:lnTo>
                  <a:lnTo>
                    <a:pt x="48" y="0"/>
                  </a:lnTo>
                  <a:lnTo>
                    <a:pt x="53" y="0"/>
                  </a:lnTo>
                  <a:lnTo>
                    <a:pt x="58" y="3"/>
                  </a:lnTo>
                  <a:lnTo>
                    <a:pt x="62" y="4"/>
                  </a:lnTo>
                  <a:lnTo>
                    <a:pt x="66" y="8"/>
                  </a:lnTo>
                  <a:lnTo>
                    <a:pt x="70" y="12"/>
                  </a:lnTo>
                  <a:lnTo>
                    <a:pt x="72" y="18"/>
                  </a:lnTo>
                  <a:lnTo>
                    <a:pt x="74" y="25"/>
                  </a:lnTo>
                  <a:lnTo>
                    <a:pt x="75" y="32"/>
                  </a:lnTo>
                  <a:lnTo>
                    <a:pt x="75" y="96"/>
                  </a:lnTo>
                  <a:lnTo>
                    <a:pt x="61" y="96"/>
                  </a:lnTo>
                  <a:lnTo>
                    <a:pt x="61" y="38"/>
                  </a:lnTo>
                  <a:lnTo>
                    <a:pt x="59" y="28"/>
                  </a:lnTo>
                  <a:lnTo>
                    <a:pt x="57" y="21"/>
                  </a:lnTo>
                  <a:lnTo>
                    <a:pt x="54" y="17"/>
                  </a:lnTo>
                  <a:lnTo>
                    <a:pt x="52" y="15"/>
                  </a:lnTo>
                  <a:lnTo>
                    <a:pt x="48" y="14"/>
                  </a:lnTo>
                  <a:lnTo>
                    <a:pt x="44" y="13"/>
                  </a:lnTo>
                  <a:lnTo>
                    <a:pt x="36" y="14"/>
                  </a:lnTo>
                  <a:lnTo>
                    <a:pt x="28" y="17"/>
                  </a:lnTo>
                  <a:lnTo>
                    <a:pt x="22"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5" name="Freeform 498"/>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6" name="Freeform 499"/>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7" name="Freeform 500"/>
            <p:cNvSpPr>
              <a:spLocks noEditPoints="1"/>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close/>
                  <a:moveTo>
                    <a:pt x="59" y="40"/>
                  </a:moveTo>
                  <a:lnTo>
                    <a:pt x="59" y="40"/>
                  </a:lnTo>
                  <a:lnTo>
                    <a:pt x="58" y="30"/>
                  </a:lnTo>
                  <a:lnTo>
                    <a:pt x="57" y="25"/>
                  </a:lnTo>
                  <a:lnTo>
                    <a:pt x="54" y="21"/>
                  </a:lnTo>
                  <a:lnTo>
                    <a:pt x="52" y="17"/>
                  </a:lnTo>
                  <a:lnTo>
                    <a:pt x="48" y="14"/>
                  </a:lnTo>
                  <a:lnTo>
                    <a:pt x="43" y="13"/>
                  </a:lnTo>
                  <a:lnTo>
                    <a:pt x="37" y="12"/>
                  </a:lnTo>
                  <a:lnTo>
                    <a:pt x="32" y="13"/>
                  </a:lnTo>
                  <a:lnTo>
                    <a:pt x="28" y="14"/>
                  </a:lnTo>
                  <a:lnTo>
                    <a:pt x="24" y="17"/>
                  </a:lnTo>
                  <a:lnTo>
                    <a:pt x="21" y="21"/>
                  </a:lnTo>
                  <a:lnTo>
                    <a:pt x="18" y="25"/>
                  </a:lnTo>
                  <a:lnTo>
                    <a:pt x="17" y="30"/>
                  </a:lnTo>
                  <a:lnTo>
                    <a:pt x="15" y="35"/>
                  </a:lnTo>
                  <a:lnTo>
                    <a:pt x="14" y="40"/>
                  </a:lnTo>
                  <a:lnTo>
                    <a:pt x="59" y="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8" name="Freeform 501"/>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w 75"/>
                <a:gd name="T69" fmla="*/ 0 h 98"/>
                <a:gd name="T70" fmla="*/ 0 w 75"/>
                <a:gd name="T71" fmla="*/ 0 h 98"/>
                <a:gd name="T72" fmla="*/ 0 w 75"/>
                <a:gd name="T73" fmla="*/ 0 h 98"/>
                <a:gd name="T74" fmla="*/ 0 w 75"/>
                <a:gd name="T75" fmla="*/ 0 h 98"/>
                <a:gd name="T76" fmla="*/ 0 w 75"/>
                <a:gd name="T77" fmla="*/ 0 h 98"/>
                <a:gd name="T78" fmla="*/ 0 w 75"/>
                <a:gd name="T79" fmla="*/ 0 h 98"/>
                <a:gd name="T80" fmla="*/ 0 w 75"/>
                <a:gd name="T81" fmla="*/ 0 h 98"/>
                <a:gd name="T82" fmla="*/ 0 w 75"/>
                <a:gd name="T83" fmla="*/ 0 h 98"/>
                <a:gd name="T84" fmla="*/ 0 w 75"/>
                <a:gd name="T85" fmla="*/ 0 h 98"/>
                <a:gd name="T86" fmla="*/ 0 w 75"/>
                <a:gd name="T87" fmla="*/ 0 h 98"/>
                <a:gd name="T88" fmla="*/ 0 w 75"/>
                <a:gd name="T89" fmla="*/ 0 h 98"/>
                <a:gd name="T90" fmla="*/ 0 w 75"/>
                <a:gd name="T91" fmla="*/ 0 h 98"/>
                <a:gd name="T92" fmla="*/ 0 w 75"/>
                <a:gd name="T93" fmla="*/ 0 h 98"/>
                <a:gd name="T94" fmla="*/ 0 w 75"/>
                <a:gd name="T95" fmla="*/ 0 h 98"/>
                <a:gd name="T96" fmla="*/ 0 w 75"/>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29" name="Freeform 502"/>
            <p:cNvSpPr/>
            <p:nvPr userDrawn="1"/>
          </p:nvSpPr>
          <p:spPr bwMode="auto">
            <a:xfrm>
              <a:off x="1011"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8" y="5"/>
                  </a:lnTo>
                  <a:lnTo>
                    <a:pt x="34" y="2"/>
                  </a:lnTo>
                  <a:lnTo>
                    <a:pt x="29" y="1"/>
                  </a:lnTo>
                  <a:lnTo>
                    <a:pt x="23" y="0"/>
                  </a:lnTo>
                  <a:lnTo>
                    <a:pt x="18" y="1"/>
                  </a:lnTo>
                  <a:lnTo>
                    <a:pt x="14" y="2"/>
                  </a:lnTo>
                  <a:lnTo>
                    <a:pt x="10" y="5"/>
                  </a:lnTo>
                  <a:lnTo>
                    <a:pt x="7" y="9"/>
                  </a:lnTo>
                  <a:lnTo>
                    <a:pt x="4" y="13"/>
                  </a:lnTo>
                  <a:lnTo>
                    <a:pt x="3" y="18"/>
                  </a:lnTo>
                  <a:lnTo>
                    <a:pt x="1"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30" name="Freeform 503"/>
            <p:cNvSpPr>
              <a:spLocks noEditPoints="1"/>
            </p:cNvSpPr>
            <p:nvPr userDrawn="1"/>
          </p:nvSpPr>
          <p:spPr bwMode="auto">
            <a:xfrm>
              <a:off x="1055" y="376"/>
              <a:ext cx="6"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close/>
                  <a:moveTo>
                    <a:pt x="2" y="42"/>
                  </a:moveTo>
                  <a:lnTo>
                    <a:pt x="17" y="42"/>
                  </a:lnTo>
                  <a:lnTo>
                    <a:pt x="17"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31" name="Freeform 504"/>
            <p:cNvSpPr/>
            <p:nvPr userDrawn="1"/>
          </p:nvSpPr>
          <p:spPr bwMode="auto">
            <a:xfrm>
              <a:off x="1055" y="376"/>
              <a:ext cx="6"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32" name="Rectangle 505"/>
            <p:cNvSpPr>
              <a:spLocks noChangeArrowheads="1"/>
            </p:cNvSpPr>
            <p:nvPr userDrawn="1"/>
          </p:nvSpPr>
          <p:spPr bwMode="auto">
            <a:xfrm>
              <a:off x="1055"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charset="-128"/>
                </a:defRPr>
              </a:lvl1pPr>
              <a:lvl2pPr marL="742950" indent="-285750">
                <a:defRPr>
                  <a:solidFill>
                    <a:schemeClr val="tx1"/>
                  </a:solidFill>
                  <a:latin typeface="Arial" panose="020B0604020202020204" pitchFamily="34" charset="0"/>
                  <a:ea typeface="MS PGothic" panose="020B0600070205080204" charset="-128"/>
                </a:defRPr>
              </a:lvl2pPr>
              <a:lvl3pPr marL="1143000" indent="-228600">
                <a:defRPr>
                  <a:solidFill>
                    <a:schemeClr val="tx1"/>
                  </a:solidFill>
                  <a:latin typeface="Arial" panose="020B0604020202020204" pitchFamily="34" charset="0"/>
                  <a:ea typeface="MS PGothic" panose="020B0600070205080204" charset="-128"/>
                </a:defRPr>
              </a:lvl3pPr>
              <a:lvl4pPr marL="1600200" indent="-228600">
                <a:defRPr>
                  <a:solidFill>
                    <a:schemeClr val="tx1"/>
                  </a:solidFill>
                  <a:latin typeface="Arial" panose="020B0604020202020204" pitchFamily="34" charset="0"/>
                  <a:ea typeface="MS PGothic" panose="020B0600070205080204" charset="-128"/>
                </a:defRPr>
              </a:lvl4pPr>
              <a:lvl5pPr marL="2057400" indent="-228600">
                <a:defRPr>
                  <a:solidFill>
                    <a:schemeClr val="tx1"/>
                  </a:solidFill>
                  <a:latin typeface="Arial" panose="020B0604020202020204" pitchFamily="34" charset="0"/>
                  <a:ea typeface="MS PGothic" panose="020B0600070205080204" charset="-128"/>
                </a:defRPr>
              </a:lvl5pPr>
              <a:lvl6pPr marL="25146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6pPr>
              <a:lvl7pPr marL="29718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7pPr>
              <a:lvl8pPr marL="34290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8pPr>
              <a:lvl9pPr marL="38862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33" name="Freeform 506"/>
            <p:cNvSpPr/>
            <p:nvPr userDrawn="1"/>
          </p:nvSpPr>
          <p:spPr bwMode="auto">
            <a:xfrm>
              <a:off x="1070" y="389"/>
              <a:ext cx="25" cy="32"/>
            </a:xfrm>
            <a:custGeom>
              <a:avLst/>
              <a:gdLst>
                <a:gd name="T0" fmla="*/ 0 w 76"/>
                <a:gd name="T1" fmla="*/ 0 h 96"/>
                <a:gd name="T2" fmla="*/ 0 w 76"/>
                <a:gd name="T3" fmla="*/ 0 h 96"/>
                <a:gd name="T4" fmla="*/ 0 w 76"/>
                <a:gd name="T5" fmla="*/ 0 h 96"/>
                <a:gd name="T6" fmla="*/ 0 w 76"/>
                <a:gd name="T7" fmla="*/ 0 h 96"/>
                <a:gd name="T8" fmla="*/ 0 w 76"/>
                <a:gd name="T9" fmla="*/ 0 h 96"/>
                <a:gd name="T10" fmla="*/ 0 w 76"/>
                <a:gd name="T11" fmla="*/ 0 h 96"/>
                <a:gd name="T12" fmla="*/ 0 w 76"/>
                <a:gd name="T13" fmla="*/ 0 h 96"/>
                <a:gd name="T14" fmla="*/ 0 w 76"/>
                <a:gd name="T15" fmla="*/ 0 h 96"/>
                <a:gd name="T16" fmla="*/ 0 w 76"/>
                <a:gd name="T17" fmla="*/ 0 h 96"/>
                <a:gd name="T18" fmla="*/ 0 w 76"/>
                <a:gd name="T19" fmla="*/ 0 h 96"/>
                <a:gd name="T20" fmla="*/ 0 w 76"/>
                <a:gd name="T21" fmla="*/ 0 h 96"/>
                <a:gd name="T22" fmla="*/ 0 w 76"/>
                <a:gd name="T23" fmla="*/ 0 h 96"/>
                <a:gd name="T24" fmla="*/ 0 w 76"/>
                <a:gd name="T25" fmla="*/ 0 h 96"/>
                <a:gd name="T26" fmla="*/ 0 w 76"/>
                <a:gd name="T27" fmla="*/ 0 h 96"/>
                <a:gd name="T28" fmla="*/ 0 w 76"/>
                <a:gd name="T29" fmla="*/ 0 h 96"/>
                <a:gd name="T30" fmla="*/ 0 w 76"/>
                <a:gd name="T31" fmla="*/ 0 h 96"/>
                <a:gd name="T32" fmla="*/ 0 w 76"/>
                <a:gd name="T33" fmla="*/ 0 h 96"/>
                <a:gd name="T34" fmla="*/ 0 w 76"/>
                <a:gd name="T35" fmla="*/ 0 h 96"/>
                <a:gd name="T36" fmla="*/ 0 w 76"/>
                <a:gd name="T37" fmla="*/ 0 h 96"/>
                <a:gd name="T38" fmla="*/ 0 w 76"/>
                <a:gd name="T39" fmla="*/ 0 h 96"/>
                <a:gd name="T40" fmla="*/ 0 w 76"/>
                <a:gd name="T41" fmla="*/ 0 h 96"/>
                <a:gd name="T42" fmla="*/ 0 w 76"/>
                <a:gd name="T43" fmla="*/ 0 h 96"/>
                <a:gd name="T44" fmla="*/ 0 w 76"/>
                <a:gd name="T45" fmla="*/ 0 h 96"/>
                <a:gd name="T46" fmla="*/ 0 w 76"/>
                <a:gd name="T47" fmla="*/ 0 h 96"/>
                <a:gd name="T48" fmla="*/ 0 w 76"/>
                <a:gd name="T49" fmla="*/ 0 h 96"/>
                <a:gd name="T50" fmla="*/ 0 w 76"/>
                <a:gd name="T51" fmla="*/ 0 h 96"/>
                <a:gd name="T52" fmla="*/ 0 w 76"/>
                <a:gd name="T53" fmla="*/ 0 h 96"/>
                <a:gd name="T54" fmla="*/ 0 w 76"/>
                <a:gd name="T55" fmla="*/ 0 h 96"/>
                <a:gd name="T56" fmla="*/ 0 w 76"/>
                <a:gd name="T57" fmla="*/ 0 h 96"/>
                <a:gd name="T58" fmla="*/ 0 w 76"/>
                <a:gd name="T59" fmla="*/ 0 h 96"/>
                <a:gd name="T60" fmla="*/ 0 w 76"/>
                <a:gd name="T61" fmla="*/ 0 h 96"/>
                <a:gd name="T62" fmla="*/ 0 w 76"/>
                <a:gd name="T63" fmla="*/ 0 h 96"/>
                <a:gd name="T64" fmla="*/ 0 w 76"/>
                <a:gd name="T65" fmla="*/ 0 h 96"/>
                <a:gd name="T66" fmla="*/ 0 w 76"/>
                <a:gd name="T67" fmla="*/ 0 h 96"/>
                <a:gd name="T68" fmla="*/ 0 w 76"/>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6" h="96">
                  <a:moveTo>
                    <a:pt x="0" y="3"/>
                  </a:moveTo>
                  <a:lnTo>
                    <a:pt x="13" y="3"/>
                  </a:lnTo>
                  <a:lnTo>
                    <a:pt x="15" y="14"/>
                  </a:lnTo>
                  <a:lnTo>
                    <a:pt x="22" y="9"/>
                  </a:lnTo>
                  <a:lnTo>
                    <a:pt x="30" y="4"/>
                  </a:lnTo>
                  <a:lnTo>
                    <a:pt x="39" y="1"/>
                  </a:lnTo>
                  <a:lnTo>
                    <a:pt x="48" y="0"/>
                  </a:lnTo>
                  <a:lnTo>
                    <a:pt x="54" y="0"/>
                  </a:lnTo>
                  <a:lnTo>
                    <a:pt x="59" y="3"/>
                  </a:lnTo>
                  <a:lnTo>
                    <a:pt x="63" y="4"/>
                  </a:lnTo>
                  <a:lnTo>
                    <a:pt x="67" y="8"/>
                  </a:lnTo>
                  <a:lnTo>
                    <a:pt x="70" y="12"/>
                  </a:lnTo>
                  <a:lnTo>
                    <a:pt x="73" y="18"/>
                  </a:lnTo>
                  <a:lnTo>
                    <a:pt x="74" y="25"/>
                  </a:lnTo>
                  <a:lnTo>
                    <a:pt x="76" y="32"/>
                  </a:lnTo>
                  <a:lnTo>
                    <a:pt x="76" y="96"/>
                  </a:lnTo>
                  <a:lnTo>
                    <a:pt x="61" y="96"/>
                  </a:lnTo>
                  <a:lnTo>
                    <a:pt x="61" y="38"/>
                  </a:lnTo>
                  <a:lnTo>
                    <a:pt x="60" y="28"/>
                  </a:lnTo>
                  <a:lnTo>
                    <a:pt x="57" y="21"/>
                  </a:lnTo>
                  <a:lnTo>
                    <a:pt x="55" y="17"/>
                  </a:lnTo>
                  <a:lnTo>
                    <a:pt x="52" y="15"/>
                  </a:lnTo>
                  <a:lnTo>
                    <a:pt x="48" y="14"/>
                  </a:lnTo>
                  <a:lnTo>
                    <a:pt x="44" y="13"/>
                  </a:lnTo>
                  <a:lnTo>
                    <a:pt x="37" y="14"/>
                  </a:lnTo>
                  <a:lnTo>
                    <a:pt x="29" y="17"/>
                  </a:lnTo>
                  <a:lnTo>
                    <a:pt x="22" y="22"/>
                  </a:lnTo>
                  <a:lnTo>
                    <a:pt x="16" y="27"/>
                  </a:lnTo>
                  <a:lnTo>
                    <a:pt x="16"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34" name="Freeform 507"/>
            <p:cNvSpPr>
              <a:spLocks noEditPoints="1"/>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9"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35" name="Freeform 508"/>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36" name="Freeform 509"/>
            <p:cNvSpPr/>
            <p:nvPr userDrawn="1"/>
          </p:nvSpPr>
          <p:spPr bwMode="auto">
            <a:xfrm>
              <a:off x="112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37" name="Freeform 510"/>
            <p:cNvSpPr>
              <a:spLocks noEditPoints="1"/>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w 79"/>
                <a:gd name="T61" fmla="*/ 0 h 142"/>
                <a:gd name="T62" fmla="*/ 0 w 79"/>
                <a:gd name="T63" fmla="*/ 0 h 142"/>
                <a:gd name="T64" fmla="*/ 0 w 79"/>
                <a:gd name="T65" fmla="*/ 0 h 142"/>
                <a:gd name="T66" fmla="*/ 0 w 79"/>
                <a:gd name="T67" fmla="*/ 0 h 142"/>
                <a:gd name="T68" fmla="*/ 0 w 79"/>
                <a:gd name="T69" fmla="*/ 0 h 142"/>
                <a:gd name="T70" fmla="*/ 0 w 79"/>
                <a:gd name="T71" fmla="*/ 0 h 142"/>
                <a:gd name="T72" fmla="*/ 0 w 79"/>
                <a:gd name="T73" fmla="*/ 0 h 142"/>
                <a:gd name="T74" fmla="*/ 0 w 79"/>
                <a:gd name="T75" fmla="*/ 0 h 142"/>
                <a:gd name="T76" fmla="*/ 0 w 79"/>
                <a:gd name="T77" fmla="*/ 0 h 142"/>
                <a:gd name="T78" fmla="*/ 0 w 79"/>
                <a:gd name="T79" fmla="*/ 0 h 142"/>
                <a:gd name="T80" fmla="*/ 0 w 79"/>
                <a:gd name="T81" fmla="*/ 0 h 142"/>
                <a:gd name="T82" fmla="*/ 0 w 79"/>
                <a:gd name="T83" fmla="*/ 0 h 142"/>
                <a:gd name="T84" fmla="*/ 0 w 79"/>
                <a:gd name="T85" fmla="*/ 0 h 142"/>
                <a:gd name="T86" fmla="*/ 0 w 79"/>
                <a:gd name="T87" fmla="*/ 0 h 142"/>
                <a:gd name="T88" fmla="*/ 0 w 79"/>
                <a:gd name="T89" fmla="*/ 0 h 142"/>
                <a:gd name="T90" fmla="*/ 0 w 79"/>
                <a:gd name="T91" fmla="*/ 0 h 142"/>
                <a:gd name="T92" fmla="*/ 0 w 79"/>
                <a:gd name="T93" fmla="*/ 0 h 142"/>
                <a:gd name="T94" fmla="*/ 0 w 79"/>
                <a:gd name="T95" fmla="*/ 0 h 142"/>
                <a:gd name="T96" fmla="*/ 0 w 79"/>
                <a:gd name="T97" fmla="*/ 0 h 142"/>
                <a:gd name="T98" fmla="*/ 0 w 79"/>
                <a:gd name="T99" fmla="*/ 0 h 142"/>
                <a:gd name="T100" fmla="*/ 0 w 79"/>
                <a:gd name="T101" fmla="*/ 0 h 142"/>
                <a:gd name="T102" fmla="*/ 0 w 79"/>
                <a:gd name="T103" fmla="*/ 0 h 142"/>
                <a:gd name="T104" fmla="*/ 0 w 79"/>
                <a:gd name="T105" fmla="*/ 0 h 142"/>
                <a:gd name="T106" fmla="*/ 0 w 79"/>
                <a:gd name="T107" fmla="*/ 0 h 142"/>
                <a:gd name="T108" fmla="*/ 0 w 79"/>
                <a:gd name="T109" fmla="*/ 0 h 142"/>
                <a:gd name="T110" fmla="*/ 0 w 79"/>
                <a:gd name="T111" fmla="*/ 0 h 1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close/>
                  <a:moveTo>
                    <a:pt x="64" y="127"/>
                  </a:moveTo>
                  <a:lnTo>
                    <a:pt x="64" y="59"/>
                  </a:lnTo>
                  <a:lnTo>
                    <a:pt x="58" y="57"/>
                  </a:lnTo>
                  <a:lnTo>
                    <a:pt x="49" y="57"/>
                  </a:lnTo>
                  <a:lnTo>
                    <a:pt x="42" y="57"/>
                  </a:lnTo>
                  <a:lnTo>
                    <a:pt x="36" y="59"/>
                  </a:lnTo>
                  <a:lnTo>
                    <a:pt x="31" y="62"/>
                  </a:lnTo>
                  <a:lnTo>
                    <a:pt x="26" y="66"/>
                  </a:lnTo>
                  <a:lnTo>
                    <a:pt x="22" y="71"/>
                  </a:lnTo>
                  <a:lnTo>
                    <a:pt x="18" y="78"/>
                  </a:lnTo>
                  <a:lnTo>
                    <a:pt x="17" y="85"/>
                  </a:lnTo>
                  <a:lnTo>
                    <a:pt x="15" y="94"/>
                  </a:lnTo>
                  <a:lnTo>
                    <a:pt x="17" y="102"/>
                  </a:lnTo>
                  <a:lnTo>
                    <a:pt x="18" y="109"/>
                  </a:lnTo>
                  <a:lnTo>
                    <a:pt x="20" y="115"/>
                  </a:lnTo>
                  <a:lnTo>
                    <a:pt x="24" y="120"/>
                  </a:lnTo>
                  <a:lnTo>
                    <a:pt x="29" y="124"/>
                  </a:lnTo>
                  <a:lnTo>
                    <a:pt x="35" y="127"/>
                  </a:lnTo>
                  <a:lnTo>
                    <a:pt x="42" y="129"/>
                  </a:lnTo>
                  <a:lnTo>
                    <a:pt x="50" y="129"/>
                  </a:lnTo>
                  <a:lnTo>
                    <a:pt x="58" y="129"/>
                  </a:lnTo>
                  <a:lnTo>
                    <a:pt x="64" y="12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38" name="Freeform 511"/>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39" name="Freeform 512"/>
            <p:cNvSpPr/>
            <p:nvPr userDrawn="1"/>
          </p:nvSpPr>
          <p:spPr bwMode="auto">
            <a:xfrm>
              <a:off x="1154" y="393"/>
              <a:ext cx="17" cy="24"/>
            </a:xfrm>
            <a:custGeom>
              <a:avLst/>
              <a:gdLst>
                <a:gd name="T0" fmla="*/ 0 w 49"/>
                <a:gd name="T1" fmla="*/ 0 h 72"/>
                <a:gd name="T2" fmla="*/ 0 w 49"/>
                <a:gd name="T3" fmla="*/ 0 h 72"/>
                <a:gd name="T4" fmla="*/ 0 w 49"/>
                <a:gd name="T5" fmla="*/ 0 h 72"/>
                <a:gd name="T6" fmla="*/ 0 w 49"/>
                <a:gd name="T7" fmla="*/ 0 h 72"/>
                <a:gd name="T8" fmla="*/ 0 w 49"/>
                <a:gd name="T9" fmla="*/ 0 h 72"/>
                <a:gd name="T10" fmla="*/ 0 w 49"/>
                <a:gd name="T11" fmla="*/ 0 h 72"/>
                <a:gd name="T12" fmla="*/ 0 w 49"/>
                <a:gd name="T13" fmla="*/ 0 h 72"/>
                <a:gd name="T14" fmla="*/ 0 w 49"/>
                <a:gd name="T15" fmla="*/ 0 h 72"/>
                <a:gd name="T16" fmla="*/ 0 w 49"/>
                <a:gd name="T17" fmla="*/ 0 h 72"/>
                <a:gd name="T18" fmla="*/ 0 w 49"/>
                <a:gd name="T19" fmla="*/ 0 h 72"/>
                <a:gd name="T20" fmla="*/ 0 w 49"/>
                <a:gd name="T21" fmla="*/ 0 h 72"/>
                <a:gd name="T22" fmla="*/ 0 w 49"/>
                <a:gd name="T23" fmla="*/ 0 h 72"/>
                <a:gd name="T24" fmla="*/ 0 w 49"/>
                <a:gd name="T25" fmla="*/ 0 h 72"/>
                <a:gd name="T26" fmla="*/ 0 w 49"/>
                <a:gd name="T27" fmla="*/ 0 h 72"/>
                <a:gd name="T28" fmla="*/ 0 w 49"/>
                <a:gd name="T29" fmla="*/ 0 h 72"/>
                <a:gd name="T30" fmla="*/ 0 w 49"/>
                <a:gd name="T31" fmla="*/ 0 h 72"/>
                <a:gd name="T32" fmla="*/ 0 w 49"/>
                <a:gd name="T33" fmla="*/ 0 h 72"/>
                <a:gd name="T34" fmla="*/ 0 w 49"/>
                <a:gd name="T35" fmla="*/ 0 h 72"/>
                <a:gd name="T36" fmla="*/ 0 w 49"/>
                <a:gd name="T37" fmla="*/ 0 h 72"/>
                <a:gd name="T38" fmla="*/ 0 w 49"/>
                <a:gd name="T39" fmla="*/ 0 h 72"/>
                <a:gd name="T40" fmla="*/ 0 w 49"/>
                <a:gd name="T41" fmla="*/ 0 h 72"/>
                <a:gd name="T42" fmla="*/ 0 w 49"/>
                <a:gd name="T43" fmla="*/ 0 h 72"/>
                <a:gd name="T44" fmla="*/ 0 w 49"/>
                <a:gd name="T45" fmla="*/ 0 h 72"/>
                <a:gd name="T46" fmla="*/ 0 w 49"/>
                <a:gd name="T47" fmla="*/ 0 h 72"/>
                <a:gd name="T48" fmla="*/ 0 w 49"/>
                <a:gd name="T49" fmla="*/ 0 h 72"/>
                <a:gd name="T50" fmla="*/ 0 w 49"/>
                <a:gd name="T51" fmla="*/ 0 h 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 h="72">
                  <a:moveTo>
                    <a:pt x="49" y="70"/>
                  </a:moveTo>
                  <a:lnTo>
                    <a:pt x="49" y="2"/>
                  </a:lnTo>
                  <a:lnTo>
                    <a:pt x="43" y="0"/>
                  </a:lnTo>
                  <a:lnTo>
                    <a:pt x="34" y="0"/>
                  </a:lnTo>
                  <a:lnTo>
                    <a:pt x="27" y="0"/>
                  </a:lnTo>
                  <a:lnTo>
                    <a:pt x="21" y="2"/>
                  </a:lnTo>
                  <a:lnTo>
                    <a:pt x="16" y="5"/>
                  </a:lnTo>
                  <a:lnTo>
                    <a:pt x="11" y="9"/>
                  </a:lnTo>
                  <a:lnTo>
                    <a:pt x="7" y="14"/>
                  </a:lnTo>
                  <a:lnTo>
                    <a:pt x="3" y="21"/>
                  </a:lnTo>
                  <a:lnTo>
                    <a:pt x="2" y="28"/>
                  </a:lnTo>
                  <a:lnTo>
                    <a:pt x="0" y="37"/>
                  </a:lnTo>
                  <a:lnTo>
                    <a:pt x="2" y="45"/>
                  </a:lnTo>
                  <a:lnTo>
                    <a:pt x="3" y="52"/>
                  </a:lnTo>
                  <a:lnTo>
                    <a:pt x="5" y="58"/>
                  </a:lnTo>
                  <a:lnTo>
                    <a:pt x="9" y="63"/>
                  </a:lnTo>
                  <a:lnTo>
                    <a:pt x="14" y="67"/>
                  </a:lnTo>
                  <a:lnTo>
                    <a:pt x="20" y="70"/>
                  </a:lnTo>
                  <a:lnTo>
                    <a:pt x="27" y="72"/>
                  </a:lnTo>
                  <a:lnTo>
                    <a:pt x="35" y="72"/>
                  </a:lnTo>
                  <a:lnTo>
                    <a:pt x="43" y="72"/>
                  </a:lnTo>
                  <a:lnTo>
                    <a:pt x="49"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40" name="Freeform 513"/>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41" name="Freeform 514"/>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42" name="Freeform 515"/>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43" name="Freeform 516"/>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44" name="Freeform 517"/>
            <p:cNvSpPr>
              <a:spLocks noEditPoints="1"/>
            </p:cNvSpPr>
            <p:nvPr userDrawn="1"/>
          </p:nvSpPr>
          <p:spPr bwMode="auto">
            <a:xfrm>
              <a:off x="1246" y="389"/>
              <a:ext cx="25"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4" h="98">
                  <a:moveTo>
                    <a:pt x="58" y="85"/>
                  </a:moveTo>
                  <a:lnTo>
                    <a:pt x="58" y="85"/>
                  </a:lnTo>
                  <a:lnTo>
                    <a:pt x="52" y="91"/>
                  </a:lnTo>
                  <a:lnTo>
                    <a:pt x="45" y="95"/>
                  </a:lnTo>
                  <a:lnTo>
                    <a:pt x="38" y="97"/>
                  </a:lnTo>
                  <a:lnTo>
                    <a:pt x="30" y="98"/>
                  </a:lnTo>
                  <a:lnTo>
                    <a:pt x="23" y="97"/>
                  </a:lnTo>
                  <a:lnTo>
                    <a:pt x="18" y="96"/>
                  </a:lnTo>
                  <a:lnTo>
                    <a:pt x="13" y="93"/>
                  </a:lnTo>
                  <a:lnTo>
                    <a:pt x="9" y="91"/>
                  </a:lnTo>
                  <a:lnTo>
                    <a:pt x="5" y="87"/>
                  </a:lnTo>
                  <a:lnTo>
                    <a:pt x="3" y="82"/>
                  </a:lnTo>
                  <a:lnTo>
                    <a:pt x="1" y="75"/>
                  </a:lnTo>
                  <a:lnTo>
                    <a:pt x="0" y="69"/>
                  </a:lnTo>
                  <a:lnTo>
                    <a:pt x="1" y="61"/>
                  </a:lnTo>
                  <a:lnTo>
                    <a:pt x="4" y="53"/>
                  </a:lnTo>
                  <a:lnTo>
                    <a:pt x="9" y="48"/>
                  </a:lnTo>
                  <a:lnTo>
                    <a:pt x="16" y="44"/>
                  </a:lnTo>
                  <a:lnTo>
                    <a:pt x="21" y="41"/>
                  </a:lnTo>
                  <a:lnTo>
                    <a:pt x="26" y="40"/>
                  </a:lnTo>
                  <a:lnTo>
                    <a:pt x="39" y="39"/>
                  </a:lnTo>
                  <a:lnTo>
                    <a:pt x="57" y="39"/>
                  </a:lnTo>
                  <a:lnTo>
                    <a:pt x="57" y="32"/>
                  </a:lnTo>
                  <a:lnTo>
                    <a:pt x="57" y="27"/>
                  </a:lnTo>
                  <a:lnTo>
                    <a:pt x="56" y="23"/>
                  </a:lnTo>
                  <a:lnTo>
                    <a:pt x="54" y="19"/>
                  </a:lnTo>
                  <a:lnTo>
                    <a:pt x="52" y="17"/>
                  </a:lnTo>
                  <a:lnTo>
                    <a:pt x="48" y="15"/>
                  </a:lnTo>
                  <a:lnTo>
                    <a:pt x="45" y="13"/>
                  </a:lnTo>
                  <a:lnTo>
                    <a:pt x="38" y="12"/>
                  </a:lnTo>
                  <a:lnTo>
                    <a:pt x="29" y="13"/>
                  </a:lnTo>
                  <a:lnTo>
                    <a:pt x="22" y="14"/>
                  </a:lnTo>
                  <a:lnTo>
                    <a:pt x="17" y="17"/>
                  </a:lnTo>
                  <a:lnTo>
                    <a:pt x="12" y="19"/>
                  </a:lnTo>
                  <a:lnTo>
                    <a:pt x="5" y="9"/>
                  </a:lnTo>
                  <a:lnTo>
                    <a:pt x="14" y="5"/>
                  </a:lnTo>
                  <a:lnTo>
                    <a:pt x="22" y="3"/>
                  </a:lnTo>
                  <a:lnTo>
                    <a:pt x="31" y="1"/>
                  </a:lnTo>
                  <a:lnTo>
                    <a:pt x="39" y="0"/>
                  </a:lnTo>
                  <a:lnTo>
                    <a:pt x="45" y="0"/>
                  </a:lnTo>
                  <a:lnTo>
                    <a:pt x="52" y="3"/>
                  </a:lnTo>
                  <a:lnTo>
                    <a:pt x="57" y="4"/>
                  </a:lnTo>
                  <a:lnTo>
                    <a:pt x="62" y="8"/>
                  </a:lnTo>
                  <a:lnTo>
                    <a:pt x="66" y="12"/>
                  </a:lnTo>
                  <a:lnTo>
                    <a:pt x="69" y="18"/>
                  </a:lnTo>
                  <a:lnTo>
                    <a:pt x="71" y="25"/>
                  </a:lnTo>
                  <a:lnTo>
                    <a:pt x="71" y="32"/>
                  </a:lnTo>
                  <a:lnTo>
                    <a:pt x="71" y="65"/>
                  </a:lnTo>
                  <a:lnTo>
                    <a:pt x="73" y="85"/>
                  </a:lnTo>
                  <a:lnTo>
                    <a:pt x="74" y="96"/>
                  </a:lnTo>
                  <a:lnTo>
                    <a:pt x="61" y="96"/>
                  </a:lnTo>
                  <a:lnTo>
                    <a:pt x="58" y="85"/>
                  </a:lnTo>
                  <a:close/>
                  <a:moveTo>
                    <a:pt x="40" y="50"/>
                  </a:moveTo>
                  <a:lnTo>
                    <a:pt x="40" y="50"/>
                  </a:lnTo>
                  <a:lnTo>
                    <a:pt x="30" y="52"/>
                  </a:lnTo>
                  <a:lnTo>
                    <a:pt x="23" y="54"/>
                  </a:lnTo>
                  <a:lnTo>
                    <a:pt x="19" y="57"/>
                  </a:lnTo>
                  <a:lnTo>
                    <a:pt x="17" y="60"/>
                  </a:lnTo>
                  <a:lnTo>
                    <a:pt x="16" y="63"/>
                  </a:lnTo>
                  <a:lnTo>
                    <a:pt x="16" y="69"/>
                  </a:lnTo>
                  <a:lnTo>
                    <a:pt x="16" y="75"/>
                  </a:lnTo>
                  <a:lnTo>
                    <a:pt x="19" y="80"/>
                  </a:lnTo>
                  <a:lnTo>
                    <a:pt x="25" y="84"/>
                  </a:lnTo>
                  <a:lnTo>
                    <a:pt x="32" y="85"/>
                  </a:lnTo>
                  <a:lnTo>
                    <a:pt x="40" y="84"/>
                  </a:lnTo>
                  <a:lnTo>
                    <a:pt x="48" y="82"/>
                  </a:lnTo>
                  <a:lnTo>
                    <a:pt x="53" y="78"/>
                  </a:lnTo>
                  <a:lnTo>
                    <a:pt x="57" y="74"/>
                  </a:lnTo>
                  <a:lnTo>
                    <a:pt x="57" y="49"/>
                  </a:lnTo>
                  <a:lnTo>
                    <a:pt x="40" y="5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45" name="Freeform 518"/>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46" name="Freeform 519"/>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47" name="Freeform 520"/>
            <p:cNvSpPr>
              <a:spLocks noEditPoints="1"/>
            </p:cNvSpPr>
            <p:nvPr userDrawn="1"/>
          </p:nvSpPr>
          <p:spPr bwMode="auto">
            <a:xfrm>
              <a:off x="1302" y="376"/>
              <a:ext cx="7"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close/>
                  <a:moveTo>
                    <a:pt x="2" y="42"/>
                  </a:moveTo>
                  <a:lnTo>
                    <a:pt x="16" y="42"/>
                  </a:lnTo>
                  <a:lnTo>
                    <a:pt x="16"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48" name="Freeform 521"/>
            <p:cNvSpPr/>
            <p:nvPr userDrawn="1"/>
          </p:nvSpPr>
          <p:spPr bwMode="auto">
            <a:xfrm>
              <a:off x="1302" y="376"/>
              <a:ext cx="7"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49" name="Rectangle 522"/>
            <p:cNvSpPr>
              <a:spLocks noChangeArrowheads="1"/>
            </p:cNvSpPr>
            <p:nvPr userDrawn="1"/>
          </p:nvSpPr>
          <p:spPr bwMode="auto">
            <a:xfrm>
              <a:off x="1303"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charset="-128"/>
                </a:defRPr>
              </a:lvl1pPr>
              <a:lvl2pPr marL="742950" indent="-285750">
                <a:defRPr>
                  <a:solidFill>
                    <a:schemeClr val="tx1"/>
                  </a:solidFill>
                  <a:latin typeface="Arial" panose="020B0604020202020204" pitchFamily="34" charset="0"/>
                  <a:ea typeface="MS PGothic" panose="020B0600070205080204" charset="-128"/>
                </a:defRPr>
              </a:lvl2pPr>
              <a:lvl3pPr marL="1143000" indent="-228600">
                <a:defRPr>
                  <a:solidFill>
                    <a:schemeClr val="tx1"/>
                  </a:solidFill>
                  <a:latin typeface="Arial" panose="020B0604020202020204" pitchFamily="34" charset="0"/>
                  <a:ea typeface="MS PGothic" panose="020B0600070205080204" charset="-128"/>
                </a:defRPr>
              </a:lvl3pPr>
              <a:lvl4pPr marL="1600200" indent="-228600">
                <a:defRPr>
                  <a:solidFill>
                    <a:schemeClr val="tx1"/>
                  </a:solidFill>
                  <a:latin typeface="Arial" panose="020B0604020202020204" pitchFamily="34" charset="0"/>
                  <a:ea typeface="MS PGothic" panose="020B0600070205080204" charset="-128"/>
                </a:defRPr>
              </a:lvl4pPr>
              <a:lvl5pPr marL="2057400" indent="-228600">
                <a:defRPr>
                  <a:solidFill>
                    <a:schemeClr val="tx1"/>
                  </a:solidFill>
                  <a:latin typeface="Arial" panose="020B0604020202020204" pitchFamily="34" charset="0"/>
                  <a:ea typeface="MS PGothic" panose="020B0600070205080204" charset="-128"/>
                </a:defRPr>
              </a:lvl5pPr>
              <a:lvl6pPr marL="25146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6pPr>
              <a:lvl7pPr marL="29718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7pPr>
              <a:lvl8pPr marL="34290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8pPr>
              <a:lvl9pPr marL="38862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50" name="Freeform 523"/>
            <p:cNvSpPr>
              <a:spLocks noEditPoints="1"/>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close/>
                  <a:moveTo>
                    <a:pt x="72" y="49"/>
                  </a:moveTo>
                  <a:lnTo>
                    <a:pt x="72" y="49"/>
                  </a:lnTo>
                  <a:lnTo>
                    <a:pt x="70" y="41"/>
                  </a:lnTo>
                  <a:lnTo>
                    <a:pt x="69" y="35"/>
                  </a:lnTo>
                  <a:lnTo>
                    <a:pt x="66" y="28"/>
                  </a:lnTo>
                  <a:lnTo>
                    <a:pt x="64" y="23"/>
                  </a:lnTo>
                  <a:lnTo>
                    <a:pt x="60" y="18"/>
                  </a:lnTo>
                  <a:lnTo>
                    <a:pt x="55" y="15"/>
                  </a:lnTo>
                  <a:lnTo>
                    <a:pt x="50" y="13"/>
                  </a:lnTo>
                  <a:lnTo>
                    <a:pt x="43" y="13"/>
                  </a:lnTo>
                  <a:lnTo>
                    <a:pt x="37" y="13"/>
                  </a:lnTo>
                  <a:lnTo>
                    <a:pt x="31" y="15"/>
                  </a:lnTo>
                  <a:lnTo>
                    <a:pt x="26" y="18"/>
                  </a:lnTo>
                  <a:lnTo>
                    <a:pt x="22" y="23"/>
                  </a:lnTo>
                  <a:lnTo>
                    <a:pt x="20" y="28"/>
                  </a:lnTo>
                  <a:lnTo>
                    <a:pt x="17" y="35"/>
                  </a:lnTo>
                  <a:lnTo>
                    <a:pt x="16" y="41"/>
                  </a:lnTo>
                  <a:lnTo>
                    <a:pt x="15" y="49"/>
                  </a:lnTo>
                  <a:lnTo>
                    <a:pt x="16" y="57"/>
                  </a:lnTo>
                  <a:lnTo>
                    <a:pt x="17" y="63"/>
                  </a:lnTo>
                  <a:lnTo>
                    <a:pt x="20" y="70"/>
                  </a:lnTo>
                  <a:lnTo>
                    <a:pt x="22" y="75"/>
                  </a:lnTo>
                  <a:lnTo>
                    <a:pt x="26" y="80"/>
                  </a:lnTo>
                  <a:lnTo>
                    <a:pt x="31" y="83"/>
                  </a:lnTo>
                  <a:lnTo>
                    <a:pt x="37" y="85"/>
                  </a:lnTo>
                  <a:lnTo>
                    <a:pt x="43" y="85"/>
                  </a:lnTo>
                  <a:lnTo>
                    <a:pt x="50" y="85"/>
                  </a:lnTo>
                  <a:lnTo>
                    <a:pt x="55" y="83"/>
                  </a:lnTo>
                  <a:lnTo>
                    <a:pt x="60" y="80"/>
                  </a:lnTo>
                  <a:lnTo>
                    <a:pt x="64" y="75"/>
                  </a:lnTo>
                  <a:lnTo>
                    <a:pt x="66" y="70"/>
                  </a:lnTo>
                  <a:lnTo>
                    <a:pt x="69" y="63"/>
                  </a:lnTo>
                  <a:lnTo>
                    <a:pt x="70" y="57"/>
                  </a:lnTo>
                  <a:lnTo>
                    <a:pt x="72" y="4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51" name="Freeform 524"/>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52" name="Freeform 525"/>
            <p:cNvSpPr/>
            <p:nvPr userDrawn="1"/>
          </p:nvSpPr>
          <p:spPr bwMode="auto">
            <a:xfrm>
              <a:off x="1321" y="393"/>
              <a:ext cx="19" cy="24"/>
            </a:xfrm>
            <a:custGeom>
              <a:avLst/>
              <a:gdLst>
                <a:gd name="T0" fmla="*/ 0 w 57"/>
                <a:gd name="T1" fmla="*/ 0 h 72"/>
                <a:gd name="T2" fmla="*/ 0 w 57"/>
                <a:gd name="T3" fmla="*/ 0 h 72"/>
                <a:gd name="T4" fmla="*/ 0 w 57"/>
                <a:gd name="T5" fmla="*/ 0 h 72"/>
                <a:gd name="T6" fmla="*/ 0 w 57"/>
                <a:gd name="T7" fmla="*/ 0 h 72"/>
                <a:gd name="T8" fmla="*/ 0 w 57"/>
                <a:gd name="T9" fmla="*/ 0 h 72"/>
                <a:gd name="T10" fmla="*/ 0 w 57"/>
                <a:gd name="T11" fmla="*/ 0 h 72"/>
                <a:gd name="T12" fmla="*/ 0 w 57"/>
                <a:gd name="T13" fmla="*/ 0 h 72"/>
                <a:gd name="T14" fmla="*/ 0 w 57"/>
                <a:gd name="T15" fmla="*/ 0 h 72"/>
                <a:gd name="T16" fmla="*/ 0 w 57"/>
                <a:gd name="T17" fmla="*/ 0 h 72"/>
                <a:gd name="T18" fmla="*/ 0 w 57"/>
                <a:gd name="T19" fmla="*/ 0 h 72"/>
                <a:gd name="T20" fmla="*/ 0 w 57"/>
                <a:gd name="T21" fmla="*/ 0 h 72"/>
                <a:gd name="T22" fmla="*/ 0 w 57"/>
                <a:gd name="T23" fmla="*/ 0 h 72"/>
                <a:gd name="T24" fmla="*/ 0 w 57"/>
                <a:gd name="T25" fmla="*/ 0 h 72"/>
                <a:gd name="T26" fmla="*/ 0 w 57"/>
                <a:gd name="T27" fmla="*/ 0 h 72"/>
                <a:gd name="T28" fmla="*/ 0 w 57"/>
                <a:gd name="T29" fmla="*/ 0 h 72"/>
                <a:gd name="T30" fmla="*/ 0 w 57"/>
                <a:gd name="T31" fmla="*/ 0 h 72"/>
                <a:gd name="T32" fmla="*/ 0 w 57"/>
                <a:gd name="T33" fmla="*/ 0 h 72"/>
                <a:gd name="T34" fmla="*/ 0 w 57"/>
                <a:gd name="T35" fmla="*/ 0 h 72"/>
                <a:gd name="T36" fmla="*/ 0 w 57"/>
                <a:gd name="T37" fmla="*/ 0 h 72"/>
                <a:gd name="T38" fmla="*/ 0 w 57"/>
                <a:gd name="T39" fmla="*/ 0 h 72"/>
                <a:gd name="T40" fmla="*/ 0 w 57"/>
                <a:gd name="T41" fmla="*/ 0 h 72"/>
                <a:gd name="T42" fmla="*/ 0 w 57"/>
                <a:gd name="T43" fmla="*/ 0 h 72"/>
                <a:gd name="T44" fmla="*/ 0 w 57"/>
                <a:gd name="T45" fmla="*/ 0 h 72"/>
                <a:gd name="T46" fmla="*/ 0 w 57"/>
                <a:gd name="T47" fmla="*/ 0 h 72"/>
                <a:gd name="T48" fmla="*/ 0 w 57"/>
                <a:gd name="T49" fmla="*/ 0 h 72"/>
                <a:gd name="T50" fmla="*/ 0 w 57"/>
                <a:gd name="T51" fmla="*/ 0 h 72"/>
                <a:gd name="T52" fmla="*/ 0 w 57"/>
                <a:gd name="T53" fmla="*/ 0 h 72"/>
                <a:gd name="T54" fmla="*/ 0 w 57"/>
                <a:gd name="T55" fmla="*/ 0 h 72"/>
                <a:gd name="T56" fmla="*/ 0 w 57"/>
                <a:gd name="T57" fmla="*/ 0 h 72"/>
                <a:gd name="T58" fmla="*/ 0 w 57"/>
                <a:gd name="T59" fmla="*/ 0 h 72"/>
                <a:gd name="T60" fmla="*/ 0 w 57"/>
                <a:gd name="T61" fmla="*/ 0 h 72"/>
                <a:gd name="T62" fmla="*/ 0 w 57"/>
                <a:gd name="T63" fmla="*/ 0 h 72"/>
                <a:gd name="T64" fmla="*/ 0 w 57"/>
                <a:gd name="T65" fmla="*/ 0 h 72"/>
                <a:gd name="T66" fmla="*/ 0 w 57"/>
                <a:gd name="T67" fmla="*/ 0 h 72"/>
                <a:gd name="T68" fmla="*/ 0 w 57"/>
                <a:gd name="T69" fmla="*/ 0 h 72"/>
                <a:gd name="T70" fmla="*/ 0 w 57"/>
                <a:gd name="T71" fmla="*/ 0 h 72"/>
                <a:gd name="T72" fmla="*/ 0 w 57"/>
                <a:gd name="T73" fmla="*/ 0 h 7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7" h="72">
                  <a:moveTo>
                    <a:pt x="57" y="36"/>
                  </a:moveTo>
                  <a:lnTo>
                    <a:pt x="57" y="36"/>
                  </a:lnTo>
                  <a:lnTo>
                    <a:pt x="55" y="28"/>
                  </a:lnTo>
                  <a:lnTo>
                    <a:pt x="54" y="22"/>
                  </a:lnTo>
                  <a:lnTo>
                    <a:pt x="51" y="15"/>
                  </a:lnTo>
                  <a:lnTo>
                    <a:pt x="49" y="10"/>
                  </a:lnTo>
                  <a:lnTo>
                    <a:pt x="45" y="5"/>
                  </a:lnTo>
                  <a:lnTo>
                    <a:pt x="40" y="2"/>
                  </a:lnTo>
                  <a:lnTo>
                    <a:pt x="35" y="0"/>
                  </a:lnTo>
                  <a:lnTo>
                    <a:pt x="28" y="0"/>
                  </a:lnTo>
                  <a:lnTo>
                    <a:pt x="22" y="0"/>
                  </a:lnTo>
                  <a:lnTo>
                    <a:pt x="16" y="2"/>
                  </a:lnTo>
                  <a:lnTo>
                    <a:pt x="11" y="5"/>
                  </a:lnTo>
                  <a:lnTo>
                    <a:pt x="7" y="10"/>
                  </a:lnTo>
                  <a:lnTo>
                    <a:pt x="5" y="15"/>
                  </a:lnTo>
                  <a:lnTo>
                    <a:pt x="2" y="22"/>
                  </a:lnTo>
                  <a:lnTo>
                    <a:pt x="1" y="28"/>
                  </a:lnTo>
                  <a:lnTo>
                    <a:pt x="0" y="36"/>
                  </a:lnTo>
                  <a:lnTo>
                    <a:pt x="1" y="44"/>
                  </a:lnTo>
                  <a:lnTo>
                    <a:pt x="2" y="50"/>
                  </a:lnTo>
                  <a:lnTo>
                    <a:pt x="5" y="57"/>
                  </a:lnTo>
                  <a:lnTo>
                    <a:pt x="7" y="62"/>
                  </a:lnTo>
                  <a:lnTo>
                    <a:pt x="11" y="67"/>
                  </a:lnTo>
                  <a:lnTo>
                    <a:pt x="16" y="70"/>
                  </a:lnTo>
                  <a:lnTo>
                    <a:pt x="22" y="72"/>
                  </a:lnTo>
                  <a:lnTo>
                    <a:pt x="28" y="72"/>
                  </a:lnTo>
                  <a:lnTo>
                    <a:pt x="35" y="72"/>
                  </a:lnTo>
                  <a:lnTo>
                    <a:pt x="40" y="70"/>
                  </a:lnTo>
                  <a:lnTo>
                    <a:pt x="45" y="67"/>
                  </a:lnTo>
                  <a:lnTo>
                    <a:pt x="49" y="62"/>
                  </a:lnTo>
                  <a:lnTo>
                    <a:pt x="51" y="57"/>
                  </a:lnTo>
                  <a:lnTo>
                    <a:pt x="54" y="50"/>
                  </a:lnTo>
                  <a:lnTo>
                    <a:pt x="55" y="44"/>
                  </a:lnTo>
                  <a:lnTo>
                    <a:pt x="57" y="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53" name="Freeform 526"/>
            <p:cNvSpPr/>
            <p:nvPr userDrawn="1"/>
          </p:nvSpPr>
          <p:spPr bwMode="auto">
            <a:xfrm>
              <a:off x="1353" y="389"/>
              <a:ext cx="24" cy="32"/>
            </a:xfrm>
            <a:custGeom>
              <a:avLst/>
              <a:gdLst>
                <a:gd name="T0" fmla="*/ 0 w 74"/>
                <a:gd name="T1" fmla="*/ 0 h 96"/>
                <a:gd name="T2" fmla="*/ 0 w 74"/>
                <a:gd name="T3" fmla="*/ 0 h 96"/>
                <a:gd name="T4" fmla="*/ 0 w 74"/>
                <a:gd name="T5" fmla="*/ 0 h 96"/>
                <a:gd name="T6" fmla="*/ 0 w 74"/>
                <a:gd name="T7" fmla="*/ 0 h 96"/>
                <a:gd name="T8" fmla="*/ 0 w 74"/>
                <a:gd name="T9" fmla="*/ 0 h 96"/>
                <a:gd name="T10" fmla="*/ 0 w 74"/>
                <a:gd name="T11" fmla="*/ 0 h 96"/>
                <a:gd name="T12" fmla="*/ 0 w 74"/>
                <a:gd name="T13" fmla="*/ 0 h 96"/>
                <a:gd name="T14" fmla="*/ 0 w 74"/>
                <a:gd name="T15" fmla="*/ 0 h 96"/>
                <a:gd name="T16" fmla="*/ 0 w 74"/>
                <a:gd name="T17" fmla="*/ 0 h 96"/>
                <a:gd name="T18" fmla="*/ 0 w 74"/>
                <a:gd name="T19" fmla="*/ 0 h 96"/>
                <a:gd name="T20" fmla="*/ 0 w 74"/>
                <a:gd name="T21" fmla="*/ 0 h 96"/>
                <a:gd name="T22" fmla="*/ 0 w 74"/>
                <a:gd name="T23" fmla="*/ 0 h 96"/>
                <a:gd name="T24" fmla="*/ 0 w 74"/>
                <a:gd name="T25" fmla="*/ 0 h 96"/>
                <a:gd name="T26" fmla="*/ 0 w 74"/>
                <a:gd name="T27" fmla="*/ 0 h 96"/>
                <a:gd name="T28" fmla="*/ 0 w 74"/>
                <a:gd name="T29" fmla="*/ 0 h 96"/>
                <a:gd name="T30" fmla="*/ 0 w 74"/>
                <a:gd name="T31" fmla="*/ 0 h 96"/>
                <a:gd name="T32" fmla="*/ 0 w 74"/>
                <a:gd name="T33" fmla="*/ 0 h 96"/>
                <a:gd name="T34" fmla="*/ 0 w 74"/>
                <a:gd name="T35" fmla="*/ 0 h 96"/>
                <a:gd name="T36" fmla="*/ 0 w 74"/>
                <a:gd name="T37" fmla="*/ 0 h 96"/>
                <a:gd name="T38" fmla="*/ 0 w 74"/>
                <a:gd name="T39" fmla="*/ 0 h 96"/>
                <a:gd name="T40" fmla="*/ 0 w 74"/>
                <a:gd name="T41" fmla="*/ 0 h 96"/>
                <a:gd name="T42" fmla="*/ 0 w 74"/>
                <a:gd name="T43" fmla="*/ 0 h 96"/>
                <a:gd name="T44" fmla="*/ 0 w 74"/>
                <a:gd name="T45" fmla="*/ 0 h 96"/>
                <a:gd name="T46" fmla="*/ 0 w 74"/>
                <a:gd name="T47" fmla="*/ 0 h 96"/>
                <a:gd name="T48" fmla="*/ 0 w 74"/>
                <a:gd name="T49" fmla="*/ 0 h 96"/>
                <a:gd name="T50" fmla="*/ 0 w 74"/>
                <a:gd name="T51" fmla="*/ 0 h 96"/>
                <a:gd name="T52" fmla="*/ 0 w 74"/>
                <a:gd name="T53" fmla="*/ 0 h 96"/>
                <a:gd name="T54" fmla="*/ 0 w 74"/>
                <a:gd name="T55" fmla="*/ 0 h 96"/>
                <a:gd name="T56" fmla="*/ 0 w 74"/>
                <a:gd name="T57" fmla="*/ 0 h 96"/>
                <a:gd name="T58" fmla="*/ 0 w 74"/>
                <a:gd name="T59" fmla="*/ 0 h 96"/>
                <a:gd name="T60" fmla="*/ 0 w 74"/>
                <a:gd name="T61" fmla="*/ 0 h 96"/>
                <a:gd name="T62" fmla="*/ 0 w 74"/>
                <a:gd name="T63" fmla="*/ 0 h 96"/>
                <a:gd name="T64" fmla="*/ 0 w 74"/>
                <a:gd name="T65" fmla="*/ 0 h 96"/>
                <a:gd name="T66" fmla="*/ 0 w 74"/>
                <a:gd name="T67" fmla="*/ 0 h 96"/>
                <a:gd name="T68" fmla="*/ 0 w 74"/>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4" h="96">
                  <a:moveTo>
                    <a:pt x="0" y="3"/>
                  </a:moveTo>
                  <a:lnTo>
                    <a:pt x="12" y="3"/>
                  </a:lnTo>
                  <a:lnTo>
                    <a:pt x="15" y="14"/>
                  </a:lnTo>
                  <a:lnTo>
                    <a:pt x="22" y="9"/>
                  </a:lnTo>
                  <a:lnTo>
                    <a:pt x="30" y="4"/>
                  </a:lnTo>
                  <a:lnTo>
                    <a:pt x="38" y="1"/>
                  </a:lnTo>
                  <a:lnTo>
                    <a:pt x="47" y="0"/>
                  </a:lnTo>
                  <a:lnTo>
                    <a:pt x="52" y="0"/>
                  </a:lnTo>
                  <a:lnTo>
                    <a:pt x="57" y="3"/>
                  </a:lnTo>
                  <a:lnTo>
                    <a:pt x="62" y="4"/>
                  </a:lnTo>
                  <a:lnTo>
                    <a:pt x="66" y="8"/>
                  </a:lnTo>
                  <a:lnTo>
                    <a:pt x="70" y="12"/>
                  </a:lnTo>
                  <a:lnTo>
                    <a:pt x="73" y="18"/>
                  </a:lnTo>
                  <a:lnTo>
                    <a:pt x="74" y="25"/>
                  </a:lnTo>
                  <a:lnTo>
                    <a:pt x="74" y="32"/>
                  </a:lnTo>
                  <a:lnTo>
                    <a:pt x="74" y="96"/>
                  </a:lnTo>
                  <a:lnTo>
                    <a:pt x="60" y="96"/>
                  </a:lnTo>
                  <a:lnTo>
                    <a:pt x="60" y="38"/>
                  </a:lnTo>
                  <a:lnTo>
                    <a:pt x="60" y="28"/>
                  </a:lnTo>
                  <a:lnTo>
                    <a:pt x="57" y="21"/>
                  </a:lnTo>
                  <a:lnTo>
                    <a:pt x="55" y="17"/>
                  </a:lnTo>
                  <a:lnTo>
                    <a:pt x="52" y="15"/>
                  </a:lnTo>
                  <a:lnTo>
                    <a:pt x="48" y="14"/>
                  </a:lnTo>
                  <a:lnTo>
                    <a:pt x="43" y="13"/>
                  </a:lnTo>
                  <a:lnTo>
                    <a:pt x="35" y="14"/>
                  </a:lnTo>
                  <a:lnTo>
                    <a:pt x="29" y="17"/>
                  </a:lnTo>
                  <a:lnTo>
                    <a:pt x="21"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grpSp>
      <p:grpSp>
        <p:nvGrpSpPr>
          <p:cNvPr id="254" name="Group 20"/>
          <p:cNvGrpSpPr/>
          <p:nvPr userDrawn="1"/>
        </p:nvGrpSpPr>
        <p:grpSpPr bwMode="auto">
          <a:xfrm>
            <a:off x="-7938" y="1835944"/>
            <a:ext cx="9156701" cy="3307556"/>
            <a:chOff x="-5" y="1542"/>
            <a:chExt cx="5768" cy="2778"/>
          </a:xfrm>
        </p:grpSpPr>
        <p:sp>
          <p:nvSpPr>
            <p:cNvPr id="255" name="Freeform 21"/>
            <p:cNvSpPr/>
            <p:nvPr userDrawn="1"/>
          </p:nvSpPr>
          <p:spPr bwMode="auto">
            <a:xfrm>
              <a:off x="-5" y="1542"/>
              <a:ext cx="5768" cy="2778"/>
            </a:xfrm>
            <a:custGeom>
              <a:avLst/>
              <a:gdLst>
                <a:gd name="T0" fmla="*/ 0 w 5760"/>
                <a:gd name="T1" fmla="*/ 0 h 2778"/>
                <a:gd name="T2" fmla="*/ 5871 w 5760"/>
                <a:gd name="T3" fmla="*/ 2778 h 2778"/>
                <a:gd name="T4" fmla="*/ 5872 w 5760"/>
                <a:gd name="T5" fmla="*/ 53 h 2778"/>
                <a:gd name="T6" fmla="*/ 5862 w 5760"/>
                <a:gd name="T7" fmla="*/ 194 h 2778"/>
                <a:gd name="T8" fmla="*/ 5845 w 5760"/>
                <a:gd name="T9" fmla="*/ 341 h 2778"/>
                <a:gd name="T10" fmla="*/ 5816 w 5760"/>
                <a:gd name="T11" fmla="*/ 491 h 2778"/>
                <a:gd name="T12" fmla="*/ 5775 w 5760"/>
                <a:gd name="T13" fmla="*/ 641 h 2778"/>
                <a:gd name="T14" fmla="*/ 5717 w 5760"/>
                <a:gd name="T15" fmla="*/ 787 h 2778"/>
                <a:gd name="T16" fmla="*/ 5661 w 5760"/>
                <a:gd name="T17" fmla="*/ 891 h 2778"/>
                <a:gd name="T18" fmla="*/ 5620 w 5760"/>
                <a:gd name="T19" fmla="*/ 956 h 2778"/>
                <a:gd name="T20" fmla="*/ 5572 w 5760"/>
                <a:gd name="T21" fmla="*/ 1017 h 2778"/>
                <a:gd name="T22" fmla="*/ 5519 w 5760"/>
                <a:gd name="T23" fmla="*/ 1075 h 2778"/>
                <a:gd name="T24" fmla="*/ 5450 w 5760"/>
                <a:gd name="T25" fmla="*/ 1128 h 2778"/>
                <a:gd name="T26" fmla="*/ 5414 w 5760"/>
                <a:gd name="T27" fmla="*/ 1152 h 2778"/>
                <a:gd name="T28" fmla="*/ 5146 w 5760"/>
                <a:gd name="T29" fmla="*/ 1331 h 2778"/>
                <a:gd name="T30" fmla="*/ 4796 w 5760"/>
                <a:gd name="T31" fmla="*/ 1549 h 2778"/>
                <a:gd name="T32" fmla="*/ 4385 w 5760"/>
                <a:gd name="T33" fmla="*/ 1789 h 2778"/>
                <a:gd name="T34" fmla="*/ 3574 w 5760"/>
                <a:gd name="T35" fmla="*/ 2246 h 2778"/>
                <a:gd name="T36" fmla="*/ 2941 w 5760"/>
                <a:gd name="T37" fmla="*/ 2595 h 2778"/>
                <a:gd name="T38" fmla="*/ 2638 w 5760"/>
                <a:gd name="T39" fmla="*/ 2425 h 2778"/>
                <a:gd name="T40" fmla="*/ 1920 w 5760"/>
                <a:gd name="T41" fmla="*/ 2026 h 2778"/>
                <a:gd name="T42" fmla="*/ 1294 w 5760"/>
                <a:gd name="T43" fmla="*/ 1668 h 2778"/>
                <a:gd name="T44" fmla="*/ 900 w 5760"/>
                <a:gd name="T45" fmla="*/ 1438 h 2778"/>
                <a:gd name="T46" fmla="*/ 588 w 5760"/>
                <a:gd name="T47" fmla="*/ 1237 h 2778"/>
                <a:gd name="T48" fmla="*/ 469 w 5760"/>
                <a:gd name="T49" fmla="*/ 1152 h 2778"/>
                <a:gd name="T50" fmla="*/ 401 w 5760"/>
                <a:gd name="T51" fmla="*/ 1099 h 2778"/>
                <a:gd name="T52" fmla="*/ 329 w 5760"/>
                <a:gd name="T53" fmla="*/ 1041 h 2778"/>
                <a:gd name="T54" fmla="*/ 276 w 5760"/>
                <a:gd name="T55" fmla="*/ 978 h 2778"/>
                <a:gd name="T56" fmla="*/ 230 w 5760"/>
                <a:gd name="T57" fmla="*/ 910 h 2778"/>
                <a:gd name="T58" fmla="*/ 189 w 5760"/>
                <a:gd name="T59" fmla="*/ 840 h 2778"/>
                <a:gd name="T60" fmla="*/ 121 w 5760"/>
                <a:gd name="T61" fmla="*/ 690 h 2778"/>
                <a:gd name="T62" fmla="*/ 73 w 5760"/>
                <a:gd name="T63" fmla="*/ 532 h 2778"/>
                <a:gd name="T64" fmla="*/ 41 w 5760"/>
                <a:gd name="T65" fmla="*/ 375 h 2778"/>
                <a:gd name="T66" fmla="*/ 19 w 5760"/>
                <a:gd name="T67" fmla="*/ 218 h 2778"/>
                <a:gd name="T68" fmla="*/ 7 w 5760"/>
                <a:gd name="T69" fmla="*/ 70 h 27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760" h="2778">
                  <a:moveTo>
                    <a:pt x="5" y="0"/>
                  </a:moveTo>
                  <a:lnTo>
                    <a:pt x="0" y="0"/>
                  </a:lnTo>
                  <a:lnTo>
                    <a:pt x="0" y="2774"/>
                  </a:lnTo>
                  <a:lnTo>
                    <a:pt x="5759" y="2778"/>
                  </a:lnTo>
                  <a:lnTo>
                    <a:pt x="5760" y="53"/>
                  </a:lnTo>
                  <a:lnTo>
                    <a:pt x="5758" y="123"/>
                  </a:lnTo>
                  <a:lnTo>
                    <a:pt x="5750" y="194"/>
                  </a:lnTo>
                  <a:lnTo>
                    <a:pt x="5743" y="266"/>
                  </a:lnTo>
                  <a:lnTo>
                    <a:pt x="5733" y="341"/>
                  </a:lnTo>
                  <a:lnTo>
                    <a:pt x="5721" y="416"/>
                  </a:lnTo>
                  <a:lnTo>
                    <a:pt x="5704" y="491"/>
                  </a:lnTo>
                  <a:lnTo>
                    <a:pt x="5685" y="566"/>
                  </a:lnTo>
                  <a:lnTo>
                    <a:pt x="5663" y="641"/>
                  </a:lnTo>
                  <a:lnTo>
                    <a:pt x="5637" y="716"/>
                  </a:lnTo>
                  <a:lnTo>
                    <a:pt x="5605" y="787"/>
                  </a:lnTo>
                  <a:lnTo>
                    <a:pt x="5569" y="857"/>
                  </a:lnTo>
                  <a:lnTo>
                    <a:pt x="5549" y="891"/>
                  </a:lnTo>
                  <a:lnTo>
                    <a:pt x="5530" y="922"/>
                  </a:lnTo>
                  <a:lnTo>
                    <a:pt x="5508" y="956"/>
                  </a:lnTo>
                  <a:lnTo>
                    <a:pt x="5484" y="987"/>
                  </a:lnTo>
                  <a:lnTo>
                    <a:pt x="5460" y="1017"/>
                  </a:lnTo>
                  <a:lnTo>
                    <a:pt x="5433" y="1046"/>
                  </a:lnTo>
                  <a:lnTo>
                    <a:pt x="5407" y="1075"/>
                  </a:lnTo>
                  <a:lnTo>
                    <a:pt x="5378" y="1101"/>
                  </a:lnTo>
                  <a:lnTo>
                    <a:pt x="5346" y="1128"/>
                  </a:lnTo>
                  <a:lnTo>
                    <a:pt x="5315" y="1152"/>
                  </a:lnTo>
                  <a:lnTo>
                    <a:pt x="5194" y="1237"/>
                  </a:lnTo>
                  <a:lnTo>
                    <a:pt x="5048" y="1331"/>
                  </a:lnTo>
                  <a:lnTo>
                    <a:pt x="4881" y="1438"/>
                  </a:lnTo>
                  <a:lnTo>
                    <a:pt x="4698" y="1549"/>
                  </a:lnTo>
                  <a:lnTo>
                    <a:pt x="4504" y="1668"/>
                  </a:lnTo>
                  <a:lnTo>
                    <a:pt x="4301" y="1789"/>
                  </a:lnTo>
                  <a:lnTo>
                    <a:pt x="3889" y="2026"/>
                  </a:lnTo>
                  <a:lnTo>
                    <a:pt x="3504" y="2246"/>
                  </a:lnTo>
                  <a:lnTo>
                    <a:pt x="3185" y="2425"/>
                  </a:lnTo>
                  <a:lnTo>
                    <a:pt x="2885" y="2595"/>
                  </a:lnTo>
                  <a:lnTo>
                    <a:pt x="2582" y="2425"/>
                  </a:lnTo>
                  <a:lnTo>
                    <a:pt x="2263" y="2246"/>
                  </a:lnTo>
                  <a:lnTo>
                    <a:pt x="1878" y="2026"/>
                  </a:lnTo>
                  <a:lnTo>
                    <a:pt x="1469" y="1789"/>
                  </a:lnTo>
                  <a:lnTo>
                    <a:pt x="1266" y="1668"/>
                  </a:lnTo>
                  <a:lnTo>
                    <a:pt x="1070" y="1549"/>
                  </a:lnTo>
                  <a:lnTo>
                    <a:pt x="886" y="1438"/>
                  </a:lnTo>
                  <a:lnTo>
                    <a:pt x="719" y="1331"/>
                  </a:lnTo>
                  <a:lnTo>
                    <a:pt x="574" y="1237"/>
                  </a:lnTo>
                  <a:lnTo>
                    <a:pt x="455" y="1152"/>
                  </a:lnTo>
                  <a:lnTo>
                    <a:pt x="421" y="1125"/>
                  </a:lnTo>
                  <a:lnTo>
                    <a:pt x="387" y="1099"/>
                  </a:lnTo>
                  <a:lnTo>
                    <a:pt x="358" y="1070"/>
                  </a:lnTo>
                  <a:lnTo>
                    <a:pt x="329" y="1041"/>
                  </a:lnTo>
                  <a:lnTo>
                    <a:pt x="303" y="1009"/>
                  </a:lnTo>
                  <a:lnTo>
                    <a:pt x="276" y="978"/>
                  </a:lnTo>
                  <a:lnTo>
                    <a:pt x="252" y="944"/>
                  </a:lnTo>
                  <a:lnTo>
                    <a:pt x="230" y="910"/>
                  </a:lnTo>
                  <a:lnTo>
                    <a:pt x="208" y="874"/>
                  </a:lnTo>
                  <a:lnTo>
                    <a:pt x="189" y="840"/>
                  </a:lnTo>
                  <a:lnTo>
                    <a:pt x="152" y="765"/>
                  </a:lnTo>
                  <a:lnTo>
                    <a:pt x="121" y="690"/>
                  </a:lnTo>
                  <a:lnTo>
                    <a:pt x="97" y="612"/>
                  </a:lnTo>
                  <a:lnTo>
                    <a:pt x="73" y="532"/>
                  </a:lnTo>
                  <a:lnTo>
                    <a:pt x="56" y="453"/>
                  </a:lnTo>
                  <a:lnTo>
                    <a:pt x="41" y="375"/>
                  </a:lnTo>
                  <a:lnTo>
                    <a:pt x="29" y="295"/>
                  </a:lnTo>
                  <a:lnTo>
                    <a:pt x="19" y="218"/>
                  </a:lnTo>
                  <a:lnTo>
                    <a:pt x="12" y="143"/>
                  </a:lnTo>
                  <a:lnTo>
                    <a:pt x="7" y="70"/>
                  </a:lnTo>
                  <a:lnTo>
                    <a:pt x="5" y="0"/>
                  </a:lnTo>
                  <a:close/>
                </a:path>
              </a:pathLst>
            </a:custGeom>
            <a:solidFill>
              <a:srgbClr val="408BCE"/>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pic>
          <p:nvPicPr>
            <p:cNvPr id="256" name="Picture 22" descr="calogo"/>
            <p:cNvPicPr>
              <a:picLocks noChangeAspect="1" noChangeArrowheads="1"/>
            </p:cNvPicPr>
            <p:nvPr userDrawn="1"/>
          </p:nvPicPr>
          <p:blipFill>
            <a:blip r:embed="rId3" cstate="screen"/>
            <a:srcRect/>
            <a:stretch>
              <a:fillRect/>
            </a:stretch>
          </p:blipFill>
          <p:spPr bwMode="auto">
            <a:xfrm>
              <a:off x="4799" y="3923"/>
              <a:ext cx="823"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1862" name="Text Placeholder 2"/>
          <p:cNvSpPr>
            <a:spLocks noGrp="1"/>
          </p:cNvSpPr>
          <p:nvPr>
            <p:ph type="subTitle" idx="1"/>
          </p:nvPr>
        </p:nvSpPr>
        <p:spPr>
          <a:xfrm>
            <a:off x="5437188" y="1719263"/>
            <a:ext cx="3471862" cy="556022"/>
          </a:xfrm>
        </p:spPr>
        <p:txBody>
          <a:bodyPr lIns="0" rIns="0"/>
          <a:lstStyle>
            <a:lvl1pPr marL="0" indent="0">
              <a:buFont typeface="Webdings" panose="05030102010509060703" charset="0"/>
              <a:buNone/>
              <a:defRPr>
                <a:solidFill>
                  <a:schemeClr val="bg1"/>
                </a:solidFill>
                <a:latin typeface="Arial" panose="020B0604020202020204" pitchFamily="34" charset="0"/>
              </a:defRPr>
            </a:lvl1pPr>
          </a:lstStyle>
          <a:p>
            <a:pPr lvl="0"/>
            <a:r>
              <a:rPr lang="en-GB" noProof="0"/>
              <a:t>Click to edit Master subtitle style</a:t>
            </a:r>
          </a:p>
        </p:txBody>
      </p:sp>
      <p:sp>
        <p:nvSpPr>
          <p:cNvPr id="121863" name="Title Placeholder 19"/>
          <p:cNvSpPr>
            <a:spLocks noGrp="1"/>
          </p:cNvSpPr>
          <p:nvPr>
            <p:ph type="ctrTitle"/>
          </p:nvPr>
        </p:nvSpPr>
        <p:spPr>
          <a:xfrm>
            <a:off x="5437188" y="1088231"/>
            <a:ext cx="3471862" cy="633413"/>
          </a:xfrm>
        </p:spPr>
        <p:txBody>
          <a:bodyPr lIns="0" rIns="0" anchor="b"/>
          <a:lstStyle>
            <a:lvl1pPr>
              <a:defRPr sz="1800" b="1">
                <a:solidFill>
                  <a:schemeClr val="bg1"/>
                </a:solidFill>
                <a:latin typeface="Arial" panose="020B0604020202020204" pitchFamily="34" charset="0"/>
              </a:defRPr>
            </a:lvl1pPr>
          </a:lstStyle>
          <a:p>
            <a:pPr lvl="0"/>
            <a:r>
              <a:rPr lang="en-GB" noProof="0"/>
              <a:t>Click to edit Master title style</a:t>
            </a:r>
          </a:p>
        </p:txBody>
      </p:sp>
      <p:sp>
        <p:nvSpPr>
          <p:cNvPr id="257" name="Date Placeholder 3"/>
          <p:cNvSpPr>
            <a:spLocks noGrp="1"/>
          </p:cNvSpPr>
          <p:nvPr>
            <p:ph type="dt" sz="half" idx="10"/>
          </p:nvPr>
        </p:nvSpPr>
        <p:spPr>
          <a:xfrm>
            <a:off x="457200" y="4683919"/>
            <a:ext cx="2133600" cy="357188"/>
          </a:xfrm>
        </p:spPr>
        <p:txBody>
          <a:bodyPr/>
          <a:lstStyle>
            <a:lvl1pPr>
              <a:defRPr/>
            </a:lvl1pPr>
          </a:lstStyle>
          <a:p>
            <a:pPr>
              <a:defRPr/>
            </a:pPr>
            <a:fld id="{4CDD0DC3-9E3B-40ED-A264-F83607FEFFB9}" type="datetimeFigureOut">
              <a:rPr lang="en-GB"/>
              <a:t>02/08/2022</a:t>
            </a:fld>
            <a:endParaRPr lang="en-GB"/>
          </a:p>
        </p:txBody>
      </p:sp>
      <p:sp>
        <p:nvSpPr>
          <p:cNvPr id="258" name="Footer Placeholder 4"/>
          <p:cNvSpPr>
            <a:spLocks noGrp="1"/>
          </p:cNvSpPr>
          <p:nvPr>
            <p:ph type="ftr" sz="quarter" idx="11"/>
          </p:nvPr>
        </p:nvSpPr>
        <p:spPr>
          <a:xfrm>
            <a:off x="3124200" y="4683919"/>
            <a:ext cx="2895600" cy="357188"/>
          </a:xfrm>
        </p:spPr>
        <p:txBody>
          <a:bodyPr/>
          <a:lstStyle>
            <a:lvl1pPr algn="ctr" eaLnBrk="1" hangingPunct="1">
              <a:lnSpc>
                <a:spcPct val="100000"/>
              </a:lnSpc>
              <a:spcBef>
                <a:spcPct val="0"/>
              </a:spcBef>
              <a:buClrTx/>
              <a:buFontTx/>
              <a:buNone/>
              <a:defRPr sz="525">
                <a:solidFill>
                  <a:srgbClr val="8D8D8D"/>
                </a:solidFill>
              </a:defRPr>
            </a:lvl1pPr>
          </a:lstStyle>
          <a:p>
            <a:pPr>
              <a:defRPr/>
            </a:pPr>
            <a:endParaRPr lang="en-GB"/>
          </a:p>
        </p:txBody>
      </p:sp>
      <p:sp>
        <p:nvSpPr>
          <p:cNvPr id="259" name="Slide Number Placeholder 5"/>
          <p:cNvSpPr>
            <a:spLocks noGrp="1"/>
          </p:cNvSpPr>
          <p:nvPr>
            <p:ph type="sldNum" sz="quarter" idx="12"/>
          </p:nvPr>
        </p:nvSpPr>
        <p:spPr>
          <a:xfrm>
            <a:off x="6553200" y="4683919"/>
            <a:ext cx="2133600" cy="357188"/>
          </a:xfrm>
        </p:spPr>
        <p:txBody>
          <a:bodyPr/>
          <a:lstStyle>
            <a:lvl1pPr>
              <a:defRPr/>
            </a:lvl1pPr>
          </a:lstStyle>
          <a:p>
            <a:fld id="{91EE83BC-8274-4D51-BD5F-2EC8F52A9DEF}" type="slidenum">
              <a:rPr lang="en-GB" altLang="en-US"/>
              <a:t>‹#›</a:t>
            </a:fld>
            <a:endParaRPr lang="en-GB" altLang="en-US"/>
          </a:p>
        </p:txBody>
      </p:sp>
    </p:spTree>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610E9371-DB2D-4D32-9DED-2C1D5FBE8F76}" type="datetimeFigureOut">
              <a:rPr lang="en-GB"/>
              <a:t>02/08/2022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5C425898-8C03-47F3-9E45-AB51A8B4F6D8}" type="slidenum">
              <a:rPr lang="en-GB" altLang="en-US"/>
              <a:t>‹#›</a:t>
            </a:fld>
            <a:endParaRPr lang="en-GB" altLang="en-US"/>
          </a:p>
        </p:txBody>
      </p:sp>
    </p:spTree>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7D46D95-8133-451D-B499-963DD7A07D4B}" type="datetimeFigureOut">
              <a:rPr lang="en-GB"/>
              <a:t>02/08/2022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3A996210-CD93-4244-8D51-F0046997D1BC}" type="slidenum">
              <a:rPr lang="en-GB" altLang="en-US"/>
              <a:t>‹#›</a:t>
            </a:fld>
            <a:endParaRPr lang="en-GB" altLang="en-US"/>
          </a:p>
        </p:txBody>
      </p:sp>
    </p:spTree>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20664" y="1421606"/>
            <a:ext cx="4270375" cy="3505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3438" y="1421606"/>
            <a:ext cx="4271962" cy="35052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12E9419A-A999-4CF6-8792-2F1BECD64AEE}" type="datetimeFigureOut">
              <a:rPr lang="en-GB"/>
              <a:t>02/08/2022</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32401DFC-C7E8-4F2F-BD2A-510AF35B9C3F}" type="slidenum">
              <a:rPr lang="en-GB" altLang="en-US"/>
              <a:t>‹#›</a:t>
            </a:fld>
            <a:endParaRPr lang="en-GB" alt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55539D-7F82-D84C-95AB-595A89410EEF}"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576F8-4F0C-FD4F-B2E1-A427388F89CF}"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D1101D3F-9D49-4F7A-9F69-FB72F60A0BF6}" type="datetimeFigureOut">
              <a:rPr lang="en-GB"/>
              <a:t>02/08/2022</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fld id="{89F41D5C-4B7B-4F8E-AB28-6E454F36C5C0}" type="slidenum">
              <a:rPr lang="en-GB" altLang="en-US"/>
              <a:t>‹#›</a:t>
            </a:fld>
            <a:endParaRPr lang="en-GB" altLang="en-US"/>
          </a:p>
        </p:txBody>
      </p:sp>
    </p:spTree>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815CA564-053F-4CB1-8087-F30C1A02DAB9}" type="datetimeFigureOut">
              <a:rPr lang="en-GB"/>
              <a:t>02/08/2022</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fld id="{246FB849-3E5A-40B3-A3AA-FF7BD64F1AFE}" type="slidenum">
              <a:rPr lang="en-GB" altLang="en-US"/>
              <a:t>‹#›</a:t>
            </a:fld>
            <a:endParaRPr lang="en-GB" altLang="en-US"/>
          </a:p>
        </p:txBody>
      </p:sp>
    </p:spTree>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41AE608-3BF3-46AA-B82B-F1815EB100FF}" type="datetimeFigureOut">
              <a:rPr lang="en-GB"/>
              <a:t>02/08/2022</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fld id="{F9508EBA-BC59-410F-8FE8-90D3B1EF3E17}" type="slidenum">
              <a:rPr lang="en-GB" altLang="en-US"/>
              <a:t>‹#›</a:t>
            </a:fld>
            <a:endParaRPr lang="en-GB" altLang="en-US"/>
          </a:p>
        </p:txBody>
      </p:sp>
    </p:spTree>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488F6D5-2697-4E00-821B-EA03B51E6BF3}" type="datetimeFigureOut">
              <a:rPr lang="en-GB"/>
              <a:t>02/08/2022</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DDE0D266-4660-4F25-819D-E640828173AA}" type="slidenum">
              <a:rPr lang="en-GB" altLang="en-US"/>
              <a:t>‹#›</a:t>
            </a:fld>
            <a:endParaRPr lang="en-GB" altLang="en-US"/>
          </a:p>
        </p:txBody>
      </p:sp>
    </p:spTree>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2025FB-6647-4EFE-94A6-152639E4C343}" type="datetimeFigureOut">
              <a:rPr lang="en-GB"/>
              <a:t>02/08/2022</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C45D5868-A9A5-485F-91A6-56560A6928C1}" type="slidenum">
              <a:rPr lang="en-GB" altLang="en-US"/>
              <a:t>‹#›</a:t>
            </a:fld>
            <a:endParaRPr lang="en-GB" altLang="en-US"/>
          </a:p>
        </p:txBody>
      </p:sp>
    </p:spTree>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C5D76567-07C3-4FE5-8410-8EB40EA450CA}" type="datetimeFigureOut">
              <a:rPr lang="en-GB"/>
              <a:t>02/08/2022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5AFA0CFD-25FD-4FFF-A2C9-AC84C4A78AA0}" type="slidenum">
              <a:rPr lang="en-GB" altLang="en-US"/>
              <a:t>‹#›</a:t>
            </a:fld>
            <a:endParaRPr lang="en-GB" altLang="en-US"/>
          </a:p>
        </p:txBody>
      </p:sp>
    </p:spTree>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706042"/>
            <a:ext cx="2176462" cy="422076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14313" y="706042"/>
            <a:ext cx="6381750" cy="42207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50B565F-9FA5-4B25-A868-FB02CCDDB6A1}" type="datetimeFigureOut">
              <a:rPr lang="en-GB"/>
              <a:t>02/08/2022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4411DBCF-BECA-4AC5-BC79-FA3B299445A0}" type="slidenum">
              <a:rPr lang="en-GB" altLang="en-US"/>
              <a:t>‹#›</a:t>
            </a:fld>
            <a:endParaRPr lang="en-GB" altLang="en-US"/>
          </a:p>
        </p:txBody>
      </p:sp>
    </p:spTree>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4313" y="706041"/>
            <a:ext cx="8710612" cy="584597"/>
          </a:xfrm>
        </p:spPr>
        <p:txBody>
          <a:bodyPr/>
          <a:lstStyle/>
          <a:p>
            <a:r>
              <a:rPr lang="en-US"/>
              <a:t>Click to edit Master title style</a:t>
            </a:r>
            <a:endParaRPr lang="en-GB"/>
          </a:p>
        </p:txBody>
      </p:sp>
      <p:sp>
        <p:nvSpPr>
          <p:cNvPr id="3" name="Text Placeholder 2"/>
          <p:cNvSpPr>
            <a:spLocks noGrp="1"/>
          </p:cNvSpPr>
          <p:nvPr>
            <p:ph type="body" sz="half" idx="1"/>
          </p:nvPr>
        </p:nvSpPr>
        <p:spPr>
          <a:xfrm>
            <a:off x="220664" y="1421606"/>
            <a:ext cx="4270375"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3438" y="1421606"/>
            <a:ext cx="4271962" cy="350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DB37683C-43CC-41F1-A7B2-E8342ED6D022}" type="datetimeFigureOut">
              <a:rPr lang="en-GB"/>
              <a:t>02/08/2022</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fld id="{6016F048-1469-4A01-AA16-63493667FCFB}" type="slidenum">
              <a:rPr lang="en-GB" altLang="en-US"/>
              <a:t>‹#›</a:t>
            </a:fld>
            <a:endParaRPr lang="en-GB" altLang="en-US"/>
          </a:p>
        </p:txBody>
      </p:sp>
    </p:spTree>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92881"/>
            <a:ext cx="6134100" cy="434579"/>
          </a:xfrm>
        </p:spPr>
        <p:txBody>
          <a:bodyPr/>
          <a:lstStyle/>
          <a:p>
            <a:r>
              <a:rPr lang="en-US"/>
              <a:t>Click to edit Master title style</a:t>
            </a:r>
            <a:endParaRPr lang="en-MY"/>
          </a:p>
        </p:txBody>
      </p:sp>
      <p:sp>
        <p:nvSpPr>
          <p:cNvPr id="3" name="Table Placeholder 2"/>
          <p:cNvSpPr>
            <a:spLocks noGrp="1"/>
          </p:cNvSpPr>
          <p:nvPr>
            <p:ph type="tbl" idx="1"/>
          </p:nvPr>
        </p:nvSpPr>
        <p:spPr>
          <a:xfrm>
            <a:off x="217489" y="1247775"/>
            <a:ext cx="8651875" cy="3621881"/>
          </a:xfrm>
        </p:spPr>
        <p:txBody>
          <a:bodyPr/>
          <a:lstStyle/>
          <a:p>
            <a:pPr lvl="0"/>
            <a:endParaRPr lang="en-MY" noProof="0"/>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49078"/>
            <a:ext cx="7772400" cy="1102519"/>
          </a:xfrm>
        </p:spPr>
        <p:txBody>
          <a:bodyPr>
            <a:normAutofit/>
          </a:bodyPr>
          <a:lstStyle>
            <a:lvl1pPr algn="r">
              <a:defRPr sz="3600">
                <a:solidFill>
                  <a:srgbClr val="A40000"/>
                </a:solidFill>
              </a:defRPr>
            </a:lvl1pPr>
          </a:lstStyle>
          <a:p>
            <a:r>
              <a:rPr lang="en-US"/>
              <a:t>CLICK TO EDIT MASTER TITLE STYLE</a:t>
            </a:r>
          </a:p>
        </p:txBody>
      </p:sp>
      <p:sp>
        <p:nvSpPr>
          <p:cNvPr id="3" name="Subtitle 2"/>
          <p:cNvSpPr>
            <a:spLocks noGrp="1"/>
          </p:cNvSpPr>
          <p:nvPr>
            <p:ph type="subTitle" idx="1"/>
          </p:nvPr>
        </p:nvSpPr>
        <p:spPr>
          <a:xfrm>
            <a:off x="2057400" y="3262520"/>
            <a:ext cx="6400800" cy="1314450"/>
          </a:xfrm>
        </p:spPr>
        <p:txBody>
          <a:bodyPr>
            <a:normAutofit/>
          </a:bodyPr>
          <a:lstStyle>
            <a:lvl1pPr marL="0" indent="0" algn="r">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255539D-7F82-D84C-95AB-595A89410EEF}"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576F8-4F0C-FD4F-B2E1-A427388F89CF}" type="slidenum">
              <a:rPr lang="en-US" smtClean="0"/>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55539D-7F82-D84C-95AB-595A89410EEF}"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0576F8-4F0C-FD4F-B2E1-A427388F89CF}"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8229600" cy="658725"/>
          </a:xfrm>
        </p:spPr>
        <p:txBody>
          <a:bodyPr>
            <a:normAutofit/>
          </a:bodyPr>
          <a:lstStyle>
            <a:lvl1pPr>
              <a:defRPr sz="3000">
                <a:solidFill>
                  <a:srgbClr val="A40000"/>
                </a:solidFill>
              </a:defRPr>
            </a:lvl1pPr>
          </a:lstStyle>
          <a:p>
            <a:r>
              <a:rPr lang="en-US"/>
              <a:t>CLICK TO EDIT MASTER TITLE STYLE</a:t>
            </a:r>
          </a:p>
        </p:txBody>
      </p:sp>
      <p:sp>
        <p:nvSpPr>
          <p:cNvPr id="3" name="Content Placeholder 2"/>
          <p:cNvSpPr>
            <a:spLocks noGrp="1"/>
          </p:cNvSpPr>
          <p:nvPr>
            <p:ph idx="1"/>
          </p:nvPr>
        </p:nvSpPr>
        <p:spPr>
          <a:xfrm>
            <a:off x="457200" y="1013791"/>
            <a:ext cx="8229600" cy="3580832"/>
          </a:xfrm>
        </p:spPr>
        <p:txBody>
          <a:bodyPr>
            <a:normAutofit/>
          </a:bodyPr>
          <a:lstStyle>
            <a:lvl1pPr>
              <a:defRPr sz="2000"/>
            </a:lvl1pPr>
            <a:lvl2pPr>
              <a:defRPr sz="18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55539D-7F82-D84C-95AB-595A89410EEF}"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576F8-4F0C-FD4F-B2E1-A427388F89CF}" type="slidenum">
              <a:rPr lang="en-US" smtClean="0"/>
              <a:t>‹#›</a:t>
            </a:fld>
            <a:endParaRPr lang="en-US"/>
          </a:p>
        </p:txBody>
      </p:sp>
    </p:spTree>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55539D-7F82-D84C-95AB-595A89410EEF}"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576F8-4F0C-FD4F-B2E1-A427388F89CF}" type="slidenum">
              <a:rPr lang="en-US" smtClean="0"/>
              <a:t>‹#›</a:t>
            </a:fld>
            <a:endParaRPr lang="en-US"/>
          </a:p>
        </p:txBody>
      </p:sp>
    </p:spTree>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55539D-7F82-D84C-95AB-595A89410EEF}"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0576F8-4F0C-FD4F-B2E1-A427388F89CF}" type="slidenum">
              <a:rPr lang="en-US" smtClean="0"/>
              <a:t>‹#›</a:t>
            </a:fld>
            <a:endParaRPr lang="en-US"/>
          </a:p>
        </p:txBody>
      </p:sp>
    </p:spTree>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55539D-7F82-D84C-95AB-595A89410EEF}" type="datetimeFigureOut">
              <a:rPr lang="en-US" smtClean="0"/>
              <a:t>8/2/2022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0576F8-4F0C-FD4F-B2E1-A427388F89CF}" type="slidenum">
              <a:rPr lang="en-US" smtClean="0"/>
              <a:t>‹#›</a:t>
            </a:fld>
            <a:endParaRPr lang="en-US"/>
          </a:p>
        </p:txBody>
      </p:sp>
    </p:spTree>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55539D-7F82-D84C-95AB-595A89410EEF}" type="datetimeFigureOut">
              <a:rPr lang="en-US" smtClean="0"/>
              <a:t>8/2/2022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0576F8-4F0C-FD4F-B2E1-A427388F89CF}" type="slidenum">
              <a:rPr lang="en-US" smtClean="0"/>
              <a:t>‹#›</a:t>
            </a:fld>
            <a:endParaRPr lang="en-US"/>
          </a:p>
        </p:txBody>
      </p:sp>
    </p:spTree>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55539D-7F82-D84C-95AB-595A89410EEF}" type="datetimeFigureOut">
              <a:rPr lang="en-US" smtClean="0"/>
              <a:t>8/2/2022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0576F8-4F0C-FD4F-B2E1-A427388F89CF}" type="slidenum">
              <a:rPr lang="en-US" smtClean="0"/>
              <a:t>‹#›</a:t>
            </a:fld>
            <a:endParaRPr lang="en-US"/>
          </a:p>
        </p:txBody>
      </p:sp>
    </p:spTree>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55539D-7F82-D84C-95AB-595A89410EEF}"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0576F8-4F0C-FD4F-B2E1-A427388F89CF}" type="slidenum">
              <a:rPr lang="en-US" smtClean="0"/>
              <a:t>‹#›</a:t>
            </a:fld>
            <a:endParaRPr lang="en-US"/>
          </a:p>
        </p:txBody>
      </p:sp>
    </p:spTree>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55539D-7F82-D84C-95AB-595A89410EEF}"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0576F8-4F0C-FD4F-B2E1-A427388F89CF}" type="slidenum">
              <a:rPr lang="en-US" smtClean="0"/>
              <a:t>‹#›</a:t>
            </a:fld>
            <a:endParaRPr lang="en-US"/>
          </a:p>
        </p:txBody>
      </p:sp>
    </p:spTree>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55539D-7F82-D84C-95AB-595A89410EEF}"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576F8-4F0C-FD4F-B2E1-A427388F89CF}" type="slidenum">
              <a:rPr lang="en-US" smtClean="0"/>
              <a:t>‹#›</a:t>
            </a:fld>
            <a:endParaRPr lang="en-US"/>
          </a:p>
        </p:txBody>
      </p:sp>
    </p:spTree>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55539D-7F82-D84C-95AB-595A89410EEF}"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0576F8-4F0C-FD4F-B2E1-A427388F89CF}" type="slidenum">
              <a:rPr lang="en-US" smtClean="0"/>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55539D-7F82-D84C-95AB-595A89410EEF}" type="datetimeFigureOut">
              <a:rPr lang="en-US" smtClean="0"/>
              <a:t>8/2/2022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0576F8-4F0C-FD4F-B2E1-A427388F89C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55539D-7F82-D84C-95AB-595A89410EEF}" type="datetimeFigureOut">
              <a:rPr lang="en-US" smtClean="0"/>
              <a:t>8/2/2022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0576F8-4F0C-FD4F-B2E1-A427388F89C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55539D-7F82-D84C-95AB-595A89410EEF}" type="datetimeFigureOut">
              <a:rPr lang="en-US" smtClean="0"/>
              <a:t>8/2/2022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0576F8-4F0C-FD4F-B2E1-A427388F89C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55539D-7F82-D84C-95AB-595A89410EEF}"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0576F8-4F0C-FD4F-B2E1-A427388F89C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55539D-7F82-D84C-95AB-595A89410EEF}"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0576F8-4F0C-FD4F-B2E1-A427388F89C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255539D-7F82-D84C-95AB-595A89410EEF}" type="datetimeFigureOut">
              <a:rPr lang="en-US" smtClean="0"/>
              <a:t>8/2/2022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A0576F8-4F0C-FD4F-B2E1-A427388F89C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userDrawn="1"/>
        </p:nvSpPr>
        <p:spPr bwMode="auto">
          <a:xfrm>
            <a:off x="0" y="0"/>
            <a:ext cx="9144000" cy="702469"/>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685800" eaLnBrk="0" fontAlgn="base" hangingPunct="0">
              <a:lnSpc>
                <a:spcPct val="90000"/>
              </a:lnSpc>
              <a:spcBef>
                <a:spcPct val="30000"/>
              </a:spcBef>
              <a:spcAft>
                <a:spcPct val="0"/>
              </a:spcAft>
              <a:buClr>
                <a:srgbClr val="0065BD"/>
              </a:buClr>
              <a:buFont typeface="Webdings" panose="05030102010509060703" charset="0"/>
              <a:buChar char=""/>
              <a:defRPr/>
            </a:pPr>
            <a:endParaRPr lang="en-GB" sz="1350">
              <a:solidFill>
                <a:srgbClr val="595959"/>
              </a:solidFill>
              <a:ea typeface="MS PGothic" panose="020B0600070205080204" charset="-128"/>
              <a:cs typeface="Arial" panose="020B0604020202020204" pitchFamily="34" charset="0"/>
            </a:endParaRPr>
          </a:p>
        </p:txBody>
      </p:sp>
      <p:sp>
        <p:nvSpPr>
          <p:cNvPr id="4" name="Date Placeholder 3"/>
          <p:cNvSpPr>
            <a:spLocks noGrp="1"/>
          </p:cNvSpPr>
          <p:nvPr>
            <p:ph type="dt" sz="half" idx="2"/>
          </p:nvPr>
        </p:nvSpPr>
        <p:spPr>
          <a:xfrm>
            <a:off x="8131175" y="4869656"/>
            <a:ext cx="793750" cy="157163"/>
          </a:xfrm>
          <a:prstGeom prst="rect">
            <a:avLst/>
          </a:prstGeom>
        </p:spPr>
        <p:txBody>
          <a:bodyPr vert="horz" wrap="square" lIns="91440" tIns="45720" rIns="91440" bIns="45720" numCol="1" anchor="ctr" anchorCtr="0" compatLnSpc="1"/>
          <a:lstStyle>
            <a:lvl1pPr algn="r" eaLnBrk="1" hangingPunct="1">
              <a:lnSpc>
                <a:spcPct val="100000"/>
              </a:lnSpc>
              <a:spcBef>
                <a:spcPct val="0"/>
              </a:spcBef>
              <a:buClrTx/>
              <a:buFontTx/>
              <a:buNone/>
              <a:defRPr sz="525">
                <a:solidFill>
                  <a:srgbClr val="8D8D8D"/>
                </a:solidFill>
                <a:latin typeface="Arial" panose="020B0604020202020204" pitchFamily="34" charset="0"/>
                <a:cs typeface="Arial" panose="020B0604020202020204" pitchFamily="34" charset="0"/>
              </a:defRPr>
            </a:lvl1pPr>
          </a:lstStyle>
          <a:p>
            <a:pPr defTabSz="685800" fontAlgn="base">
              <a:spcAft>
                <a:spcPct val="0"/>
              </a:spcAft>
              <a:defRPr/>
            </a:pPr>
            <a:fld id="{3DAC5007-3588-4B9C-A013-40BFECBC9BD9}" type="datetimeFigureOut">
              <a:rPr lang="en-GB" smtClean="0">
                <a:ea typeface="MS PGothic" panose="020B0600070205080204" charset="-128"/>
              </a:rPr>
              <a:t>02/08/2022</a:t>
            </a:fld>
            <a:endParaRPr lang="en-GB">
              <a:ea typeface="MS PGothic" panose="020B0600070205080204" charset="-128"/>
            </a:endParaRPr>
          </a:p>
        </p:txBody>
      </p:sp>
      <p:sp>
        <p:nvSpPr>
          <p:cNvPr id="5" name="Footer Placeholder 4"/>
          <p:cNvSpPr>
            <a:spLocks noGrp="1"/>
          </p:cNvSpPr>
          <p:nvPr>
            <p:ph type="ftr" sz="quarter" idx="3"/>
          </p:nvPr>
        </p:nvSpPr>
        <p:spPr>
          <a:xfrm>
            <a:off x="1209675" y="4870847"/>
            <a:ext cx="6343650" cy="157163"/>
          </a:xfrm>
          <a:prstGeom prst="rect">
            <a:avLst/>
          </a:prstGeom>
        </p:spPr>
        <p:txBody>
          <a:bodyPr vert="horz" wrap="square" lIns="91440" tIns="45720" rIns="91440" bIns="45720" numCol="1" anchor="ctr" anchorCtr="0" compatLnSpc="1"/>
          <a:lstStyle>
            <a:lvl1pPr algn="ctr" eaLnBrk="1" hangingPunct="1">
              <a:lnSpc>
                <a:spcPct val="100000"/>
              </a:lnSpc>
              <a:spcBef>
                <a:spcPct val="0"/>
              </a:spcBef>
              <a:buClrTx/>
              <a:buFontTx/>
              <a:buNone/>
              <a:defRPr sz="525">
                <a:solidFill>
                  <a:srgbClr val="8D8D8D"/>
                </a:solidFill>
                <a:latin typeface="Arial" panose="020B0604020202020204" pitchFamily="34" charset="0"/>
                <a:ea typeface="+mn-ea"/>
                <a:cs typeface="Arial" panose="020B0604020202020204" pitchFamily="34" charset="0"/>
              </a:defRPr>
            </a:lvl1pPr>
          </a:lstStyle>
          <a:p>
            <a:pPr defTabSz="685800" fontAlgn="base">
              <a:spcAft>
                <a:spcPct val="0"/>
              </a:spcAft>
              <a:defRPr/>
            </a:pPr>
            <a:endParaRPr lang="en-GB"/>
          </a:p>
        </p:txBody>
      </p:sp>
      <p:sp>
        <p:nvSpPr>
          <p:cNvPr id="6" name="Slide Number Placeholder 5"/>
          <p:cNvSpPr>
            <a:spLocks noGrp="1"/>
          </p:cNvSpPr>
          <p:nvPr>
            <p:ph type="sldNum" sz="quarter" idx="4"/>
          </p:nvPr>
        </p:nvSpPr>
        <p:spPr>
          <a:xfrm>
            <a:off x="220663" y="4870847"/>
            <a:ext cx="412750" cy="157163"/>
          </a:xfrm>
          <a:prstGeom prst="rect">
            <a:avLst/>
          </a:prstGeom>
        </p:spPr>
        <p:txBody>
          <a:bodyPr vert="horz" wrap="square" lIns="91440" tIns="45720" rIns="91440" bIns="45720" numCol="1" anchor="ctr" anchorCtr="0" compatLnSpc="1"/>
          <a:lstStyle>
            <a:lvl1pPr eaLnBrk="1" hangingPunct="1">
              <a:lnSpc>
                <a:spcPct val="100000"/>
              </a:lnSpc>
              <a:spcBef>
                <a:spcPct val="0"/>
              </a:spcBef>
              <a:buClrTx/>
              <a:buFontTx/>
              <a:buNone/>
              <a:defRPr sz="525">
                <a:solidFill>
                  <a:srgbClr val="8D8D8D"/>
                </a:solidFill>
                <a:cs typeface="Arial" panose="020B0604020202020204" pitchFamily="34" charset="0"/>
              </a:defRPr>
            </a:lvl1pPr>
          </a:lstStyle>
          <a:p>
            <a:pPr defTabSz="685800" fontAlgn="base">
              <a:spcAft>
                <a:spcPct val="0"/>
              </a:spcAft>
            </a:pPr>
            <a:fld id="{CDBCBA6E-1E89-47FB-8E8C-9003B07BC802}" type="slidenum">
              <a:rPr lang="en-GB" altLang="en-US" smtClean="0">
                <a:ea typeface="MS PGothic" panose="020B0600070205080204" charset="-128"/>
              </a:rPr>
              <a:t>‹#›</a:t>
            </a:fld>
            <a:endParaRPr lang="en-GB" altLang="en-US">
              <a:ea typeface="MS PGothic" panose="020B0600070205080204" charset="-128"/>
            </a:endParaRPr>
          </a:p>
        </p:txBody>
      </p:sp>
      <p:sp>
        <p:nvSpPr>
          <p:cNvPr id="1030" name="Text Placeholder 2"/>
          <p:cNvSpPr>
            <a:spLocks noGrp="1"/>
          </p:cNvSpPr>
          <p:nvPr>
            <p:ph type="body" idx="1"/>
          </p:nvPr>
        </p:nvSpPr>
        <p:spPr bwMode="auto">
          <a:xfrm>
            <a:off x="220664" y="1421606"/>
            <a:ext cx="8694737"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p:txBody>
      </p:sp>
      <p:sp>
        <p:nvSpPr>
          <p:cNvPr id="1031" name="Title Placeholder 19"/>
          <p:cNvSpPr>
            <a:spLocks noGrp="1"/>
          </p:cNvSpPr>
          <p:nvPr>
            <p:ph type="title"/>
          </p:nvPr>
        </p:nvSpPr>
        <p:spPr bwMode="auto">
          <a:xfrm>
            <a:off x="214313" y="706041"/>
            <a:ext cx="8710612" cy="58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endParaRPr lang="en-GB" altLang="en-US"/>
          </a:p>
        </p:txBody>
      </p:sp>
      <p:grpSp>
        <p:nvGrpSpPr>
          <p:cNvPr id="1032" name="Group 11"/>
          <p:cNvGrpSpPr>
            <a:grpSpLocks noChangeAspect="1"/>
          </p:cNvGrpSpPr>
          <p:nvPr userDrawn="1"/>
        </p:nvGrpSpPr>
        <p:grpSpPr bwMode="auto">
          <a:xfrm>
            <a:off x="214313" y="195263"/>
            <a:ext cx="1981200" cy="316706"/>
            <a:chOff x="135" y="164"/>
            <a:chExt cx="1248" cy="266"/>
          </a:xfrm>
        </p:grpSpPr>
        <p:sp>
          <p:nvSpPr>
            <p:cNvPr id="1033" name="AutoShape 10"/>
            <p:cNvSpPr>
              <a:spLocks noChangeAspect="1" noChangeArrowheads="1" noTextEdit="1"/>
            </p:cNvSpPr>
            <p:nvPr userDrawn="1"/>
          </p:nvSpPr>
          <p:spPr bwMode="auto">
            <a:xfrm>
              <a:off x="135" y="164"/>
              <a:ext cx="1248"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grpSp>
          <p:nvGrpSpPr>
            <p:cNvPr id="1034" name="Group 212"/>
            <p:cNvGrpSpPr/>
            <p:nvPr userDrawn="1"/>
          </p:nvGrpSpPr>
          <p:grpSpPr bwMode="auto">
            <a:xfrm>
              <a:off x="135" y="164"/>
              <a:ext cx="1248" cy="206"/>
              <a:chOff x="135" y="164"/>
              <a:chExt cx="1248" cy="206"/>
            </a:xfrm>
          </p:grpSpPr>
          <p:sp>
            <p:nvSpPr>
              <p:cNvPr id="1079" name="Freeform 12"/>
              <p:cNvSpPr/>
              <p:nvPr userDrawn="1"/>
            </p:nvSpPr>
            <p:spPr bwMode="auto">
              <a:xfrm>
                <a:off x="135" y="164"/>
                <a:ext cx="178" cy="206"/>
              </a:xfrm>
              <a:custGeom>
                <a:avLst/>
                <a:gdLst>
                  <a:gd name="T0" fmla="*/ 0 w 534"/>
                  <a:gd name="T1" fmla="*/ 0 h 617"/>
                  <a:gd name="T2" fmla="*/ 0 w 534"/>
                  <a:gd name="T3" fmla="*/ 0 h 617"/>
                  <a:gd name="T4" fmla="*/ 0 w 534"/>
                  <a:gd name="T5" fmla="*/ 0 h 617"/>
                  <a:gd name="T6" fmla="*/ 0 w 534"/>
                  <a:gd name="T7" fmla="*/ 0 h 617"/>
                  <a:gd name="T8" fmla="*/ 0 w 534"/>
                  <a:gd name="T9" fmla="*/ 0 h 617"/>
                  <a:gd name="T10" fmla="*/ 0 w 534"/>
                  <a:gd name="T11" fmla="*/ 0 h 617"/>
                  <a:gd name="T12" fmla="*/ 0 w 534"/>
                  <a:gd name="T13" fmla="*/ 0 h 617"/>
                  <a:gd name="T14" fmla="*/ 0 w 534"/>
                  <a:gd name="T15" fmla="*/ 0 h 617"/>
                  <a:gd name="T16" fmla="*/ 0 w 534"/>
                  <a:gd name="T17" fmla="*/ 0 h 617"/>
                  <a:gd name="T18" fmla="*/ 0 w 534"/>
                  <a:gd name="T19" fmla="*/ 0 h 617"/>
                  <a:gd name="T20" fmla="*/ 0 w 534"/>
                  <a:gd name="T21" fmla="*/ 0 h 617"/>
                  <a:gd name="T22" fmla="*/ 0 w 534"/>
                  <a:gd name="T23" fmla="*/ 0 h 617"/>
                  <a:gd name="T24" fmla="*/ 0 w 534"/>
                  <a:gd name="T25" fmla="*/ 0 h 617"/>
                  <a:gd name="T26" fmla="*/ 0 w 534"/>
                  <a:gd name="T27" fmla="*/ 0 h 617"/>
                  <a:gd name="T28" fmla="*/ 0 w 534"/>
                  <a:gd name="T29" fmla="*/ 0 h 617"/>
                  <a:gd name="T30" fmla="*/ 0 w 534"/>
                  <a:gd name="T31" fmla="*/ 0 h 617"/>
                  <a:gd name="T32" fmla="*/ 0 w 534"/>
                  <a:gd name="T33" fmla="*/ 0 h 617"/>
                  <a:gd name="T34" fmla="*/ 0 w 534"/>
                  <a:gd name="T35" fmla="*/ 0 h 617"/>
                  <a:gd name="T36" fmla="*/ 0 w 534"/>
                  <a:gd name="T37" fmla="*/ 0 h 617"/>
                  <a:gd name="T38" fmla="*/ 0 w 534"/>
                  <a:gd name="T39" fmla="*/ 0 h 617"/>
                  <a:gd name="T40" fmla="*/ 0 w 534"/>
                  <a:gd name="T41" fmla="*/ 0 h 617"/>
                  <a:gd name="T42" fmla="*/ 0 w 534"/>
                  <a:gd name="T43" fmla="*/ 0 h 617"/>
                  <a:gd name="T44" fmla="*/ 0 w 534"/>
                  <a:gd name="T45" fmla="*/ 0 h 617"/>
                  <a:gd name="T46" fmla="*/ 0 w 534"/>
                  <a:gd name="T47" fmla="*/ 0 h 617"/>
                  <a:gd name="T48" fmla="*/ 0 w 534"/>
                  <a:gd name="T49" fmla="*/ 0 h 617"/>
                  <a:gd name="T50" fmla="*/ 0 w 534"/>
                  <a:gd name="T51" fmla="*/ 0 h 617"/>
                  <a:gd name="T52" fmla="*/ 0 w 534"/>
                  <a:gd name="T53" fmla="*/ 0 h 617"/>
                  <a:gd name="T54" fmla="*/ 0 w 534"/>
                  <a:gd name="T55" fmla="*/ 0 h 617"/>
                  <a:gd name="T56" fmla="*/ 0 w 534"/>
                  <a:gd name="T57" fmla="*/ 0 h 617"/>
                  <a:gd name="T58" fmla="*/ 0 w 534"/>
                  <a:gd name="T59" fmla="*/ 0 h 617"/>
                  <a:gd name="T60" fmla="*/ 0 w 534"/>
                  <a:gd name="T61" fmla="*/ 0 h 617"/>
                  <a:gd name="T62" fmla="*/ 0 w 534"/>
                  <a:gd name="T63" fmla="*/ 0 h 617"/>
                  <a:gd name="T64" fmla="*/ 0 w 534"/>
                  <a:gd name="T65" fmla="*/ 0 h 617"/>
                  <a:gd name="T66" fmla="*/ 0 w 534"/>
                  <a:gd name="T67" fmla="*/ 0 h 6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34" h="617">
                    <a:moveTo>
                      <a:pt x="124" y="3"/>
                    </a:moveTo>
                    <a:lnTo>
                      <a:pt x="411" y="3"/>
                    </a:lnTo>
                    <a:lnTo>
                      <a:pt x="424" y="3"/>
                    </a:lnTo>
                    <a:lnTo>
                      <a:pt x="452" y="3"/>
                    </a:lnTo>
                    <a:lnTo>
                      <a:pt x="522" y="0"/>
                    </a:lnTo>
                    <a:lnTo>
                      <a:pt x="534" y="0"/>
                    </a:lnTo>
                    <a:lnTo>
                      <a:pt x="532" y="29"/>
                    </a:lnTo>
                    <a:lnTo>
                      <a:pt x="532" y="48"/>
                    </a:lnTo>
                    <a:lnTo>
                      <a:pt x="532" y="87"/>
                    </a:lnTo>
                    <a:lnTo>
                      <a:pt x="532" y="123"/>
                    </a:lnTo>
                    <a:lnTo>
                      <a:pt x="532" y="133"/>
                    </a:lnTo>
                    <a:lnTo>
                      <a:pt x="532" y="326"/>
                    </a:lnTo>
                    <a:lnTo>
                      <a:pt x="532" y="350"/>
                    </a:lnTo>
                    <a:lnTo>
                      <a:pt x="530" y="372"/>
                    </a:lnTo>
                    <a:lnTo>
                      <a:pt x="528" y="391"/>
                    </a:lnTo>
                    <a:lnTo>
                      <a:pt x="525" y="409"/>
                    </a:lnTo>
                    <a:lnTo>
                      <a:pt x="520" y="426"/>
                    </a:lnTo>
                    <a:lnTo>
                      <a:pt x="515" y="442"/>
                    </a:lnTo>
                    <a:lnTo>
                      <a:pt x="508" y="456"/>
                    </a:lnTo>
                    <a:lnTo>
                      <a:pt x="499" y="469"/>
                    </a:lnTo>
                    <a:lnTo>
                      <a:pt x="490" y="482"/>
                    </a:lnTo>
                    <a:lnTo>
                      <a:pt x="478" y="495"/>
                    </a:lnTo>
                    <a:lnTo>
                      <a:pt x="464" y="507"/>
                    </a:lnTo>
                    <a:lnTo>
                      <a:pt x="449" y="518"/>
                    </a:lnTo>
                    <a:lnTo>
                      <a:pt x="430" y="531"/>
                    </a:lnTo>
                    <a:lnTo>
                      <a:pt x="411" y="543"/>
                    </a:lnTo>
                    <a:lnTo>
                      <a:pt x="389" y="554"/>
                    </a:lnTo>
                    <a:lnTo>
                      <a:pt x="364" y="567"/>
                    </a:lnTo>
                    <a:lnTo>
                      <a:pt x="280" y="609"/>
                    </a:lnTo>
                    <a:lnTo>
                      <a:pt x="274" y="613"/>
                    </a:lnTo>
                    <a:lnTo>
                      <a:pt x="266" y="617"/>
                    </a:lnTo>
                    <a:lnTo>
                      <a:pt x="259" y="613"/>
                    </a:lnTo>
                    <a:lnTo>
                      <a:pt x="252" y="609"/>
                    </a:lnTo>
                    <a:lnTo>
                      <a:pt x="209" y="588"/>
                    </a:lnTo>
                    <a:lnTo>
                      <a:pt x="170" y="570"/>
                    </a:lnTo>
                    <a:lnTo>
                      <a:pt x="127" y="547"/>
                    </a:lnTo>
                    <a:lnTo>
                      <a:pt x="108" y="535"/>
                    </a:lnTo>
                    <a:lnTo>
                      <a:pt x="91" y="525"/>
                    </a:lnTo>
                    <a:lnTo>
                      <a:pt x="75" y="513"/>
                    </a:lnTo>
                    <a:lnTo>
                      <a:pt x="61" y="501"/>
                    </a:lnTo>
                    <a:lnTo>
                      <a:pt x="49" y="488"/>
                    </a:lnTo>
                    <a:lnTo>
                      <a:pt x="39" y="475"/>
                    </a:lnTo>
                    <a:lnTo>
                      <a:pt x="30" y="462"/>
                    </a:lnTo>
                    <a:lnTo>
                      <a:pt x="22" y="447"/>
                    </a:lnTo>
                    <a:lnTo>
                      <a:pt x="16" y="431"/>
                    </a:lnTo>
                    <a:lnTo>
                      <a:pt x="12" y="413"/>
                    </a:lnTo>
                    <a:lnTo>
                      <a:pt x="8" y="395"/>
                    </a:lnTo>
                    <a:lnTo>
                      <a:pt x="5" y="374"/>
                    </a:lnTo>
                    <a:lnTo>
                      <a:pt x="4" y="351"/>
                    </a:lnTo>
                    <a:lnTo>
                      <a:pt x="3" y="326"/>
                    </a:lnTo>
                    <a:lnTo>
                      <a:pt x="3" y="133"/>
                    </a:lnTo>
                    <a:lnTo>
                      <a:pt x="3" y="123"/>
                    </a:lnTo>
                    <a:lnTo>
                      <a:pt x="3" y="87"/>
                    </a:lnTo>
                    <a:lnTo>
                      <a:pt x="3" y="48"/>
                    </a:lnTo>
                    <a:lnTo>
                      <a:pt x="1" y="22"/>
                    </a:lnTo>
                    <a:lnTo>
                      <a:pt x="0" y="0"/>
                    </a:lnTo>
                    <a:lnTo>
                      <a:pt x="12" y="0"/>
                    </a:lnTo>
                    <a:lnTo>
                      <a:pt x="82" y="3"/>
                    </a:lnTo>
                    <a:lnTo>
                      <a:pt x="110" y="3"/>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80" name="Freeform 13"/>
              <p:cNvSpPr/>
              <p:nvPr userDrawn="1"/>
            </p:nvSpPr>
            <p:spPr bwMode="auto">
              <a:xfrm>
                <a:off x="139" y="168"/>
                <a:ext cx="170" cy="197"/>
              </a:xfrm>
              <a:custGeom>
                <a:avLst/>
                <a:gdLst>
                  <a:gd name="T0" fmla="*/ 0 w 508"/>
                  <a:gd name="T1" fmla="*/ 0 h 592"/>
                  <a:gd name="T2" fmla="*/ 0 w 508"/>
                  <a:gd name="T3" fmla="*/ 0 h 592"/>
                  <a:gd name="T4" fmla="*/ 0 w 508"/>
                  <a:gd name="T5" fmla="*/ 0 h 592"/>
                  <a:gd name="T6" fmla="*/ 0 w 508"/>
                  <a:gd name="T7" fmla="*/ 0 h 592"/>
                  <a:gd name="T8" fmla="*/ 0 w 508"/>
                  <a:gd name="T9" fmla="*/ 0 h 592"/>
                  <a:gd name="T10" fmla="*/ 0 w 508"/>
                  <a:gd name="T11" fmla="*/ 0 h 592"/>
                  <a:gd name="T12" fmla="*/ 0 w 508"/>
                  <a:gd name="T13" fmla="*/ 0 h 592"/>
                  <a:gd name="T14" fmla="*/ 0 w 508"/>
                  <a:gd name="T15" fmla="*/ 0 h 592"/>
                  <a:gd name="T16" fmla="*/ 0 w 508"/>
                  <a:gd name="T17" fmla="*/ 0 h 592"/>
                  <a:gd name="T18" fmla="*/ 0 w 508"/>
                  <a:gd name="T19" fmla="*/ 0 h 592"/>
                  <a:gd name="T20" fmla="*/ 0 w 508"/>
                  <a:gd name="T21" fmla="*/ 0 h 592"/>
                  <a:gd name="T22" fmla="*/ 0 w 508"/>
                  <a:gd name="T23" fmla="*/ 0 h 592"/>
                  <a:gd name="T24" fmla="*/ 0 w 508"/>
                  <a:gd name="T25" fmla="*/ 0 h 592"/>
                  <a:gd name="T26" fmla="*/ 0 w 508"/>
                  <a:gd name="T27" fmla="*/ 0 h 592"/>
                  <a:gd name="T28" fmla="*/ 0 w 508"/>
                  <a:gd name="T29" fmla="*/ 0 h 592"/>
                  <a:gd name="T30" fmla="*/ 0 w 508"/>
                  <a:gd name="T31" fmla="*/ 0 h 592"/>
                  <a:gd name="T32" fmla="*/ 0 w 508"/>
                  <a:gd name="T33" fmla="*/ 0 h 592"/>
                  <a:gd name="T34" fmla="*/ 0 w 508"/>
                  <a:gd name="T35" fmla="*/ 0 h 592"/>
                  <a:gd name="T36" fmla="*/ 0 w 508"/>
                  <a:gd name="T37" fmla="*/ 0 h 592"/>
                  <a:gd name="T38" fmla="*/ 0 w 508"/>
                  <a:gd name="T39" fmla="*/ 0 h 592"/>
                  <a:gd name="T40" fmla="*/ 0 w 508"/>
                  <a:gd name="T41" fmla="*/ 0 h 592"/>
                  <a:gd name="T42" fmla="*/ 0 w 508"/>
                  <a:gd name="T43" fmla="*/ 0 h 592"/>
                  <a:gd name="T44" fmla="*/ 0 w 508"/>
                  <a:gd name="T45" fmla="*/ 0 h 592"/>
                  <a:gd name="T46" fmla="*/ 0 w 508"/>
                  <a:gd name="T47" fmla="*/ 0 h 592"/>
                  <a:gd name="T48" fmla="*/ 0 w 508"/>
                  <a:gd name="T49" fmla="*/ 0 h 592"/>
                  <a:gd name="T50" fmla="*/ 0 w 508"/>
                  <a:gd name="T51" fmla="*/ 0 h 592"/>
                  <a:gd name="T52" fmla="*/ 0 w 508"/>
                  <a:gd name="T53" fmla="*/ 0 h 592"/>
                  <a:gd name="T54" fmla="*/ 0 w 508"/>
                  <a:gd name="T55" fmla="*/ 0 h 592"/>
                  <a:gd name="T56" fmla="*/ 0 w 508"/>
                  <a:gd name="T57" fmla="*/ 0 h 592"/>
                  <a:gd name="T58" fmla="*/ 0 w 508"/>
                  <a:gd name="T59" fmla="*/ 0 h 592"/>
                  <a:gd name="T60" fmla="*/ 0 w 508"/>
                  <a:gd name="T61" fmla="*/ 0 h 592"/>
                  <a:gd name="T62" fmla="*/ 0 w 508"/>
                  <a:gd name="T63" fmla="*/ 0 h 592"/>
                  <a:gd name="T64" fmla="*/ 0 w 508"/>
                  <a:gd name="T65" fmla="*/ 0 h 592"/>
                  <a:gd name="T66" fmla="*/ 0 w 508"/>
                  <a:gd name="T67" fmla="*/ 0 h 592"/>
                  <a:gd name="T68" fmla="*/ 0 w 508"/>
                  <a:gd name="T69" fmla="*/ 0 h 592"/>
                  <a:gd name="T70" fmla="*/ 0 w 508"/>
                  <a:gd name="T71" fmla="*/ 0 h 592"/>
                  <a:gd name="T72" fmla="*/ 0 w 508"/>
                  <a:gd name="T73" fmla="*/ 0 h 592"/>
                  <a:gd name="T74" fmla="*/ 0 w 508"/>
                  <a:gd name="T75" fmla="*/ 0 h 5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8" h="592">
                    <a:moveTo>
                      <a:pt x="253" y="592"/>
                    </a:moveTo>
                    <a:lnTo>
                      <a:pt x="307" y="566"/>
                    </a:lnTo>
                    <a:lnTo>
                      <a:pt x="309" y="564"/>
                    </a:lnTo>
                    <a:lnTo>
                      <a:pt x="309" y="563"/>
                    </a:lnTo>
                    <a:lnTo>
                      <a:pt x="309" y="313"/>
                    </a:lnTo>
                    <a:lnTo>
                      <a:pt x="309" y="312"/>
                    </a:lnTo>
                    <a:lnTo>
                      <a:pt x="310" y="312"/>
                    </a:lnTo>
                    <a:lnTo>
                      <a:pt x="507" y="312"/>
                    </a:lnTo>
                    <a:lnTo>
                      <a:pt x="508" y="312"/>
                    </a:lnTo>
                    <a:lnTo>
                      <a:pt x="508" y="311"/>
                    </a:lnTo>
                    <a:lnTo>
                      <a:pt x="508" y="204"/>
                    </a:lnTo>
                    <a:lnTo>
                      <a:pt x="508" y="202"/>
                    </a:lnTo>
                    <a:lnTo>
                      <a:pt x="507" y="203"/>
                    </a:lnTo>
                    <a:lnTo>
                      <a:pt x="310" y="203"/>
                    </a:lnTo>
                    <a:lnTo>
                      <a:pt x="309" y="203"/>
                    </a:lnTo>
                    <a:lnTo>
                      <a:pt x="309" y="202"/>
                    </a:lnTo>
                    <a:lnTo>
                      <a:pt x="309" y="2"/>
                    </a:lnTo>
                    <a:lnTo>
                      <a:pt x="309" y="0"/>
                    </a:lnTo>
                    <a:lnTo>
                      <a:pt x="307" y="1"/>
                    </a:lnTo>
                    <a:lnTo>
                      <a:pt x="200" y="1"/>
                    </a:lnTo>
                    <a:lnTo>
                      <a:pt x="197" y="0"/>
                    </a:lnTo>
                    <a:lnTo>
                      <a:pt x="198" y="2"/>
                    </a:lnTo>
                    <a:lnTo>
                      <a:pt x="198" y="202"/>
                    </a:lnTo>
                    <a:lnTo>
                      <a:pt x="198" y="203"/>
                    </a:lnTo>
                    <a:lnTo>
                      <a:pt x="197" y="203"/>
                    </a:lnTo>
                    <a:lnTo>
                      <a:pt x="1" y="203"/>
                    </a:lnTo>
                    <a:lnTo>
                      <a:pt x="0" y="202"/>
                    </a:lnTo>
                    <a:lnTo>
                      <a:pt x="0" y="204"/>
                    </a:lnTo>
                    <a:lnTo>
                      <a:pt x="0" y="311"/>
                    </a:lnTo>
                    <a:lnTo>
                      <a:pt x="0" y="312"/>
                    </a:lnTo>
                    <a:lnTo>
                      <a:pt x="1" y="312"/>
                    </a:lnTo>
                    <a:lnTo>
                      <a:pt x="197" y="312"/>
                    </a:lnTo>
                    <a:lnTo>
                      <a:pt x="198" y="312"/>
                    </a:lnTo>
                    <a:lnTo>
                      <a:pt x="198" y="313"/>
                    </a:lnTo>
                    <a:lnTo>
                      <a:pt x="198" y="563"/>
                    </a:lnTo>
                    <a:lnTo>
                      <a:pt x="197" y="566"/>
                    </a:lnTo>
                    <a:lnTo>
                      <a:pt x="198" y="566"/>
                    </a:lnTo>
                    <a:lnTo>
                      <a:pt x="253" y="59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81" name="Freeform 14"/>
              <p:cNvSpPr/>
              <p:nvPr userDrawn="1"/>
            </p:nvSpPr>
            <p:spPr bwMode="auto">
              <a:xfrm>
                <a:off x="139" y="168"/>
                <a:ext cx="66" cy="68"/>
              </a:xfrm>
              <a:custGeom>
                <a:avLst/>
                <a:gdLst>
                  <a:gd name="T0" fmla="*/ 0 w 198"/>
                  <a:gd name="T1" fmla="*/ 0 h 203"/>
                  <a:gd name="T2" fmla="*/ 0 w 198"/>
                  <a:gd name="T3" fmla="*/ 0 h 203"/>
                  <a:gd name="T4" fmla="*/ 0 w 198"/>
                  <a:gd name="T5" fmla="*/ 0 h 203"/>
                  <a:gd name="T6" fmla="*/ 0 w 198"/>
                  <a:gd name="T7" fmla="*/ 0 h 203"/>
                  <a:gd name="T8" fmla="*/ 0 w 198"/>
                  <a:gd name="T9" fmla="*/ 0 h 203"/>
                  <a:gd name="T10" fmla="*/ 0 w 198"/>
                  <a:gd name="T11" fmla="*/ 0 h 203"/>
                  <a:gd name="T12" fmla="*/ 0 w 198"/>
                  <a:gd name="T13" fmla="*/ 0 h 203"/>
                  <a:gd name="T14" fmla="*/ 0 w 198"/>
                  <a:gd name="T15" fmla="*/ 0 h 203"/>
                  <a:gd name="T16" fmla="*/ 0 w 198"/>
                  <a:gd name="T17" fmla="*/ 0 h 203"/>
                  <a:gd name="T18" fmla="*/ 0 w 198"/>
                  <a:gd name="T19" fmla="*/ 0 h 203"/>
                  <a:gd name="T20" fmla="*/ 0 w 198"/>
                  <a:gd name="T21" fmla="*/ 0 h 203"/>
                  <a:gd name="T22" fmla="*/ 0 w 198"/>
                  <a:gd name="T23" fmla="*/ 0 h 203"/>
                  <a:gd name="T24" fmla="*/ 0 w 198"/>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8" h="203">
                    <a:moveTo>
                      <a:pt x="1" y="1"/>
                    </a:moveTo>
                    <a:lnTo>
                      <a:pt x="0" y="0"/>
                    </a:lnTo>
                    <a:lnTo>
                      <a:pt x="0" y="2"/>
                    </a:lnTo>
                    <a:lnTo>
                      <a:pt x="0" y="202"/>
                    </a:lnTo>
                    <a:lnTo>
                      <a:pt x="0" y="203"/>
                    </a:lnTo>
                    <a:lnTo>
                      <a:pt x="1" y="203"/>
                    </a:lnTo>
                    <a:lnTo>
                      <a:pt x="197" y="203"/>
                    </a:lnTo>
                    <a:lnTo>
                      <a:pt x="198" y="203"/>
                    </a:lnTo>
                    <a:lnTo>
                      <a:pt x="198" y="202"/>
                    </a:lnTo>
                    <a:lnTo>
                      <a:pt x="198" y="2"/>
                    </a:lnTo>
                    <a:lnTo>
                      <a:pt x="198" y="0"/>
                    </a:lnTo>
                    <a:lnTo>
                      <a:pt x="197" y="1"/>
                    </a:lnTo>
                    <a:lnTo>
                      <a:pt x="1" y="1"/>
                    </a:lnTo>
                    <a:close/>
                  </a:path>
                </a:pathLst>
              </a:custGeom>
              <a:solidFill>
                <a:srgbClr val="EF4957"/>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82" name="Freeform 15"/>
              <p:cNvSpPr/>
              <p:nvPr userDrawn="1"/>
            </p:nvSpPr>
            <p:spPr bwMode="auto">
              <a:xfrm>
                <a:off x="242" y="168"/>
                <a:ext cx="67" cy="68"/>
              </a:xfrm>
              <a:custGeom>
                <a:avLst/>
                <a:gdLst>
                  <a:gd name="T0" fmla="*/ 0 w 199"/>
                  <a:gd name="T1" fmla="*/ 0 h 203"/>
                  <a:gd name="T2" fmla="*/ 0 w 199"/>
                  <a:gd name="T3" fmla="*/ 0 h 203"/>
                  <a:gd name="T4" fmla="*/ 0 w 199"/>
                  <a:gd name="T5" fmla="*/ 0 h 203"/>
                  <a:gd name="T6" fmla="*/ 0 w 199"/>
                  <a:gd name="T7" fmla="*/ 0 h 203"/>
                  <a:gd name="T8" fmla="*/ 0 w 199"/>
                  <a:gd name="T9" fmla="*/ 0 h 203"/>
                  <a:gd name="T10" fmla="*/ 0 w 199"/>
                  <a:gd name="T11" fmla="*/ 0 h 203"/>
                  <a:gd name="T12" fmla="*/ 0 w 199"/>
                  <a:gd name="T13" fmla="*/ 0 h 203"/>
                  <a:gd name="T14" fmla="*/ 0 w 199"/>
                  <a:gd name="T15" fmla="*/ 0 h 203"/>
                  <a:gd name="T16" fmla="*/ 0 w 199"/>
                  <a:gd name="T17" fmla="*/ 0 h 203"/>
                  <a:gd name="T18" fmla="*/ 0 w 199"/>
                  <a:gd name="T19" fmla="*/ 0 h 203"/>
                  <a:gd name="T20" fmla="*/ 0 w 199"/>
                  <a:gd name="T21" fmla="*/ 0 h 203"/>
                  <a:gd name="T22" fmla="*/ 0 w 199"/>
                  <a:gd name="T23" fmla="*/ 0 h 203"/>
                  <a:gd name="T24" fmla="*/ 0 w 199"/>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03">
                    <a:moveTo>
                      <a:pt x="2" y="1"/>
                    </a:moveTo>
                    <a:lnTo>
                      <a:pt x="0" y="0"/>
                    </a:lnTo>
                    <a:lnTo>
                      <a:pt x="0" y="2"/>
                    </a:lnTo>
                    <a:lnTo>
                      <a:pt x="0" y="202"/>
                    </a:lnTo>
                    <a:lnTo>
                      <a:pt x="0" y="203"/>
                    </a:lnTo>
                    <a:lnTo>
                      <a:pt x="1" y="203"/>
                    </a:lnTo>
                    <a:lnTo>
                      <a:pt x="198" y="203"/>
                    </a:lnTo>
                    <a:lnTo>
                      <a:pt x="199" y="203"/>
                    </a:lnTo>
                    <a:lnTo>
                      <a:pt x="199" y="202"/>
                    </a:lnTo>
                    <a:lnTo>
                      <a:pt x="199" y="2"/>
                    </a:lnTo>
                    <a:lnTo>
                      <a:pt x="199" y="0"/>
                    </a:lnTo>
                    <a:lnTo>
                      <a:pt x="198" y="1"/>
                    </a:lnTo>
                    <a:lnTo>
                      <a:pt x="2" y="1"/>
                    </a:lnTo>
                    <a:close/>
                  </a:path>
                </a:pathLst>
              </a:custGeom>
              <a:solidFill>
                <a:srgbClr val="EF4957"/>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83" name="Freeform 16"/>
              <p:cNvSpPr/>
              <p:nvPr userDrawn="1"/>
            </p:nvSpPr>
            <p:spPr bwMode="auto">
              <a:xfrm>
                <a:off x="139" y="272"/>
                <a:ext cx="66" cy="85"/>
              </a:xfrm>
              <a:custGeom>
                <a:avLst/>
                <a:gdLst>
                  <a:gd name="T0" fmla="*/ 0 w 198"/>
                  <a:gd name="T1" fmla="*/ 0 h 254"/>
                  <a:gd name="T2" fmla="*/ 0 w 198"/>
                  <a:gd name="T3" fmla="*/ 0 h 254"/>
                  <a:gd name="T4" fmla="*/ 0 w 198"/>
                  <a:gd name="T5" fmla="*/ 0 h 254"/>
                  <a:gd name="T6" fmla="*/ 0 w 198"/>
                  <a:gd name="T7" fmla="*/ 0 h 254"/>
                  <a:gd name="T8" fmla="*/ 0 w 198"/>
                  <a:gd name="T9" fmla="*/ 0 h 254"/>
                  <a:gd name="T10" fmla="*/ 0 w 198"/>
                  <a:gd name="T11" fmla="*/ 0 h 254"/>
                  <a:gd name="T12" fmla="*/ 0 w 198"/>
                  <a:gd name="T13" fmla="*/ 0 h 254"/>
                  <a:gd name="T14" fmla="*/ 0 w 198"/>
                  <a:gd name="T15" fmla="*/ 0 h 254"/>
                  <a:gd name="T16" fmla="*/ 0 w 198"/>
                  <a:gd name="T17" fmla="*/ 0 h 254"/>
                  <a:gd name="T18" fmla="*/ 0 w 198"/>
                  <a:gd name="T19" fmla="*/ 0 h 254"/>
                  <a:gd name="T20" fmla="*/ 0 w 198"/>
                  <a:gd name="T21" fmla="*/ 0 h 254"/>
                  <a:gd name="T22" fmla="*/ 0 w 198"/>
                  <a:gd name="T23" fmla="*/ 0 h 254"/>
                  <a:gd name="T24" fmla="*/ 0 w 198"/>
                  <a:gd name="T25" fmla="*/ 0 h 254"/>
                  <a:gd name="T26" fmla="*/ 0 w 198"/>
                  <a:gd name="T27" fmla="*/ 0 h 254"/>
                  <a:gd name="T28" fmla="*/ 0 w 198"/>
                  <a:gd name="T29" fmla="*/ 0 h 254"/>
                  <a:gd name="T30" fmla="*/ 0 w 198"/>
                  <a:gd name="T31" fmla="*/ 0 h 254"/>
                  <a:gd name="T32" fmla="*/ 0 w 198"/>
                  <a:gd name="T33" fmla="*/ 0 h 254"/>
                  <a:gd name="T34" fmla="*/ 0 w 198"/>
                  <a:gd name="T35" fmla="*/ 0 h 254"/>
                  <a:gd name="T36" fmla="*/ 0 w 198"/>
                  <a:gd name="T37" fmla="*/ 0 h 254"/>
                  <a:gd name="T38" fmla="*/ 0 w 198"/>
                  <a:gd name="T39" fmla="*/ 0 h 254"/>
                  <a:gd name="T40" fmla="*/ 0 w 198"/>
                  <a:gd name="T41" fmla="*/ 0 h 254"/>
                  <a:gd name="T42" fmla="*/ 0 w 198"/>
                  <a:gd name="T43" fmla="*/ 0 h 254"/>
                  <a:gd name="T44" fmla="*/ 0 w 198"/>
                  <a:gd name="T45" fmla="*/ 0 h 254"/>
                  <a:gd name="T46" fmla="*/ 0 w 198"/>
                  <a:gd name="T47" fmla="*/ 0 h 254"/>
                  <a:gd name="T48" fmla="*/ 0 w 198"/>
                  <a:gd name="T49" fmla="*/ 0 h 254"/>
                  <a:gd name="T50" fmla="*/ 0 w 198"/>
                  <a:gd name="T51" fmla="*/ 0 h 254"/>
                  <a:gd name="T52" fmla="*/ 0 w 198"/>
                  <a:gd name="T53" fmla="*/ 0 h 254"/>
                  <a:gd name="T54" fmla="*/ 0 w 198"/>
                  <a:gd name="T55" fmla="*/ 0 h 254"/>
                  <a:gd name="T56" fmla="*/ 0 w 198"/>
                  <a:gd name="T57" fmla="*/ 0 h 2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8" h="254">
                    <a:moveTo>
                      <a:pt x="197" y="0"/>
                    </a:moveTo>
                    <a:lnTo>
                      <a:pt x="0" y="0"/>
                    </a:lnTo>
                    <a:lnTo>
                      <a:pt x="0" y="1"/>
                    </a:lnTo>
                    <a:lnTo>
                      <a:pt x="0" y="13"/>
                    </a:lnTo>
                    <a:lnTo>
                      <a:pt x="0" y="32"/>
                    </a:lnTo>
                    <a:lnTo>
                      <a:pt x="1" y="52"/>
                    </a:lnTo>
                    <a:lnTo>
                      <a:pt x="4" y="69"/>
                    </a:lnTo>
                    <a:lnTo>
                      <a:pt x="8" y="85"/>
                    </a:lnTo>
                    <a:lnTo>
                      <a:pt x="12" y="101"/>
                    </a:lnTo>
                    <a:lnTo>
                      <a:pt x="17" y="115"/>
                    </a:lnTo>
                    <a:lnTo>
                      <a:pt x="25" y="129"/>
                    </a:lnTo>
                    <a:lnTo>
                      <a:pt x="32" y="142"/>
                    </a:lnTo>
                    <a:lnTo>
                      <a:pt x="41" y="154"/>
                    </a:lnTo>
                    <a:lnTo>
                      <a:pt x="52" y="166"/>
                    </a:lnTo>
                    <a:lnTo>
                      <a:pt x="65" y="177"/>
                    </a:lnTo>
                    <a:lnTo>
                      <a:pt x="78" y="189"/>
                    </a:lnTo>
                    <a:lnTo>
                      <a:pt x="93" y="199"/>
                    </a:lnTo>
                    <a:lnTo>
                      <a:pt x="110" y="210"/>
                    </a:lnTo>
                    <a:lnTo>
                      <a:pt x="128" y="220"/>
                    </a:lnTo>
                    <a:lnTo>
                      <a:pt x="149" y="230"/>
                    </a:lnTo>
                    <a:lnTo>
                      <a:pt x="185" y="247"/>
                    </a:lnTo>
                    <a:lnTo>
                      <a:pt x="197" y="252"/>
                    </a:lnTo>
                    <a:lnTo>
                      <a:pt x="198" y="254"/>
                    </a:lnTo>
                    <a:lnTo>
                      <a:pt x="198" y="252"/>
                    </a:lnTo>
                    <a:lnTo>
                      <a:pt x="198" y="1"/>
                    </a:lnTo>
                    <a:lnTo>
                      <a:pt x="198" y="0"/>
                    </a:lnTo>
                    <a:lnTo>
                      <a:pt x="197" y="0"/>
                    </a:lnTo>
                    <a:close/>
                  </a:path>
                </a:pathLst>
              </a:custGeom>
              <a:solidFill>
                <a:srgbClr val="EF4957"/>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84" name="Freeform 17"/>
              <p:cNvSpPr/>
              <p:nvPr userDrawn="1"/>
            </p:nvSpPr>
            <p:spPr bwMode="auto">
              <a:xfrm>
                <a:off x="242" y="272"/>
                <a:ext cx="67" cy="85"/>
              </a:xfrm>
              <a:custGeom>
                <a:avLst/>
                <a:gdLst>
                  <a:gd name="T0" fmla="*/ 0 w 199"/>
                  <a:gd name="T1" fmla="*/ 0 h 254"/>
                  <a:gd name="T2" fmla="*/ 0 w 199"/>
                  <a:gd name="T3" fmla="*/ 0 h 254"/>
                  <a:gd name="T4" fmla="*/ 0 w 199"/>
                  <a:gd name="T5" fmla="*/ 0 h 254"/>
                  <a:gd name="T6" fmla="*/ 0 w 199"/>
                  <a:gd name="T7" fmla="*/ 0 h 254"/>
                  <a:gd name="T8" fmla="*/ 0 w 199"/>
                  <a:gd name="T9" fmla="*/ 0 h 254"/>
                  <a:gd name="T10" fmla="*/ 0 w 199"/>
                  <a:gd name="T11" fmla="*/ 0 h 254"/>
                  <a:gd name="T12" fmla="*/ 0 w 199"/>
                  <a:gd name="T13" fmla="*/ 0 h 254"/>
                  <a:gd name="T14" fmla="*/ 0 w 199"/>
                  <a:gd name="T15" fmla="*/ 0 h 254"/>
                  <a:gd name="T16" fmla="*/ 0 w 199"/>
                  <a:gd name="T17" fmla="*/ 0 h 254"/>
                  <a:gd name="T18" fmla="*/ 0 w 199"/>
                  <a:gd name="T19" fmla="*/ 0 h 254"/>
                  <a:gd name="T20" fmla="*/ 0 w 199"/>
                  <a:gd name="T21" fmla="*/ 0 h 254"/>
                  <a:gd name="T22" fmla="*/ 0 w 199"/>
                  <a:gd name="T23" fmla="*/ 0 h 254"/>
                  <a:gd name="T24" fmla="*/ 0 w 199"/>
                  <a:gd name="T25" fmla="*/ 0 h 254"/>
                  <a:gd name="T26" fmla="*/ 0 w 199"/>
                  <a:gd name="T27" fmla="*/ 0 h 254"/>
                  <a:gd name="T28" fmla="*/ 0 w 199"/>
                  <a:gd name="T29" fmla="*/ 0 h 254"/>
                  <a:gd name="T30" fmla="*/ 0 w 199"/>
                  <a:gd name="T31" fmla="*/ 0 h 254"/>
                  <a:gd name="T32" fmla="*/ 0 w 199"/>
                  <a:gd name="T33" fmla="*/ 0 h 254"/>
                  <a:gd name="T34" fmla="*/ 0 w 199"/>
                  <a:gd name="T35" fmla="*/ 0 h 254"/>
                  <a:gd name="T36" fmla="*/ 0 w 199"/>
                  <a:gd name="T37" fmla="*/ 0 h 254"/>
                  <a:gd name="T38" fmla="*/ 0 w 199"/>
                  <a:gd name="T39" fmla="*/ 0 h 254"/>
                  <a:gd name="T40" fmla="*/ 0 w 199"/>
                  <a:gd name="T41" fmla="*/ 0 h 254"/>
                  <a:gd name="T42" fmla="*/ 0 w 199"/>
                  <a:gd name="T43" fmla="*/ 0 h 254"/>
                  <a:gd name="T44" fmla="*/ 0 w 199"/>
                  <a:gd name="T45" fmla="*/ 0 h 254"/>
                  <a:gd name="T46" fmla="*/ 0 w 199"/>
                  <a:gd name="T47" fmla="*/ 0 h 254"/>
                  <a:gd name="T48" fmla="*/ 0 w 199"/>
                  <a:gd name="T49" fmla="*/ 0 h 254"/>
                  <a:gd name="T50" fmla="*/ 0 w 199"/>
                  <a:gd name="T51" fmla="*/ 0 h 254"/>
                  <a:gd name="T52" fmla="*/ 0 w 199"/>
                  <a:gd name="T53" fmla="*/ 0 h 2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99" h="254">
                    <a:moveTo>
                      <a:pt x="1" y="0"/>
                    </a:moveTo>
                    <a:lnTo>
                      <a:pt x="0" y="0"/>
                    </a:lnTo>
                    <a:lnTo>
                      <a:pt x="0" y="1"/>
                    </a:lnTo>
                    <a:lnTo>
                      <a:pt x="0" y="251"/>
                    </a:lnTo>
                    <a:lnTo>
                      <a:pt x="0" y="254"/>
                    </a:lnTo>
                    <a:lnTo>
                      <a:pt x="1" y="252"/>
                    </a:lnTo>
                    <a:lnTo>
                      <a:pt x="11" y="247"/>
                    </a:lnTo>
                    <a:lnTo>
                      <a:pt x="64" y="221"/>
                    </a:lnTo>
                    <a:lnTo>
                      <a:pt x="86" y="208"/>
                    </a:lnTo>
                    <a:lnTo>
                      <a:pt x="106" y="197"/>
                    </a:lnTo>
                    <a:lnTo>
                      <a:pt x="123" y="185"/>
                    </a:lnTo>
                    <a:lnTo>
                      <a:pt x="138" y="172"/>
                    </a:lnTo>
                    <a:lnTo>
                      <a:pt x="151" y="161"/>
                    </a:lnTo>
                    <a:lnTo>
                      <a:pt x="163" y="148"/>
                    </a:lnTo>
                    <a:lnTo>
                      <a:pt x="172" y="135"/>
                    </a:lnTo>
                    <a:lnTo>
                      <a:pt x="180" y="120"/>
                    </a:lnTo>
                    <a:lnTo>
                      <a:pt x="186" y="106"/>
                    </a:lnTo>
                    <a:lnTo>
                      <a:pt x="191" y="91"/>
                    </a:lnTo>
                    <a:lnTo>
                      <a:pt x="195" y="72"/>
                    </a:lnTo>
                    <a:lnTo>
                      <a:pt x="198" y="54"/>
                    </a:lnTo>
                    <a:lnTo>
                      <a:pt x="199" y="35"/>
                    </a:lnTo>
                    <a:lnTo>
                      <a:pt x="199" y="14"/>
                    </a:lnTo>
                    <a:lnTo>
                      <a:pt x="199" y="1"/>
                    </a:lnTo>
                    <a:lnTo>
                      <a:pt x="199" y="0"/>
                    </a:lnTo>
                    <a:lnTo>
                      <a:pt x="198" y="0"/>
                    </a:lnTo>
                    <a:lnTo>
                      <a:pt x="1" y="0"/>
                    </a:lnTo>
                    <a:close/>
                  </a:path>
                </a:pathLst>
              </a:custGeom>
              <a:solidFill>
                <a:srgbClr val="EF4957"/>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85" name="Freeform 18"/>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86" name="Freeform 19"/>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87" name="Freeform 20"/>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88" name="Freeform 21"/>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89" name="Freeform 22"/>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90" name="Freeform 23"/>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91" name="Freeform 24"/>
              <p:cNvSpPr/>
              <p:nvPr userDrawn="1"/>
            </p:nvSpPr>
            <p:spPr bwMode="auto">
              <a:xfrm>
                <a:off x="178" y="252"/>
                <a:ext cx="9" cy="17"/>
              </a:xfrm>
              <a:custGeom>
                <a:avLst/>
                <a:gdLst>
                  <a:gd name="T0" fmla="*/ 0 w 28"/>
                  <a:gd name="T1" fmla="*/ 0 h 53"/>
                  <a:gd name="T2" fmla="*/ 0 w 28"/>
                  <a:gd name="T3" fmla="*/ 0 h 53"/>
                  <a:gd name="T4" fmla="*/ 0 w 28"/>
                  <a:gd name="T5" fmla="*/ 0 h 53"/>
                  <a:gd name="T6" fmla="*/ 0 w 28"/>
                  <a:gd name="T7" fmla="*/ 0 h 53"/>
                  <a:gd name="T8" fmla="*/ 0 w 28"/>
                  <a:gd name="T9" fmla="*/ 0 h 53"/>
                  <a:gd name="T10" fmla="*/ 0 w 28"/>
                  <a:gd name="T11" fmla="*/ 0 h 53"/>
                  <a:gd name="T12" fmla="*/ 0 w 28"/>
                  <a:gd name="T13" fmla="*/ 0 h 53"/>
                  <a:gd name="T14" fmla="*/ 0 w 28"/>
                  <a:gd name="T15" fmla="*/ 0 h 53"/>
                  <a:gd name="T16" fmla="*/ 0 w 28"/>
                  <a:gd name="T17" fmla="*/ 0 h 53"/>
                  <a:gd name="T18" fmla="*/ 0 w 28"/>
                  <a:gd name="T19" fmla="*/ 0 h 53"/>
                  <a:gd name="T20" fmla="*/ 0 w 28"/>
                  <a:gd name="T21" fmla="*/ 0 h 53"/>
                  <a:gd name="T22" fmla="*/ 0 w 28"/>
                  <a:gd name="T23" fmla="*/ 0 h 53"/>
                  <a:gd name="T24" fmla="*/ 0 w 28"/>
                  <a:gd name="T25" fmla="*/ 0 h 53"/>
                  <a:gd name="T26" fmla="*/ 0 w 28"/>
                  <a:gd name="T27" fmla="*/ 0 h 53"/>
                  <a:gd name="T28" fmla="*/ 0 w 28"/>
                  <a:gd name="T29" fmla="*/ 0 h 53"/>
                  <a:gd name="T30" fmla="*/ 0 w 28"/>
                  <a:gd name="T31" fmla="*/ 0 h 53"/>
                  <a:gd name="T32" fmla="*/ 0 w 28"/>
                  <a:gd name="T33" fmla="*/ 0 h 53"/>
                  <a:gd name="T34" fmla="*/ 0 w 28"/>
                  <a:gd name="T35" fmla="*/ 0 h 53"/>
                  <a:gd name="T36" fmla="*/ 0 w 28"/>
                  <a:gd name="T37" fmla="*/ 0 h 53"/>
                  <a:gd name="T38" fmla="*/ 0 w 28"/>
                  <a:gd name="T39" fmla="*/ 0 h 53"/>
                  <a:gd name="T40" fmla="*/ 0 w 28"/>
                  <a:gd name="T41" fmla="*/ 0 h 53"/>
                  <a:gd name="T42" fmla="*/ 0 w 28"/>
                  <a:gd name="T43" fmla="*/ 0 h 53"/>
                  <a:gd name="T44" fmla="*/ 0 w 28"/>
                  <a:gd name="T45" fmla="*/ 0 h 53"/>
                  <a:gd name="T46" fmla="*/ 0 w 28"/>
                  <a:gd name="T47" fmla="*/ 0 h 53"/>
                  <a:gd name="T48" fmla="*/ 0 w 28"/>
                  <a:gd name="T49" fmla="*/ 0 h 53"/>
                  <a:gd name="T50" fmla="*/ 0 w 28"/>
                  <a:gd name="T51" fmla="*/ 0 h 53"/>
                  <a:gd name="T52" fmla="*/ 0 w 28"/>
                  <a:gd name="T53" fmla="*/ 0 h 53"/>
                  <a:gd name="T54" fmla="*/ 0 w 28"/>
                  <a:gd name="T55" fmla="*/ 0 h 53"/>
                  <a:gd name="T56" fmla="*/ 0 w 28"/>
                  <a:gd name="T57" fmla="*/ 0 h 53"/>
                  <a:gd name="T58" fmla="*/ 0 w 28"/>
                  <a:gd name="T59" fmla="*/ 0 h 53"/>
                  <a:gd name="T60" fmla="*/ 0 w 28"/>
                  <a:gd name="T61" fmla="*/ 0 h 53"/>
                  <a:gd name="T62" fmla="*/ 0 w 28"/>
                  <a:gd name="T63" fmla="*/ 0 h 53"/>
                  <a:gd name="T64" fmla="*/ 0 w 28"/>
                  <a:gd name="T65" fmla="*/ 0 h 53"/>
                  <a:gd name="T66" fmla="*/ 0 w 28"/>
                  <a:gd name="T67" fmla="*/ 0 h 53"/>
                  <a:gd name="T68" fmla="*/ 0 w 28"/>
                  <a:gd name="T69" fmla="*/ 0 h 53"/>
                  <a:gd name="T70" fmla="*/ 0 w 28"/>
                  <a:gd name="T71" fmla="*/ 0 h 53"/>
                  <a:gd name="T72" fmla="*/ 0 w 28"/>
                  <a:gd name="T73" fmla="*/ 0 h 53"/>
                  <a:gd name="T74" fmla="*/ 0 w 28"/>
                  <a:gd name="T75" fmla="*/ 0 h 53"/>
                  <a:gd name="T76" fmla="*/ 0 w 28"/>
                  <a:gd name="T77" fmla="*/ 0 h 53"/>
                  <a:gd name="T78" fmla="*/ 0 w 28"/>
                  <a:gd name="T79" fmla="*/ 0 h 53"/>
                  <a:gd name="T80" fmla="*/ 0 w 28"/>
                  <a:gd name="T81" fmla="*/ 0 h 53"/>
                  <a:gd name="T82" fmla="*/ 0 w 28"/>
                  <a:gd name="T83" fmla="*/ 0 h 53"/>
                  <a:gd name="T84" fmla="*/ 0 w 28"/>
                  <a:gd name="T85" fmla="*/ 0 h 53"/>
                  <a:gd name="T86" fmla="*/ 0 w 28"/>
                  <a:gd name="T87" fmla="*/ 0 h 53"/>
                  <a:gd name="T88" fmla="*/ 0 w 28"/>
                  <a:gd name="T89" fmla="*/ 0 h 53"/>
                  <a:gd name="T90" fmla="*/ 0 w 28"/>
                  <a:gd name="T91" fmla="*/ 0 h 53"/>
                  <a:gd name="T92" fmla="*/ 0 w 28"/>
                  <a:gd name="T93" fmla="*/ 0 h 53"/>
                  <a:gd name="T94" fmla="*/ 0 w 28"/>
                  <a:gd name="T95" fmla="*/ 0 h 53"/>
                  <a:gd name="T96" fmla="*/ 0 w 28"/>
                  <a:gd name="T97" fmla="*/ 0 h 53"/>
                  <a:gd name="T98" fmla="*/ 0 w 28"/>
                  <a:gd name="T99" fmla="*/ 0 h 53"/>
                  <a:gd name="T100" fmla="*/ 0 w 28"/>
                  <a:gd name="T101" fmla="*/ 0 h 5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 h="53">
                    <a:moveTo>
                      <a:pt x="15" y="0"/>
                    </a:moveTo>
                    <a:lnTo>
                      <a:pt x="15" y="0"/>
                    </a:lnTo>
                    <a:lnTo>
                      <a:pt x="20" y="5"/>
                    </a:lnTo>
                    <a:lnTo>
                      <a:pt x="18" y="6"/>
                    </a:lnTo>
                    <a:lnTo>
                      <a:pt x="17" y="8"/>
                    </a:lnTo>
                    <a:lnTo>
                      <a:pt x="16" y="9"/>
                    </a:lnTo>
                    <a:lnTo>
                      <a:pt x="15" y="9"/>
                    </a:lnTo>
                    <a:lnTo>
                      <a:pt x="15" y="12"/>
                    </a:lnTo>
                    <a:lnTo>
                      <a:pt x="16" y="18"/>
                    </a:lnTo>
                    <a:lnTo>
                      <a:pt x="17" y="25"/>
                    </a:lnTo>
                    <a:lnTo>
                      <a:pt x="18" y="31"/>
                    </a:lnTo>
                    <a:lnTo>
                      <a:pt x="21" y="35"/>
                    </a:lnTo>
                    <a:lnTo>
                      <a:pt x="24" y="39"/>
                    </a:lnTo>
                    <a:lnTo>
                      <a:pt x="26" y="40"/>
                    </a:lnTo>
                    <a:lnTo>
                      <a:pt x="28" y="41"/>
                    </a:lnTo>
                    <a:lnTo>
                      <a:pt x="26" y="43"/>
                    </a:lnTo>
                    <a:lnTo>
                      <a:pt x="25" y="43"/>
                    </a:lnTo>
                    <a:lnTo>
                      <a:pt x="21" y="41"/>
                    </a:lnTo>
                    <a:lnTo>
                      <a:pt x="18" y="41"/>
                    </a:lnTo>
                    <a:lnTo>
                      <a:pt x="17" y="41"/>
                    </a:lnTo>
                    <a:lnTo>
                      <a:pt x="15" y="53"/>
                    </a:lnTo>
                    <a:lnTo>
                      <a:pt x="13" y="53"/>
                    </a:lnTo>
                    <a:lnTo>
                      <a:pt x="11" y="41"/>
                    </a:lnTo>
                    <a:lnTo>
                      <a:pt x="9" y="41"/>
                    </a:lnTo>
                    <a:lnTo>
                      <a:pt x="7" y="41"/>
                    </a:lnTo>
                    <a:lnTo>
                      <a:pt x="3" y="43"/>
                    </a:lnTo>
                    <a:lnTo>
                      <a:pt x="2" y="43"/>
                    </a:lnTo>
                    <a:lnTo>
                      <a:pt x="0" y="41"/>
                    </a:lnTo>
                    <a:lnTo>
                      <a:pt x="2" y="41"/>
                    </a:lnTo>
                    <a:lnTo>
                      <a:pt x="4" y="39"/>
                    </a:lnTo>
                    <a:lnTo>
                      <a:pt x="7" y="35"/>
                    </a:lnTo>
                    <a:lnTo>
                      <a:pt x="11" y="28"/>
                    </a:lnTo>
                    <a:lnTo>
                      <a:pt x="12" y="19"/>
                    </a:lnTo>
                    <a:lnTo>
                      <a:pt x="13" y="12"/>
                    </a:lnTo>
                    <a:lnTo>
                      <a:pt x="13" y="9"/>
                    </a:lnTo>
                    <a:lnTo>
                      <a:pt x="12" y="9"/>
                    </a:lnTo>
                    <a:lnTo>
                      <a:pt x="11" y="8"/>
                    </a:lnTo>
                    <a:lnTo>
                      <a:pt x="9" y="6"/>
                    </a:lnTo>
                    <a:lnTo>
                      <a:pt x="8" y="5"/>
                    </a:lnTo>
                    <a:lnTo>
                      <a:pt x="11" y="4"/>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92" name="Freeform 25"/>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93" name="Freeform 26"/>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94" name="Freeform 27"/>
              <p:cNvSpPr/>
              <p:nvPr userDrawn="1"/>
            </p:nvSpPr>
            <p:spPr bwMode="auto">
              <a:xfrm>
                <a:off x="250"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 h="55">
                    <a:moveTo>
                      <a:pt x="13" y="0"/>
                    </a:moveTo>
                    <a:lnTo>
                      <a:pt x="14" y="1"/>
                    </a:lnTo>
                    <a:lnTo>
                      <a:pt x="15" y="3"/>
                    </a:lnTo>
                    <a:lnTo>
                      <a:pt x="17" y="5"/>
                    </a:lnTo>
                    <a:lnTo>
                      <a:pt x="19" y="7"/>
                    </a:lnTo>
                    <a:lnTo>
                      <a:pt x="18" y="7"/>
                    </a:lnTo>
                    <a:lnTo>
                      <a:pt x="17" y="8"/>
                    </a:lnTo>
                    <a:lnTo>
                      <a:pt x="15" y="9"/>
                    </a:lnTo>
                    <a:lnTo>
                      <a:pt x="14" y="10"/>
                    </a:lnTo>
                    <a:lnTo>
                      <a:pt x="14" y="12"/>
                    </a:lnTo>
                    <a:lnTo>
                      <a:pt x="15" y="22"/>
                    </a:lnTo>
                    <a:lnTo>
                      <a:pt x="18" y="30"/>
                    </a:lnTo>
                    <a:lnTo>
                      <a:pt x="21" y="38"/>
                    </a:lnTo>
                    <a:lnTo>
                      <a:pt x="26" y="42"/>
                    </a:lnTo>
                    <a:lnTo>
                      <a:pt x="27" y="43"/>
                    </a:lnTo>
                    <a:lnTo>
                      <a:pt x="26" y="43"/>
                    </a:lnTo>
                    <a:lnTo>
                      <a:pt x="24" y="43"/>
                    </a:lnTo>
                    <a:lnTo>
                      <a:pt x="17" y="42"/>
                    </a:lnTo>
                    <a:lnTo>
                      <a:pt x="14" y="55"/>
                    </a:lnTo>
                    <a:lnTo>
                      <a:pt x="12" y="55"/>
                    </a:lnTo>
                    <a:lnTo>
                      <a:pt x="10" y="42"/>
                    </a:lnTo>
                    <a:lnTo>
                      <a:pt x="2" y="43"/>
                    </a:lnTo>
                    <a:lnTo>
                      <a:pt x="1" y="43"/>
                    </a:lnTo>
                    <a:lnTo>
                      <a:pt x="0" y="43"/>
                    </a:lnTo>
                    <a:lnTo>
                      <a:pt x="1" y="42"/>
                    </a:lnTo>
                    <a:lnTo>
                      <a:pt x="5" y="38"/>
                    </a:lnTo>
                    <a:lnTo>
                      <a:pt x="9" y="30"/>
                    </a:lnTo>
                    <a:lnTo>
                      <a:pt x="12" y="22"/>
                    </a:lnTo>
                    <a:lnTo>
                      <a:pt x="13" y="12"/>
                    </a:lnTo>
                    <a:lnTo>
                      <a:pt x="13" y="10"/>
                    </a:lnTo>
                    <a:lnTo>
                      <a:pt x="12" y="9"/>
                    </a:lnTo>
                    <a:lnTo>
                      <a:pt x="10" y="8"/>
                    </a:lnTo>
                    <a:lnTo>
                      <a:pt x="9" y="7"/>
                    </a:lnTo>
                    <a:lnTo>
                      <a:pt x="8" y="7"/>
                    </a:lnTo>
                    <a:lnTo>
                      <a:pt x="9" y="5"/>
                    </a:lnTo>
                    <a:lnTo>
                      <a:pt x="12" y="3"/>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95" name="Freeform 28"/>
              <p:cNvSpPr/>
              <p:nvPr userDrawn="1"/>
            </p:nvSpPr>
            <p:spPr bwMode="auto">
              <a:xfrm>
                <a:off x="272"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 h="55">
                    <a:moveTo>
                      <a:pt x="13" y="0"/>
                    </a:moveTo>
                    <a:lnTo>
                      <a:pt x="14" y="1"/>
                    </a:lnTo>
                    <a:lnTo>
                      <a:pt x="15" y="3"/>
                    </a:lnTo>
                    <a:lnTo>
                      <a:pt x="18" y="5"/>
                    </a:lnTo>
                    <a:lnTo>
                      <a:pt x="19" y="7"/>
                    </a:lnTo>
                    <a:lnTo>
                      <a:pt x="18" y="7"/>
                    </a:lnTo>
                    <a:lnTo>
                      <a:pt x="17" y="8"/>
                    </a:lnTo>
                    <a:lnTo>
                      <a:pt x="15" y="9"/>
                    </a:lnTo>
                    <a:lnTo>
                      <a:pt x="14" y="10"/>
                    </a:lnTo>
                    <a:lnTo>
                      <a:pt x="14" y="12"/>
                    </a:lnTo>
                    <a:lnTo>
                      <a:pt x="15" y="22"/>
                    </a:lnTo>
                    <a:lnTo>
                      <a:pt x="18" y="30"/>
                    </a:lnTo>
                    <a:lnTo>
                      <a:pt x="20" y="38"/>
                    </a:lnTo>
                    <a:lnTo>
                      <a:pt x="26" y="42"/>
                    </a:lnTo>
                    <a:lnTo>
                      <a:pt x="27" y="43"/>
                    </a:lnTo>
                    <a:lnTo>
                      <a:pt x="26" y="43"/>
                    </a:lnTo>
                    <a:lnTo>
                      <a:pt x="24" y="43"/>
                    </a:lnTo>
                    <a:lnTo>
                      <a:pt x="17" y="42"/>
                    </a:lnTo>
                    <a:lnTo>
                      <a:pt x="14" y="55"/>
                    </a:lnTo>
                    <a:lnTo>
                      <a:pt x="13" y="55"/>
                    </a:lnTo>
                    <a:lnTo>
                      <a:pt x="10" y="42"/>
                    </a:lnTo>
                    <a:lnTo>
                      <a:pt x="2" y="43"/>
                    </a:lnTo>
                    <a:lnTo>
                      <a:pt x="0" y="43"/>
                    </a:lnTo>
                    <a:lnTo>
                      <a:pt x="1" y="42"/>
                    </a:lnTo>
                    <a:lnTo>
                      <a:pt x="4" y="39"/>
                    </a:lnTo>
                    <a:lnTo>
                      <a:pt x="6" y="36"/>
                    </a:lnTo>
                    <a:lnTo>
                      <a:pt x="10" y="30"/>
                    </a:lnTo>
                    <a:lnTo>
                      <a:pt x="10" y="26"/>
                    </a:lnTo>
                    <a:lnTo>
                      <a:pt x="11" y="21"/>
                    </a:lnTo>
                    <a:lnTo>
                      <a:pt x="11" y="20"/>
                    </a:lnTo>
                    <a:lnTo>
                      <a:pt x="13" y="13"/>
                    </a:lnTo>
                    <a:lnTo>
                      <a:pt x="13" y="10"/>
                    </a:lnTo>
                    <a:lnTo>
                      <a:pt x="11" y="9"/>
                    </a:lnTo>
                    <a:lnTo>
                      <a:pt x="7" y="7"/>
                    </a:lnTo>
                    <a:lnTo>
                      <a:pt x="9" y="5"/>
                    </a:lnTo>
                    <a:lnTo>
                      <a:pt x="11" y="3"/>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96" name="Freeform 29"/>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97" name="Freeform 30"/>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98" name="Freeform 31"/>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99" name="Freeform 32"/>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00" name="Freeform 33"/>
              <p:cNvSpPr/>
              <p:nvPr userDrawn="1"/>
            </p:nvSpPr>
            <p:spPr bwMode="auto">
              <a:xfrm>
                <a:off x="293" y="239"/>
                <a:ext cx="10" cy="18"/>
              </a:xfrm>
              <a:custGeom>
                <a:avLst/>
                <a:gdLst>
                  <a:gd name="T0" fmla="*/ 0 w 29"/>
                  <a:gd name="T1" fmla="*/ 0 h 55"/>
                  <a:gd name="T2" fmla="*/ 0 w 29"/>
                  <a:gd name="T3" fmla="*/ 0 h 55"/>
                  <a:gd name="T4" fmla="*/ 0 w 29"/>
                  <a:gd name="T5" fmla="*/ 0 h 55"/>
                  <a:gd name="T6" fmla="*/ 0 w 29"/>
                  <a:gd name="T7" fmla="*/ 0 h 55"/>
                  <a:gd name="T8" fmla="*/ 0 w 29"/>
                  <a:gd name="T9" fmla="*/ 0 h 55"/>
                  <a:gd name="T10" fmla="*/ 0 w 29"/>
                  <a:gd name="T11" fmla="*/ 0 h 55"/>
                  <a:gd name="T12" fmla="*/ 0 w 29"/>
                  <a:gd name="T13" fmla="*/ 0 h 55"/>
                  <a:gd name="T14" fmla="*/ 0 w 29"/>
                  <a:gd name="T15" fmla="*/ 0 h 55"/>
                  <a:gd name="T16" fmla="*/ 0 w 29"/>
                  <a:gd name="T17" fmla="*/ 0 h 55"/>
                  <a:gd name="T18" fmla="*/ 0 w 29"/>
                  <a:gd name="T19" fmla="*/ 0 h 55"/>
                  <a:gd name="T20" fmla="*/ 0 w 29"/>
                  <a:gd name="T21" fmla="*/ 0 h 55"/>
                  <a:gd name="T22" fmla="*/ 0 w 29"/>
                  <a:gd name="T23" fmla="*/ 0 h 55"/>
                  <a:gd name="T24" fmla="*/ 0 w 29"/>
                  <a:gd name="T25" fmla="*/ 0 h 55"/>
                  <a:gd name="T26" fmla="*/ 0 w 29"/>
                  <a:gd name="T27" fmla="*/ 0 h 55"/>
                  <a:gd name="T28" fmla="*/ 0 w 29"/>
                  <a:gd name="T29" fmla="*/ 0 h 55"/>
                  <a:gd name="T30" fmla="*/ 0 w 29"/>
                  <a:gd name="T31" fmla="*/ 0 h 55"/>
                  <a:gd name="T32" fmla="*/ 0 w 29"/>
                  <a:gd name="T33" fmla="*/ 0 h 55"/>
                  <a:gd name="T34" fmla="*/ 0 w 29"/>
                  <a:gd name="T35" fmla="*/ 0 h 55"/>
                  <a:gd name="T36" fmla="*/ 0 w 29"/>
                  <a:gd name="T37" fmla="*/ 0 h 55"/>
                  <a:gd name="T38" fmla="*/ 0 w 29"/>
                  <a:gd name="T39" fmla="*/ 0 h 55"/>
                  <a:gd name="T40" fmla="*/ 0 w 29"/>
                  <a:gd name="T41" fmla="*/ 0 h 55"/>
                  <a:gd name="T42" fmla="*/ 0 w 29"/>
                  <a:gd name="T43" fmla="*/ 0 h 55"/>
                  <a:gd name="T44" fmla="*/ 0 w 29"/>
                  <a:gd name="T45" fmla="*/ 0 h 55"/>
                  <a:gd name="T46" fmla="*/ 0 w 29"/>
                  <a:gd name="T47" fmla="*/ 0 h 55"/>
                  <a:gd name="T48" fmla="*/ 0 w 29"/>
                  <a:gd name="T49" fmla="*/ 0 h 55"/>
                  <a:gd name="T50" fmla="*/ 0 w 29"/>
                  <a:gd name="T51" fmla="*/ 0 h 55"/>
                  <a:gd name="T52" fmla="*/ 0 w 29"/>
                  <a:gd name="T53" fmla="*/ 0 h 55"/>
                  <a:gd name="T54" fmla="*/ 0 w 29"/>
                  <a:gd name="T55" fmla="*/ 0 h 55"/>
                  <a:gd name="T56" fmla="*/ 0 w 29"/>
                  <a:gd name="T57" fmla="*/ 0 h 55"/>
                  <a:gd name="T58" fmla="*/ 0 w 29"/>
                  <a:gd name="T59" fmla="*/ 0 h 55"/>
                  <a:gd name="T60" fmla="*/ 0 w 29"/>
                  <a:gd name="T61" fmla="*/ 0 h 55"/>
                  <a:gd name="T62" fmla="*/ 0 w 29"/>
                  <a:gd name="T63" fmla="*/ 0 h 55"/>
                  <a:gd name="T64" fmla="*/ 0 w 29"/>
                  <a:gd name="T65" fmla="*/ 0 h 55"/>
                  <a:gd name="T66" fmla="*/ 0 w 29"/>
                  <a:gd name="T67" fmla="*/ 0 h 55"/>
                  <a:gd name="T68" fmla="*/ 0 w 29"/>
                  <a:gd name="T69" fmla="*/ 0 h 55"/>
                  <a:gd name="T70" fmla="*/ 0 w 29"/>
                  <a:gd name="T71" fmla="*/ 0 h 55"/>
                  <a:gd name="T72" fmla="*/ 0 w 29"/>
                  <a:gd name="T73" fmla="*/ 0 h 55"/>
                  <a:gd name="T74" fmla="*/ 0 w 29"/>
                  <a:gd name="T75" fmla="*/ 0 h 55"/>
                  <a:gd name="T76" fmla="*/ 0 w 29"/>
                  <a:gd name="T77" fmla="*/ 0 h 55"/>
                  <a:gd name="T78" fmla="*/ 0 w 29"/>
                  <a:gd name="T79" fmla="*/ 0 h 55"/>
                  <a:gd name="T80" fmla="*/ 0 w 29"/>
                  <a:gd name="T81" fmla="*/ 0 h 55"/>
                  <a:gd name="T82" fmla="*/ 0 w 29"/>
                  <a:gd name="T83" fmla="*/ 0 h 55"/>
                  <a:gd name="T84" fmla="*/ 0 w 29"/>
                  <a:gd name="T85" fmla="*/ 0 h 55"/>
                  <a:gd name="T86" fmla="*/ 0 w 29"/>
                  <a:gd name="T87" fmla="*/ 0 h 55"/>
                  <a:gd name="T88" fmla="*/ 0 w 29"/>
                  <a:gd name="T89" fmla="*/ 0 h 55"/>
                  <a:gd name="T90" fmla="*/ 0 w 29"/>
                  <a:gd name="T91" fmla="*/ 0 h 55"/>
                  <a:gd name="T92" fmla="*/ 0 w 29"/>
                  <a:gd name="T93" fmla="*/ 0 h 55"/>
                  <a:gd name="T94" fmla="*/ 0 w 29"/>
                  <a:gd name="T95" fmla="*/ 0 h 55"/>
                  <a:gd name="T96" fmla="*/ 0 w 29"/>
                  <a:gd name="T97" fmla="*/ 0 h 55"/>
                  <a:gd name="T98" fmla="*/ 0 w 29"/>
                  <a:gd name="T99" fmla="*/ 0 h 55"/>
                  <a:gd name="T100" fmla="*/ 0 w 29"/>
                  <a:gd name="T101" fmla="*/ 0 h 55"/>
                  <a:gd name="T102" fmla="*/ 0 w 29"/>
                  <a:gd name="T103" fmla="*/ 0 h 55"/>
                  <a:gd name="T104" fmla="*/ 0 w 29"/>
                  <a:gd name="T105" fmla="*/ 0 h 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9" h="55">
                    <a:moveTo>
                      <a:pt x="15" y="0"/>
                    </a:moveTo>
                    <a:lnTo>
                      <a:pt x="16" y="1"/>
                    </a:lnTo>
                    <a:lnTo>
                      <a:pt x="17" y="3"/>
                    </a:lnTo>
                    <a:lnTo>
                      <a:pt x="19" y="5"/>
                    </a:lnTo>
                    <a:lnTo>
                      <a:pt x="20" y="7"/>
                    </a:lnTo>
                    <a:lnTo>
                      <a:pt x="19" y="7"/>
                    </a:lnTo>
                    <a:lnTo>
                      <a:pt x="17" y="8"/>
                    </a:lnTo>
                    <a:lnTo>
                      <a:pt x="16" y="9"/>
                    </a:lnTo>
                    <a:lnTo>
                      <a:pt x="16" y="10"/>
                    </a:lnTo>
                    <a:lnTo>
                      <a:pt x="16" y="12"/>
                    </a:lnTo>
                    <a:lnTo>
                      <a:pt x="16" y="22"/>
                    </a:lnTo>
                    <a:lnTo>
                      <a:pt x="19" y="30"/>
                    </a:lnTo>
                    <a:lnTo>
                      <a:pt x="23" y="38"/>
                    </a:lnTo>
                    <a:lnTo>
                      <a:pt x="26" y="42"/>
                    </a:lnTo>
                    <a:lnTo>
                      <a:pt x="29" y="43"/>
                    </a:lnTo>
                    <a:lnTo>
                      <a:pt x="28" y="43"/>
                    </a:lnTo>
                    <a:lnTo>
                      <a:pt x="26" y="43"/>
                    </a:lnTo>
                    <a:lnTo>
                      <a:pt x="25" y="43"/>
                    </a:lnTo>
                    <a:lnTo>
                      <a:pt x="17" y="42"/>
                    </a:lnTo>
                    <a:lnTo>
                      <a:pt x="16" y="55"/>
                    </a:lnTo>
                    <a:lnTo>
                      <a:pt x="13" y="55"/>
                    </a:lnTo>
                    <a:lnTo>
                      <a:pt x="12" y="42"/>
                    </a:lnTo>
                    <a:lnTo>
                      <a:pt x="3" y="43"/>
                    </a:lnTo>
                    <a:lnTo>
                      <a:pt x="2" y="43"/>
                    </a:lnTo>
                    <a:lnTo>
                      <a:pt x="0" y="43"/>
                    </a:lnTo>
                    <a:lnTo>
                      <a:pt x="3" y="42"/>
                    </a:lnTo>
                    <a:lnTo>
                      <a:pt x="6" y="39"/>
                    </a:lnTo>
                    <a:lnTo>
                      <a:pt x="8" y="36"/>
                    </a:lnTo>
                    <a:lnTo>
                      <a:pt x="11" y="30"/>
                    </a:lnTo>
                    <a:lnTo>
                      <a:pt x="12" y="26"/>
                    </a:lnTo>
                    <a:lnTo>
                      <a:pt x="12" y="21"/>
                    </a:lnTo>
                    <a:lnTo>
                      <a:pt x="13" y="20"/>
                    </a:lnTo>
                    <a:lnTo>
                      <a:pt x="13" y="13"/>
                    </a:lnTo>
                    <a:lnTo>
                      <a:pt x="13" y="10"/>
                    </a:lnTo>
                    <a:lnTo>
                      <a:pt x="13" y="9"/>
                    </a:lnTo>
                    <a:lnTo>
                      <a:pt x="12" y="8"/>
                    </a:lnTo>
                    <a:lnTo>
                      <a:pt x="10" y="7"/>
                    </a:lnTo>
                    <a:lnTo>
                      <a:pt x="11" y="5"/>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01" name="Freeform 34"/>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02" name="Freeform 35"/>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03" name="Freeform 36"/>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04" name="Freeform 37"/>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05" name="Freeform 38"/>
              <p:cNvSpPr/>
              <p:nvPr userDrawn="1"/>
            </p:nvSpPr>
            <p:spPr bwMode="auto">
              <a:xfrm>
                <a:off x="219" y="316"/>
                <a:ext cx="9" cy="18"/>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w 27"/>
                  <a:gd name="T95" fmla="*/ 0 h 53"/>
                  <a:gd name="T96" fmla="*/ 0 w 27"/>
                  <a:gd name="T97" fmla="*/ 0 h 53"/>
                  <a:gd name="T98" fmla="*/ 0 w 27"/>
                  <a:gd name="T99" fmla="*/ 0 h 53"/>
                  <a:gd name="T100" fmla="*/ 0 w 27"/>
                  <a:gd name="T101" fmla="*/ 0 h 53"/>
                  <a:gd name="T102" fmla="*/ 0 w 27"/>
                  <a:gd name="T103" fmla="*/ 0 h 53"/>
                  <a:gd name="T104" fmla="*/ 0 w 27"/>
                  <a:gd name="T105" fmla="*/ 0 h 53"/>
                  <a:gd name="T106" fmla="*/ 0 w 27"/>
                  <a:gd name="T107" fmla="*/ 0 h 53"/>
                  <a:gd name="T108" fmla="*/ 0 w 27"/>
                  <a:gd name="T109" fmla="*/ 0 h 53"/>
                  <a:gd name="T110" fmla="*/ 0 w 27"/>
                  <a:gd name="T111" fmla="*/ 0 h 53"/>
                  <a:gd name="T112" fmla="*/ 0 w 27"/>
                  <a:gd name="T113" fmla="*/ 0 h 53"/>
                  <a:gd name="T114" fmla="*/ 0 w 27"/>
                  <a:gd name="T115" fmla="*/ 0 h 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3">
                    <a:moveTo>
                      <a:pt x="13" y="0"/>
                    </a:moveTo>
                    <a:lnTo>
                      <a:pt x="14" y="1"/>
                    </a:lnTo>
                    <a:lnTo>
                      <a:pt x="15" y="3"/>
                    </a:lnTo>
                    <a:lnTo>
                      <a:pt x="17" y="4"/>
                    </a:lnTo>
                    <a:lnTo>
                      <a:pt x="18" y="5"/>
                    </a:lnTo>
                    <a:lnTo>
                      <a:pt x="18" y="6"/>
                    </a:lnTo>
                    <a:lnTo>
                      <a:pt x="17" y="8"/>
                    </a:lnTo>
                    <a:lnTo>
                      <a:pt x="15" y="9"/>
                    </a:lnTo>
                    <a:lnTo>
                      <a:pt x="14" y="9"/>
                    </a:lnTo>
                    <a:lnTo>
                      <a:pt x="14" y="12"/>
                    </a:lnTo>
                    <a:lnTo>
                      <a:pt x="14" y="18"/>
                    </a:lnTo>
                    <a:lnTo>
                      <a:pt x="15" y="25"/>
                    </a:lnTo>
                    <a:lnTo>
                      <a:pt x="18" y="32"/>
                    </a:lnTo>
                    <a:lnTo>
                      <a:pt x="22" y="38"/>
                    </a:lnTo>
                    <a:lnTo>
                      <a:pt x="26" y="40"/>
                    </a:lnTo>
                    <a:lnTo>
                      <a:pt x="27" y="41"/>
                    </a:lnTo>
                    <a:lnTo>
                      <a:pt x="26" y="43"/>
                    </a:lnTo>
                    <a:lnTo>
                      <a:pt x="24" y="43"/>
                    </a:lnTo>
                    <a:lnTo>
                      <a:pt x="21" y="41"/>
                    </a:lnTo>
                    <a:lnTo>
                      <a:pt x="18" y="41"/>
                    </a:lnTo>
                    <a:lnTo>
                      <a:pt x="17" y="41"/>
                    </a:lnTo>
                    <a:lnTo>
                      <a:pt x="14" y="53"/>
                    </a:lnTo>
                    <a:lnTo>
                      <a:pt x="11" y="53"/>
                    </a:lnTo>
                    <a:lnTo>
                      <a:pt x="10" y="41"/>
                    </a:lnTo>
                    <a:lnTo>
                      <a:pt x="9" y="41"/>
                    </a:lnTo>
                    <a:lnTo>
                      <a:pt x="6" y="41"/>
                    </a:lnTo>
                    <a:lnTo>
                      <a:pt x="2" y="43"/>
                    </a:lnTo>
                    <a:lnTo>
                      <a:pt x="1" y="43"/>
                    </a:lnTo>
                    <a:lnTo>
                      <a:pt x="0" y="41"/>
                    </a:lnTo>
                    <a:lnTo>
                      <a:pt x="1" y="40"/>
                    </a:lnTo>
                    <a:lnTo>
                      <a:pt x="4" y="38"/>
                    </a:lnTo>
                    <a:lnTo>
                      <a:pt x="6" y="35"/>
                    </a:lnTo>
                    <a:lnTo>
                      <a:pt x="10" y="29"/>
                    </a:lnTo>
                    <a:lnTo>
                      <a:pt x="10" y="25"/>
                    </a:lnTo>
                    <a:lnTo>
                      <a:pt x="11" y="19"/>
                    </a:lnTo>
                    <a:lnTo>
                      <a:pt x="11" y="18"/>
                    </a:lnTo>
                    <a:lnTo>
                      <a:pt x="11" y="12"/>
                    </a:lnTo>
                    <a:lnTo>
                      <a:pt x="13" y="9"/>
                    </a:lnTo>
                    <a:lnTo>
                      <a:pt x="11" y="9"/>
                    </a:lnTo>
                    <a:lnTo>
                      <a:pt x="10" y="8"/>
                    </a:lnTo>
                    <a:lnTo>
                      <a:pt x="9" y="6"/>
                    </a:lnTo>
                    <a:lnTo>
                      <a:pt x="8" y="5"/>
                    </a:lnTo>
                    <a:lnTo>
                      <a:pt x="9" y="4"/>
                    </a:lnTo>
                    <a:lnTo>
                      <a:pt x="10" y="3"/>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06" name="Freeform 39"/>
              <p:cNvSpPr/>
              <p:nvPr userDrawn="1"/>
            </p:nvSpPr>
            <p:spPr bwMode="auto">
              <a:xfrm>
                <a:off x="209"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6" y="2"/>
                    </a:lnTo>
                    <a:lnTo>
                      <a:pt x="17" y="4"/>
                    </a:lnTo>
                    <a:lnTo>
                      <a:pt x="18" y="6"/>
                    </a:lnTo>
                    <a:lnTo>
                      <a:pt x="16" y="7"/>
                    </a:lnTo>
                    <a:lnTo>
                      <a:pt x="14" y="9"/>
                    </a:lnTo>
                    <a:lnTo>
                      <a:pt x="14" y="10"/>
                    </a:lnTo>
                    <a:lnTo>
                      <a:pt x="14" y="11"/>
                    </a:lnTo>
                    <a:lnTo>
                      <a:pt x="14" y="18"/>
                    </a:lnTo>
                    <a:lnTo>
                      <a:pt x="16" y="26"/>
                    </a:lnTo>
                    <a:lnTo>
                      <a:pt x="18" y="32"/>
                    </a:lnTo>
                    <a:lnTo>
                      <a:pt x="22" y="37"/>
                    </a:lnTo>
                    <a:lnTo>
                      <a:pt x="26" y="41"/>
                    </a:lnTo>
                    <a:lnTo>
                      <a:pt x="27" y="42"/>
                    </a:lnTo>
                    <a:lnTo>
                      <a:pt x="26" y="42"/>
                    </a:lnTo>
                    <a:lnTo>
                      <a:pt x="23" y="42"/>
                    </a:lnTo>
                    <a:lnTo>
                      <a:pt x="16" y="41"/>
                    </a:lnTo>
                    <a:lnTo>
                      <a:pt x="14" y="54"/>
                    </a:lnTo>
                    <a:lnTo>
                      <a:pt x="12" y="54"/>
                    </a:lnTo>
                    <a:lnTo>
                      <a:pt x="10" y="41"/>
                    </a:lnTo>
                    <a:lnTo>
                      <a:pt x="1" y="42"/>
                    </a:lnTo>
                    <a:lnTo>
                      <a:pt x="0" y="42"/>
                    </a:lnTo>
                    <a:lnTo>
                      <a:pt x="1" y="41"/>
                    </a:lnTo>
                    <a:lnTo>
                      <a:pt x="4" y="39"/>
                    </a:lnTo>
                    <a:lnTo>
                      <a:pt x="6" y="35"/>
                    </a:lnTo>
                    <a:lnTo>
                      <a:pt x="9" y="30"/>
                    </a:lnTo>
                    <a:lnTo>
                      <a:pt x="10" y="24"/>
                    </a:lnTo>
                    <a:lnTo>
                      <a:pt x="10" y="20"/>
                    </a:lnTo>
                    <a:lnTo>
                      <a:pt x="12" y="18"/>
                    </a:lnTo>
                    <a:lnTo>
                      <a:pt x="12" y="11"/>
                    </a:lnTo>
                    <a:lnTo>
                      <a:pt x="12"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07" name="Freeform 40"/>
              <p:cNvSpPr/>
              <p:nvPr userDrawn="1"/>
            </p:nvSpPr>
            <p:spPr bwMode="auto">
              <a:xfrm>
                <a:off x="230"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 h="54">
                    <a:moveTo>
                      <a:pt x="13" y="0"/>
                    </a:moveTo>
                    <a:lnTo>
                      <a:pt x="14" y="1"/>
                    </a:lnTo>
                    <a:lnTo>
                      <a:pt x="15" y="2"/>
                    </a:lnTo>
                    <a:lnTo>
                      <a:pt x="17" y="5"/>
                    </a:lnTo>
                    <a:lnTo>
                      <a:pt x="18" y="5"/>
                    </a:lnTo>
                    <a:lnTo>
                      <a:pt x="18" y="6"/>
                    </a:lnTo>
                    <a:lnTo>
                      <a:pt x="17" y="7"/>
                    </a:lnTo>
                    <a:lnTo>
                      <a:pt x="14" y="9"/>
                    </a:lnTo>
                    <a:lnTo>
                      <a:pt x="14" y="10"/>
                    </a:lnTo>
                    <a:lnTo>
                      <a:pt x="14" y="11"/>
                    </a:lnTo>
                    <a:lnTo>
                      <a:pt x="14" y="18"/>
                    </a:lnTo>
                    <a:lnTo>
                      <a:pt x="17" y="27"/>
                    </a:lnTo>
                    <a:lnTo>
                      <a:pt x="21" y="35"/>
                    </a:lnTo>
                    <a:lnTo>
                      <a:pt x="23" y="39"/>
                    </a:lnTo>
                    <a:lnTo>
                      <a:pt x="26" y="41"/>
                    </a:lnTo>
                    <a:lnTo>
                      <a:pt x="27" y="42"/>
                    </a:lnTo>
                    <a:lnTo>
                      <a:pt x="26" y="42"/>
                    </a:lnTo>
                    <a:lnTo>
                      <a:pt x="25" y="42"/>
                    </a:lnTo>
                    <a:lnTo>
                      <a:pt x="17" y="41"/>
                    </a:lnTo>
                    <a:lnTo>
                      <a:pt x="14" y="54"/>
                    </a:lnTo>
                    <a:lnTo>
                      <a:pt x="12" y="54"/>
                    </a:lnTo>
                    <a:lnTo>
                      <a:pt x="10" y="41"/>
                    </a:lnTo>
                    <a:lnTo>
                      <a:pt x="3" y="42"/>
                    </a:lnTo>
                    <a:lnTo>
                      <a:pt x="1" y="42"/>
                    </a:lnTo>
                    <a:lnTo>
                      <a:pt x="0" y="42"/>
                    </a:lnTo>
                    <a:lnTo>
                      <a:pt x="1" y="41"/>
                    </a:lnTo>
                    <a:lnTo>
                      <a:pt x="4" y="39"/>
                    </a:lnTo>
                    <a:lnTo>
                      <a:pt x="6" y="35"/>
                    </a:lnTo>
                    <a:lnTo>
                      <a:pt x="9" y="30"/>
                    </a:lnTo>
                    <a:lnTo>
                      <a:pt x="10" y="24"/>
                    </a:lnTo>
                    <a:lnTo>
                      <a:pt x="12" y="20"/>
                    </a:lnTo>
                    <a:lnTo>
                      <a:pt x="12" y="18"/>
                    </a:lnTo>
                    <a:lnTo>
                      <a:pt x="12" y="11"/>
                    </a:lnTo>
                    <a:lnTo>
                      <a:pt x="13"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08" name="Freeform 41"/>
              <p:cNvSpPr/>
              <p:nvPr userDrawn="1"/>
            </p:nvSpPr>
            <p:spPr bwMode="auto">
              <a:xfrm>
                <a:off x="219" y="279"/>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5" y="2"/>
                    </a:lnTo>
                    <a:lnTo>
                      <a:pt x="17" y="5"/>
                    </a:lnTo>
                    <a:lnTo>
                      <a:pt x="18" y="6"/>
                    </a:lnTo>
                    <a:lnTo>
                      <a:pt x="17" y="7"/>
                    </a:lnTo>
                    <a:lnTo>
                      <a:pt x="15" y="9"/>
                    </a:lnTo>
                    <a:lnTo>
                      <a:pt x="14" y="10"/>
                    </a:lnTo>
                    <a:lnTo>
                      <a:pt x="14" y="13"/>
                    </a:lnTo>
                    <a:lnTo>
                      <a:pt x="14" y="19"/>
                    </a:lnTo>
                    <a:lnTo>
                      <a:pt x="15" y="26"/>
                    </a:lnTo>
                    <a:lnTo>
                      <a:pt x="18" y="32"/>
                    </a:lnTo>
                    <a:lnTo>
                      <a:pt x="22" y="37"/>
                    </a:lnTo>
                    <a:lnTo>
                      <a:pt x="26" y="41"/>
                    </a:lnTo>
                    <a:lnTo>
                      <a:pt x="27" y="42"/>
                    </a:lnTo>
                    <a:lnTo>
                      <a:pt x="24" y="42"/>
                    </a:lnTo>
                    <a:lnTo>
                      <a:pt x="17" y="41"/>
                    </a:lnTo>
                    <a:lnTo>
                      <a:pt x="14" y="54"/>
                    </a:lnTo>
                    <a:lnTo>
                      <a:pt x="11" y="54"/>
                    </a:lnTo>
                    <a:lnTo>
                      <a:pt x="10" y="41"/>
                    </a:lnTo>
                    <a:lnTo>
                      <a:pt x="2" y="42"/>
                    </a:lnTo>
                    <a:lnTo>
                      <a:pt x="1" y="42"/>
                    </a:lnTo>
                    <a:lnTo>
                      <a:pt x="0" y="42"/>
                    </a:lnTo>
                    <a:lnTo>
                      <a:pt x="1" y="41"/>
                    </a:lnTo>
                    <a:lnTo>
                      <a:pt x="4" y="38"/>
                    </a:lnTo>
                    <a:lnTo>
                      <a:pt x="6" y="36"/>
                    </a:lnTo>
                    <a:lnTo>
                      <a:pt x="10" y="29"/>
                    </a:lnTo>
                    <a:lnTo>
                      <a:pt x="10" y="26"/>
                    </a:lnTo>
                    <a:lnTo>
                      <a:pt x="11" y="20"/>
                    </a:lnTo>
                    <a:lnTo>
                      <a:pt x="11" y="19"/>
                    </a:lnTo>
                    <a:lnTo>
                      <a:pt x="11" y="13"/>
                    </a:lnTo>
                    <a:lnTo>
                      <a:pt x="13" y="10"/>
                    </a:lnTo>
                    <a:lnTo>
                      <a:pt x="11" y="9"/>
                    </a:lnTo>
                    <a:lnTo>
                      <a:pt x="10" y="7"/>
                    </a:lnTo>
                    <a:lnTo>
                      <a:pt x="9" y="6"/>
                    </a:lnTo>
                    <a:lnTo>
                      <a:pt x="8" y="6"/>
                    </a:lnTo>
                    <a:lnTo>
                      <a:pt x="9" y="5"/>
                    </a:lnTo>
                    <a:lnTo>
                      <a:pt x="10" y="2"/>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09" name="Freeform 42"/>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10" name="Freeform 43"/>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11" name="Freeform 44"/>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12" name="Freeform 45"/>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13" name="Freeform 46"/>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14" name="Freeform 47"/>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15" name="Freeform 48"/>
              <p:cNvSpPr/>
              <p:nvPr userDrawn="1"/>
            </p:nvSpPr>
            <p:spPr bwMode="auto">
              <a:xfrm>
                <a:off x="209"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4">
                    <a:moveTo>
                      <a:pt x="14" y="0"/>
                    </a:moveTo>
                    <a:lnTo>
                      <a:pt x="14" y="1"/>
                    </a:lnTo>
                    <a:lnTo>
                      <a:pt x="15" y="4"/>
                    </a:lnTo>
                    <a:lnTo>
                      <a:pt x="18" y="5"/>
                    </a:lnTo>
                    <a:lnTo>
                      <a:pt x="19" y="6"/>
                    </a:lnTo>
                    <a:lnTo>
                      <a:pt x="18" y="6"/>
                    </a:lnTo>
                    <a:lnTo>
                      <a:pt x="17" y="9"/>
                    </a:lnTo>
                    <a:lnTo>
                      <a:pt x="15" y="10"/>
                    </a:lnTo>
                    <a:lnTo>
                      <a:pt x="14" y="10"/>
                    </a:lnTo>
                    <a:lnTo>
                      <a:pt x="14" y="12"/>
                    </a:lnTo>
                    <a:lnTo>
                      <a:pt x="15" y="19"/>
                    </a:lnTo>
                    <a:lnTo>
                      <a:pt x="17" y="26"/>
                    </a:lnTo>
                    <a:lnTo>
                      <a:pt x="18" y="31"/>
                    </a:lnTo>
                    <a:lnTo>
                      <a:pt x="20" y="35"/>
                    </a:lnTo>
                    <a:lnTo>
                      <a:pt x="24" y="40"/>
                    </a:lnTo>
                    <a:lnTo>
                      <a:pt x="26" y="41"/>
                    </a:lnTo>
                    <a:lnTo>
                      <a:pt x="27" y="43"/>
                    </a:lnTo>
                    <a:lnTo>
                      <a:pt x="26" y="44"/>
                    </a:lnTo>
                    <a:lnTo>
                      <a:pt x="24" y="43"/>
                    </a:lnTo>
                    <a:lnTo>
                      <a:pt x="20" y="43"/>
                    </a:lnTo>
                    <a:lnTo>
                      <a:pt x="18" y="43"/>
                    </a:lnTo>
                    <a:lnTo>
                      <a:pt x="17" y="43"/>
                    </a:lnTo>
                    <a:lnTo>
                      <a:pt x="14" y="54"/>
                    </a:lnTo>
                    <a:lnTo>
                      <a:pt x="13" y="54"/>
                    </a:lnTo>
                    <a:lnTo>
                      <a:pt x="10" y="43"/>
                    </a:lnTo>
                    <a:lnTo>
                      <a:pt x="9" y="43"/>
                    </a:lnTo>
                    <a:lnTo>
                      <a:pt x="6" y="43"/>
                    </a:lnTo>
                    <a:lnTo>
                      <a:pt x="2" y="43"/>
                    </a:lnTo>
                    <a:lnTo>
                      <a:pt x="1" y="44"/>
                    </a:lnTo>
                    <a:lnTo>
                      <a:pt x="0" y="43"/>
                    </a:lnTo>
                    <a:lnTo>
                      <a:pt x="1" y="41"/>
                    </a:lnTo>
                    <a:lnTo>
                      <a:pt x="4" y="40"/>
                    </a:lnTo>
                    <a:lnTo>
                      <a:pt x="7" y="35"/>
                    </a:lnTo>
                    <a:lnTo>
                      <a:pt x="10" y="28"/>
                    </a:lnTo>
                    <a:lnTo>
                      <a:pt x="11" y="21"/>
                    </a:lnTo>
                    <a:lnTo>
                      <a:pt x="13" y="12"/>
                    </a:lnTo>
                    <a:lnTo>
                      <a:pt x="13" y="10"/>
                    </a:lnTo>
                    <a:lnTo>
                      <a:pt x="11" y="10"/>
                    </a:lnTo>
                    <a:lnTo>
                      <a:pt x="10" y="9"/>
                    </a:lnTo>
                    <a:lnTo>
                      <a:pt x="9" y="6"/>
                    </a:lnTo>
                    <a:lnTo>
                      <a:pt x="7" y="6"/>
                    </a:lnTo>
                    <a:lnTo>
                      <a:pt x="10"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16" name="Freeform 49"/>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17" name="Freeform 50"/>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18" name="Freeform 51"/>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19" name="Freeform 52"/>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20" name="Freeform 53"/>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21" name="Freeform 54"/>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22" name="Freeform 55"/>
              <p:cNvSpPr/>
              <p:nvPr userDrawn="1"/>
            </p:nvSpPr>
            <p:spPr bwMode="auto">
              <a:xfrm>
                <a:off x="142" y="277"/>
                <a:ext cx="59" cy="68"/>
              </a:xfrm>
              <a:custGeom>
                <a:avLst/>
                <a:gdLst>
                  <a:gd name="T0" fmla="*/ 0 w 175"/>
                  <a:gd name="T1" fmla="*/ 0 h 206"/>
                  <a:gd name="T2" fmla="*/ 0 w 175"/>
                  <a:gd name="T3" fmla="*/ 0 h 206"/>
                  <a:gd name="T4" fmla="*/ 0 w 175"/>
                  <a:gd name="T5" fmla="*/ 0 h 206"/>
                  <a:gd name="T6" fmla="*/ 0 w 175"/>
                  <a:gd name="T7" fmla="*/ 0 h 206"/>
                  <a:gd name="T8" fmla="*/ 0 w 175"/>
                  <a:gd name="T9" fmla="*/ 0 h 206"/>
                  <a:gd name="T10" fmla="*/ 0 w 175"/>
                  <a:gd name="T11" fmla="*/ 0 h 206"/>
                  <a:gd name="T12" fmla="*/ 0 w 175"/>
                  <a:gd name="T13" fmla="*/ 0 h 206"/>
                  <a:gd name="T14" fmla="*/ 0 w 175"/>
                  <a:gd name="T15" fmla="*/ 0 h 206"/>
                  <a:gd name="T16" fmla="*/ 0 w 175"/>
                  <a:gd name="T17" fmla="*/ 0 h 206"/>
                  <a:gd name="T18" fmla="*/ 0 w 175"/>
                  <a:gd name="T19" fmla="*/ 0 h 206"/>
                  <a:gd name="T20" fmla="*/ 0 w 175"/>
                  <a:gd name="T21" fmla="*/ 0 h 206"/>
                  <a:gd name="T22" fmla="*/ 0 w 175"/>
                  <a:gd name="T23" fmla="*/ 0 h 206"/>
                  <a:gd name="T24" fmla="*/ 0 w 175"/>
                  <a:gd name="T25" fmla="*/ 0 h 206"/>
                  <a:gd name="T26" fmla="*/ 0 w 175"/>
                  <a:gd name="T27" fmla="*/ 0 h 206"/>
                  <a:gd name="T28" fmla="*/ 0 w 175"/>
                  <a:gd name="T29" fmla="*/ 0 h 206"/>
                  <a:gd name="T30" fmla="*/ 0 w 175"/>
                  <a:gd name="T31" fmla="*/ 0 h 206"/>
                  <a:gd name="T32" fmla="*/ 0 w 175"/>
                  <a:gd name="T33" fmla="*/ 0 h 206"/>
                  <a:gd name="T34" fmla="*/ 0 w 175"/>
                  <a:gd name="T35" fmla="*/ 0 h 206"/>
                  <a:gd name="T36" fmla="*/ 0 w 175"/>
                  <a:gd name="T37" fmla="*/ 0 h 206"/>
                  <a:gd name="T38" fmla="*/ 0 w 175"/>
                  <a:gd name="T39" fmla="*/ 0 h 206"/>
                  <a:gd name="T40" fmla="*/ 0 w 175"/>
                  <a:gd name="T41" fmla="*/ 0 h 206"/>
                  <a:gd name="T42" fmla="*/ 0 w 175"/>
                  <a:gd name="T43" fmla="*/ 0 h 206"/>
                  <a:gd name="T44" fmla="*/ 0 w 175"/>
                  <a:gd name="T45" fmla="*/ 0 h 206"/>
                  <a:gd name="T46" fmla="*/ 0 w 175"/>
                  <a:gd name="T47" fmla="*/ 0 h 206"/>
                  <a:gd name="T48" fmla="*/ 0 w 175"/>
                  <a:gd name="T49" fmla="*/ 0 h 206"/>
                  <a:gd name="T50" fmla="*/ 0 w 175"/>
                  <a:gd name="T51" fmla="*/ 0 h 206"/>
                  <a:gd name="T52" fmla="*/ 0 w 175"/>
                  <a:gd name="T53" fmla="*/ 0 h 206"/>
                  <a:gd name="T54" fmla="*/ 0 w 175"/>
                  <a:gd name="T55" fmla="*/ 0 h 206"/>
                  <a:gd name="T56" fmla="*/ 0 w 175"/>
                  <a:gd name="T57" fmla="*/ 0 h 206"/>
                  <a:gd name="T58" fmla="*/ 0 w 175"/>
                  <a:gd name="T59" fmla="*/ 0 h 206"/>
                  <a:gd name="T60" fmla="*/ 0 w 175"/>
                  <a:gd name="T61" fmla="*/ 0 h 206"/>
                  <a:gd name="T62" fmla="*/ 0 w 175"/>
                  <a:gd name="T63" fmla="*/ 0 h 206"/>
                  <a:gd name="T64" fmla="*/ 0 w 175"/>
                  <a:gd name="T65" fmla="*/ 0 h 206"/>
                  <a:gd name="T66" fmla="*/ 0 w 175"/>
                  <a:gd name="T67" fmla="*/ 0 h 206"/>
                  <a:gd name="T68" fmla="*/ 0 w 175"/>
                  <a:gd name="T69" fmla="*/ 0 h 206"/>
                  <a:gd name="T70" fmla="*/ 0 w 175"/>
                  <a:gd name="T71" fmla="*/ 0 h 206"/>
                  <a:gd name="T72" fmla="*/ 0 w 175"/>
                  <a:gd name="T73" fmla="*/ 0 h 206"/>
                  <a:gd name="T74" fmla="*/ 0 w 175"/>
                  <a:gd name="T75" fmla="*/ 0 h 206"/>
                  <a:gd name="T76" fmla="*/ 0 w 175"/>
                  <a:gd name="T77" fmla="*/ 0 h 206"/>
                  <a:gd name="T78" fmla="*/ 0 w 175"/>
                  <a:gd name="T79" fmla="*/ 0 h 206"/>
                  <a:gd name="T80" fmla="*/ 0 w 175"/>
                  <a:gd name="T81" fmla="*/ 0 h 206"/>
                  <a:gd name="T82" fmla="*/ 0 w 175"/>
                  <a:gd name="T83" fmla="*/ 0 h 206"/>
                  <a:gd name="T84" fmla="*/ 0 w 175"/>
                  <a:gd name="T85" fmla="*/ 0 h 206"/>
                  <a:gd name="T86" fmla="*/ 0 w 175"/>
                  <a:gd name="T87" fmla="*/ 0 h 206"/>
                  <a:gd name="T88" fmla="*/ 0 w 175"/>
                  <a:gd name="T89" fmla="*/ 0 h 206"/>
                  <a:gd name="T90" fmla="*/ 0 w 175"/>
                  <a:gd name="T91" fmla="*/ 0 h 206"/>
                  <a:gd name="T92" fmla="*/ 0 w 175"/>
                  <a:gd name="T93" fmla="*/ 0 h 206"/>
                  <a:gd name="T94" fmla="*/ 0 w 175"/>
                  <a:gd name="T95" fmla="*/ 0 h 206"/>
                  <a:gd name="T96" fmla="*/ 0 w 175"/>
                  <a:gd name="T97" fmla="*/ 0 h 206"/>
                  <a:gd name="T98" fmla="*/ 0 w 175"/>
                  <a:gd name="T99" fmla="*/ 0 h 206"/>
                  <a:gd name="T100" fmla="*/ 0 w 175"/>
                  <a:gd name="T101" fmla="*/ 0 h 206"/>
                  <a:gd name="T102" fmla="*/ 0 w 175"/>
                  <a:gd name="T103" fmla="*/ 0 h 206"/>
                  <a:gd name="T104" fmla="*/ 0 w 175"/>
                  <a:gd name="T105" fmla="*/ 0 h 206"/>
                  <a:gd name="T106" fmla="*/ 0 w 175"/>
                  <a:gd name="T107" fmla="*/ 0 h 206"/>
                  <a:gd name="T108" fmla="*/ 0 w 175"/>
                  <a:gd name="T109" fmla="*/ 0 h 206"/>
                  <a:gd name="T110" fmla="*/ 0 w 175"/>
                  <a:gd name="T111" fmla="*/ 0 h 206"/>
                  <a:gd name="T112" fmla="*/ 0 w 175"/>
                  <a:gd name="T113" fmla="*/ 0 h 2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5" h="206">
                    <a:moveTo>
                      <a:pt x="150" y="96"/>
                    </a:moveTo>
                    <a:lnTo>
                      <a:pt x="150" y="96"/>
                    </a:lnTo>
                    <a:lnTo>
                      <a:pt x="153" y="105"/>
                    </a:lnTo>
                    <a:lnTo>
                      <a:pt x="153" y="112"/>
                    </a:lnTo>
                    <a:lnTo>
                      <a:pt x="153" y="117"/>
                    </a:lnTo>
                    <a:lnTo>
                      <a:pt x="156" y="119"/>
                    </a:lnTo>
                    <a:lnTo>
                      <a:pt x="157" y="122"/>
                    </a:lnTo>
                    <a:lnTo>
                      <a:pt x="161" y="122"/>
                    </a:lnTo>
                    <a:lnTo>
                      <a:pt x="162" y="122"/>
                    </a:lnTo>
                    <a:lnTo>
                      <a:pt x="163" y="121"/>
                    </a:lnTo>
                    <a:lnTo>
                      <a:pt x="166" y="119"/>
                    </a:lnTo>
                    <a:lnTo>
                      <a:pt x="169" y="119"/>
                    </a:lnTo>
                    <a:lnTo>
                      <a:pt x="169" y="121"/>
                    </a:lnTo>
                    <a:lnTo>
                      <a:pt x="169" y="124"/>
                    </a:lnTo>
                    <a:lnTo>
                      <a:pt x="169" y="132"/>
                    </a:lnTo>
                    <a:lnTo>
                      <a:pt x="170" y="139"/>
                    </a:lnTo>
                    <a:lnTo>
                      <a:pt x="169" y="143"/>
                    </a:lnTo>
                    <a:lnTo>
                      <a:pt x="167" y="147"/>
                    </a:lnTo>
                    <a:lnTo>
                      <a:pt x="170" y="152"/>
                    </a:lnTo>
                    <a:lnTo>
                      <a:pt x="170" y="157"/>
                    </a:lnTo>
                    <a:lnTo>
                      <a:pt x="170" y="162"/>
                    </a:lnTo>
                    <a:lnTo>
                      <a:pt x="167" y="166"/>
                    </a:lnTo>
                    <a:lnTo>
                      <a:pt x="169" y="171"/>
                    </a:lnTo>
                    <a:lnTo>
                      <a:pt x="167" y="178"/>
                    </a:lnTo>
                    <a:lnTo>
                      <a:pt x="167" y="185"/>
                    </a:lnTo>
                    <a:lnTo>
                      <a:pt x="167" y="187"/>
                    </a:lnTo>
                    <a:lnTo>
                      <a:pt x="167" y="188"/>
                    </a:lnTo>
                    <a:lnTo>
                      <a:pt x="166" y="188"/>
                    </a:lnTo>
                    <a:lnTo>
                      <a:pt x="165" y="187"/>
                    </a:lnTo>
                    <a:lnTo>
                      <a:pt x="162" y="185"/>
                    </a:lnTo>
                    <a:lnTo>
                      <a:pt x="161" y="185"/>
                    </a:lnTo>
                    <a:lnTo>
                      <a:pt x="158" y="191"/>
                    </a:lnTo>
                    <a:lnTo>
                      <a:pt x="154" y="197"/>
                    </a:lnTo>
                    <a:lnTo>
                      <a:pt x="152" y="202"/>
                    </a:lnTo>
                    <a:lnTo>
                      <a:pt x="150" y="205"/>
                    </a:lnTo>
                    <a:lnTo>
                      <a:pt x="149" y="206"/>
                    </a:lnTo>
                    <a:lnTo>
                      <a:pt x="147" y="205"/>
                    </a:lnTo>
                    <a:lnTo>
                      <a:pt x="144" y="202"/>
                    </a:lnTo>
                    <a:lnTo>
                      <a:pt x="140" y="189"/>
                    </a:lnTo>
                    <a:lnTo>
                      <a:pt x="137" y="185"/>
                    </a:lnTo>
                    <a:lnTo>
                      <a:pt x="136" y="184"/>
                    </a:lnTo>
                    <a:lnTo>
                      <a:pt x="134" y="185"/>
                    </a:lnTo>
                    <a:lnTo>
                      <a:pt x="132" y="187"/>
                    </a:lnTo>
                    <a:lnTo>
                      <a:pt x="132" y="188"/>
                    </a:lnTo>
                    <a:lnTo>
                      <a:pt x="131" y="189"/>
                    </a:lnTo>
                    <a:lnTo>
                      <a:pt x="128" y="188"/>
                    </a:lnTo>
                    <a:lnTo>
                      <a:pt x="126" y="184"/>
                    </a:lnTo>
                    <a:lnTo>
                      <a:pt x="124" y="176"/>
                    </a:lnTo>
                    <a:lnTo>
                      <a:pt x="126" y="172"/>
                    </a:lnTo>
                    <a:lnTo>
                      <a:pt x="128" y="169"/>
                    </a:lnTo>
                    <a:lnTo>
                      <a:pt x="132" y="165"/>
                    </a:lnTo>
                    <a:lnTo>
                      <a:pt x="140" y="159"/>
                    </a:lnTo>
                    <a:lnTo>
                      <a:pt x="144" y="157"/>
                    </a:lnTo>
                    <a:lnTo>
                      <a:pt x="145" y="154"/>
                    </a:lnTo>
                    <a:lnTo>
                      <a:pt x="147" y="150"/>
                    </a:lnTo>
                    <a:lnTo>
                      <a:pt x="148" y="147"/>
                    </a:lnTo>
                    <a:lnTo>
                      <a:pt x="147" y="143"/>
                    </a:lnTo>
                    <a:lnTo>
                      <a:pt x="147" y="140"/>
                    </a:lnTo>
                    <a:lnTo>
                      <a:pt x="144" y="137"/>
                    </a:lnTo>
                    <a:lnTo>
                      <a:pt x="141" y="135"/>
                    </a:lnTo>
                    <a:lnTo>
                      <a:pt x="137" y="132"/>
                    </a:lnTo>
                    <a:lnTo>
                      <a:pt x="134" y="131"/>
                    </a:lnTo>
                    <a:lnTo>
                      <a:pt x="132" y="132"/>
                    </a:lnTo>
                    <a:lnTo>
                      <a:pt x="131" y="134"/>
                    </a:lnTo>
                    <a:lnTo>
                      <a:pt x="131" y="135"/>
                    </a:lnTo>
                    <a:lnTo>
                      <a:pt x="134" y="136"/>
                    </a:lnTo>
                    <a:lnTo>
                      <a:pt x="137" y="139"/>
                    </a:lnTo>
                    <a:lnTo>
                      <a:pt x="137" y="140"/>
                    </a:lnTo>
                    <a:lnTo>
                      <a:pt x="135" y="147"/>
                    </a:lnTo>
                    <a:lnTo>
                      <a:pt x="132" y="149"/>
                    </a:lnTo>
                    <a:lnTo>
                      <a:pt x="130" y="152"/>
                    </a:lnTo>
                    <a:lnTo>
                      <a:pt x="128" y="154"/>
                    </a:lnTo>
                    <a:lnTo>
                      <a:pt x="127" y="158"/>
                    </a:lnTo>
                    <a:lnTo>
                      <a:pt x="121" y="162"/>
                    </a:lnTo>
                    <a:lnTo>
                      <a:pt x="118" y="169"/>
                    </a:lnTo>
                    <a:lnTo>
                      <a:pt x="114" y="174"/>
                    </a:lnTo>
                    <a:lnTo>
                      <a:pt x="112" y="179"/>
                    </a:lnTo>
                    <a:lnTo>
                      <a:pt x="112" y="181"/>
                    </a:lnTo>
                    <a:lnTo>
                      <a:pt x="110" y="181"/>
                    </a:lnTo>
                    <a:lnTo>
                      <a:pt x="108" y="180"/>
                    </a:lnTo>
                    <a:lnTo>
                      <a:pt x="104" y="176"/>
                    </a:lnTo>
                    <a:lnTo>
                      <a:pt x="101" y="174"/>
                    </a:lnTo>
                    <a:lnTo>
                      <a:pt x="101" y="170"/>
                    </a:lnTo>
                    <a:lnTo>
                      <a:pt x="99" y="171"/>
                    </a:lnTo>
                    <a:lnTo>
                      <a:pt x="95" y="172"/>
                    </a:lnTo>
                    <a:lnTo>
                      <a:pt x="91" y="174"/>
                    </a:lnTo>
                    <a:lnTo>
                      <a:pt x="87" y="175"/>
                    </a:lnTo>
                    <a:lnTo>
                      <a:pt x="86" y="175"/>
                    </a:lnTo>
                    <a:lnTo>
                      <a:pt x="86" y="174"/>
                    </a:lnTo>
                    <a:lnTo>
                      <a:pt x="86" y="170"/>
                    </a:lnTo>
                    <a:lnTo>
                      <a:pt x="87" y="162"/>
                    </a:lnTo>
                    <a:lnTo>
                      <a:pt x="91" y="154"/>
                    </a:lnTo>
                    <a:lnTo>
                      <a:pt x="86" y="152"/>
                    </a:lnTo>
                    <a:lnTo>
                      <a:pt x="82" y="150"/>
                    </a:lnTo>
                    <a:lnTo>
                      <a:pt x="80" y="150"/>
                    </a:lnTo>
                    <a:lnTo>
                      <a:pt x="83" y="147"/>
                    </a:lnTo>
                    <a:lnTo>
                      <a:pt x="86" y="144"/>
                    </a:lnTo>
                    <a:lnTo>
                      <a:pt x="91" y="140"/>
                    </a:lnTo>
                    <a:lnTo>
                      <a:pt x="96" y="140"/>
                    </a:lnTo>
                    <a:lnTo>
                      <a:pt x="100" y="140"/>
                    </a:lnTo>
                    <a:lnTo>
                      <a:pt x="105" y="143"/>
                    </a:lnTo>
                    <a:lnTo>
                      <a:pt x="109" y="143"/>
                    </a:lnTo>
                    <a:lnTo>
                      <a:pt x="112" y="143"/>
                    </a:lnTo>
                    <a:lnTo>
                      <a:pt x="113" y="140"/>
                    </a:lnTo>
                    <a:lnTo>
                      <a:pt x="112" y="134"/>
                    </a:lnTo>
                    <a:lnTo>
                      <a:pt x="108" y="123"/>
                    </a:lnTo>
                    <a:lnTo>
                      <a:pt x="105" y="117"/>
                    </a:lnTo>
                    <a:lnTo>
                      <a:pt x="104" y="113"/>
                    </a:lnTo>
                    <a:lnTo>
                      <a:pt x="104" y="108"/>
                    </a:lnTo>
                    <a:lnTo>
                      <a:pt x="105" y="104"/>
                    </a:lnTo>
                    <a:lnTo>
                      <a:pt x="108" y="101"/>
                    </a:lnTo>
                    <a:lnTo>
                      <a:pt x="110" y="99"/>
                    </a:lnTo>
                    <a:lnTo>
                      <a:pt x="106" y="97"/>
                    </a:lnTo>
                    <a:lnTo>
                      <a:pt x="104" y="99"/>
                    </a:lnTo>
                    <a:lnTo>
                      <a:pt x="101" y="100"/>
                    </a:lnTo>
                    <a:lnTo>
                      <a:pt x="99" y="101"/>
                    </a:lnTo>
                    <a:lnTo>
                      <a:pt x="97" y="104"/>
                    </a:lnTo>
                    <a:lnTo>
                      <a:pt x="99" y="105"/>
                    </a:lnTo>
                    <a:lnTo>
                      <a:pt x="100" y="106"/>
                    </a:lnTo>
                    <a:lnTo>
                      <a:pt x="100" y="108"/>
                    </a:lnTo>
                    <a:lnTo>
                      <a:pt x="100" y="110"/>
                    </a:lnTo>
                    <a:lnTo>
                      <a:pt x="97" y="114"/>
                    </a:lnTo>
                    <a:lnTo>
                      <a:pt x="95" y="118"/>
                    </a:lnTo>
                    <a:lnTo>
                      <a:pt x="92" y="121"/>
                    </a:lnTo>
                    <a:lnTo>
                      <a:pt x="91" y="124"/>
                    </a:lnTo>
                    <a:lnTo>
                      <a:pt x="88" y="128"/>
                    </a:lnTo>
                    <a:lnTo>
                      <a:pt x="86" y="131"/>
                    </a:lnTo>
                    <a:lnTo>
                      <a:pt x="83" y="132"/>
                    </a:lnTo>
                    <a:lnTo>
                      <a:pt x="82" y="136"/>
                    </a:lnTo>
                    <a:lnTo>
                      <a:pt x="79" y="140"/>
                    </a:lnTo>
                    <a:lnTo>
                      <a:pt x="74" y="148"/>
                    </a:lnTo>
                    <a:lnTo>
                      <a:pt x="73" y="152"/>
                    </a:lnTo>
                    <a:lnTo>
                      <a:pt x="71" y="154"/>
                    </a:lnTo>
                    <a:lnTo>
                      <a:pt x="67" y="152"/>
                    </a:lnTo>
                    <a:lnTo>
                      <a:pt x="65" y="149"/>
                    </a:lnTo>
                    <a:lnTo>
                      <a:pt x="62" y="144"/>
                    </a:lnTo>
                    <a:lnTo>
                      <a:pt x="60" y="144"/>
                    </a:lnTo>
                    <a:lnTo>
                      <a:pt x="57" y="144"/>
                    </a:lnTo>
                    <a:lnTo>
                      <a:pt x="56" y="144"/>
                    </a:lnTo>
                    <a:lnTo>
                      <a:pt x="51" y="144"/>
                    </a:lnTo>
                    <a:lnTo>
                      <a:pt x="47" y="145"/>
                    </a:lnTo>
                    <a:lnTo>
                      <a:pt x="44" y="147"/>
                    </a:lnTo>
                    <a:lnTo>
                      <a:pt x="43" y="145"/>
                    </a:lnTo>
                    <a:lnTo>
                      <a:pt x="43" y="141"/>
                    </a:lnTo>
                    <a:lnTo>
                      <a:pt x="44" y="132"/>
                    </a:lnTo>
                    <a:lnTo>
                      <a:pt x="48" y="124"/>
                    </a:lnTo>
                    <a:lnTo>
                      <a:pt x="45" y="122"/>
                    </a:lnTo>
                    <a:lnTo>
                      <a:pt x="44" y="121"/>
                    </a:lnTo>
                    <a:lnTo>
                      <a:pt x="42" y="119"/>
                    </a:lnTo>
                    <a:lnTo>
                      <a:pt x="42" y="118"/>
                    </a:lnTo>
                    <a:lnTo>
                      <a:pt x="43" y="115"/>
                    </a:lnTo>
                    <a:lnTo>
                      <a:pt x="47" y="113"/>
                    </a:lnTo>
                    <a:lnTo>
                      <a:pt x="51" y="110"/>
                    </a:lnTo>
                    <a:lnTo>
                      <a:pt x="54" y="110"/>
                    </a:lnTo>
                    <a:lnTo>
                      <a:pt x="58" y="110"/>
                    </a:lnTo>
                    <a:lnTo>
                      <a:pt x="62" y="113"/>
                    </a:lnTo>
                    <a:lnTo>
                      <a:pt x="65" y="115"/>
                    </a:lnTo>
                    <a:lnTo>
                      <a:pt x="67" y="117"/>
                    </a:lnTo>
                    <a:lnTo>
                      <a:pt x="70" y="115"/>
                    </a:lnTo>
                    <a:lnTo>
                      <a:pt x="71" y="113"/>
                    </a:lnTo>
                    <a:lnTo>
                      <a:pt x="70" y="110"/>
                    </a:lnTo>
                    <a:lnTo>
                      <a:pt x="69" y="106"/>
                    </a:lnTo>
                    <a:lnTo>
                      <a:pt x="62" y="101"/>
                    </a:lnTo>
                    <a:lnTo>
                      <a:pt x="58" y="99"/>
                    </a:lnTo>
                    <a:lnTo>
                      <a:pt x="53" y="97"/>
                    </a:lnTo>
                    <a:lnTo>
                      <a:pt x="49" y="99"/>
                    </a:lnTo>
                    <a:lnTo>
                      <a:pt x="47" y="100"/>
                    </a:lnTo>
                    <a:lnTo>
                      <a:pt x="44" y="101"/>
                    </a:lnTo>
                    <a:lnTo>
                      <a:pt x="42" y="104"/>
                    </a:lnTo>
                    <a:lnTo>
                      <a:pt x="40" y="108"/>
                    </a:lnTo>
                    <a:lnTo>
                      <a:pt x="39" y="109"/>
                    </a:lnTo>
                    <a:lnTo>
                      <a:pt x="36" y="108"/>
                    </a:lnTo>
                    <a:lnTo>
                      <a:pt x="32" y="104"/>
                    </a:lnTo>
                    <a:lnTo>
                      <a:pt x="29" y="99"/>
                    </a:lnTo>
                    <a:lnTo>
                      <a:pt x="26" y="95"/>
                    </a:lnTo>
                    <a:lnTo>
                      <a:pt x="25" y="92"/>
                    </a:lnTo>
                    <a:lnTo>
                      <a:pt x="23" y="91"/>
                    </a:lnTo>
                    <a:lnTo>
                      <a:pt x="21" y="88"/>
                    </a:lnTo>
                    <a:lnTo>
                      <a:pt x="18" y="86"/>
                    </a:lnTo>
                    <a:lnTo>
                      <a:pt x="16" y="77"/>
                    </a:lnTo>
                    <a:lnTo>
                      <a:pt x="16" y="75"/>
                    </a:lnTo>
                    <a:lnTo>
                      <a:pt x="10" y="66"/>
                    </a:lnTo>
                    <a:lnTo>
                      <a:pt x="9" y="62"/>
                    </a:lnTo>
                    <a:lnTo>
                      <a:pt x="9" y="57"/>
                    </a:lnTo>
                    <a:lnTo>
                      <a:pt x="9" y="56"/>
                    </a:lnTo>
                    <a:lnTo>
                      <a:pt x="7" y="52"/>
                    </a:lnTo>
                    <a:lnTo>
                      <a:pt x="4" y="45"/>
                    </a:lnTo>
                    <a:lnTo>
                      <a:pt x="3" y="40"/>
                    </a:lnTo>
                    <a:lnTo>
                      <a:pt x="0" y="36"/>
                    </a:lnTo>
                    <a:lnTo>
                      <a:pt x="0" y="35"/>
                    </a:lnTo>
                    <a:lnTo>
                      <a:pt x="1" y="34"/>
                    </a:lnTo>
                    <a:lnTo>
                      <a:pt x="4" y="34"/>
                    </a:lnTo>
                    <a:lnTo>
                      <a:pt x="8" y="34"/>
                    </a:lnTo>
                    <a:lnTo>
                      <a:pt x="10" y="34"/>
                    </a:lnTo>
                    <a:lnTo>
                      <a:pt x="10" y="29"/>
                    </a:lnTo>
                    <a:lnTo>
                      <a:pt x="12" y="21"/>
                    </a:lnTo>
                    <a:lnTo>
                      <a:pt x="12" y="17"/>
                    </a:lnTo>
                    <a:lnTo>
                      <a:pt x="12" y="14"/>
                    </a:lnTo>
                    <a:lnTo>
                      <a:pt x="10" y="12"/>
                    </a:lnTo>
                    <a:lnTo>
                      <a:pt x="10" y="10"/>
                    </a:lnTo>
                    <a:lnTo>
                      <a:pt x="12" y="9"/>
                    </a:lnTo>
                    <a:lnTo>
                      <a:pt x="14" y="10"/>
                    </a:lnTo>
                    <a:lnTo>
                      <a:pt x="21" y="14"/>
                    </a:lnTo>
                    <a:lnTo>
                      <a:pt x="25" y="18"/>
                    </a:lnTo>
                    <a:lnTo>
                      <a:pt x="29" y="23"/>
                    </a:lnTo>
                    <a:lnTo>
                      <a:pt x="31" y="27"/>
                    </a:lnTo>
                    <a:lnTo>
                      <a:pt x="31" y="31"/>
                    </a:lnTo>
                    <a:lnTo>
                      <a:pt x="31" y="33"/>
                    </a:lnTo>
                    <a:lnTo>
                      <a:pt x="31" y="35"/>
                    </a:lnTo>
                    <a:lnTo>
                      <a:pt x="32" y="38"/>
                    </a:lnTo>
                    <a:lnTo>
                      <a:pt x="34" y="40"/>
                    </a:lnTo>
                    <a:lnTo>
                      <a:pt x="36" y="44"/>
                    </a:lnTo>
                    <a:lnTo>
                      <a:pt x="38" y="47"/>
                    </a:lnTo>
                    <a:lnTo>
                      <a:pt x="36" y="49"/>
                    </a:lnTo>
                    <a:lnTo>
                      <a:pt x="34" y="53"/>
                    </a:lnTo>
                    <a:lnTo>
                      <a:pt x="31" y="57"/>
                    </a:lnTo>
                    <a:lnTo>
                      <a:pt x="31" y="61"/>
                    </a:lnTo>
                    <a:lnTo>
                      <a:pt x="32" y="66"/>
                    </a:lnTo>
                    <a:lnTo>
                      <a:pt x="35" y="71"/>
                    </a:lnTo>
                    <a:lnTo>
                      <a:pt x="38" y="75"/>
                    </a:lnTo>
                    <a:lnTo>
                      <a:pt x="42" y="77"/>
                    </a:lnTo>
                    <a:lnTo>
                      <a:pt x="44" y="77"/>
                    </a:lnTo>
                    <a:lnTo>
                      <a:pt x="45" y="74"/>
                    </a:lnTo>
                    <a:lnTo>
                      <a:pt x="47" y="70"/>
                    </a:lnTo>
                    <a:lnTo>
                      <a:pt x="47" y="65"/>
                    </a:lnTo>
                    <a:lnTo>
                      <a:pt x="48" y="52"/>
                    </a:lnTo>
                    <a:lnTo>
                      <a:pt x="48" y="49"/>
                    </a:lnTo>
                    <a:lnTo>
                      <a:pt x="47" y="45"/>
                    </a:lnTo>
                    <a:lnTo>
                      <a:pt x="42" y="40"/>
                    </a:lnTo>
                    <a:lnTo>
                      <a:pt x="36" y="33"/>
                    </a:lnTo>
                    <a:lnTo>
                      <a:pt x="35" y="27"/>
                    </a:lnTo>
                    <a:lnTo>
                      <a:pt x="36" y="23"/>
                    </a:lnTo>
                    <a:lnTo>
                      <a:pt x="38" y="21"/>
                    </a:lnTo>
                    <a:lnTo>
                      <a:pt x="40" y="20"/>
                    </a:lnTo>
                    <a:lnTo>
                      <a:pt x="43" y="20"/>
                    </a:lnTo>
                    <a:lnTo>
                      <a:pt x="45" y="20"/>
                    </a:lnTo>
                    <a:lnTo>
                      <a:pt x="45" y="18"/>
                    </a:lnTo>
                    <a:lnTo>
                      <a:pt x="45" y="13"/>
                    </a:lnTo>
                    <a:lnTo>
                      <a:pt x="48" y="9"/>
                    </a:lnTo>
                    <a:lnTo>
                      <a:pt x="49" y="7"/>
                    </a:lnTo>
                    <a:lnTo>
                      <a:pt x="51" y="8"/>
                    </a:lnTo>
                    <a:lnTo>
                      <a:pt x="53" y="9"/>
                    </a:lnTo>
                    <a:lnTo>
                      <a:pt x="57" y="10"/>
                    </a:lnTo>
                    <a:lnTo>
                      <a:pt x="60" y="5"/>
                    </a:lnTo>
                    <a:lnTo>
                      <a:pt x="64" y="1"/>
                    </a:lnTo>
                    <a:lnTo>
                      <a:pt x="65" y="0"/>
                    </a:lnTo>
                    <a:lnTo>
                      <a:pt x="69" y="1"/>
                    </a:lnTo>
                    <a:lnTo>
                      <a:pt x="71" y="5"/>
                    </a:lnTo>
                    <a:lnTo>
                      <a:pt x="74" y="8"/>
                    </a:lnTo>
                    <a:lnTo>
                      <a:pt x="74" y="10"/>
                    </a:lnTo>
                    <a:lnTo>
                      <a:pt x="77" y="9"/>
                    </a:lnTo>
                    <a:lnTo>
                      <a:pt x="79" y="7"/>
                    </a:lnTo>
                    <a:lnTo>
                      <a:pt x="82" y="5"/>
                    </a:lnTo>
                    <a:lnTo>
                      <a:pt x="84" y="5"/>
                    </a:lnTo>
                    <a:lnTo>
                      <a:pt x="84" y="7"/>
                    </a:lnTo>
                    <a:lnTo>
                      <a:pt x="86" y="12"/>
                    </a:lnTo>
                    <a:lnTo>
                      <a:pt x="87" y="20"/>
                    </a:lnTo>
                    <a:lnTo>
                      <a:pt x="91" y="20"/>
                    </a:lnTo>
                    <a:lnTo>
                      <a:pt x="93" y="22"/>
                    </a:lnTo>
                    <a:lnTo>
                      <a:pt x="95" y="25"/>
                    </a:lnTo>
                    <a:lnTo>
                      <a:pt x="95" y="29"/>
                    </a:lnTo>
                    <a:lnTo>
                      <a:pt x="95" y="33"/>
                    </a:lnTo>
                    <a:lnTo>
                      <a:pt x="93" y="36"/>
                    </a:lnTo>
                    <a:lnTo>
                      <a:pt x="91" y="42"/>
                    </a:lnTo>
                    <a:lnTo>
                      <a:pt x="87" y="45"/>
                    </a:lnTo>
                    <a:lnTo>
                      <a:pt x="86" y="48"/>
                    </a:lnTo>
                    <a:lnTo>
                      <a:pt x="84" y="49"/>
                    </a:lnTo>
                    <a:lnTo>
                      <a:pt x="86" y="60"/>
                    </a:lnTo>
                    <a:lnTo>
                      <a:pt x="87" y="62"/>
                    </a:lnTo>
                    <a:lnTo>
                      <a:pt x="89" y="66"/>
                    </a:lnTo>
                    <a:lnTo>
                      <a:pt x="93" y="67"/>
                    </a:lnTo>
                    <a:lnTo>
                      <a:pt x="97" y="70"/>
                    </a:lnTo>
                    <a:lnTo>
                      <a:pt x="109" y="71"/>
                    </a:lnTo>
                    <a:lnTo>
                      <a:pt x="122" y="74"/>
                    </a:lnTo>
                    <a:lnTo>
                      <a:pt x="137" y="78"/>
                    </a:lnTo>
                    <a:lnTo>
                      <a:pt x="147" y="80"/>
                    </a:lnTo>
                    <a:lnTo>
                      <a:pt x="152" y="80"/>
                    </a:lnTo>
                    <a:lnTo>
                      <a:pt x="156" y="80"/>
                    </a:lnTo>
                    <a:lnTo>
                      <a:pt x="157" y="78"/>
                    </a:lnTo>
                    <a:lnTo>
                      <a:pt x="157" y="75"/>
                    </a:lnTo>
                    <a:lnTo>
                      <a:pt x="154" y="74"/>
                    </a:lnTo>
                    <a:lnTo>
                      <a:pt x="141" y="70"/>
                    </a:lnTo>
                    <a:lnTo>
                      <a:pt x="130" y="67"/>
                    </a:lnTo>
                    <a:lnTo>
                      <a:pt x="121" y="65"/>
                    </a:lnTo>
                    <a:lnTo>
                      <a:pt x="113" y="61"/>
                    </a:lnTo>
                    <a:lnTo>
                      <a:pt x="108" y="57"/>
                    </a:lnTo>
                    <a:lnTo>
                      <a:pt x="102" y="52"/>
                    </a:lnTo>
                    <a:lnTo>
                      <a:pt x="100" y="47"/>
                    </a:lnTo>
                    <a:lnTo>
                      <a:pt x="97" y="40"/>
                    </a:lnTo>
                    <a:lnTo>
                      <a:pt x="97" y="33"/>
                    </a:lnTo>
                    <a:lnTo>
                      <a:pt x="97" y="27"/>
                    </a:lnTo>
                    <a:lnTo>
                      <a:pt x="99" y="22"/>
                    </a:lnTo>
                    <a:lnTo>
                      <a:pt x="101" y="18"/>
                    </a:lnTo>
                    <a:lnTo>
                      <a:pt x="105" y="14"/>
                    </a:lnTo>
                    <a:lnTo>
                      <a:pt x="109" y="10"/>
                    </a:lnTo>
                    <a:lnTo>
                      <a:pt x="113" y="8"/>
                    </a:lnTo>
                    <a:lnTo>
                      <a:pt x="118" y="7"/>
                    </a:lnTo>
                    <a:lnTo>
                      <a:pt x="123" y="7"/>
                    </a:lnTo>
                    <a:lnTo>
                      <a:pt x="128" y="7"/>
                    </a:lnTo>
                    <a:lnTo>
                      <a:pt x="132" y="8"/>
                    </a:lnTo>
                    <a:lnTo>
                      <a:pt x="145" y="14"/>
                    </a:lnTo>
                    <a:lnTo>
                      <a:pt x="153" y="18"/>
                    </a:lnTo>
                    <a:lnTo>
                      <a:pt x="157" y="20"/>
                    </a:lnTo>
                    <a:lnTo>
                      <a:pt x="158" y="20"/>
                    </a:lnTo>
                    <a:lnTo>
                      <a:pt x="159" y="18"/>
                    </a:lnTo>
                    <a:lnTo>
                      <a:pt x="161" y="14"/>
                    </a:lnTo>
                    <a:lnTo>
                      <a:pt x="161" y="12"/>
                    </a:lnTo>
                    <a:lnTo>
                      <a:pt x="162" y="10"/>
                    </a:lnTo>
                    <a:lnTo>
                      <a:pt x="165" y="12"/>
                    </a:lnTo>
                    <a:lnTo>
                      <a:pt x="167" y="14"/>
                    </a:lnTo>
                    <a:lnTo>
                      <a:pt x="171" y="18"/>
                    </a:lnTo>
                    <a:lnTo>
                      <a:pt x="171" y="25"/>
                    </a:lnTo>
                    <a:lnTo>
                      <a:pt x="171" y="29"/>
                    </a:lnTo>
                    <a:lnTo>
                      <a:pt x="169" y="31"/>
                    </a:lnTo>
                    <a:lnTo>
                      <a:pt x="166" y="34"/>
                    </a:lnTo>
                    <a:lnTo>
                      <a:pt x="162" y="36"/>
                    </a:lnTo>
                    <a:lnTo>
                      <a:pt x="161" y="38"/>
                    </a:lnTo>
                    <a:lnTo>
                      <a:pt x="156" y="42"/>
                    </a:lnTo>
                    <a:lnTo>
                      <a:pt x="148" y="43"/>
                    </a:lnTo>
                    <a:lnTo>
                      <a:pt x="140" y="42"/>
                    </a:lnTo>
                    <a:lnTo>
                      <a:pt x="134" y="38"/>
                    </a:lnTo>
                    <a:lnTo>
                      <a:pt x="124" y="33"/>
                    </a:lnTo>
                    <a:lnTo>
                      <a:pt x="121" y="30"/>
                    </a:lnTo>
                    <a:lnTo>
                      <a:pt x="117" y="29"/>
                    </a:lnTo>
                    <a:lnTo>
                      <a:pt x="114" y="29"/>
                    </a:lnTo>
                    <a:lnTo>
                      <a:pt x="113" y="30"/>
                    </a:lnTo>
                    <a:lnTo>
                      <a:pt x="112" y="33"/>
                    </a:lnTo>
                    <a:lnTo>
                      <a:pt x="110" y="34"/>
                    </a:lnTo>
                    <a:lnTo>
                      <a:pt x="112" y="36"/>
                    </a:lnTo>
                    <a:lnTo>
                      <a:pt x="113" y="39"/>
                    </a:lnTo>
                    <a:lnTo>
                      <a:pt x="114" y="40"/>
                    </a:lnTo>
                    <a:lnTo>
                      <a:pt x="117" y="42"/>
                    </a:lnTo>
                    <a:lnTo>
                      <a:pt x="124" y="44"/>
                    </a:lnTo>
                    <a:lnTo>
                      <a:pt x="132" y="47"/>
                    </a:lnTo>
                    <a:lnTo>
                      <a:pt x="136" y="47"/>
                    </a:lnTo>
                    <a:lnTo>
                      <a:pt x="143" y="48"/>
                    </a:lnTo>
                    <a:lnTo>
                      <a:pt x="150" y="51"/>
                    </a:lnTo>
                    <a:lnTo>
                      <a:pt x="153" y="52"/>
                    </a:lnTo>
                    <a:lnTo>
                      <a:pt x="157" y="53"/>
                    </a:lnTo>
                    <a:lnTo>
                      <a:pt x="165" y="56"/>
                    </a:lnTo>
                    <a:lnTo>
                      <a:pt x="170" y="62"/>
                    </a:lnTo>
                    <a:lnTo>
                      <a:pt x="174" y="69"/>
                    </a:lnTo>
                    <a:lnTo>
                      <a:pt x="175" y="77"/>
                    </a:lnTo>
                    <a:lnTo>
                      <a:pt x="174" y="86"/>
                    </a:lnTo>
                    <a:lnTo>
                      <a:pt x="171" y="88"/>
                    </a:lnTo>
                    <a:lnTo>
                      <a:pt x="170" y="91"/>
                    </a:lnTo>
                    <a:lnTo>
                      <a:pt x="166" y="93"/>
                    </a:lnTo>
                    <a:lnTo>
                      <a:pt x="163" y="95"/>
                    </a:lnTo>
                    <a:lnTo>
                      <a:pt x="154" y="96"/>
                    </a:lnTo>
                    <a:lnTo>
                      <a:pt x="150" y="9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23" name="Freeform 56"/>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24" name="Freeform 57"/>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25" name="Freeform 58"/>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26" name="Freeform 59"/>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27" name="Freeform 60"/>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28" name="Freeform 61"/>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29" name="Freeform 62"/>
              <p:cNvSpPr/>
              <p:nvPr userDrawn="1"/>
            </p:nvSpPr>
            <p:spPr bwMode="auto">
              <a:xfrm>
                <a:off x="143" y="177"/>
                <a:ext cx="15" cy="32"/>
              </a:xfrm>
              <a:custGeom>
                <a:avLst/>
                <a:gdLst>
                  <a:gd name="T0" fmla="*/ 0 w 46"/>
                  <a:gd name="T1" fmla="*/ 0 h 97"/>
                  <a:gd name="T2" fmla="*/ 0 w 46"/>
                  <a:gd name="T3" fmla="*/ 0 h 97"/>
                  <a:gd name="T4" fmla="*/ 0 w 46"/>
                  <a:gd name="T5" fmla="*/ 0 h 97"/>
                  <a:gd name="T6" fmla="*/ 0 w 46"/>
                  <a:gd name="T7" fmla="*/ 0 h 97"/>
                  <a:gd name="T8" fmla="*/ 0 w 46"/>
                  <a:gd name="T9" fmla="*/ 0 h 97"/>
                  <a:gd name="T10" fmla="*/ 0 w 46"/>
                  <a:gd name="T11" fmla="*/ 0 h 97"/>
                  <a:gd name="T12" fmla="*/ 0 w 46"/>
                  <a:gd name="T13" fmla="*/ 0 h 97"/>
                  <a:gd name="T14" fmla="*/ 0 w 46"/>
                  <a:gd name="T15" fmla="*/ 0 h 97"/>
                  <a:gd name="T16" fmla="*/ 0 w 46"/>
                  <a:gd name="T17" fmla="*/ 0 h 97"/>
                  <a:gd name="T18" fmla="*/ 0 w 46"/>
                  <a:gd name="T19" fmla="*/ 0 h 97"/>
                  <a:gd name="T20" fmla="*/ 0 w 46"/>
                  <a:gd name="T21" fmla="*/ 0 h 97"/>
                  <a:gd name="T22" fmla="*/ 0 w 46"/>
                  <a:gd name="T23" fmla="*/ 0 h 97"/>
                  <a:gd name="T24" fmla="*/ 0 w 46"/>
                  <a:gd name="T25" fmla="*/ 0 h 97"/>
                  <a:gd name="T26" fmla="*/ 0 w 46"/>
                  <a:gd name="T27" fmla="*/ 0 h 97"/>
                  <a:gd name="T28" fmla="*/ 0 w 46"/>
                  <a:gd name="T29" fmla="*/ 0 h 97"/>
                  <a:gd name="T30" fmla="*/ 0 w 46"/>
                  <a:gd name="T31" fmla="*/ 0 h 97"/>
                  <a:gd name="T32" fmla="*/ 0 w 46"/>
                  <a:gd name="T33" fmla="*/ 0 h 97"/>
                  <a:gd name="T34" fmla="*/ 0 w 46"/>
                  <a:gd name="T35" fmla="*/ 0 h 97"/>
                  <a:gd name="T36" fmla="*/ 0 w 46"/>
                  <a:gd name="T37" fmla="*/ 0 h 97"/>
                  <a:gd name="T38" fmla="*/ 0 w 46"/>
                  <a:gd name="T39" fmla="*/ 0 h 97"/>
                  <a:gd name="T40" fmla="*/ 0 w 46"/>
                  <a:gd name="T41" fmla="*/ 0 h 97"/>
                  <a:gd name="T42" fmla="*/ 0 w 46"/>
                  <a:gd name="T43" fmla="*/ 0 h 97"/>
                  <a:gd name="T44" fmla="*/ 0 w 46"/>
                  <a:gd name="T45" fmla="*/ 0 h 97"/>
                  <a:gd name="T46" fmla="*/ 0 w 46"/>
                  <a:gd name="T47" fmla="*/ 0 h 97"/>
                  <a:gd name="T48" fmla="*/ 0 w 46"/>
                  <a:gd name="T49" fmla="*/ 0 h 97"/>
                  <a:gd name="T50" fmla="*/ 0 w 46"/>
                  <a:gd name="T51" fmla="*/ 0 h 97"/>
                  <a:gd name="T52" fmla="*/ 0 w 46"/>
                  <a:gd name="T53" fmla="*/ 0 h 97"/>
                  <a:gd name="T54" fmla="*/ 0 w 46"/>
                  <a:gd name="T55" fmla="*/ 0 h 97"/>
                  <a:gd name="T56" fmla="*/ 0 w 46"/>
                  <a:gd name="T57" fmla="*/ 0 h 97"/>
                  <a:gd name="T58" fmla="*/ 0 w 46"/>
                  <a:gd name="T59" fmla="*/ 0 h 97"/>
                  <a:gd name="T60" fmla="*/ 0 w 46"/>
                  <a:gd name="T61" fmla="*/ 0 h 97"/>
                  <a:gd name="T62" fmla="*/ 0 w 46"/>
                  <a:gd name="T63" fmla="*/ 0 h 97"/>
                  <a:gd name="T64" fmla="*/ 0 w 46"/>
                  <a:gd name="T65" fmla="*/ 0 h 97"/>
                  <a:gd name="T66" fmla="*/ 0 w 46"/>
                  <a:gd name="T67" fmla="*/ 0 h 97"/>
                  <a:gd name="T68" fmla="*/ 0 w 46"/>
                  <a:gd name="T69" fmla="*/ 0 h 97"/>
                  <a:gd name="T70" fmla="*/ 0 w 46"/>
                  <a:gd name="T71" fmla="*/ 0 h 97"/>
                  <a:gd name="T72" fmla="*/ 0 w 46"/>
                  <a:gd name="T73" fmla="*/ 0 h 97"/>
                  <a:gd name="T74" fmla="*/ 0 w 46"/>
                  <a:gd name="T75" fmla="*/ 0 h 97"/>
                  <a:gd name="T76" fmla="*/ 0 w 46"/>
                  <a:gd name="T77" fmla="*/ 0 h 97"/>
                  <a:gd name="T78" fmla="*/ 0 w 46"/>
                  <a:gd name="T79" fmla="*/ 0 h 97"/>
                  <a:gd name="T80" fmla="*/ 0 w 46"/>
                  <a:gd name="T81" fmla="*/ 0 h 97"/>
                  <a:gd name="T82" fmla="*/ 0 w 46"/>
                  <a:gd name="T83" fmla="*/ 0 h 97"/>
                  <a:gd name="T84" fmla="*/ 0 w 46"/>
                  <a:gd name="T85" fmla="*/ 0 h 97"/>
                  <a:gd name="T86" fmla="*/ 0 w 46"/>
                  <a:gd name="T87" fmla="*/ 0 h 97"/>
                  <a:gd name="T88" fmla="*/ 0 w 46"/>
                  <a:gd name="T89" fmla="*/ 0 h 97"/>
                  <a:gd name="T90" fmla="*/ 0 w 46"/>
                  <a:gd name="T91" fmla="*/ 0 h 97"/>
                  <a:gd name="T92" fmla="*/ 0 w 46"/>
                  <a:gd name="T93" fmla="*/ 0 h 97"/>
                  <a:gd name="T94" fmla="*/ 0 w 46"/>
                  <a:gd name="T95" fmla="*/ 0 h 97"/>
                  <a:gd name="T96" fmla="*/ 0 w 46"/>
                  <a:gd name="T97" fmla="*/ 0 h 97"/>
                  <a:gd name="T98" fmla="*/ 0 w 46"/>
                  <a:gd name="T99" fmla="*/ 0 h 97"/>
                  <a:gd name="T100" fmla="*/ 0 w 46"/>
                  <a:gd name="T101" fmla="*/ 0 h 97"/>
                  <a:gd name="T102" fmla="*/ 0 w 46"/>
                  <a:gd name="T103" fmla="*/ 0 h 97"/>
                  <a:gd name="T104" fmla="*/ 0 w 46"/>
                  <a:gd name="T105" fmla="*/ 0 h 97"/>
                  <a:gd name="T106" fmla="*/ 0 w 46"/>
                  <a:gd name="T107" fmla="*/ 0 h 97"/>
                  <a:gd name="T108" fmla="*/ 0 w 46"/>
                  <a:gd name="T109" fmla="*/ 0 h 97"/>
                  <a:gd name="T110" fmla="*/ 0 w 46"/>
                  <a:gd name="T111" fmla="*/ 0 h 97"/>
                  <a:gd name="T112" fmla="*/ 0 w 46"/>
                  <a:gd name="T113" fmla="*/ 0 h 97"/>
                  <a:gd name="T114" fmla="*/ 0 w 46"/>
                  <a:gd name="T115" fmla="*/ 0 h 97"/>
                  <a:gd name="T116" fmla="*/ 0 w 46"/>
                  <a:gd name="T117" fmla="*/ 0 h 97"/>
                  <a:gd name="T118" fmla="*/ 0 w 46"/>
                  <a:gd name="T119" fmla="*/ 0 h 97"/>
                  <a:gd name="T120" fmla="*/ 0 w 46"/>
                  <a:gd name="T121" fmla="*/ 0 h 97"/>
                  <a:gd name="T122" fmla="*/ 0 w 46"/>
                  <a:gd name="T123" fmla="*/ 0 h 97"/>
                  <a:gd name="T124" fmla="*/ 0 w 46"/>
                  <a:gd name="T125" fmla="*/ 0 h 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6" h="97">
                    <a:moveTo>
                      <a:pt x="11" y="0"/>
                    </a:moveTo>
                    <a:lnTo>
                      <a:pt x="11" y="1"/>
                    </a:lnTo>
                    <a:lnTo>
                      <a:pt x="8" y="13"/>
                    </a:lnTo>
                    <a:lnTo>
                      <a:pt x="7" y="15"/>
                    </a:lnTo>
                    <a:lnTo>
                      <a:pt x="8" y="19"/>
                    </a:lnTo>
                    <a:lnTo>
                      <a:pt x="11" y="20"/>
                    </a:lnTo>
                    <a:lnTo>
                      <a:pt x="12" y="22"/>
                    </a:lnTo>
                    <a:lnTo>
                      <a:pt x="13" y="24"/>
                    </a:lnTo>
                    <a:lnTo>
                      <a:pt x="13" y="28"/>
                    </a:lnTo>
                    <a:lnTo>
                      <a:pt x="13" y="33"/>
                    </a:lnTo>
                    <a:lnTo>
                      <a:pt x="13" y="35"/>
                    </a:lnTo>
                    <a:lnTo>
                      <a:pt x="12" y="33"/>
                    </a:lnTo>
                    <a:lnTo>
                      <a:pt x="11" y="31"/>
                    </a:lnTo>
                    <a:lnTo>
                      <a:pt x="8" y="27"/>
                    </a:lnTo>
                    <a:lnTo>
                      <a:pt x="6" y="25"/>
                    </a:lnTo>
                    <a:lnTo>
                      <a:pt x="0" y="27"/>
                    </a:lnTo>
                    <a:lnTo>
                      <a:pt x="0" y="28"/>
                    </a:lnTo>
                    <a:lnTo>
                      <a:pt x="3" y="31"/>
                    </a:lnTo>
                    <a:lnTo>
                      <a:pt x="4" y="36"/>
                    </a:lnTo>
                    <a:lnTo>
                      <a:pt x="8" y="41"/>
                    </a:lnTo>
                    <a:lnTo>
                      <a:pt x="11" y="44"/>
                    </a:lnTo>
                    <a:lnTo>
                      <a:pt x="13" y="45"/>
                    </a:lnTo>
                    <a:lnTo>
                      <a:pt x="15" y="46"/>
                    </a:lnTo>
                    <a:lnTo>
                      <a:pt x="13" y="48"/>
                    </a:lnTo>
                    <a:lnTo>
                      <a:pt x="11" y="48"/>
                    </a:lnTo>
                    <a:lnTo>
                      <a:pt x="9" y="48"/>
                    </a:lnTo>
                    <a:lnTo>
                      <a:pt x="8" y="48"/>
                    </a:lnTo>
                    <a:lnTo>
                      <a:pt x="8" y="49"/>
                    </a:lnTo>
                    <a:lnTo>
                      <a:pt x="9" y="53"/>
                    </a:lnTo>
                    <a:lnTo>
                      <a:pt x="11" y="57"/>
                    </a:lnTo>
                    <a:lnTo>
                      <a:pt x="15" y="60"/>
                    </a:lnTo>
                    <a:lnTo>
                      <a:pt x="18" y="63"/>
                    </a:lnTo>
                    <a:lnTo>
                      <a:pt x="20" y="66"/>
                    </a:lnTo>
                    <a:lnTo>
                      <a:pt x="18" y="67"/>
                    </a:lnTo>
                    <a:lnTo>
                      <a:pt x="16" y="66"/>
                    </a:lnTo>
                    <a:lnTo>
                      <a:pt x="15" y="66"/>
                    </a:lnTo>
                    <a:lnTo>
                      <a:pt x="13" y="67"/>
                    </a:lnTo>
                    <a:lnTo>
                      <a:pt x="17" y="75"/>
                    </a:lnTo>
                    <a:lnTo>
                      <a:pt x="20" y="79"/>
                    </a:lnTo>
                    <a:lnTo>
                      <a:pt x="22" y="80"/>
                    </a:lnTo>
                    <a:lnTo>
                      <a:pt x="30" y="84"/>
                    </a:lnTo>
                    <a:lnTo>
                      <a:pt x="31" y="85"/>
                    </a:lnTo>
                    <a:lnTo>
                      <a:pt x="30" y="86"/>
                    </a:lnTo>
                    <a:lnTo>
                      <a:pt x="29" y="86"/>
                    </a:lnTo>
                    <a:lnTo>
                      <a:pt x="28" y="86"/>
                    </a:lnTo>
                    <a:lnTo>
                      <a:pt x="25" y="86"/>
                    </a:lnTo>
                    <a:lnTo>
                      <a:pt x="22" y="86"/>
                    </a:lnTo>
                    <a:lnTo>
                      <a:pt x="25" y="93"/>
                    </a:lnTo>
                    <a:lnTo>
                      <a:pt x="28" y="95"/>
                    </a:lnTo>
                    <a:lnTo>
                      <a:pt x="30" y="97"/>
                    </a:lnTo>
                    <a:lnTo>
                      <a:pt x="31" y="97"/>
                    </a:lnTo>
                    <a:lnTo>
                      <a:pt x="33" y="93"/>
                    </a:lnTo>
                    <a:lnTo>
                      <a:pt x="37" y="89"/>
                    </a:lnTo>
                    <a:lnTo>
                      <a:pt x="42" y="86"/>
                    </a:lnTo>
                    <a:lnTo>
                      <a:pt x="44" y="86"/>
                    </a:lnTo>
                    <a:lnTo>
                      <a:pt x="46" y="86"/>
                    </a:lnTo>
                    <a:lnTo>
                      <a:pt x="46" y="85"/>
                    </a:lnTo>
                    <a:lnTo>
                      <a:pt x="46" y="81"/>
                    </a:lnTo>
                    <a:lnTo>
                      <a:pt x="46" y="77"/>
                    </a:lnTo>
                    <a:lnTo>
                      <a:pt x="44" y="75"/>
                    </a:lnTo>
                    <a:lnTo>
                      <a:pt x="44" y="71"/>
                    </a:lnTo>
                    <a:lnTo>
                      <a:pt x="44" y="70"/>
                    </a:lnTo>
                    <a:lnTo>
                      <a:pt x="42" y="71"/>
                    </a:lnTo>
                    <a:lnTo>
                      <a:pt x="39" y="75"/>
                    </a:lnTo>
                    <a:lnTo>
                      <a:pt x="35" y="76"/>
                    </a:lnTo>
                    <a:lnTo>
                      <a:pt x="31" y="75"/>
                    </a:lnTo>
                    <a:lnTo>
                      <a:pt x="29" y="73"/>
                    </a:lnTo>
                    <a:lnTo>
                      <a:pt x="26" y="70"/>
                    </a:lnTo>
                    <a:lnTo>
                      <a:pt x="24" y="66"/>
                    </a:lnTo>
                    <a:lnTo>
                      <a:pt x="20" y="54"/>
                    </a:lnTo>
                    <a:lnTo>
                      <a:pt x="18" y="38"/>
                    </a:lnTo>
                    <a:lnTo>
                      <a:pt x="20" y="32"/>
                    </a:lnTo>
                    <a:lnTo>
                      <a:pt x="20" y="23"/>
                    </a:lnTo>
                    <a:lnTo>
                      <a:pt x="20" y="16"/>
                    </a:lnTo>
                    <a:lnTo>
                      <a:pt x="18" y="11"/>
                    </a:lnTo>
                    <a:lnTo>
                      <a:pt x="17" y="7"/>
                    </a:lnTo>
                    <a:lnTo>
                      <a:pt x="15" y="3"/>
                    </a:lnTo>
                    <a:lnTo>
                      <a:pt x="12" y="1"/>
                    </a:lnTo>
                    <a:lnTo>
                      <a:pt x="11"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30" name="Freeform 63"/>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31" name="Freeform 64"/>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32" name="Freeform 65"/>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33" name="Freeform 66"/>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34" name="Freeform 67"/>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35" name="Freeform 68"/>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36" name="Freeform 69"/>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37" name="Freeform 70"/>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38" name="Freeform 71"/>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39" name="Freeform 72"/>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40" name="Freeform 73"/>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41" name="Freeform 74"/>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42" name="Freeform 75"/>
              <p:cNvSpPr/>
              <p:nvPr userDrawn="1"/>
            </p:nvSpPr>
            <p:spPr bwMode="auto">
              <a:xfrm>
                <a:off x="249" y="177"/>
                <a:ext cx="15" cy="32"/>
              </a:xfrm>
              <a:custGeom>
                <a:avLst/>
                <a:gdLst>
                  <a:gd name="T0" fmla="*/ 0 w 47"/>
                  <a:gd name="T1" fmla="*/ 0 h 97"/>
                  <a:gd name="T2" fmla="*/ 0 w 47"/>
                  <a:gd name="T3" fmla="*/ 0 h 97"/>
                  <a:gd name="T4" fmla="*/ 0 w 47"/>
                  <a:gd name="T5" fmla="*/ 0 h 97"/>
                  <a:gd name="T6" fmla="*/ 0 w 47"/>
                  <a:gd name="T7" fmla="*/ 0 h 97"/>
                  <a:gd name="T8" fmla="*/ 0 w 47"/>
                  <a:gd name="T9" fmla="*/ 0 h 97"/>
                  <a:gd name="T10" fmla="*/ 0 w 47"/>
                  <a:gd name="T11" fmla="*/ 0 h 97"/>
                  <a:gd name="T12" fmla="*/ 0 w 47"/>
                  <a:gd name="T13" fmla="*/ 0 h 97"/>
                  <a:gd name="T14" fmla="*/ 0 w 47"/>
                  <a:gd name="T15" fmla="*/ 0 h 97"/>
                  <a:gd name="T16" fmla="*/ 0 w 47"/>
                  <a:gd name="T17" fmla="*/ 0 h 97"/>
                  <a:gd name="T18" fmla="*/ 0 w 47"/>
                  <a:gd name="T19" fmla="*/ 0 h 97"/>
                  <a:gd name="T20" fmla="*/ 0 w 47"/>
                  <a:gd name="T21" fmla="*/ 0 h 97"/>
                  <a:gd name="T22" fmla="*/ 0 w 47"/>
                  <a:gd name="T23" fmla="*/ 0 h 97"/>
                  <a:gd name="T24" fmla="*/ 0 w 47"/>
                  <a:gd name="T25" fmla="*/ 0 h 97"/>
                  <a:gd name="T26" fmla="*/ 0 w 47"/>
                  <a:gd name="T27" fmla="*/ 0 h 97"/>
                  <a:gd name="T28" fmla="*/ 0 w 47"/>
                  <a:gd name="T29" fmla="*/ 0 h 97"/>
                  <a:gd name="T30" fmla="*/ 0 w 47"/>
                  <a:gd name="T31" fmla="*/ 0 h 97"/>
                  <a:gd name="T32" fmla="*/ 0 w 47"/>
                  <a:gd name="T33" fmla="*/ 0 h 97"/>
                  <a:gd name="T34" fmla="*/ 0 w 47"/>
                  <a:gd name="T35" fmla="*/ 0 h 97"/>
                  <a:gd name="T36" fmla="*/ 0 w 47"/>
                  <a:gd name="T37" fmla="*/ 0 h 97"/>
                  <a:gd name="T38" fmla="*/ 0 w 47"/>
                  <a:gd name="T39" fmla="*/ 0 h 97"/>
                  <a:gd name="T40" fmla="*/ 0 w 47"/>
                  <a:gd name="T41" fmla="*/ 0 h 97"/>
                  <a:gd name="T42" fmla="*/ 0 w 47"/>
                  <a:gd name="T43" fmla="*/ 0 h 97"/>
                  <a:gd name="T44" fmla="*/ 0 w 47"/>
                  <a:gd name="T45" fmla="*/ 0 h 97"/>
                  <a:gd name="T46" fmla="*/ 0 w 47"/>
                  <a:gd name="T47" fmla="*/ 0 h 97"/>
                  <a:gd name="T48" fmla="*/ 0 w 47"/>
                  <a:gd name="T49" fmla="*/ 0 h 97"/>
                  <a:gd name="T50" fmla="*/ 0 w 47"/>
                  <a:gd name="T51" fmla="*/ 0 h 97"/>
                  <a:gd name="T52" fmla="*/ 0 w 47"/>
                  <a:gd name="T53" fmla="*/ 0 h 97"/>
                  <a:gd name="T54" fmla="*/ 0 w 47"/>
                  <a:gd name="T55" fmla="*/ 0 h 97"/>
                  <a:gd name="T56" fmla="*/ 0 w 47"/>
                  <a:gd name="T57" fmla="*/ 0 h 97"/>
                  <a:gd name="T58" fmla="*/ 0 w 47"/>
                  <a:gd name="T59" fmla="*/ 0 h 97"/>
                  <a:gd name="T60" fmla="*/ 0 w 47"/>
                  <a:gd name="T61" fmla="*/ 0 h 97"/>
                  <a:gd name="T62" fmla="*/ 0 w 47"/>
                  <a:gd name="T63" fmla="*/ 0 h 97"/>
                  <a:gd name="T64" fmla="*/ 0 w 47"/>
                  <a:gd name="T65" fmla="*/ 0 h 97"/>
                  <a:gd name="T66" fmla="*/ 0 w 47"/>
                  <a:gd name="T67" fmla="*/ 0 h 97"/>
                  <a:gd name="T68" fmla="*/ 0 w 47"/>
                  <a:gd name="T69" fmla="*/ 0 h 97"/>
                  <a:gd name="T70" fmla="*/ 0 w 47"/>
                  <a:gd name="T71" fmla="*/ 0 h 97"/>
                  <a:gd name="T72" fmla="*/ 0 w 47"/>
                  <a:gd name="T73" fmla="*/ 0 h 97"/>
                  <a:gd name="T74" fmla="*/ 0 w 47"/>
                  <a:gd name="T75" fmla="*/ 0 h 97"/>
                  <a:gd name="T76" fmla="*/ 0 w 47"/>
                  <a:gd name="T77" fmla="*/ 0 h 97"/>
                  <a:gd name="T78" fmla="*/ 0 w 47"/>
                  <a:gd name="T79" fmla="*/ 0 h 97"/>
                  <a:gd name="T80" fmla="*/ 0 w 47"/>
                  <a:gd name="T81" fmla="*/ 0 h 97"/>
                  <a:gd name="T82" fmla="*/ 0 w 47"/>
                  <a:gd name="T83" fmla="*/ 0 h 97"/>
                  <a:gd name="T84" fmla="*/ 0 w 47"/>
                  <a:gd name="T85" fmla="*/ 0 h 97"/>
                  <a:gd name="T86" fmla="*/ 0 w 47"/>
                  <a:gd name="T87" fmla="*/ 0 h 97"/>
                  <a:gd name="T88" fmla="*/ 0 w 47"/>
                  <a:gd name="T89" fmla="*/ 0 h 97"/>
                  <a:gd name="T90" fmla="*/ 0 w 47"/>
                  <a:gd name="T91" fmla="*/ 0 h 97"/>
                  <a:gd name="T92" fmla="*/ 0 w 47"/>
                  <a:gd name="T93" fmla="*/ 0 h 97"/>
                  <a:gd name="T94" fmla="*/ 0 w 47"/>
                  <a:gd name="T95" fmla="*/ 0 h 97"/>
                  <a:gd name="T96" fmla="*/ 0 w 47"/>
                  <a:gd name="T97" fmla="*/ 0 h 97"/>
                  <a:gd name="T98" fmla="*/ 0 w 47"/>
                  <a:gd name="T99" fmla="*/ 0 h 97"/>
                  <a:gd name="T100" fmla="*/ 0 w 47"/>
                  <a:gd name="T101" fmla="*/ 0 h 97"/>
                  <a:gd name="T102" fmla="*/ 0 w 47"/>
                  <a:gd name="T103" fmla="*/ 0 h 97"/>
                  <a:gd name="T104" fmla="*/ 0 w 47"/>
                  <a:gd name="T105" fmla="*/ 0 h 97"/>
                  <a:gd name="T106" fmla="*/ 0 w 47"/>
                  <a:gd name="T107" fmla="*/ 0 h 97"/>
                  <a:gd name="T108" fmla="*/ 0 w 47"/>
                  <a:gd name="T109" fmla="*/ 0 h 97"/>
                  <a:gd name="T110" fmla="*/ 0 w 47"/>
                  <a:gd name="T111" fmla="*/ 0 h 97"/>
                  <a:gd name="T112" fmla="*/ 0 w 47"/>
                  <a:gd name="T113" fmla="*/ 0 h 97"/>
                  <a:gd name="T114" fmla="*/ 0 w 47"/>
                  <a:gd name="T115" fmla="*/ 0 h 97"/>
                  <a:gd name="T116" fmla="*/ 0 w 47"/>
                  <a:gd name="T117" fmla="*/ 0 h 97"/>
                  <a:gd name="T118" fmla="*/ 0 w 47"/>
                  <a:gd name="T119" fmla="*/ 0 h 97"/>
                  <a:gd name="T120" fmla="*/ 0 w 47"/>
                  <a:gd name="T121" fmla="*/ 0 h 9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7" h="97">
                    <a:moveTo>
                      <a:pt x="10" y="0"/>
                    </a:moveTo>
                    <a:lnTo>
                      <a:pt x="10" y="1"/>
                    </a:lnTo>
                    <a:lnTo>
                      <a:pt x="9" y="9"/>
                    </a:lnTo>
                    <a:lnTo>
                      <a:pt x="8" y="13"/>
                    </a:lnTo>
                    <a:lnTo>
                      <a:pt x="8" y="15"/>
                    </a:lnTo>
                    <a:lnTo>
                      <a:pt x="8" y="19"/>
                    </a:lnTo>
                    <a:lnTo>
                      <a:pt x="10" y="20"/>
                    </a:lnTo>
                    <a:lnTo>
                      <a:pt x="13" y="22"/>
                    </a:lnTo>
                    <a:lnTo>
                      <a:pt x="13" y="24"/>
                    </a:lnTo>
                    <a:lnTo>
                      <a:pt x="13" y="28"/>
                    </a:lnTo>
                    <a:lnTo>
                      <a:pt x="14" y="33"/>
                    </a:lnTo>
                    <a:lnTo>
                      <a:pt x="13" y="35"/>
                    </a:lnTo>
                    <a:lnTo>
                      <a:pt x="12" y="33"/>
                    </a:lnTo>
                    <a:lnTo>
                      <a:pt x="10" y="31"/>
                    </a:lnTo>
                    <a:lnTo>
                      <a:pt x="8" y="27"/>
                    </a:lnTo>
                    <a:lnTo>
                      <a:pt x="5" y="25"/>
                    </a:lnTo>
                    <a:lnTo>
                      <a:pt x="0" y="27"/>
                    </a:lnTo>
                    <a:lnTo>
                      <a:pt x="5" y="36"/>
                    </a:lnTo>
                    <a:lnTo>
                      <a:pt x="8" y="41"/>
                    </a:lnTo>
                    <a:lnTo>
                      <a:pt x="13" y="45"/>
                    </a:lnTo>
                    <a:lnTo>
                      <a:pt x="14" y="46"/>
                    </a:lnTo>
                    <a:lnTo>
                      <a:pt x="14" y="48"/>
                    </a:lnTo>
                    <a:lnTo>
                      <a:pt x="13" y="48"/>
                    </a:lnTo>
                    <a:lnTo>
                      <a:pt x="10" y="48"/>
                    </a:lnTo>
                    <a:lnTo>
                      <a:pt x="9" y="48"/>
                    </a:lnTo>
                    <a:lnTo>
                      <a:pt x="8" y="49"/>
                    </a:lnTo>
                    <a:lnTo>
                      <a:pt x="9" y="53"/>
                    </a:lnTo>
                    <a:lnTo>
                      <a:pt x="10" y="57"/>
                    </a:lnTo>
                    <a:lnTo>
                      <a:pt x="14" y="60"/>
                    </a:lnTo>
                    <a:lnTo>
                      <a:pt x="18" y="63"/>
                    </a:lnTo>
                    <a:lnTo>
                      <a:pt x="19" y="66"/>
                    </a:lnTo>
                    <a:lnTo>
                      <a:pt x="18" y="67"/>
                    </a:lnTo>
                    <a:lnTo>
                      <a:pt x="17" y="66"/>
                    </a:lnTo>
                    <a:lnTo>
                      <a:pt x="16" y="66"/>
                    </a:lnTo>
                    <a:lnTo>
                      <a:pt x="14" y="66"/>
                    </a:lnTo>
                    <a:lnTo>
                      <a:pt x="14" y="67"/>
                    </a:lnTo>
                    <a:lnTo>
                      <a:pt x="14" y="71"/>
                    </a:lnTo>
                    <a:lnTo>
                      <a:pt x="17" y="75"/>
                    </a:lnTo>
                    <a:lnTo>
                      <a:pt x="19" y="79"/>
                    </a:lnTo>
                    <a:lnTo>
                      <a:pt x="22" y="80"/>
                    </a:lnTo>
                    <a:lnTo>
                      <a:pt x="30" y="84"/>
                    </a:lnTo>
                    <a:lnTo>
                      <a:pt x="31" y="85"/>
                    </a:lnTo>
                    <a:lnTo>
                      <a:pt x="30" y="86"/>
                    </a:lnTo>
                    <a:lnTo>
                      <a:pt x="28" y="86"/>
                    </a:lnTo>
                    <a:lnTo>
                      <a:pt x="27" y="86"/>
                    </a:lnTo>
                    <a:lnTo>
                      <a:pt x="25" y="86"/>
                    </a:lnTo>
                    <a:lnTo>
                      <a:pt x="23" y="86"/>
                    </a:lnTo>
                    <a:lnTo>
                      <a:pt x="26" y="93"/>
                    </a:lnTo>
                    <a:lnTo>
                      <a:pt x="28" y="95"/>
                    </a:lnTo>
                    <a:lnTo>
                      <a:pt x="30" y="97"/>
                    </a:lnTo>
                    <a:lnTo>
                      <a:pt x="31" y="97"/>
                    </a:lnTo>
                    <a:lnTo>
                      <a:pt x="32" y="93"/>
                    </a:lnTo>
                    <a:lnTo>
                      <a:pt x="38" y="89"/>
                    </a:lnTo>
                    <a:lnTo>
                      <a:pt x="41" y="86"/>
                    </a:lnTo>
                    <a:lnTo>
                      <a:pt x="45" y="86"/>
                    </a:lnTo>
                    <a:lnTo>
                      <a:pt x="47" y="85"/>
                    </a:lnTo>
                    <a:lnTo>
                      <a:pt x="45" y="81"/>
                    </a:lnTo>
                    <a:lnTo>
                      <a:pt x="45" y="77"/>
                    </a:lnTo>
                    <a:lnTo>
                      <a:pt x="45" y="75"/>
                    </a:lnTo>
                    <a:lnTo>
                      <a:pt x="45" y="71"/>
                    </a:lnTo>
                    <a:lnTo>
                      <a:pt x="44" y="70"/>
                    </a:lnTo>
                    <a:lnTo>
                      <a:pt x="43" y="71"/>
                    </a:lnTo>
                    <a:lnTo>
                      <a:pt x="39" y="75"/>
                    </a:lnTo>
                    <a:lnTo>
                      <a:pt x="35" y="76"/>
                    </a:lnTo>
                    <a:lnTo>
                      <a:pt x="31" y="75"/>
                    </a:lnTo>
                    <a:lnTo>
                      <a:pt x="28" y="73"/>
                    </a:lnTo>
                    <a:lnTo>
                      <a:pt x="26" y="70"/>
                    </a:lnTo>
                    <a:lnTo>
                      <a:pt x="23" y="66"/>
                    </a:lnTo>
                    <a:lnTo>
                      <a:pt x="21" y="54"/>
                    </a:lnTo>
                    <a:lnTo>
                      <a:pt x="19" y="38"/>
                    </a:lnTo>
                    <a:lnTo>
                      <a:pt x="19" y="32"/>
                    </a:lnTo>
                    <a:lnTo>
                      <a:pt x="19" y="24"/>
                    </a:lnTo>
                    <a:lnTo>
                      <a:pt x="19" y="22"/>
                    </a:lnTo>
                    <a:lnTo>
                      <a:pt x="19" y="16"/>
                    </a:lnTo>
                    <a:lnTo>
                      <a:pt x="18" y="11"/>
                    </a:lnTo>
                    <a:lnTo>
                      <a:pt x="17" y="7"/>
                    </a:lnTo>
                    <a:lnTo>
                      <a:pt x="14" y="3"/>
                    </a:lnTo>
                    <a:lnTo>
                      <a:pt x="12" y="1"/>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43" name="Freeform 76"/>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44" name="Freeform 77"/>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45" name="Freeform 78"/>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46" name="Freeform 79"/>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47" name="Freeform 80"/>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48" name="Freeform 81"/>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49" name="Freeform 82"/>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50" name="Freeform 83"/>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51" name="Freeform 84"/>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52" name="Freeform 85"/>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53" name="Freeform 86"/>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54" name="Freeform 87"/>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55" name="Freeform 88"/>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56" name="Freeform 89"/>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57" name="Freeform 90"/>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58" name="Freeform 91"/>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59" name="Freeform 92"/>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60" name="Freeform 93"/>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61" name="Freeform 94"/>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62" name="Freeform 95"/>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63" name="Freeform 96"/>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64" name="Freeform 97"/>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65" name="Freeform 98"/>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66" name="Freeform 99"/>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67" name="Freeform 100"/>
              <p:cNvSpPr/>
              <p:nvPr userDrawn="1"/>
            </p:nvSpPr>
            <p:spPr bwMode="auto">
              <a:xfrm>
                <a:off x="256" y="310"/>
                <a:ext cx="25" cy="31"/>
              </a:xfrm>
              <a:custGeom>
                <a:avLst/>
                <a:gdLst>
                  <a:gd name="T0" fmla="*/ 0 w 75"/>
                  <a:gd name="T1" fmla="*/ 0 h 94"/>
                  <a:gd name="T2" fmla="*/ 0 w 75"/>
                  <a:gd name="T3" fmla="*/ 0 h 94"/>
                  <a:gd name="T4" fmla="*/ 0 w 75"/>
                  <a:gd name="T5" fmla="*/ 0 h 94"/>
                  <a:gd name="T6" fmla="*/ 0 w 75"/>
                  <a:gd name="T7" fmla="*/ 0 h 94"/>
                  <a:gd name="T8" fmla="*/ 0 w 75"/>
                  <a:gd name="T9" fmla="*/ 0 h 94"/>
                  <a:gd name="T10" fmla="*/ 0 w 75"/>
                  <a:gd name="T11" fmla="*/ 0 h 94"/>
                  <a:gd name="T12" fmla="*/ 0 w 75"/>
                  <a:gd name="T13" fmla="*/ 0 h 94"/>
                  <a:gd name="T14" fmla="*/ 0 w 75"/>
                  <a:gd name="T15" fmla="*/ 0 h 94"/>
                  <a:gd name="T16" fmla="*/ 0 w 75"/>
                  <a:gd name="T17" fmla="*/ 0 h 94"/>
                  <a:gd name="T18" fmla="*/ 0 w 75"/>
                  <a:gd name="T19" fmla="*/ 0 h 94"/>
                  <a:gd name="T20" fmla="*/ 0 w 75"/>
                  <a:gd name="T21" fmla="*/ 0 h 94"/>
                  <a:gd name="T22" fmla="*/ 0 w 75"/>
                  <a:gd name="T23" fmla="*/ 0 h 94"/>
                  <a:gd name="T24" fmla="*/ 0 w 75"/>
                  <a:gd name="T25" fmla="*/ 0 h 94"/>
                  <a:gd name="T26" fmla="*/ 0 w 75"/>
                  <a:gd name="T27" fmla="*/ 0 h 94"/>
                  <a:gd name="T28" fmla="*/ 0 w 75"/>
                  <a:gd name="T29" fmla="*/ 0 h 94"/>
                  <a:gd name="T30" fmla="*/ 0 w 75"/>
                  <a:gd name="T31" fmla="*/ 0 h 94"/>
                  <a:gd name="T32" fmla="*/ 0 w 75"/>
                  <a:gd name="T33" fmla="*/ 0 h 94"/>
                  <a:gd name="T34" fmla="*/ 0 w 75"/>
                  <a:gd name="T35" fmla="*/ 0 h 94"/>
                  <a:gd name="T36" fmla="*/ 0 w 75"/>
                  <a:gd name="T37" fmla="*/ 0 h 94"/>
                  <a:gd name="T38" fmla="*/ 0 w 75"/>
                  <a:gd name="T39" fmla="*/ 0 h 94"/>
                  <a:gd name="T40" fmla="*/ 0 w 75"/>
                  <a:gd name="T41" fmla="*/ 0 h 94"/>
                  <a:gd name="T42" fmla="*/ 0 w 75"/>
                  <a:gd name="T43" fmla="*/ 0 h 94"/>
                  <a:gd name="T44" fmla="*/ 0 w 75"/>
                  <a:gd name="T45" fmla="*/ 0 h 94"/>
                  <a:gd name="T46" fmla="*/ 0 w 75"/>
                  <a:gd name="T47" fmla="*/ 0 h 94"/>
                  <a:gd name="T48" fmla="*/ 0 w 75"/>
                  <a:gd name="T49" fmla="*/ 0 h 94"/>
                  <a:gd name="T50" fmla="*/ 0 w 75"/>
                  <a:gd name="T51" fmla="*/ 0 h 94"/>
                  <a:gd name="T52" fmla="*/ 0 w 75"/>
                  <a:gd name="T53" fmla="*/ 0 h 94"/>
                  <a:gd name="T54" fmla="*/ 0 w 75"/>
                  <a:gd name="T55" fmla="*/ 0 h 94"/>
                  <a:gd name="T56" fmla="*/ 0 w 75"/>
                  <a:gd name="T57" fmla="*/ 0 h 94"/>
                  <a:gd name="T58" fmla="*/ 0 w 75"/>
                  <a:gd name="T59" fmla="*/ 0 h 94"/>
                  <a:gd name="T60" fmla="*/ 0 w 75"/>
                  <a:gd name="T61" fmla="*/ 0 h 94"/>
                  <a:gd name="T62" fmla="*/ 0 w 75"/>
                  <a:gd name="T63" fmla="*/ 0 h 94"/>
                  <a:gd name="T64" fmla="*/ 0 w 75"/>
                  <a:gd name="T65" fmla="*/ 0 h 94"/>
                  <a:gd name="T66" fmla="*/ 0 w 75"/>
                  <a:gd name="T67" fmla="*/ 0 h 94"/>
                  <a:gd name="T68" fmla="*/ 0 w 75"/>
                  <a:gd name="T69" fmla="*/ 0 h 94"/>
                  <a:gd name="T70" fmla="*/ 0 w 75"/>
                  <a:gd name="T71" fmla="*/ 0 h 94"/>
                  <a:gd name="T72" fmla="*/ 0 w 75"/>
                  <a:gd name="T73" fmla="*/ 0 h 94"/>
                  <a:gd name="T74" fmla="*/ 0 w 75"/>
                  <a:gd name="T75" fmla="*/ 0 h 94"/>
                  <a:gd name="T76" fmla="*/ 0 w 75"/>
                  <a:gd name="T77" fmla="*/ 0 h 94"/>
                  <a:gd name="T78" fmla="*/ 0 w 75"/>
                  <a:gd name="T79" fmla="*/ 0 h 94"/>
                  <a:gd name="T80" fmla="*/ 0 w 75"/>
                  <a:gd name="T81" fmla="*/ 0 h 94"/>
                  <a:gd name="T82" fmla="*/ 0 w 75"/>
                  <a:gd name="T83" fmla="*/ 0 h 94"/>
                  <a:gd name="T84" fmla="*/ 0 w 75"/>
                  <a:gd name="T85" fmla="*/ 0 h 94"/>
                  <a:gd name="T86" fmla="*/ 0 w 75"/>
                  <a:gd name="T87" fmla="*/ 0 h 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5" h="94">
                    <a:moveTo>
                      <a:pt x="0" y="94"/>
                    </a:moveTo>
                    <a:lnTo>
                      <a:pt x="0" y="94"/>
                    </a:lnTo>
                    <a:lnTo>
                      <a:pt x="2" y="92"/>
                    </a:lnTo>
                    <a:lnTo>
                      <a:pt x="9" y="90"/>
                    </a:lnTo>
                    <a:lnTo>
                      <a:pt x="11" y="89"/>
                    </a:lnTo>
                    <a:lnTo>
                      <a:pt x="14" y="88"/>
                    </a:lnTo>
                    <a:lnTo>
                      <a:pt x="15" y="85"/>
                    </a:lnTo>
                    <a:lnTo>
                      <a:pt x="17" y="82"/>
                    </a:lnTo>
                    <a:lnTo>
                      <a:pt x="18" y="79"/>
                    </a:lnTo>
                    <a:lnTo>
                      <a:pt x="20" y="77"/>
                    </a:lnTo>
                    <a:lnTo>
                      <a:pt x="23" y="75"/>
                    </a:lnTo>
                    <a:lnTo>
                      <a:pt x="24" y="75"/>
                    </a:lnTo>
                    <a:lnTo>
                      <a:pt x="23" y="79"/>
                    </a:lnTo>
                    <a:lnTo>
                      <a:pt x="22" y="81"/>
                    </a:lnTo>
                    <a:lnTo>
                      <a:pt x="23" y="85"/>
                    </a:lnTo>
                    <a:lnTo>
                      <a:pt x="24" y="88"/>
                    </a:lnTo>
                    <a:lnTo>
                      <a:pt x="26" y="85"/>
                    </a:lnTo>
                    <a:lnTo>
                      <a:pt x="28" y="84"/>
                    </a:lnTo>
                    <a:lnTo>
                      <a:pt x="31" y="81"/>
                    </a:lnTo>
                    <a:lnTo>
                      <a:pt x="32" y="79"/>
                    </a:lnTo>
                    <a:lnTo>
                      <a:pt x="33" y="72"/>
                    </a:lnTo>
                    <a:lnTo>
                      <a:pt x="35" y="70"/>
                    </a:lnTo>
                    <a:lnTo>
                      <a:pt x="36" y="68"/>
                    </a:lnTo>
                    <a:lnTo>
                      <a:pt x="37" y="71"/>
                    </a:lnTo>
                    <a:lnTo>
                      <a:pt x="39" y="72"/>
                    </a:lnTo>
                    <a:lnTo>
                      <a:pt x="41" y="71"/>
                    </a:lnTo>
                    <a:lnTo>
                      <a:pt x="42" y="68"/>
                    </a:lnTo>
                    <a:lnTo>
                      <a:pt x="44" y="66"/>
                    </a:lnTo>
                    <a:lnTo>
                      <a:pt x="45" y="62"/>
                    </a:lnTo>
                    <a:lnTo>
                      <a:pt x="45" y="59"/>
                    </a:lnTo>
                    <a:lnTo>
                      <a:pt x="46" y="59"/>
                    </a:lnTo>
                    <a:lnTo>
                      <a:pt x="48" y="59"/>
                    </a:lnTo>
                    <a:lnTo>
                      <a:pt x="48" y="63"/>
                    </a:lnTo>
                    <a:lnTo>
                      <a:pt x="49" y="64"/>
                    </a:lnTo>
                    <a:lnTo>
                      <a:pt x="50" y="63"/>
                    </a:lnTo>
                    <a:lnTo>
                      <a:pt x="53" y="60"/>
                    </a:lnTo>
                    <a:lnTo>
                      <a:pt x="54" y="58"/>
                    </a:lnTo>
                    <a:lnTo>
                      <a:pt x="54" y="55"/>
                    </a:lnTo>
                    <a:lnTo>
                      <a:pt x="55" y="53"/>
                    </a:lnTo>
                    <a:lnTo>
                      <a:pt x="57" y="53"/>
                    </a:lnTo>
                    <a:lnTo>
                      <a:pt x="57" y="55"/>
                    </a:lnTo>
                    <a:lnTo>
                      <a:pt x="59" y="57"/>
                    </a:lnTo>
                    <a:lnTo>
                      <a:pt x="61" y="55"/>
                    </a:lnTo>
                    <a:lnTo>
                      <a:pt x="62" y="54"/>
                    </a:lnTo>
                    <a:lnTo>
                      <a:pt x="63" y="53"/>
                    </a:lnTo>
                    <a:lnTo>
                      <a:pt x="65" y="50"/>
                    </a:lnTo>
                    <a:lnTo>
                      <a:pt x="63" y="49"/>
                    </a:lnTo>
                    <a:lnTo>
                      <a:pt x="61" y="44"/>
                    </a:lnTo>
                    <a:lnTo>
                      <a:pt x="59" y="37"/>
                    </a:lnTo>
                    <a:lnTo>
                      <a:pt x="61" y="33"/>
                    </a:lnTo>
                    <a:lnTo>
                      <a:pt x="62" y="29"/>
                    </a:lnTo>
                    <a:lnTo>
                      <a:pt x="68" y="18"/>
                    </a:lnTo>
                    <a:lnTo>
                      <a:pt x="74" y="10"/>
                    </a:lnTo>
                    <a:lnTo>
                      <a:pt x="75" y="5"/>
                    </a:lnTo>
                    <a:lnTo>
                      <a:pt x="75" y="3"/>
                    </a:lnTo>
                    <a:lnTo>
                      <a:pt x="74" y="3"/>
                    </a:lnTo>
                    <a:lnTo>
                      <a:pt x="71" y="3"/>
                    </a:lnTo>
                    <a:lnTo>
                      <a:pt x="70" y="3"/>
                    </a:lnTo>
                    <a:lnTo>
                      <a:pt x="68" y="3"/>
                    </a:lnTo>
                    <a:lnTo>
                      <a:pt x="67" y="2"/>
                    </a:lnTo>
                    <a:lnTo>
                      <a:pt x="67" y="1"/>
                    </a:lnTo>
                    <a:lnTo>
                      <a:pt x="66" y="0"/>
                    </a:lnTo>
                    <a:lnTo>
                      <a:pt x="65" y="0"/>
                    </a:lnTo>
                    <a:lnTo>
                      <a:pt x="62" y="1"/>
                    </a:lnTo>
                    <a:lnTo>
                      <a:pt x="61" y="1"/>
                    </a:lnTo>
                    <a:lnTo>
                      <a:pt x="61" y="2"/>
                    </a:lnTo>
                    <a:lnTo>
                      <a:pt x="61" y="3"/>
                    </a:lnTo>
                    <a:lnTo>
                      <a:pt x="61" y="5"/>
                    </a:lnTo>
                    <a:lnTo>
                      <a:pt x="59" y="7"/>
                    </a:lnTo>
                    <a:lnTo>
                      <a:pt x="57" y="10"/>
                    </a:lnTo>
                    <a:lnTo>
                      <a:pt x="54" y="13"/>
                    </a:lnTo>
                    <a:lnTo>
                      <a:pt x="49" y="19"/>
                    </a:lnTo>
                    <a:lnTo>
                      <a:pt x="48" y="23"/>
                    </a:lnTo>
                    <a:lnTo>
                      <a:pt x="46" y="25"/>
                    </a:lnTo>
                    <a:lnTo>
                      <a:pt x="48" y="33"/>
                    </a:lnTo>
                    <a:lnTo>
                      <a:pt x="50" y="42"/>
                    </a:lnTo>
                    <a:lnTo>
                      <a:pt x="50" y="45"/>
                    </a:lnTo>
                    <a:lnTo>
                      <a:pt x="48" y="49"/>
                    </a:lnTo>
                    <a:lnTo>
                      <a:pt x="41" y="57"/>
                    </a:lnTo>
                    <a:lnTo>
                      <a:pt x="30" y="64"/>
                    </a:lnTo>
                    <a:lnTo>
                      <a:pt x="15" y="73"/>
                    </a:lnTo>
                    <a:lnTo>
                      <a:pt x="7" y="77"/>
                    </a:lnTo>
                    <a:lnTo>
                      <a:pt x="2" y="81"/>
                    </a:lnTo>
                    <a:lnTo>
                      <a:pt x="1" y="85"/>
                    </a:lnTo>
                    <a:lnTo>
                      <a:pt x="0" y="90"/>
                    </a:lnTo>
                    <a:lnTo>
                      <a:pt x="0" y="94"/>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68" name="Freeform 101"/>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69" name="Freeform 102"/>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70" name="Freeform 103"/>
              <p:cNvSpPr/>
              <p:nvPr userDrawn="1"/>
            </p:nvSpPr>
            <p:spPr bwMode="auto">
              <a:xfrm>
                <a:off x="256" y="290"/>
                <a:ext cx="2" cy="4"/>
              </a:xfrm>
              <a:custGeom>
                <a:avLst/>
                <a:gdLst>
                  <a:gd name="T0" fmla="*/ 0 w 5"/>
                  <a:gd name="T1" fmla="*/ 0 h 13"/>
                  <a:gd name="T2" fmla="*/ 0 w 5"/>
                  <a:gd name="T3" fmla="*/ 0 h 13"/>
                  <a:gd name="T4" fmla="*/ 0 w 5"/>
                  <a:gd name="T5" fmla="*/ 0 h 13"/>
                  <a:gd name="T6" fmla="*/ 0 w 5"/>
                  <a:gd name="T7" fmla="*/ 0 h 13"/>
                  <a:gd name="T8" fmla="*/ 0 w 5"/>
                  <a:gd name="T9" fmla="*/ 0 h 13"/>
                  <a:gd name="T10" fmla="*/ 0 w 5"/>
                  <a:gd name="T11" fmla="*/ 0 h 13"/>
                  <a:gd name="T12" fmla="*/ 0 w 5"/>
                  <a:gd name="T13" fmla="*/ 0 h 13"/>
                  <a:gd name="T14" fmla="*/ 0 w 5"/>
                  <a:gd name="T15" fmla="*/ 0 h 13"/>
                  <a:gd name="T16" fmla="*/ 0 w 5"/>
                  <a:gd name="T17" fmla="*/ 0 h 13"/>
                  <a:gd name="T18" fmla="*/ 0 w 5"/>
                  <a:gd name="T19" fmla="*/ 0 h 13"/>
                  <a:gd name="T20" fmla="*/ 0 w 5"/>
                  <a:gd name="T21" fmla="*/ 0 h 13"/>
                  <a:gd name="T22" fmla="*/ 0 w 5"/>
                  <a:gd name="T23" fmla="*/ 0 h 13"/>
                  <a:gd name="T24" fmla="*/ 0 w 5"/>
                  <a:gd name="T25" fmla="*/ 0 h 13"/>
                  <a:gd name="T26" fmla="*/ 0 w 5"/>
                  <a:gd name="T27" fmla="*/ 0 h 13"/>
                  <a:gd name="T28" fmla="*/ 0 w 5"/>
                  <a:gd name="T29" fmla="*/ 0 h 13"/>
                  <a:gd name="T30" fmla="*/ 0 w 5"/>
                  <a:gd name="T31" fmla="*/ 0 h 13"/>
                  <a:gd name="T32" fmla="*/ 0 w 5"/>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 h="13">
                    <a:moveTo>
                      <a:pt x="0" y="13"/>
                    </a:moveTo>
                    <a:lnTo>
                      <a:pt x="1" y="12"/>
                    </a:lnTo>
                    <a:lnTo>
                      <a:pt x="3" y="10"/>
                    </a:lnTo>
                    <a:lnTo>
                      <a:pt x="4" y="8"/>
                    </a:lnTo>
                    <a:lnTo>
                      <a:pt x="5" y="5"/>
                    </a:lnTo>
                    <a:lnTo>
                      <a:pt x="4" y="3"/>
                    </a:lnTo>
                    <a:lnTo>
                      <a:pt x="1" y="0"/>
                    </a:lnTo>
                    <a:lnTo>
                      <a:pt x="1" y="1"/>
                    </a:lnTo>
                    <a:lnTo>
                      <a:pt x="0" y="4"/>
                    </a:lnTo>
                    <a:lnTo>
                      <a:pt x="0" y="6"/>
                    </a:lnTo>
                    <a:lnTo>
                      <a:pt x="0" y="9"/>
                    </a:lnTo>
                    <a:lnTo>
                      <a:pt x="0" y="12"/>
                    </a:lnTo>
                    <a:lnTo>
                      <a:pt x="0" y="13"/>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71" name="Freeform 104"/>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72" name="Freeform 105"/>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73" name="Freeform 106"/>
              <p:cNvSpPr/>
              <p:nvPr userDrawn="1"/>
            </p:nvSpPr>
            <p:spPr bwMode="auto">
              <a:xfrm>
                <a:off x="259" y="330"/>
                <a:ext cx="5" cy="4"/>
              </a:xfrm>
              <a:custGeom>
                <a:avLst/>
                <a:gdLst>
                  <a:gd name="T0" fmla="*/ 0 w 17"/>
                  <a:gd name="T1" fmla="*/ 0 h 12"/>
                  <a:gd name="T2" fmla="*/ 0 w 17"/>
                  <a:gd name="T3" fmla="*/ 0 h 12"/>
                  <a:gd name="T4" fmla="*/ 0 w 17"/>
                  <a:gd name="T5" fmla="*/ 0 h 12"/>
                  <a:gd name="T6" fmla="*/ 0 w 17"/>
                  <a:gd name="T7" fmla="*/ 0 h 12"/>
                  <a:gd name="T8" fmla="*/ 0 w 17"/>
                  <a:gd name="T9" fmla="*/ 0 h 12"/>
                  <a:gd name="T10" fmla="*/ 0 w 17"/>
                  <a:gd name="T11" fmla="*/ 0 h 12"/>
                  <a:gd name="T12" fmla="*/ 0 w 17"/>
                  <a:gd name="T13" fmla="*/ 0 h 12"/>
                  <a:gd name="T14" fmla="*/ 0 w 17"/>
                  <a:gd name="T15" fmla="*/ 0 h 12"/>
                  <a:gd name="T16" fmla="*/ 0 w 17"/>
                  <a:gd name="T17" fmla="*/ 0 h 12"/>
                  <a:gd name="T18" fmla="*/ 0 w 17"/>
                  <a:gd name="T19" fmla="*/ 0 h 12"/>
                  <a:gd name="T20" fmla="*/ 0 w 17"/>
                  <a:gd name="T21" fmla="*/ 0 h 12"/>
                  <a:gd name="T22" fmla="*/ 0 w 17"/>
                  <a:gd name="T23" fmla="*/ 0 h 12"/>
                  <a:gd name="T24" fmla="*/ 0 w 17"/>
                  <a:gd name="T25" fmla="*/ 0 h 12"/>
                  <a:gd name="T26" fmla="*/ 0 w 17"/>
                  <a:gd name="T27" fmla="*/ 0 h 12"/>
                  <a:gd name="T28" fmla="*/ 0 w 17"/>
                  <a:gd name="T29" fmla="*/ 0 h 12"/>
                  <a:gd name="T30" fmla="*/ 0 w 17"/>
                  <a:gd name="T31" fmla="*/ 0 h 12"/>
                  <a:gd name="T32" fmla="*/ 0 w 17"/>
                  <a:gd name="T33" fmla="*/ 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12">
                    <a:moveTo>
                      <a:pt x="0" y="12"/>
                    </a:moveTo>
                    <a:lnTo>
                      <a:pt x="0" y="12"/>
                    </a:lnTo>
                    <a:lnTo>
                      <a:pt x="8" y="10"/>
                    </a:lnTo>
                    <a:lnTo>
                      <a:pt x="13" y="6"/>
                    </a:lnTo>
                    <a:lnTo>
                      <a:pt x="15" y="4"/>
                    </a:lnTo>
                    <a:lnTo>
                      <a:pt x="17" y="3"/>
                    </a:lnTo>
                    <a:lnTo>
                      <a:pt x="15" y="2"/>
                    </a:lnTo>
                    <a:lnTo>
                      <a:pt x="11" y="0"/>
                    </a:lnTo>
                    <a:lnTo>
                      <a:pt x="6" y="2"/>
                    </a:lnTo>
                    <a:lnTo>
                      <a:pt x="4" y="3"/>
                    </a:lnTo>
                    <a:lnTo>
                      <a:pt x="1" y="7"/>
                    </a:lnTo>
                    <a:lnTo>
                      <a:pt x="0" y="11"/>
                    </a:lnTo>
                    <a:lnTo>
                      <a:pt x="0" y="12"/>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74" name="Freeform 107"/>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75" name="Freeform 108"/>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76" name="Freeform 109"/>
              <p:cNvSpPr/>
              <p:nvPr userDrawn="1"/>
            </p:nvSpPr>
            <p:spPr bwMode="auto">
              <a:xfrm>
                <a:off x="165"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2" y="12"/>
                    </a:moveTo>
                    <a:lnTo>
                      <a:pt x="0" y="9"/>
                    </a:lnTo>
                    <a:lnTo>
                      <a:pt x="0" y="8"/>
                    </a:lnTo>
                    <a:lnTo>
                      <a:pt x="0" y="7"/>
                    </a:lnTo>
                    <a:lnTo>
                      <a:pt x="3" y="5"/>
                    </a:lnTo>
                    <a:lnTo>
                      <a:pt x="10" y="3"/>
                    </a:lnTo>
                    <a:lnTo>
                      <a:pt x="11" y="0"/>
                    </a:lnTo>
                    <a:lnTo>
                      <a:pt x="12" y="1"/>
                    </a:lnTo>
                    <a:lnTo>
                      <a:pt x="11" y="7"/>
                    </a:lnTo>
                    <a:lnTo>
                      <a:pt x="7" y="12"/>
                    </a:lnTo>
                    <a:lnTo>
                      <a:pt x="6" y="16"/>
                    </a:lnTo>
                    <a:lnTo>
                      <a:pt x="4" y="17"/>
                    </a:lnTo>
                    <a:lnTo>
                      <a:pt x="3" y="16"/>
                    </a:lnTo>
                    <a:lnTo>
                      <a:pt x="2" y="14"/>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77" name="Freeform 110"/>
              <p:cNvSpPr/>
              <p:nvPr userDrawn="1"/>
            </p:nvSpPr>
            <p:spPr bwMode="auto">
              <a:xfrm>
                <a:off x="159" y="179"/>
                <a:ext cx="4" cy="5"/>
              </a:xfrm>
              <a:custGeom>
                <a:avLst/>
                <a:gdLst>
                  <a:gd name="T0" fmla="*/ 0 w 11"/>
                  <a:gd name="T1" fmla="*/ 0 h 16"/>
                  <a:gd name="T2" fmla="*/ 0 w 11"/>
                  <a:gd name="T3" fmla="*/ 0 h 16"/>
                  <a:gd name="T4" fmla="*/ 0 w 11"/>
                  <a:gd name="T5" fmla="*/ 0 h 16"/>
                  <a:gd name="T6" fmla="*/ 0 w 11"/>
                  <a:gd name="T7" fmla="*/ 0 h 16"/>
                  <a:gd name="T8" fmla="*/ 0 w 11"/>
                  <a:gd name="T9" fmla="*/ 0 h 16"/>
                  <a:gd name="T10" fmla="*/ 0 w 11"/>
                  <a:gd name="T11" fmla="*/ 0 h 16"/>
                  <a:gd name="T12" fmla="*/ 0 w 11"/>
                  <a:gd name="T13" fmla="*/ 0 h 16"/>
                  <a:gd name="T14" fmla="*/ 0 w 11"/>
                  <a:gd name="T15" fmla="*/ 0 h 16"/>
                  <a:gd name="T16" fmla="*/ 0 w 11"/>
                  <a:gd name="T17" fmla="*/ 0 h 16"/>
                  <a:gd name="T18" fmla="*/ 0 w 11"/>
                  <a:gd name="T19" fmla="*/ 0 h 16"/>
                  <a:gd name="T20" fmla="*/ 0 w 11"/>
                  <a:gd name="T21" fmla="*/ 0 h 16"/>
                  <a:gd name="T22" fmla="*/ 0 w 11"/>
                  <a:gd name="T23" fmla="*/ 0 h 16"/>
                  <a:gd name="T24" fmla="*/ 0 w 11"/>
                  <a:gd name="T25" fmla="*/ 0 h 16"/>
                  <a:gd name="T26" fmla="*/ 0 w 11"/>
                  <a:gd name="T27" fmla="*/ 0 h 16"/>
                  <a:gd name="T28" fmla="*/ 0 w 11"/>
                  <a:gd name="T29" fmla="*/ 0 h 16"/>
                  <a:gd name="T30" fmla="*/ 0 w 11"/>
                  <a:gd name="T31" fmla="*/ 0 h 16"/>
                  <a:gd name="T32" fmla="*/ 0 w 11"/>
                  <a:gd name="T33" fmla="*/ 0 h 16"/>
                  <a:gd name="T34" fmla="*/ 0 w 11"/>
                  <a:gd name="T35" fmla="*/ 0 h 16"/>
                  <a:gd name="T36" fmla="*/ 0 w 11"/>
                  <a:gd name="T37" fmla="*/ 0 h 16"/>
                  <a:gd name="T38" fmla="*/ 0 w 11"/>
                  <a:gd name="T39" fmla="*/ 0 h 16"/>
                  <a:gd name="T40" fmla="*/ 0 w 11"/>
                  <a:gd name="T41" fmla="*/ 0 h 16"/>
                  <a:gd name="T42" fmla="*/ 0 w 11"/>
                  <a:gd name="T43" fmla="*/ 0 h 16"/>
                  <a:gd name="T44" fmla="*/ 0 w 11"/>
                  <a:gd name="T45" fmla="*/ 0 h 16"/>
                  <a:gd name="T46" fmla="*/ 0 w 11"/>
                  <a:gd name="T47" fmla="*/ 0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6">
                    <a:moveTo>
                      <a:pt x="7" y="5"/>
                    </a:moveTo>
                    <a:lnTo>
                      <a:pt x="10" y="7"/>
                    </a:lnTo>
                    <a:lnTo>
                      <a:pt x="11" y="8"/>
                    </a:lnTo>
                    <a:lnTo>
                      <a:pt x="11" y="9"/>
                    </a:lnTo>
                    <a:lnTo>
                      <a:pt x="11" y="13"/>
                    </a:lnTo>
                    <a:lnTo>
                      <a:pt x="11" y="14"/>
                    </a:lnTo>
                    <a:lnTo>
                      <a:pt x="10" y="16"/>
                    </a:lnTo>
                    <a:lnTo>
                      <a:pt x="7" y="16"/>
                    </a:lnTo>
                    <a:lnTo>
                      <a:pt x="6" y="14"/>
                    </a:lnTo>
                    <a:lnTo>
                      <a:pt x="2" y="10"/>
                    </a:lnTo>
                    <a:lnTo>
                      <a:pt x="1" y="7"/>
                    </a:lnTo>
                    <a:lnTo>
                      <a:pt x="0" y="3"/>
                    </a:lnTo>
                    <a:lnTo>
                      <a:pt x="0" y="1"/>
                    </a:lnTo>
                    <a:lnTo>
                      <a:pt x="1" y="0"/>
                    </a:lnTo>
                    <a:lnTo>
                      <a:pt x="3" y="1"/>
                    </a:lnTo>
                    <a:lnTo>
                      <a:pt x="7" y="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78" name="Freeform 111"/>
              <p:cNvSpPr/>
              <p:nvPr userDrawn="1"/>
            </p:nvSpPr>
            <p:spPr bwMode="auto">
              <a:xfrm>
                <a:off x="161" y="186"/>
                <a:ext cx="6" cy="7"/>
              </a:xfrm>
              <a:custGeom>
                <a:avLst/>
                <a:gdLst>
                  <a:gd name="T0" fmla="*/ 0 w 19"/>
                  <a:gd name="T1" fmla="*/ 0 h 22"/>
                  <a:gd name="T2" fmla="*/ 0 w 19"/>
                  <a:gd name="T3" fmla="*/ 0 h 22"/>
                  <a:gd name="T4" fmla="*/ 0 w 19"/>
                  <a:gd name="T5" fmla="*/ 0 h 22"/>
                  <a:gd name="T6" fmla="*/ 0 w 19"/>
                  <a:gd name="T7" fmla="*/ 0 h 22"/>
                  <a:gd name="T8" fmla="*/ 0 w 19"/>
                  <a:gd name="T9" fmla="*/ 0 h 22"/>
                  <a:gd name="T10" fmla="*/ 0 w 19"/>
                  <a:gd name="T11" fmla="*/ 0 h 22"/>
                  <a:gd name="T12" fmla="*/ 0 w 19"/>
                  <a:gd name="T13" fmla="*/ 0 h 22"/>
                  <a:gd name="T14" fmla="*/ 0 w 19"/>
                  <a:gd name="T15" fmla="*/ 0 h 22"/>
                  <a:gd name="T16" fmla="*/ 0 w 19"/>
                  <a:gd name="T17" fmla="*/ 0 h 22"/>
                  <a:gd name="T18" fmla="*/ 0 w 19"/>
                  <a:gd name="T19" fmla="*/ 0 h 22"/>
                  <a:gd name="T20" fmla="*/ 0 w 19"/>
                  <a:gd name="T21" fmla="*/ 0 h 22"/>
                  <a:gd name="T22" fmla="*/ 0 w 19"/>
                  <a:gd name="T23" fmla="*/ 0 h 22"/>
                  <a:gd name="T24" fmla="*/ 0 w 19"/>
                  <a:gd name="T25" fmla="*/ 0 h 22"/>
                  <a:gd name="T26" fmla="*/ 0 w 19"/>
                  <a:gd name="T27" fmla="*/ 0 h 22"/>
                  <a:gd name="T28" fmla="*/ 0 w 19"/>
                  <a:gd name="T29" fmla="*/ 0 h 22"/>
                  <a:gd name="T30" fmla="*/ 0 w 19"/>
                  <a:gd name="T31" fmla="*/ 0 h 22"/>
                  <a:gd name="T32" fmla="*/ 0 w 19"/>
                  <a:gd name="T33" fmla="*/ 0 h 22"/>
                  <a:gd name="T34" fmla="*/ 0 w 19"/>
                  <a:gd name="T35" fmla="*/ 0 h 22"/>
                  <a:gd name="T36" fmla="*/ 0 w 19"/>
                  <a:gd name="T37" fmla="*/ 0 h 22"/>
                  <a:gd name="T38" fmla="*/ 0 w 19"/>
                  <a:gd name="T39" fmla="*/ 0 h 22"/>
                  <a:gd name="T40" fmla="*/ 0 w 19"/>
                  <a:gd name="T41" fmla="*/ 0 h 22"/>
                  <a:gd name="T42" fmla="*/ 0 w 19"/>
                  <a:gd name="T43" fmla="*/ 0 h 22"/>
                  <a:gd name="T44" fmla="*/ 0 w 19"/>
                  <a:gd name="T45" fmla="*/ 0 h 22"/>
                  <a:gd name="T46" fmla="*/ 0 w 19"/>
                  <a:gd name="T47" fmla="*/ 0 h 22"/>
                  <a:gd name="T48" fmla="*/ 0 w 19"/>
                  <a:gd name="T49" fmla="*/ 0 h 22"/>
                  <a:gd name="T50" fmla="*/ 0 w 19"/>
                  <a:gd name="T51" fmla="*/ 0 h 22"/>
                  <a:gd name="T52" fmla="*/ 0 w 19"/>
                  <a:gd name="T53" fmla="*/ 0 h 22"/>
                  <a:gd name="T54" fmla="*/ 0 w 19"/>
                  <a:gd name="T55" fmla="*/ 0 h 22"/>
                  <a:gd name="T56" fmla="*/ 0 w 19"/>
                  <a:gd name="T57" fmla="*/ 0 h 22"/>
                  <a:gd name="T58" fmla="*/ 0 w 19"/>
                  <a:gd name="T59" fmla="*/ 0 h 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9" h="22">
                    <a:moveTo>
                      <a:pt x="13" y="2"/>
                    </a:moveTo>
                    <a:lnTo>
                      <a:pt x="15" y="0"/>
                    </a:lnTo>
                    <a:lnTo>
                      <a:pt x="17" y="1"/>
                    </a:lnTo>
                    <a:lnTo>
                      <a:pt x="19" y="1"/>
                    </a:lnTo>
                    <a:lnTo>
                      <a:pt x="19" y="4"/>
                    </a:lnTo>
                    <a:lnTo>
                      <a:pt x="18" y="8"/>
                    </a:lnTo>
                    <a:lnTo>
                      <a:pt x="14" y="17"/>
                    </a:lnTo>
                    <a:lnTo>
                      <a:pt x="13" y="21"/>
                    </a:lnTo>
                    <a:lnTo>
                      <a:pt x="11" y="22"/>
                    </a:lnTo>
                    <a:lnTo>
                      <a:pt x="10" y="22"/>
                    </a:lnTo>
                    <a:lnTo>
                      <a:pt x="9" y="22"/>
                    </a:lnTo>
                    <a:lnTo>
                      <a:pt x="6" y="21"/>
                    </a:lnTo>
                    <a:lnTo>
                      <a:pt x="4" y="15"/>
                    </a:lnTo>
                    <a:lnTo>
                      <a:pt x="1" y="10"/>
                    </a:lnTo>
                    <a:lnTo>
                      <a:pt x="0" y="2"/>
                    </a:lnTo>
                    <a:lnTo>
                      <a:pt x="0" y="1"/>
                    </a:lnTo>
                    <a:lnTo>
                      <a:pt x="2" y="0"/>
                    </a:lnTo>
                    <a:lnTo>
                      <a:pt x="4" y="1"/>
                    </a:lnTo>
                    <a:lnTo>
                      <a:pt x="6" y="2"/>
                    </a:lnTo>
                    <a:lnTo>
                      <a:pt x="8"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79" name="Freeform 112"/>
              <p:cNvSpPr/>
              <p:nvPr userDrawn="1"/>
            </p:nvSpPr>
            <p:spPr bwMode="auto">
              <a:xfrm>
                <a:off x="271"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3" y="13"/>
                    </a:moveTo>
                    <a:lnTo>
                      <a:pt x="0" y="9"/>
                    </a:lnTo>
                    <a:lnTo>
                      <a:pt x="0" y="8"/>
                    </a:lnTo>
                    <a:lnTo>
                      <a:pt x="1" y="7"/>
                    </a:lnTo>
                    <a:lnTo>
                      <a:pt x="3" y="5"/>
                    </a:lnTo>
                    <a:lnTo>
                      <a:pt x="9" y="3"/>
                    </a:lnTo>
                    <a:lnTo>
                      <a:pt x="10" y="0"/>
                    </a:lnTo>
                    <a:lnTo>
                      <a:pt x="12" y="1"/>
                    </a:lnTo>
                    <a:lnTo>
                      <a:pt x="10" y="7"/>
                    </a:lnTo>
                    <a:lnTo>
                      <a:pt x="8" y="12"/>
                    </a:lnTo>
                    <a:lnTo>
                      <a:pt x="5" y="16"/>
                    </a:lnTo>
                    <a:lnTo>
                      <a:pt x="4" y="17"/>
                    </a:lnTo>
                    <a:lnTo>
                      <a:pt x="3" y="16"/>
                    </a:lnTo>
                    <a:lnTo>
                      <a:pt x="1" y="14"/>
                    </a:lnTo>
                    <a:lnTo>
                      <a:pt x="3" y="1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80" name="Freeform 113"/>
              <p:cNvSpPr/>
              <p:nvPr userDrawn="1"/>
            </p:nvSpPr>
            <p:spPr bwMode="auto">
              <a:xfrm>
                <a:off x="266" y="179"/>
                <a:ext cx="3" cy="5"/>
              </a:xfrm>
              <a:custGeom>
                <a:avLst/>
                <a:gdLst>
                  <a:gd name="T0" fmla="*/ 0 w 11"/>
                  <a:gd name="T1" fmla="*/ 0 h 17"/>
                  <a:gd name="T2" fmla="*/ 0 w 11"/>
                  <a:gd name="T3" fmla="*/ 0 h 17"/>
                  <a:gd name="T4" fmla="*/ 0 w 11"/>
                  <a:gd name="T5" fmla="*/ 0 h 17"/>
                  <a:gd name="T6" fmla="*/ 0 w 11"/>
                  <a:gd name="T7" fmla="*/ 0 h 17"/>
                  <a:gd name="T8" fmla="*/ 0 w 11"/>
                  <a:gd name="T9" fmla="*/ 0 h 17"/>
                  <a:gd name="T10" fmla="*/ 0 w 11"/>
                  <a:gd name="T11" fmla="*/ 0 h 17"/>
                  <a:gd name="T12" fmla="*/ 0 w 11"/>
                  <a:gd name="T13" fmla="*/ 0 h 17"/>
                  <a:gd name="T14" fmla="*/ 0 w 11"/>
                  <a:gd name="T15" fmla="*/ 0 h 17"/>
                  <a:gd name="T16" fmla="*/ 0 w 11"/>
                  <a:gd name="T17" fmla="*/ 0 h 17"/>
                  <a:gd name="T18" fmla="*/ 0 w 11"/>
                  <a:gd name="T19" fmla="*/ 0 h 17"/>
                  <a:gd name="T20" fmla="*/ 0 w 11"/>
                  <a:gd name="T21" fmla="*/ 0 h 17"/>
                  <a:gd name="T22" fmla="*/ 0 w 11"/>
                  <a:gd name="T23" fmla="*/ 0 h 17"/>
                  <a:gd name="T24" fmla="*/ 0 w 11"/>
                  <a:gd name="T25" fmla="*/ 0 h 17"/>
                  <a:gd name="T26" fmla="*/ 0 w 11"/>
                  <a:gd name="T27" fmla="*/ 0 h 17"/>
                  <a:gd name="T28" fmla="*/ 0 w 11"/>
                  <a:gd name="T29" fmla="*/ 0 h 17"/>
                  <a:gd name="T30" fmla="*/ 0 w 11"/>
                  <a:gd name="T31" fmla="*/ 0 h 17"/>
                  <a:gd name="T32" fmla="*/ 0 w 11"/>
                  <a:gd name="T33" fmla="*/ 0 h 17"/>
                  <a:gd name="T34" fmla="*/ 0 w 11"/>
                  <a:gd name="T35" fmla="*/ 0 h 17"/>
                  <a:gd name="T36" fmla="*/ 0 w 11"/>
                  <a:gd name="T37" fmla="*/ 0 h 17"/>
                  <a:gd name="T38" fmla="*/ 0 w 11"/>
                  <a:gd name="T39" fmla="*/ 0 h 17"/>
                  <a:gd name="T40" fmla="*/ 0 w 11"/>
                  <a:gd name="T41" fmla="*/ 0 h 17"/>
                  <a:gd name="T42" fmla="*/ 0 w 11"/>
                  <a:gd name="T43" fmla="*/ 0 h 17"/>
                  <a:gd name="T44" fmla="*/ 0 w 11"/>
                  <a:gd name="T45" fmla="*/ 0 h 17"/>
                  <a:gd name="T46" fmla="*/ 0 w 11"/>
                  <a:gd name="T47" fmla="*/ 0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7">
                    <a:moveTo>
                      <a:pt x="6" y="5"/>
                    </a:moveTo>
                    <a:lnTo>
                      <a:pt x="10" y="7"/>
                    </a:lnTo>
                    <a:lnTo>
                      <a:pt x="11" y="9"/>
                    </a:lnTo>
                    <a:lnTo>
                      <a:pt x="10" y="13"/>
                    </a:lnTo>
                    <a:lnTo>
                      <a:pt x="9" y="16"/>
                    </a:lnTo>
                    <a:lnTo>
                      <a:pt x="9" y="17"/>
                    </a:lnTo>
                    <a:lnTo>
                      <a:pt x="5" y="14"/>
                    </a:lnTo>
                    <a:lnTo>
                      <a:pt x="2" y="10"/>
                    </a:lnTo>
                    <a:lnTo>
                      <a:pt x="0" y="5"/>
                    </a:lnTo>
                    <a:lnTo>
                      <a:pt x="0" y="3"/>
                    </a:lnTo>
                    <a:lnTo>
                      <a:pt x="0" y="1"/>
                    </a:lnTo>
                    <a:lnTo>
                      <a:pt x="0" y="0"/>
                    </a:lnTo>
                    <a:lnTo>
                      <a:pt x="2" y="1"/>
                    </a:lnTo>
                    <a:lnTo>
                      <a:pt x="6" y="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81" name="Freeform 114"/>
              <p:cNvSpPr/>
              <p:nvPr userDrawn="1"/>
            </p:nvSpPr>
            <p:spPr bwMode="auto">
              <a:xfrm>
                <a:off x="267" y="186"/>
                <a:ext cx="7" cy="7"/>
              </a:xfrm>
              <a:custGeom>
                <a:avLst/>
                <a:gdLst>
                  <a:gd name="T0" fmla="*/ 0 w 21"/>
                  <a:gd name="T1" fmla="*/ 0 h 22"/>
                  <a:gd name="T2" fmla="*/ 0 w 21"/>
                  <a:gd name="T3" fmla="*/ 0 h 22"/>
                  <a:gd name="T4" fmla="*/ 0 w 21"/>
                  <a:gd name="T5" fmla="*/ 0 h 22"/>
                  <a:gd name="T6" fmla="*/ 0 w 21"/>
                  <a:gd name="T7" fmla="*/ 0 h 22"/>
                  <a:gd name="T8" fmla="*/ 0 w 21"/>
                  <a:gd name="T9" fmla="*/ 0 h 22"/>
                  <a:gd name="T10" fmla="*/ 0 w 21"/>
                  <a:gd name="T11" fmla="*/ 0 h 22"/>
                  <a:gd name="T12" fmla="*/ 0 w 21"/>
                  <a:gd name="T13" fmla="*/ 0 h 22"/>
                  <a:gd name="T14" fmla="*/ 0 w 21"/>
                  <a:gd name="T15" fmla="*/ 0 h 22"/>
                  <a:gd name="T16" fmla="*/ 0 w 21"/>
                  <a:gd name="T17" fmla="*/ 0 h 22"/>
                  <a:gd name="T18" fmla="*/ 0 w 21"/>
                  <a:gd name="T19" fmla="*/ 0 h 22"/>
                  <a:gd name="T20" fmla="*/ 0 w 21"/>
                  <a:gd name="T21" fmla="*/ 0 h 22"/>
                  <a:gd name="T22" fmla="*/ 0 w 21"/>
                  <a:gd name="T23" fmla="*/ 0 h 22"/>
                  <a:gd name="T24" fmla="*/ 0 w 21"/>
                  <a:gd name="T25" fmla="*/ 0 h 22"/>
                  <a:gd name="T26" fmla="*/ 0 w 21"/>
                  <a:gd name="T27" fmla="*/ 0 h 22"/>
                  <a:gd name="T28" fmla="*/ 0 w 21"/>
                  <a:gd name="T29" fmla="*/ 0 h 22"/>
                  <a:gd name="T30" fmla="*/ 0 w 21"/>
                  <a:gd name="T31" fmla="*/ 0 h 22"/>
                  <a:gd name="T32" fmla="*/ 0 w 21"/>
                  <a:gd name="T33" fmla="*/ 0 h 22"/>
                  <a:gd name="T34" fmla="*/ 0 w 21"/>
                  <a:gd name="T35" fmla="*/ 0 h 22"/>
                  <a:gd name="T36" fmla="*/ 0 w 21"/>
                  <a:gd name="T37" fmla="*/ 0 h 22"/>
                  <a:gd name="T38" fmla="*/ 0 w 21"/>
                  <a:gd name="T39" fmla="*/ 0 h 22"/>
                  <a:gd name="T40" fmla="*/ 0 w 21"/>
                  <a:gd name="T41" fmla="*/ 0 h 22"/>
                  <a:gd name="T42" fmla="*/ 0 w 21"/>
                  <a:gd name="T43" fmla="*/ 0 h 22"/>
                  <a:gd name="T44" fmla="*/ 0 w 21"/>
                  <a:gd name="T45" fmla="*/ 0 h 22"/>
                  <a:gd name="T46" fmla="*/ 0 w 21"/>
                  <a:gd name="T47" fmla="*/ 0 h 22"/>
                  <a:gd name="T48" fmla="*/ 0 w 21"/>
                  <a:gd name="T49" fmla="*/ 0 h 22"/>
                  <a:gd name="T50" fmla="*/ 0 w 21"/>
                  <a:gd name="T51" fmla="*/ 0 h 22"/>
                  <a:gd name="T52" fmla="*/ 0 w 21"/>
                  <a:gd name="T53" fmla="*/ 0 h 22"/>
                  <a:gd name="T54" fmla="*/ 0 w 21"/>
                  <a:gd name="T55" fmla="*/ 0 h 22"/>
                  <a:gd name="T56" fmla="*/ 0 w 21"/>
                  <a:gd name="T57" fmla="*/ 0 h 22"/>
                  <a:gd name="T58" fmla="*/ 0 w 21"/>
                  <a:gd name="T59" fmla="*/ 0 h 22"/>
                  <a:gd name="T60" fmla="*/ 0 w 21"/>
                  <a:gd name="T61" fmla="*/ 0 h 2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 h="22">
                    <a:moveTo>
                      <a:pt x="13" y="2"/>
                    </a:moveTo>
                    <a:lnTo>
                      <a:pt x="16" y="0"/>
                    </a:lnTo>
                    <a:lnTo>
                      <a:pt x="17" y="0"/>
                    </a:lnTo>
                    <a:lnTo>
                      <a:pt x="20" y="1"/>
                    </a:lnTo>
                    <a:lnTo>
                      <a:pt x="21" y="4"/>
                    </a:lnTo>
                    <a:lnTo>
                      <a:pt x="20" y="6"/>
                    </a:lnTo>
                    <a:lnTo>
                      <a:pt x="19" y="9"/>
                    </a:lnTo>
                    <a:lnTo>
                      <a:pt x="16" y="17"/>
                    </a:lnTo>
                    <a:lnTo>
                      <a:pt x="15" y="21"/>
                    </a:lnTo>
                    <a:lnTo>
                      <a:pt x="11" y="22"/>
                    </a:lnTo>
                    <a:lnTo>
                      <a:pt x="9" y="22"/>
                    </a:lnTo>
                    <a:lnTo>
                      <a:pt x="8" y="21"/>
                    </a:lnTo>
                    <a:lnTo>
                      <a:pt x="4" y="15"/>
                    </a:lnTo>
                    <a:lnTo>
                      <a:pt x="3" y="10"/>
                    </a:lnTo>
                    <a:lnTo>
                      <a:pt x="0" y="2"/>
                    </a:lnTo>
                    <a:lnTo>
                      <a:pt x="0" y="1"/>
                    </a:lnTo>
                    <a:lnTo>
                      <a:pt x="3" y="0"/>
                    </a:lnTo>
                    <a:lnTo>
                      <a:pt x="6" y="1"/>
                    </a:lnTo>
                    <a:lnTo>
                      <a:pt x="7"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82" name="Freeform 115"/>
              <p:cNvSpPr/>
              <p:nvPr userDrawn="1"/>
            </p:nvSpPr>
            <p:spPr bwMode="auto">
              <a:xfrm>
                <a:off x="160" y="285"/>
                <a:ext cx="4" cy="5"/>
              </a:xfrm>
              <a:custGeom>
                <a:avLst/>
                <a:gdLst>
                  <a:gd name="T0" fmla="*/ 0 w 11"/>
                  <a:gd name="T1" fmla="*/ 0 h 13"/>
                  <a:gd name="T2" fmla="*/ 0 w 11"/>
                  <a:gd name="T3" fmla="*/ 0 h 13"/>
                  <a:gd name="T4" fmla="*/ 0 w 11"/>
                  <a:gd name="T5" fmla="*/ 0 h 13"/>
                  <a:gd name="T6" fmla="*/ 0 w 11"/>
                  <a:gd name="T7" fmla="*/ 0 h 13"/>
                  <a:gd name="T8" fmla="*/ 0 w 11"/>
                  <a:gd name="T9" fmla="*/ 0 h 13"/>
                  <a:gd name="T10" fmla="*/ 0 w 11"/>
                  <a:gd name="T11" fmla="*/ 0 h 13"/>
                  <a:gd name="T12" fmla="*/ 0 w 11"/>
                  <a:gd name="T13" fmla="*/ 0 h 13"/>
                  <a:gd name="T14" fmla="*/ 0 w 11"/>
                  <a:gd name="T15" fmla="*/ 0 h 13"/>
                  <a:gd name="T16" fmla="*/ 0 w 11"/>
                  <a:gd name="T17" fmla="*/ 0 h 13"/>
                  <a:gd name="T18" fmla="*/ 0 w 11"/>
                  <a:gd name="T19" fmla="*/ 0 h 13"/>
                  <a:gd name="T20" fmla="*/ 0 w 11"/>
                  <a:gd name="T21" fmla="*/ 0 h 13"/>
                  <a:gd name="T22" fmla="*/ 0 w 11"/>
                  <a:gd name="T23" fmla="*/ 0 h 13"/>
                  <a:gd name="T24" fmla="*/ 0 w 11"/>
                  <a:gd name="T25" fmla="*/ 0 h 13"/>
                  <a:gd name="T26" fmla="*/ 0 w 11"/>
                  <a:gd name="T27" fmla="*/ 0 h 13"/>
                  <a:gd name="T28" fmla="*/ 0 w 11"/>
                  <a:gd name="T29" fmla="*/ 0 h 13"/>
                  <a:gd name="T30" fmla="*/ 0 w 11"/>
                  <a:gd name="T31" fmla="*/ 0 h 13"/>
                  <a:gd name="T32" fmla="*/ 0 w 11"/>
                  <a:gd name="T33" fmla="*/ 0 h 13"/>
                  <a:gd name="T34" fmla="*/ 0 w 11"/>
                  <a:gd name="T35" fmla="*/ 0 h 13"/>
                  <a:gd name="T36" fmla="*/ 0 w 11"/>
                  <a:gd name="T37" fmla="*/ 0 h 13"/>
                  <a:gd name="T38" fmla="*/ 0 w 11"/>
                  <a:gd name="T39" fmla="*/ 0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 h="13">
                    <a:moveTo>
                      <a:pt x="1" y="4"/>
                    </a:moveTo>
                    <a:lnTo>
                      <a:pt x="0" y="1"/>
                    </a:lnTo>
                    <a:lnTo>
                      <a:pt x="0" y="0"/>
                    </a:lnTo>
                    <a:lnTo>
                      <a:pt x="1" y="0"/>
                    </a:lnTo>
                    <a:lnTo>
                      <a:pt x="3" y="1"/>
                    </a:lnTo>
                    <a:lnTo>
                      <a:pt x="5" y="1"/>
                    </a:lnTo>
                    <a:lnTo>
                      <a:pt x="9" y="4"/>
                    </a:lnTo>
                    <a:lnTo>
                      <a:pt x="11" y="7"/>
                    </a:lnTo>
                    <a:lnTo>
                      <a:pt x="11" y="9"/>
                    </a:lnTo>
                    <a:lnTo>
                      <a:pt x="11" y="12"/>
                    </a:lnTo>
                    <a:lnTo>
                      <a:pt x="9" y="13"/>
                    </a:lnTo>
                    <a:lnTo>
                      <a:pt x="5" y="10"/>
                    </a:lnTo>
                    <a:lnTo>
                      <a:pt x="4" y="8"/>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83" name="Freeform 116"/>
              <p:cNvSpPr/>
              <p:nvPr userDrawn="1"/>
            </p:nvSpPr>
            <p:spPr bwMode="auto">
              <a:xfrm>
                <a:off x="166" y="285"/>
                <a:ext cx="3" cy="5"/>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3">
                    <a:moveTo>
                      <a:pt x="5" y="8"/>
                    </a:moveTo>
                    <a:lnTo>
                      <a:pt x="3" y="12"/>
                    </a:lnTo>
                    <a:lnTo>
                      <a:pt x="1" y="13"/>
                    </a:lnTo>
                    <a:lnTo>
                      <a:pt x="0" y="12"/>
                    </a:lnTo>
                    <a:lnTo>
                      <a:pt x="0" y="8"/>
                    </a:lnTo>
                    <a:lnTo>
                      <a:pt x="0" y="5"/>
                    </a:lnTo>
                    <a:lnTo>
                      <a:pt x="0" y="4"/>
                    </a:lnTo>
                    <a:lnTo>
                      <a:pt x="3" y="3"/>
                    </a:lnTo>
                    <a:lnTo>
                      <a:pt x="7" y="1"/>
                    </a:lnTo>
                    <a:lnTo>
                      <a:pt x="9" y="0"/>
                    </a:lnTo>
                    <a:lnTo>
                      <a:pt x="10" y="0"/>
                    </a:lnTo>
                    <a:lnTo>
                      <a:pt x="10" y="1"/>
                    </a:lnTo>
                    <a:lnTo>
                      <a:pt x="9" y="4"/>
                    </a:lnTo>
                    <a:lnTo>
                      <a:pt x="5" y="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84" name="Freeform 117"/>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85" name="Freeform 118"/>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86" name="Freeform 119"/>
              <p:cNvSpPr/>
              <p:nvPr userDrawn="1"/>
            </p:nvSpPr>
            <p:spPr bwMode="auto">
              <a:xfrm>
                <a:off x="264" y="285"/>
                <a:ext cx="4" cy="4"/>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w 10"/>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 h="13">
                    <a:moveTo>
                      <a:pt x="1" y="0"/>
                    </a:moveTo>
                    <a:lnTo>
                      <a:pt x="2" y="1"/>
                    </a:lnTo>
                    <a:lnTo>
                      <a:pt x="6" y="4"/>
                    </a:lnTo>
                    <a:lnTo>
                      <a:pt x="9" y="5"/>
                    </a:lnTo>
                    <a:lnTo>
                      <a:pt x="10" y="6"/>
                    </a:lnTo>
                    <a:lnTo>
                      <a:pt x="10" y="8"/>
                    </a:lnTo>
                    <a:lnTo>
                      <a:pt x="9" y="10"/>
                    </a:lnTo>
                    <a:lnTo>
                      <a:pt x="7" y="13"/>
                    </a:lnTo>
                    <a:lnTo>
                      <a:pt x="6" y="13"/>
                    </a:lnTo>
                    <a:lnTo>
                      <a:pt x="5" y="11"/>
                    </a:lnTo>
                    <a:lnTo>
                      <a:pt x="2" y="8"/>
                    </a:lnTo>
                    <a:lnTo>
                      <a:pt x="0" y="1"/>
                    </a:lnTo>
                    <a:lnTo>
                      <a:pt x="0"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87" name="Freeform 120"/>
              <p:cNvSpPr/>
              <p:nvPr userDrawn="1"/>
            </p:nvSpPr>
            <p:spPr bwMode="auto">
              <a:xfrm>
                <a:off x="269" y="285"/>
                <a:ext cx="4" cy="5"/>
              </a:xfrm>
              <a:custGeom>
                <a:avLst/>
                <a:gdLst>
                  <a:gd name="T0" fmla="*/ 0 w 12"/>
                  <a:gd name="T1" fmla="*/ 0 h 13"/>
                  <a:gd name="T2" fmla="*/ 0 w 12"/>
                  <a:gd name="T3" fmla="*/ 0 h 13"/>
                  <a:gd name="T4" fmla="*/ 0 w 12"/>
                  <a:gd name="T5" fmla="*/ 0 h 13"/>
                  <a:gd name="T6" fmla="*/ 0 w 12"/>
                  <a:gd name="T7" fmla="*/ 0 h 13"/>
                  <a:gd name="T8" fmla="*/ 0 w 12"/>
                  <a:gd name="T9" fmla="*/ 0 h 13"/>
                  <a:gd name="T10" fmla="*/ 0 w 12"/>
                  <a:gd name="T11" fmla="*/ 0 h 13"/>
                  <a:gd name="T12" fmla="*/ 0 w 12"/>
                  <a:gd name="T13" fmla="*/ 0 h 13"/>
                  <a:gd name="T14" fmla="*/ 0 w 12"/>
                  <a:gd name="T15" fmla="*/ 0 h 13"/>
                  <a:gd name="T16" fmla="*/ 0 w 12"/>
                  <a:gd name="T17" fmla="*/ 0 h 13"/>
                  <a:gd name="T18" fmla="*/ 0 w 12"/>
                  <a:gd name="T19" fmla="*/ 0 h 13"/>
                  <a:gd name="T20" fmla="*/ 0 w 12"/>
                  <a:gd name="T21" fmla="*/ 0 h 13"/>
                  <a:gd name="T22" fmla="*/ 0 w 12"/>
                  <a:gd name="T23" fmla="*/ 0 h 13"/>
                  <a:gd name="T24" fmla="*/ 0 w 12"/>
                  <a:gd name="T25" fmla="*/ 0 h 13"/>
                  <a:gd name="T26" fmla="*/ 0 w 12"/>
                  <a:gd name="T27" fmla="*/ 0 h 13"/>
                  <a:gd name="T28" fmla="*/ 0 w 12"/>
                  <a:gd name="T29" fmla="*/ 0 h 13"/>
                  <a:gd name="T30" fmla="*/ 0 w 12"/>
                  <a:gd name="T31" fmla="*/ 0 h 13"/>
                  <a:gd name="T32" fmla="*/ 0 w 12"/>
                  <a:gd name="T33" fmla="*/ 0 h 13"/>
                  <a:gd name="T34" fmla="*/ 0 w 12"/>
                  <a:gd name="T35" fmla="*/ 0 h 13"/>
                  <a:gd name="T36" fmla="*/ 0 w 12"/>
                  <a:gd name="T37" fmla="*/ 0 h 13"/>
                  <a:gd name="T38" fmla="*/ 0 w 12"/>
                  <a:gd name="T39" fmla="*/ 0 h 13"/>
                  <a:gd name="T40" fmla="*/ 0 w 12"/>
                  <a:gd name="T41" fmla="*/ 0 h 13"/>
                  <a:gd name="T42" fmla="*/ 0 w 12"/>
                  <a:gd name="T43" fmla="*/ 0 h 13"/>
                  <a:gd name="T44" fmla="*/ 0 w 12"/>
                  <a:gd name="T45" fmla="*/ 0 h 13"/>
                  <a:gd name="T46" fmla="*/ 0 w 12"/>
                  <a:gd name="T47" fmla="*/ 0 h 13"/>
                  <a:gd name="T48" fmla="*/ 0 w 12"/>
                  <a:gd name="T49" fmla="*/ 0 h 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 h="13">
                    <a:moveTo>
                      <a:pt x="9" y="5"/>
                    </a:moveTo>
                    <a:lnTo>
                      <a:pt x="5" y="9"/>
                    </a:lnTo>
                    <a:lnTo>
                      <a:pt x="4" y="13"/>
                    </a:lnTo>
                    <a:lnTo>
                      <a:pt x="2" y="13"/>
                    </a:lnTo>
                    <a:lnTo>
                      <a:pt x="1" y="13"/>
                    </a:lnTo>
                    <a:lnTo>
                      <a:pt x="1" y="12"/>
                    </a:lnTo>
                    <a:lnTo>
                      <a:pt x="0" y="8"/>
                    </a:lnTo>
                    <a:lnTo>
                      <a:pt x="0" y="5"/>
                    </a:lnTo>
                    <a:lnTo>
                      <a:pt x="1" y="4"/>
                    </a:lnTo>
                    <a:lnTo>
                      <a:pt x="5" y="3"/>
                    </a:lnTo>
                    <a:lnTo>
                      <a:pt x="9" y="0"/>
                    </a:lnTo>
                    <a:lnTo>
                      <a:pt x="10" y="0"/>
                    </a:lnTo>
                    <a:lnTo>
                      <a:pt x="12" y="1"/>
                    </a:lnTo>
                    <a:lnTo>
                      <a:pt x="9" y="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88" name="Freeform 121"/>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89" name="Freeform 122"/>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90" name="Freeform 123"/>
              <p:cNvSpPr/>
              <p:nvPr userDrawn="1"/>
            </p:nvSpPr>
            <p:spPr bwMode="auto">
              <a:xfrm>
                <a:off x="163" y="188"/>
                <a:ext cx="2"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 h="13">
                    <a:moveTo>
                      <a:pt x="4" y="0"/>
                    </a:moveTo>
                    <a:lnTo>
                      <a:pt x="1" y="0"/>
                    </a:lnTo>
                    <a:lnTo>
                      <a:pt x="1" y="2"/>
                    </a:lnTo>
                    <a:lnTo>
                      <a:pt x="0" y="3"/>
                    </a:lnTo>
                    <a:lnTo>
                      <a:pt x="1" y="7"/>
                    </a:lnTo>
                    <a:lnTo>
                      <a:pt x="3" y="9"/>
                    </a:lnTo>
                    <a:lnTo>
                      <a:pt x="3" y="12"/>
                    </a:lnTo>
                    <a:lnTo>
                      <a:pt x="5" y="13"/>
                    </a:lnTo>
                    <a:lnTo>
                      <a:pt x="6" y="12"/>
                    </a:lnTo>
                    <a:lnTo>
                      <a:pt x="8" y="9"/>
                    </a:lnTo>
                    <a:lnTo>
                      <a:pt x="8" y="5"/>
                    </a:lnTo>
                    <a:lnTo>
                      <a:pt x="8" y="2"/>
                    </a:lnTo>
                    <a:lnTo>
                      <a:pt x="8" y="0"/>
                    </a:lnTo>
                    <a:lnTo>
                      <a:pt x="6"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91" name="Freeform 124"/>
              <p:cNvSpPr/>
              <p:nvPr userDrawn="1"/>
            </p:nvSpPr>
            <p:spPr bwMode="auto">
              <a:xfrm>
                <a:off x="269" y="188"/>
                <a:ext cx="3"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w 8"/>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 h="13">
                    <a:moveTo>
                      <a:pt x="2" y="0"/>
                    </a:moveTo>
                    <a:lnTo>
                      <a:pt x="1" y="0"/>
                    </a:lnTo>
                    <a:lnTo>
                      <a:pt x="0" y="2"/>
                    </a:lnTo>
                    <a:lnTo>
                      <a:pt x="0" y="3"/>
                    </a:lnTo>
                    <a:lnTo>
                      <a:pt x="0" y="7"/>
                    </a:lnTo>
                    <a:lnTo>
                      <a:pt x="1" y="9"/>
                    </a:lnTo>
                    <a:lnTo>
                      <a:pt x="1" y="12"/>
                    </a:lnTo>
                    <a:lnTo>
                      <a:pt x="4" y="13"/>
                    </a:lnTo>
                    <a:lnTo>
                      <a:pt x="5" y="12"/>
                    </a:lnTo>
                    <a:lnTo>
                      <a:pt x="6" y="9"/>
                    </a:lnTo>
                    <a:lnTo>
                      <a:pt x="6" y="5"/>
                    </a:lnTo>
                    <a:lnTo>
                      <a:pt x="8" y="2"/>
                    </a:lnTo>
                    <a:lnTo>
                      <a:pt x="6" y="0"/>
                    </a:lnTo>
                    <a:lnTo>
                      <a:pt x="5" y="0"/>
                    </a:lnTo>
                    <a:lnTo>
                      <a:pt x="2"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92" name="Freeform 125"/>
              <p:cNvSpPr/>
              <p:nvPr userDrawn="1"/>
            </p:nvSpPr>
            <p:spPr bwMode="auto">
              <a:xfrm>
                <a:off x="163" y="293"/>
                <a:ext cx="3" cy="3"/>
              </a:xfrm>
              <a:custGeom>
                <a:avLst/>
                <a:gdLst>
                  <a:gd name="T0" fmla="*/ 0 w 8"/>
                  <a:gd name="T1" fmla="*/ 0 h 9"/>
                  <a:gd name="T2" fmla="*/ 0 w 8"/>
                  <a:gd name="T3" fmla="*/ 0 h 9"/>
                  <a:gd name="T4" fmla="*/ 0 w 8"/>
                  <a:gd name="T5" fmla="*/ 0 h 9"/>
                  <a:gd name="T6" fmla="*/ 0 w 8"/>
                  <a:gd name="T7" fmla="*/ 0 h 9"/>
                  <a:gd name="T8" fmla="*/ 0 w 8"/>
                  <a:gd name="T9" fmla="*/ 0 h 9"/>
                  <a:gd name="T10" fmla="*/ 0 w 8"/>
                  <a:gd name="T11" fmla="*/ 0 h 9"/>
                  <a:gd name="T12" fmla="*/ 0 w 8"/>
                  <a:gd name="T13" fmla="*/ 0 h 9"/>
                  <a:gd name="T14" fmla="*/ 0 w 8"/>
                  <a:gd name="T15" fmla="*/ 0 h 9"/>
                  <a:gd name="T16" fmla="*/ 0 w 8"/>
                  <a:gd name="T17" fmla="*/ 0 h 9"/>
                  <a:gd name="T18" fmla="*/ 0 w 8"/>
                  <a:gd name="T19" fmla="*/ 0 h 9"/>
                  <a:gd name="T20" fmla="*/ 0 w 8"/>
                  <a:gd name="T21" fmla="*/ 0 h 9"/>
                  <a:gd name="T22" fmla="*/ 0 w 8"/>
                  <a:gd name="T23" fmla="*/ 0 h 9"/>
                  <a:gd name="T24" fmla="*/ 0 w 8"/>
                  <a:gd name="T25" fmla="*/ 0 h 9"/>
                  <a:gd name="T26" fmla="*/ 0 w 8"/>
                  <a:gd name="T27" fmla="*/ 0 h 9"/>
                  <a:gd name="T28" fmla="*/ 0 w 8"/>
                  <a:gd name="T29" fmla="*/ 0 h 9"/>
                  <a:gd name="T30" fmla="*/ 0 w 8"/>
                  <a:gd name="T31" fmla="*/ 0 h 9"/>
                  <a:gd name="T32" fmla="*/ 0 w 8"/>
                  <a:gd name="T33" fmla="*/ 0 h 9"/>
                  <a:gd name="T34" fmla="*/ 0 w 8"/>
                  <a:gd name="T35" fmla="*/ 0 h 9"/>
                  <a:gd name="T36" fmla="*/ 0 w 8"/>
                  <a:gd name="T37" fmla="*/ 0 h 9"/>
                  <a:gd name="T38" fmla="*/ 0 w 8"/>
                  <a:gd name="T39" fmla="*/ 0 h 9"/>
                  <a:gd name="T40" fmla="*/ 0 w 8"/>
                  <a:gd name="T41" fmla="*/ 0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 h="9">
                    <a:moveTo>
                      <a:pt x="4" y="0"/>
                    </a:moveTo>
                    <a:lnTo>
                      <a:pt x="3" y="0"/>
                    </a:lnTo>
                    <a:lnTo>
                      <a:pt x="2" y="0"/>
                    </a:lnTo>
                    <a:lnTo>
                      <a:pt x="0" y="2"/>
                    </a:lnTo>
                    <a:lnTo>
                      <a:pt x="2" y="6"/>
                    </a:lnTo>
                    <a:lnTo>
                      <a:pt x="4" y="9"/>
                    </a:lnTo>
                    <a:lnTo>
                      <a:pt x="5" y="9"/>
                    </a:lnTo>
                    <a:lnTo>
                      <a:pt x="7" y="8"/>
                    </a:lnTo>
                    <a:lnTo>
                      <a:pt x="8" y="4"/>
                    </a:lnTo>
                    <a:lnTo>
                      <a:pt x="8" y="2"/>
                    </a:lnTo>
                    <a:lnTo>
                      <a:pt x="8" y="0"/>
                    </a:lnTo>
                    <a:lnTo>
                      <a:pt x="7"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93" name="Freeform 126"/>
              <p:cNvSpPr/>
              <p:nvPr userDrawn="1"/>
            </p:nvSpPr>
            <p:spPr bwMode="auto">
              <a:xfrm>
                <a:off x="267" y="293"/>
                <a:ext cx="2" cy="3"/>
              </a:xfrm>
              <a:custGeom>
                <a:avLst/>
                <a:gdLst>
                  <a:gd name="T0" fmla="*/ 0 w 6"/>
                  <a:gd name="T1" fmla="*/ 0 h 10"/>
                  <a:gd name="T2" fmla="*/ 0 w 6"/>
                  <a:gd name="T3" fmla="*/ 0 h 10"/>
                  <a:gd name="T4" fmla="*/ 0 w 6"/>
                  <a:gd name="T5" fmla="*/ 0 h 10"/>
                  <a:gd name="T6" fmla="*/ 0 w 6"/>
                  <a:gd name="T7" fmla="*/ 0 h 10"/>
                  <a:gd name="T8" fmla="*/ 0 w 6"/>
                  <a:gd name="T9" fmla="*/ 0 h 10"/>
                  <a:gd name="T10" fmla="*/ 0 w 6"/>
                  <a:gd name="T11" fmla="*/ 0 h 10"/>
                  <a:gd name="T12" fmla="*/ 0 w 6"/>
                  <a:gd name="T13" fmla="*/ 0 h 10"/>
                  <a:gd name="T14" fmla="*/ 0 w 6"/>
                  <a:gd name="T15" fmla="*/ 0 h 10"/>
                  <a:gd name="T16" fmla="*/ 0 w 6"/>
                  <a:gd name="T17" fmla="*/ 0 h 10"/>
                  <a:gd name="T18" fmla="*/ 0 w 6"/>
                  <a:gd name="T19" fmla="*/ 0 h 10"/>
                  <a:gd name="T20" fmla="*/ 0 w 6"/>
                  <a:gd name="T21" fmla="*/ 0 h 10"/>
                  <a:gd name="T22" fmla="*/ 0 w 6"/>
                  <a:gd name="T23" fmla="*/ 0 h 10"/>
                  <a:gd name="T24" fmla="*/ 0 w 6"/>
                  <a:gd name="T25" fmla="*/ 0 h 10"/>
                  <a:gd name="T26" fmla="*/ 0 w 6"/>
                  <a:gd name="T27" fmla="*/ 0 h 10"/>
                  <a:gd name="T28" fmla="*/ 0 w 6"/>
                  <a:gd name="T29" fmla="*/ 0 h 10"/>
                  <a:gd name="T30" fmla="*/ 0 w 6"/>
                  <a:gd name="T31" fmla="*/ 0 h 10"/>
                  <a:gd name="T32" fmla="*/ 0 w 6"/>
                  <a:gd name="T33" fmla="*/ 0 h 10"/>
                  <a:gd name="T34" fmla="*/ 0 w 6"/>
                  <a:gd name="T35" fmla="*/ 0 h 10"/>
                  <a:gd name="T36" fmla="*/ 0 w 6"/>
                  <a:gd name="T37" fmla="*/ 0 h 10"/>
                  <a:gd name="T38" fmla="*/ 0 w 6"/>
                  <a:gd name="T39" fmla="*/ 0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 h="10">
                    <a:moveTo>
                      <a:pt x="0" y="4"/>
                    </a:moveTo>
                    <a:lnTo>
                      <a:pt x="0" y="7"/>
                    </a:lnTo>
                    <a:lnTo>
                      <a:pt x="1" y="9"/>
                    </a:lnTo>
                    <a:lnTo>
                      <a:pt x="2" y="10"/>
                    </a:lnTo>
                    <a:lnTo>
                      <a:pt x="4" y="8"/>
                    </a:lnTo>
                    <a:lnTo>
                      <a:pt x="5" y="4"/>
                    </a:lnTo>
                    <a:lnTo>
                      <a:pt x="6" y="1"/>
                    </a:lnTo>
                    <a:lnTo>
                      <a:pt x="5" y="0"/>
                    </a:lnTo>
                    <a:lnTo>
                      <a:pt x="4" y="0"/>
                    </a:lnTo>
                    <a:lnTo>
                      <a:pt x="2" y="0"/>
                    </a:lnTo>
                    <a:lnTo>
                      <a:pt x="1" y="0"/>
                    </a:lnTo>
                    <a:lnTo>
                      <a:pt x="0" y="0"/>
                    </a:lnTo>
                    <a:lnTo>
                      <a:pt x="0" y="3"/>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94" name="Freeform 127"/>
              <p:cNvSpPr/>
              <p:nvPr userDrawn="1"/>
            </p:nvSpPr>
            <p:spPr bwMode="auto">
              <a:xfrm>
                <a:off x="203" y="237"/>
                <a:ext cx="41" cy="43"/>
              </a:xfrm>
              <a:custGeom>
                <a:avLst/>
                <a:gdLst>
                  <a:gd name="T0" fmla="*/ 0 w 122"/>
                  <a:gd name="T1" fmla="*/ 0 h 128"/>
                  <a:gd name="T2" fmla="*/ 0 w 122"/>
                  <a:gd name="T3" fmla="*/ 0 h 128"/>
                  <a:gd name="T4" fmla="*/ 0 w 122"/>
                  <a:gd name="T5" fmla="*/ 0 h 128"/>
                  <a:gd name="T6" fmla="*/ 0 w 122"/>
                  <a:gd name="T7" fmla="*/ 0 h 128"/>
                  <a:gd name="T8" fmla="*/ 0 w 122"/>
                  <a:gd name="T9" fmla="*/ 0 h 128"/>
                  <a:gd name="T10" fmla="*/ 0 w 122"/>
                  <a:gd name="T11" fmla="*/ 0 h 128"/>
                  <a:gd name="T12" fmla="*/ 0 w 122"/>
                  <a:gd name="T13" fmla="*/ 0 h 128"/>
                  <a:gd name="T14" fmla="*/ 0 w 122"/>
                  <a:gd name="T15" fmla="*/ 0 h 128"/>
                  <a:gd name="T16" fmla="*/ 0 w 122"/>
                  <a:gd name="T17" fmla="*/ 0 h 128"/>
                  <a:gd name="T18" fmla="*/ 0 w 122"/>
                  <a:gd name="T19" fmla="*/ 0 h 128"/>
                  <a:gd name="T20" fmla="*/ 0 w 122"/>
                  <a:gd name="T21" fmla="*/ 0 h 128"/>
                  <a:gd name="T22" fmla="*/ 0 w 122"/>
                  <a:gd name="T23" fmla="*/ 0 h 128"/>
                  <a:gd name="T24" fmla="*/ 0 w 122"/>
                  <a:gd name="T25" fmla="*/ 0 h 128"/>
                  <a:gd name="T26" fmla="*/ 0 w 122"/>
                  <a:gd name="T27" fmla="*/ 0 h 128"/>
                  <a:gd name="T28" fmla="*/ 0 w 122"/>
                  <a:gd name="T29" fmla="*/ 0 h 128"/>
                  <a:gd name="T30" fmla="*/ 0 w 122"/>
                  <a:gd name="T31" fmla="*/ 0 h 128"/>
                  <a:gd name="T32" fmla="*/ 0 w 122"/>
                  <a:gd name="T33" fmla="*/ 0 h 128"/>
                  <a:gd name="T34" fmla="*/ 0 w 122"/>
                  <a:gd name="T35" fmla="*/ 0 h 128"/>
                  <a:gd name="T36" fmla="*/ 0 w 122"/>
                  <a:gd name="T37" fmla="*/ 0 h 128"/>
                  <a:gd name="T38" fmla="*/ 0 w 122"/>
                  <a:gd name="T39" fmla="*/ 0 h 128"/>
                  <a:gd name="T40" fmla="*/ 0 w 122"/>
                  <a:gd name="T41" fmla="*/ 0 h 128"/>
                  <a:gd name="T42" fmla="*/ 0 w 122"/>
                  <a:gd name="T43" fmla="*/ 0 h 128"/>
                  <a:gd name="T44" fmla="*/ 0 w 122"/>
                  <a:gd name="T45" fmla="*/ 0 h 128"/>
                  <a:gd name="T46" fmla="*/ 0 w 122"/>
                  <a:gd name="T47" fmla="*/ 0 h 128"/>
                  <a:gd name="T48" fmla="*/ 0 w 122"/>
                  <a:gd name="T49" fmla="*/ 0 h 128"/>
                  <a:gd name="T50" fmla="*/ 0 w 122"/>
                  <a:gd name="T51" fmla="*/ 0 h 128"/>
                  <a:gd name="T52" fmla="*/ 0 w 122"/>
                  <a:gd name="T53" fmla="*/ 0 h 128"/>
                  <a:gd name="T54" fmla="*/ 0 w 122"/>
                  <a:gd name="T55" fmla="*/ 0 h 128"/>
                  <a:gd name="T56" fmla="*/ 0 w 122"/>
                  <a:gd name="T57" fmla="*/ 0 h 128"/>
                  <a:gd name="T58" fmla="*/ 0 w 122"/>
                  <a:gd name="T59" fmla="*/ 0 h 128"/>
                  <a:gd name="T60" fmla="*/ 0 w 122"/>
                  <a:gd name="T61" fmla="*/ 0 h 128"/>
                  <a:gd name="T62" fmla="*/ 0 w 122"/>
                  <a:gd name="T63" fmla="*/ 0 h 128"/>
                  <a:gd name="T64" fmla="*/ 0 w 122"/>
                  <a:gd name="T65" fmla="*/ 0 h 128"/>
                  <a:gd name="T66" fmla="*/ 0 w 122"/>
                  <a:gd name="T67" fmla="*/ 0 h 128"/>
                  <a:gd name="T68" fmla="*/ 0 w 122"/>
                  <a:gd name="T69" fmla="*/ 0 h 128"/>
                  <a:gd name="T70" fmla="*/ 0 w 122"/>
                  <a:gd name="T71" fmla="*/ 0 h 128"/>
                  <a:gd name="T72" fmla="*/ 0 w 122"/>
                  <a:gd name="T73" fmla="*/ 0 h 128"/>
                  <a:gd name="T74" fmla="*/ 0 w 122"/>
                  <a:gd name="T75" fmla="*/ 0 h 128"/>
                  <a:gd name="T76" fmla="*/ 0 w 122"/>
                  <a:gd name="T77" fmla="*/ 0 h 128"/>
                  <a:gd name="T78" fmla="*/ 0 w 122"/>
                  <a:gd name="T79" fmla="*/ 0 h 128"/>
                  <a:gd name="T80" fmla="*/ 0 w 122"/>
                  <a:gd name="T81" fmla="*/ 0 h 128"/>
                  <a:gd name="T82" fmla="*/ 0 w 122"/>
                  <a:gd name="T83" fmla="*/ 0 h 128"/>
                  <a:gd name="T84" fmla="*/ 0 w 122"/>
                  <a:gd name="T85" fmla="*/ 0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2" h="128">
                    <a:moveTo>
                      <a:pt x="0" y="5"/>
                    </a:moveTo>
                    <a:lnTo>
                      <a:pt x="18" y="5"/>
                    </a:lnTo>
                    <a:lnTo>
                      <a:pt x="19" y="3"/>
                    </a:lnTo>
                    <a:lnTo>
                      <a:pt x="22" y="1"/>
                    </a:lnTo>
                    <a:lnTo>
                      <a:pt x="23" y="0"/>
                    </a:lnTo>
                    <a:lnTo>
                      <a:pt x="27" y="0"/>
                    </a:lnTo>
                    <a:lnTo>
                      <a:pt x="30" y="0"/>
                    </a:lnTo>
                    <a:lnTo>
                      <a:pt x="32" y="1"/>
                    </a:lnTo>
                    <a:lnTo>
                      <a:pt x="36" y="5"/>
                    </a:lnTo>
                    <a:lnTo>
                      <a:pt x="50" y="5"/>
                    </a:lnTo>
                    <a:lnTo>
                      <a:pt x="53" y="3"/>
                    </a:lnTo>
                    <a:lnTo>
                      <a:pt x="54" y="1"/>
                    </a:lnTo>
                    <a:lnTo>
                      <a:pt x="58" y="0"/>
                    </a:lnTo>
                    <a:lnTo>
                      <a:pt x="61" y="0"/>
                    </a:lnTo>
                    <a:lnTo>
                      <a:pt x="63" y="0"/>
                    </a:lnTo>
                    <a:lnTo>
                      <a:pt x="66" y="1"/>
                    </a:lnTo>
                    <a:lnTo>
                      <a:pt x="69" y="3"/>
                    </a:lnTo>
                    <a:lnTo>
                      <a:pt x="70" y="5"/>
                    </a:lnTo>
                    <a:lnTo>
                      <a:pt x="84" y="5"/>
                    </a:lnTo>
                    <a:lnTo>
                      <a:pt x="88" y="1"/>
                    </a:lnTo>
                    <a:lnTo>
                      <a:pt x="89" y="0"/>
                    </a:lnTo>
                    <a:lnTo>
                      <a:pt x="93" y="0"/>
                    </a:lnTo>
                    <a:lnTo>
                      <a:pt x="98" y="1"/>
                    </a:lnTo>
                    <a:lnTo>
                      <a:pt x="102" y="5"/>
                    </a:lnTo>
                    <a:lnTo>
                      <a:pt x="122" y="5"/>
                    </a:lnTo>
                    <a:lnTo>
                      <a:pt x="122" y="95"/>
                    </a:lnTo>
                    <a:lnTo>
                      <a:pt x="105" y="95"/>
                    </a:lnTo>
                    <a:lnTo>
                      <a:pt x="105" y="128"/>
                    </a:lnTo>
                    <a:lnTo>
                      <a:pt x="85" y="128"/>
                    </a:lnTo>
                    <a:lnTo>
                      <a:pt x="85" y="95"/>
                    </a:lnTo>
                    <a:lnTo>
                      <a:pt x="36" y="95"/>
                    </a:lnTo>
                    <a:lnTo>
                      <a:pt x="36" y="128"/>
                    </a:lnTo>
                    <a:lnTo>
                      <a:pt x="17" y="128"/>
                    </a:lnTo>
                    <a:lnTo>
                      <a:pt x="17" y="93"/>
                    </a:lnTo>
                    <a:lnTo>
                      <a:pt x="0" y="93"/>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95" name="Rectangle 128"/>
              <p:cNvSpPr>
                <a:spLocks noChangeArrowheads="1"/>
              </p:cNvSpPr>
              <p:nvPr userDrawn="1"/>
            </p:nvSpPr>
            <p:spPr bwMode="auto">
              <a:xfrm>
                <a:off x="205" y="241"/>
                <a:ext cx="37" cy="25"/>
              </a:xfrm>
              <a:prstGeom prst="rect">
                <a:avLst/>
              </a:prstGeom>
              <a:solidFill>
                <a:srgbClr val="EF49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charset="-128"/>
                  </a:defRPr>
                </a:lvl1pPr>
                <a:lvl2pPr marL="742950" indent="-285750">
                  <a:defRPr>
                    <a:solidFill>
                      <a:schemeClr val="tx1"/>
                    </a:solidFill>
                    <a:latin typeface="Arial" panose="020B0604020202020204" pitchFamily="34" charset="0"/>
                    <a:ea typeface="MS PGothic" panose="020B0600070205080204" charset="-128"/>
                  </a:defRPr>
                </a:lvl2pPr>
                <a:lvl3pPr marL="1143000" indent="-228600">
                  <a:defRPr>
                    <a:solidFill>
                      <a:schemeClr val="tx1"/>
                    </a:solidFill>
                    <a:latin typeface="Arial" panose="020B0604020202020204" pitchFamily="34" charset="0"/>
                    <a:ea typeface="MS PGothic" panose="020B0600070205080204" charset="-128"/>
                  </a:defRPr>
                </a:lvl3pPr>
                <a:lvl4pPr marL="1600200" indent="-228600">
                  <a:defRPr>
                    <a:solidFill>
                      <a:schemeClr val="tx1"/>
                    </a:solidFill>
                    <a:latin typeface="Arial" panose="020B0604020202020204" pitchFamily="34" charset="0"/>
                    <a:ea typeface="MS PGothic" panose="020B0600070205080204" charset="-128"/>
                  </a:defRPr>
                </a:lvl4pPr>
                <a:lvl5pPr marL="2057400" indent="-228600">
                  <a:defRPr>
                    <a:solidFill>
                      <a:schemeClr val="tx1"/>
                    </a:solidFill>
                    <a:latin typeface="Arial" panose="020B0604020202020204" pitchFamily="34" charset="0"/>
                    <a:ea typeface="MS PGothic" panose="020B0600070205080204" charset="-128"/>
                  </a:defRPr>
                </a:lvl5pPr>
                <a:lvl6pPr marL="25146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6pPr>
                <a:lvl7pPr marL="29718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7pPr>
                <a:lvl8pPr marL="34290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8pPr>
                <a:lvl9pPr marL="38862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196" name="Freeform 129"/>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97" name="Freeform 130"/>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98" name="Freeform 131"/>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99" name="Freeform 132"/>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00" name="Freeform 133"/>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01" name="Freeform 134"/>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02" name="Freeform 135"/>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03" name="Freeform 136"/>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04" name="Freeform 137"/>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05" name="Freeform 138"/>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06" name="Freeform 139"/>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07" name="Freeform 140"/>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08" name="Freeform 141"/>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09" name="Freeform 142"/>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10" name="Freeform 143"/>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11" name="Freeform 144"/>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12" name="Freeform 145"/>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13" name="Freeform 146"/>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14" name="Rectangle 147"/>
              <p:cNvSpPr>
                <a:spLocks noChangeArrowheads="1"/>
              </p:cNvSpPr>
              <p:nvPr userDrawn="1"/>
            </p:nvSpPr>
            <p:spPr bwMode="auto">
              <a:xfrm>
                <a:off x="205" y="243"/>
                <a:ext cx="37" cy="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charset="-128"/>
                  </a:defRPr>
                </a:lvl1pPr>
                <a:lvl2pPr marL="742950" indent="-285750">
                  <a:defRPr>
                    <a:solidFill>
                      <a:schemeClr val="tx1"/>
                    </a:solidFill>
                    <a:latin typeface="Arial" panose="020B0604020202020204" pitchFamily="34" charset="0"/>
                    <a:ea typeface="MS PGothic" panose="020B0600070205080204" charset="-128"/>
                  </a:defRPr>
                </a:lvl2pPr>
                <a:lvl3pPr marL="1143000" indent="-228600">
                  <a:defRPr>
                    <a:solidFill>
                      <a:schemeClr val="tx1"/>
                    </a:solidFill>
                    <a:latin typeface="Arial" panose="020B0604020202020204" pitchFamily="34" charset="0"/>
                    <a:ea typeface="MS PGothic" panose="020B0600070205080204" charset="-128"/>
                  </a:defRPr>
                </a:lvl3pPr>
                <a:lvl4pPr marL="1600200" indent="-228600">
                  <a:defRPr>
                    <a:solidFill>
                      <a:schemeClr val="tx1"/>
                    </a:solidFill>
                    <a:latin typeface="Arial" panose="020B0604020202020204" pitchFamily="34" charset="0"/>
                    <a:ea typeface="MS PGothic" panose="020B0600070205080204" charset="-128"/>
                  </a:defRPr>
                </a:lvl4pPr>
                <a:lvl5pPr marL="2057400" indent="-228600">
                  <a:defRPr>
                    <a:solidFill>
                      <a:schemeClr val="tx1"/>
                    </a:solidFill>
                    <a:latin typeface="Arial" panose="020B0604020202020204" pitchFamily="34" charset="0"/>
                    <a:ea typeface="MS PGothic" panose="020B0600070205080204" charset="-128"/>
                  </a:defRPr>
                </a:lvl5pPr>
                <a:lvl6pPr marL="25146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6pPr>
                <a:lvl7pPr marL="29718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7pPr>
                <a:lvl8pPr marL="34290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8pPr>
                <a:lvl9pPr marL="38862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15" name="Rectangle 148"/>
              <p:cNvSpPr>
                <a:spLocks noChangeArrowheads="1"/>
              </p:cNvSpPr>
              <p:nvPr userDrawn="1"/>
            </p:nvSpPr>
            <p:spPr bwMode="auto">
              <a:xfrm>
                <a:off x="205" y="243"/>
                <a:ext cx="37" cy="1"/>
              </a:xfrm>
              <a:prstGeom prst="rect">
                <a:avLst/>
              </a:prstGeom>
              <a:noFill/>
              <a:ln w="0">
                <a:solidFill>
                  <a:srgbClr val="000000"/>
                </a:solidFill>
                <a:miter lim="800000"/>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MS PGothic" panose="020B0600070205080204" charset="-128"/>
                  </a:defRPr>
                </a:lvl1pPr>
                <a:lvl2pPr marL="742950" indent="-285750">
                  <a:defRPr>
                    <a:solidFill>
                      <a:schemeClr val="tx1"/>
                    </a:solidFill>
                    <a:latin typeface="Arial" panose="020B0604020202020204" pitchFamily="34" charset="0"/>
                    <a:ea typeface="MS PGothic" panose="020B0600070205080204" charset="-128"/>
                  </a:defRPr>
                </a:lvl2pPr>
                <a:lvl3pPr marL="1143000" indent="-228600">
                  <a:defRPr>
                    <a:solidFill>
                      <a:schemeClr val="tx1"/>
                    </a:solidFill>
                    <a:latin typeface="Arial" panose="020B0604020202020204" pitchFamily="34" charset="0"/>
                    <a:ea typeface="MS PGothic" panose="020B0600070205080204" charset="-128"/>
                  </a:defRPr>
                </a:lvl3pPr>
                <a:lvl4pPr marL="1600200" indent="-228600">
                  <a:defRPr>
                    <a:solidFill>
                      <a:schemeClr val="tx1"/>
                    </a:solidFill>
                    <a:latin typeface="Arial" panose="020B0604020202020204" pitchFamily="34" charset="0"/>
                    <a:ea typeface="MS PGothic" panose="020B0600070205080204" charset="-128"/>
                  </a:defRPr>
                </a:lvl4pPr>
                <a:lvl5pPr marL="2057400" indent="-228600">
                  <a:defRPr>
                    <a:solidFill>
                      <a:schemeClr val="tx1"/>
                    </a:solidFill>
                    <a:latin typeface="Arial" panose="020B0604020202020204" pitchFamily="34" charset="0"/>
                    <a:ea typeface="MS PGothic" panose="020B0600070205080204" charset="-128"/>
                  </a:defRPr>
                </a:lvl5pPr>
                <a:lvl6pPr marL="25146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6pPr>
                <a:lvl7pPr marL="29718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7pPr>
                <a:lvl8pPr marL="34290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8pPr>
                <a:lvl9pPr marL="38862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16" name="Freeform 149"/>
              <p:cNvSpPr/>
              <p:nvPr userDrawn="1"/>
            </p:nvSpPr>
            <p:spPr bwMode="auto">
              <a:xfrm>
                <a:off x="211"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9" y="3"/>
                    </a:lnTo>
                    <a:lnTo>
                      <a:pt x="8" y="1"/>
                    </a:lnTo>
                    <a:lnTo>
                      <a:pt x="5" y="0"/>
                    </a:lnTo>
                    <a:lnTo>
                      <a:pt x="4" y="1"/>
                    </a:lnTo>
                    <a:lnTo>
                      <a:pt x="2"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17" name="Freeform 150"/>
              <p:cNvSpPr/>
              <p:nvPr userDrawn="1"/>
            </p:nvSpPr>
            <p:spPr bwMode="auto">
              <a:xfrm>
                <a:off x="222"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 h="22">
                    <a:moveTo>
                      <a:pt x="0" y="16"/>
                    </a:moveTo>
                    <a:lnTo>
                      <a:pt x="0" y="17"/>
                    </a:lnTo>
                    <a:lnTo>
                      <a:pt x="1" y="21"/>
                    </a:lnTo>
                    <a:lnTo>
                      <a:pt x="5" y="22"/>
                    </a:lnTo>
                    <a:lnTo>
                      <a:pt x="7" y="21"/>
                    </a:lnTo>
                    <a:lnTo>
                      <a:pt x="9" y="17"/>
                    </a:lnTo>
                    <a:lnTo>
                      <a:pt x="9" y="16"/>
                    </a:lnTo>
                    <a:lnTo>
                      <a:pt x="9" y="7"/>
                    </a:lnTo>
                    <a:lnTo>
                      <a:pt x="7" y="3"/>
                    </a:lnTo>
                    <a:lnTo>
                      <a:pt x="6" y="1"/>
                    </a:lnTo>
                    <a:lnTo>
                      <a:pt x="5" y="0"/>
                    </a:lnTo>
                    <a:lnTo>
                      <a:pt x="2" y="1"/>
                    </a:lnTo>
                    <a:lnTo>
                      <a:pt x="1" y="3"/>
                    </a:lnTo>
                    <a:lnTo>
                      <a:pt x="0" y="4"/>
                    </a:lnTo>
                    <a:lnTo>
                      <a:pt x="0" y="7"/>
                    </a:lnTo>
                    <a:lnTo>
                      <a:pt x="0" y="16"/>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18" name="Freeform 151"/>
              <p:cNvSpPr/>
              <p:nvPr userDrawn="1"/>
            </p:nvSpPr>
            <p:spPr bwMode="auto">
              <a:xfrm>
                <a:off x="233"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8" y="3"/>
                    </a:lnTo>
                    <a:lnTo>
                      <a:pt x="6" y="1"/>
                    </a:lnTo>
                    <a:lnTo>
                      <a:pt x="5" y="0"/>
                    </a:lnTo>
                    <a:lnTo>
                      <a:pt x="3"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19" name="Rectangle 152"/>
              <p:cNvSpPr>
                <a:spLocks noChangeArrowheads="1"/>
              </p:cNvSpPr>
              <p:nvPr userDrawn="1"/>
            </p:nvSpPr>
            <p:spPr bwMode="auto">
              <a:xfrm>
                <a:off x="210" y="271"/>
                <a:ext cx="3"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charset="-128"/>
                  </a:defRPr>
                </a:lvl1pPr>
                <a:lvl2pPr marL="742950" indent="-285750">
                  <a:defRPr>
                    <a:solidFill>
                      <a:schemeClr val="tx1"/>
                    </a:solidFill>
                    <a:latin typeface="Arial" panose="020B0604020202020204" pitchFamily="34" charset="0"/>
                    <a:ea typeface="MS PGothic" panose="020B0600070205080204" charset="-128"/>
                  </a:defRPr>
                </a:lvl2pPr>
                <a:lvl3pPr marL="1143000" indent="-228600">
                  <a:defRPr>
                    <a:solidFill>
                      <a:schemeClr val="tx1"/>
                    </a:solidFill>
                    <a:latin typeface="Arial" panose="020B0604020202020204" pitchFamily="34" charset="0"/>
                    <a:ea typeface="MS PGothic" panose="020B0600070205080204" charset="-128"/>
                  </a:defRPr>
                </a:lvl3pPr>
                <a:lvl4pPr marL="1600200" indent="-228600">
                  <a:defRPr>
                    <a:solidFill>
                      <a:schemeClr val="tx1"/>
                    </a:solidFill>
                    <a:latin typeface="Arial" panose="020B0604020202020204" pitchFamily="34" charset="0"/>
                    <a:ea typeface="MS PGothic" panose="020B0600070205080204" charset="-128"/>
                  </a:defRPr>
                </a:lvl4pPr>
                <a:lvl5pPr marL="2057400" indent="-228600">
                  <a:defRPr>
                    <a:solidFill>
                      <a:schemeClr val="tx1"/>
                    </a:solidFill>
                    <a:latin typeface="Arial" panose="020B0604020202020204" pitchFamily="34" charset="0"/>
                    <a:ea typeface="MS PGothic" panose="020B0600070205080204" charset="-128"/>
                  </a:defRPr>
                </a:lvl5pPr>
                <a:lvl6pPr marL="25146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6pPr>
                <a:lvl7pPr marL="29718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7pPr>
                <a:lvl8pPr marL="34290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8pPr>
                <a:lvl9pPr marL="38862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0" name="Rectangle 153"/>
              <p:cNvSpPr>
                <a:spLocks noChangeArrowheads="1"/>
              </p:cNvSpPr>
              <p:nvPr userDrawn="1"/>
            </p:nvSpPr>
            <p:spPr bwMode="auto">
              <a:xfrm>
                <a:off x="210" y="276"/>
                <a:ext cx="3"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charset="-128"/>
                  </a:defRPr>
                </a:lvl1pPr>
                <a:lvl2pPr marL="742950" indent="-285750">
                  <a:defRPr>
                    <a:solidFill>
                      <a:schemeClr val="tx1"/>
                    </a:solidFill>
                    <a:latin typeface="Arial" panose="020B0604020202020204" pitchFamily="34" charset="0"/>
                    <a:ea typeface="MS PGothic" panose="020B0600070205080204" charset="-128"/>
                  </a:defRPr>
                </a:lvl2pPr>
                <a:lvl3pPr marL="1143000" indent="-228600">
                  <a:defRPr>
                    <a:solidFill>
                      <a:schemeClr val="tx1"/>
                    </a:solidFill>
                    <a:latin typeface="Arial" panose="020B0604020202020204" pitchFamily="34" charset="0"/>
                    <a:ea typeface="MS PGothic" panose="020B0600070205080204" charset="-128"/>
                  </a:defRPr>
                </a:lvl3pPr>
                <a:lvl4pPr marL="1600200" indent="-228600">
                  <a:defRPr>
                    <a:solidFill>
                      <a:schemeClr val="tx1"/>
                    </a:solidFill>
                    <a:latin typeface="Arial" panose="020B0604020202020204" pitchFamily="34" charset="0"/>
                    <a:ea typeface="MS PGothic" panose="020B0600070205080204" charset="-128"/>
                  </a:defRPr>
                </a:lvl4pPr>
                <a:lvl5pPr marL="2057400" indent="-228600">
                  <a:defRPr>
                    <a:solidFill>
                      <a:schemeClr val="tx1"/>
                    </a:solidFill>
                    <a:latin typeface="Arial" panose="020B0604020202020204" pitchFamily="34" charset="0"/>
                    <a:ea typeface="MS PGothic" panose="020B0600070205080204" charset="-128"/>
                  </a:defRPr>
                </a:lvl5pPr>
                <a:lvl6pPr marL="25146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6pPr>
                <a:lvl7pPr marL="29718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7pPr>
                <a:lvl8pPr marL="34290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8pPr>
                <a:lvl9pPr marL="38862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1" name="Rectangle 154"/>
              <p:cNvSpPr>
                <a:spLocks noChangeArrowheads="1"/>
              </p:cNvSpPr>
              <p:nvPr userDrawn="1"/>
            </p:nvSpPr>
            <p:spPr bwMode="auto">
              <a:xfrm>
                <a:off x="233" y="271"/>
                <a:ext cx="4"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charset="-128"/>
                  </a:defRPr>
                </a:lvl1pPr>
                <a:lvl2pPr marL="742950" indent="-285750">
                  <a:defRPr>
                    <a:solidFill>
                      <a:schemeClr val="tx1"/>
                    </a:solidFill>
                    <a:latin typeface="Arial" panose="020B0604020202020204" pitchFamily="34" charset="0"/>
                    <a:ea typeface="MS PGothic" panose="020B0600070205080204" charset="-128"/>
                  </a:defRPr>
                </a:lvl2pPr>
                <a:lvl3pPr marL="1143000" indent="-228600">
                  <a:defRPr>
                    <a:solidFill>
                      <a:schemeClr val="tx1"/>
                    </a:solidFill>
                    <a:latin typeface="Arial" panose="020B0604020202020204" pitchFamily="34" charset="0"/>
                    <a:ea typeface="MS PGothic" panose="020B0600070205080204" charset="-128"/>
                  </a:defRPr>
                </a:lvl3pPr>
                <a:lvl4pPr marL="1600200" indent="-228600">
                  <a:defRPr>
                    <a:solidFill>
                      <a:schemeClr val="tx1"/>
                    </a:solidFill>
                    <a:latin typeface="Arial" panose="020B0604020202020204" pitchFamily="34" charset="0"/>
                    <a:ea typeface="MS PGothic" panose="020B0600070205080204" charset="-128"/>
                  </a:defRPr>
                </a:lvl4pPr>
                <a:lvl5pPr marL="2057400" indent="-228600">
                  <a:defRPr>
                    <a:solidFill>
                      <a:schemeClr val="tx1"/>
                    </a:solidFill>
                    <a:latin typeface="Arial" panose="020B0604020202020204" pitchFamily="34" charset="0"/>
                    <a:ea typeface="MS PGothic" panose="020B0600070205080204" charset="-128"/>
                  </a:defRPr>
                </a:lvl5pPr>
                <a:lvl6pPr marL="25146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6pPr>
                <a:lvl7pPr marL="29718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7pPr>
                <a:lvl8pPr marL="34290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8pPr>
                <a:lvl9pPr marL="38862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2" name="Rectangle 155"/>
              <p:cNvSpPr>
                <a:spLocks noChangeArrowheads="1"/>
              </p:cNvSpPr>
              <p:nvPr userDrawn="1"/>
            </p:nvSpPr>
            <p:spPr bwMode="auto">
              <a:xfrm>
                <a:off x="233" y="276"/>
                <a:ext cx="4"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charset="-128"/>
                  </a:defRPr>
                </a:lvl1pPr>
                <a:lvl2pPr marL="742950" indent="-285750">
                  <a:defRPr>
                    <a:solidFill>
                      <a:schemeClr val="tx1"/>
                    </a:solidFill>
                    <a:latin typeface="Arial" panose="020B0604020202020204" pitchFamily="34" charset="0"/>
                    <a:ea typeface="MS PGothic" panose="020B0600070205080204" charset="-128"/>
                  </a:defRPr>
                </a:lvl2pPr>
                <a:lvl3pPr marL="1143000" indent="-228600">
                  <a:defRPr>
                    <a:solidFill>
                      <a:schemeClr val="tx1"/>
                    </a:solidFill>
                    <a:latin typeface="Arial" panose="020B0604020202020204" pitchFamily="34" charset="0"/>
                    <a:ea typeface="MS PGothic" panose="020B0600070205080204" charset="-128"/>
                  </a:defRPr>
                </a:lvl3pPr>
                <a:lvl4pPr marL="1600200" indent="-228600">
                  <a:defRPr>
                    <a:solidFill>
                      <a:schemeClr val="tx1"/>
                    </a:solidFill>
                    <a:latin typeface="Arial" panose="020B0604020202020204" pitchFamily="34" charset="0"/>
                    <a:ea typeface="MS PGothic" panose="020B0600070205080204" charset="-128"/>
                  </a:defRPr>
                </a:lvl4pPr>
                <a:lvl5pPr marL="2057400" indent="-228600">
                  <a:defRPr>
                    <a:solidFill>
                      <a:schemeClr val="tx1"/>
                    </a:solidFill>
                    <a:latin typeface="Arial" panose="020B0604020202020204" pitchFamily="34" charset="0"/>
                    <a:ea typeface="MS PGothic" panose="020B0600070205080204" charset="-128"/>
                  </a:defRPr>
                </a:lvl5pPr>
                <a:lvl6pPr marL="25146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6pPr>
                <a:lvl7pPr marL="29718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7pPr>
                <a:lvl8pPr marL="34290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8pPr>
                <a:lvl9pPr marL="38862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3" name="Freeform 156"/>
              <p:cNvSpPr/>
              <p:nvPr userDrawn="1"/>
            </p:nvSpPr>
            <p:spPr bwMode="auto">
              <a:xfrm>
                <a:off x="349" y="184"/>
                <a:ext cx="52" cy="50"/>
              </a:xfrm>
              <a:custGeom>
                <a:avLst/>
                <a:gdLst>
                  <a:gd name="T0" fmla="*/ 0 w 157"/>
                  <a:gd name="T1" fmla="*/ 0 h 150"/>
                  <a:gd name="T2" fmla="*/ 0 w 157"/>
                  <a:gd name="T3" fmla="*/ 0 h 150"/>
                  <a:gd name="T4" fmla="*/ 0 w 157"/>
                  <a:gd name="T5" fmla="*/ 0 h 150"/>
                  <a:gd name="T6" fmla="*/ 0 w 157"/>
                  <a:gd name="T7" fmla="*/ 0 h 150"/>
                  <a:gd name="T8" fmla="*/ 0 w 157"/>
                  <a:gd name="T9" fmla="*/ 0 h 150"/>
                  <a:gd name="T10" fmla="*/ 0 w 157"/>
                  <a:gd name="T11" fmla="*/ 0 h 150"/>
                  <a:gd name="T12" fmla="*/ 0 w 157"/>
                  <a:gd name="T13" fmla="*/ 0 h 150"/>
                  <a:gd name="T14" fmla="*/ 0 w 157"/>
                  <a:gd name="T15" fmla="*/ 0 h 150"/>
                  <a:gd name="T16" fmla="*/ 0 w 157"/>
                  <a:gd name="T17" fmla="*/ 0 h 150"/>
                  <a:gd name="T18" fmla="*/ 0 w 157"/>
                  <a:gd name="T19" fmla="*/ 0 h 150"/>
                  <a:gd name="T20" fmla="*/ 0 w 157"/>
                  <a:gd name="T21" fmla="*/ 0 h 150"/>
                  <a:gd name="T22" fmla="*/ 0 w 157"/>
                  <a:gd name="T23" fmla="*/ 0 h 150"/>
                  <a:gd name="T24" fmla="*/ 0 w 157"/>
                  <a:gd name="T25" fmla="*/ 0 h 150"/>
                  <a:gd name="T26" fmla="*/ 0 w 157"/>
                  <a:gd name="T27" fmla="*/ 0 h 150"/>
                  <a:gd name="T28" fmla="*/ 0 w 157"/>
                  <a:gd name="T29" fmla="*/ 0 h 150"/>
                  <a:gd name="T30" fmla="*/ 0 w 157"/>
                  <a:gd name="T31" fmla="*/ 0 h 150"/>
                  <a:gd name="T32" fmla="*/ 0 w 157"/>
                  <a:gd name="T33" fmla="*/ 0 h 150"/>
                  <a:gd name="T34" fmla="*/ 0 w 157"/>
                  <a:gd name="T35" fmla="*/ 0 h 150"/>
                  <a:gd name="T36" fmla="*/ 0 w 157"/>
                  <a:gd name="T37" fmla="*/ 0 h 150"/>
                  <a:gd name="T38" fmla="*/ 0 w 157"/>
                  <a:gd name="T39" fmla="*/ 0 h 150"/>
                  <a:gd name="T40" fmla="*/ 0 w 157"/>
                  <a:gd name="T41" fmla="*/ 0 h 150"/>
                  <a:gd name="T42" fmla="*/ 0 w 157"/>
                  <a:gd name="T43" fmla="*/ 0 h 150"/>
                  <a:gd name="T44" fmla="*/ 0 w 157"/>
                  <a:gd name="T45" fmla="*/ 0 h 150"/>
                  <a:gd name="T46" fmla="*/ 0 w 157"/>
                  <a:gd name="T47" fmla="*/ 0 h 150"/>
                  <a:gd name="T48" fmla="*/ 0 w 157"/>
                  <a:gd name="T49" fmla="*/ 0 h 150"/>
                  <a:gd name="T50" fmla="*/ 0 w 157"/>
                  <a:gd name="T51" fmla="*/ 0 h 150"/>
                  <a:gd name="T52" fmla="*/ 0 w 157"/>
                  <a:gd name="T53" fmla="*/ 0 h 150"/>
                  <a:gd name="T54" fmla="*/ 0 w 157"/>
                  <a:gd name="T55" fmla="*/ 0 h 150"/>
                  <a:gd name="T56" fmla="*/ 0 w 157"/>
                  <a:gd name="T57" fmla="*/ 0 h 150"/>
                  <a:gd name="T58" fmla="*/ 0 w 157"/>
                  <a:gd name="T59" fmla="*/ 0 h 150"/>
                  <a:gd name="T60" fmla="*/ 0 w 157"/>
                  <a:gd name="T61" fmla="*/ 0 h 150"/>
                  <a:gd name="T62" fmla="*/ 0 w 157"/>
                  <a:gd name="T63" fmla="*/ 0 h 150"/>
                  <a:gd name="T64" fmla="*/ 0 w 157"/>
                  <a:gd name="T65" fmla="*/ 0 h 150"/>
                  <a:gd name="T66" fmla="*/ 0 w 157"/>
                  <a:gd name="T67" fmla="*/ 0 h 150"/>
                  <a:gd name="T68" fmla="*/ 0 w 157"/>
                  <a:gd name="T69" fmla="*/ 0 h 150"/>
                  <a:gd name="T70" fmla="*/ 0 w 157"/>
                  <a:gd name="T71" fmla="*/ 0 h 150"/>
                  <a:gd name="T72" fmla="*/ 0 w 157"/>
                  <a:gd name="T73" fmla="*/ 0 h 150"/>
                  <a:gd name="T74" fmla="*/ 0 w 157"/>
                  <a:gd name="T75" fmla="*/ 0 h 150"/>
                  <a:gd name="T76" fmla="*/ 0 w 157"/>
                  <a:gd name="T77" fmla="*/ 0 h 150"/>
                  <a:gd name="T78" fmla="*/ 0 w 157"/>
                  <a:gd name="T79" fmla="*/ 0 h 150"/>
                  <a:gd name="T80" fmla="*/ 0 w 157"/>
                  <a:gd name="T81" fmla="*/ 0 h 150"/>
                  <a:gd name="T82" fmla="*/ 0 w 157"/>
                  <a:gd name="T83" fmla="*/ 0 h 1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57" h="150">
                    <a:moveTo>
                      <a:pt x="18" y="20"/>
                    </a:moveTo>
                    <a:lnTo>
                      <a:pt x="18" y="20"/>
                    </a:lnTo>
                    <a:lnTo>
                      <a:pt x="18" y="15"/>
                    </a:lnTo>
                    <a:lnTo>
                      <a:pt x="17" y="13"/>
                    </a:lnTo>
                    <a:lnTo>
                      <a:pt x="15" y="9"/>
                    </a:lnTo>
                    <a:lnTo>
                      <a:pt x="14" y="7"/>
                    </a:lnTo>
                    <a:lnTo>
                      <a:pt x="9" y="6"/>
                    </a:lnTo>
                    <a:lnTo>
                      <a:pt x="2" y="5"/>
                    </a:lnTo>
                    <a:lnTo>
                      <a:pt x="0" y="5"/>
                    </a:lnTo>
                    <a:lnTo>
                      <a:pt x="0" y="0"/>
                    </a:lnTo>
                    <a:lnTo>
                      <a:pt x="33" y="0"/>
                    </a:lnTo>
                    <a:lnTo>
                      <a:pt x="66" y="0"/>
                    </a:lnTo>
                    <a:lnTo>
                      <a:pt x="66" y="5"/>
                    </a:lnTo>
                    <a:lnTo>
                      <a:pt x="63" y="5"/>
                    </a:lnTo>
                    <a:lnTo>
                      <a:pt x="57" y="6"/>
                    </a:lnTo>
                    <a:lnTo>
                      <a:pt x="52" y="7"/>
                    </a:lnTo>
                    <a:lnTo>
                      <a:pt x="49" y="9"/>
                    </a:lnTo>
                    <a:lnTo>
                      <a:pt x="48" y="13"/>
                    </a:lnTo>
                    <a:lnTo>
                      <a:pt x="46" y="15"/>
                    </a:lnTo>
                    <a:lnTo>
                      <a:pt x="45" y="20"/>
                    </a:lnTo>
                    <a:lnTo>
                      <a:pt x="45" y="94"/>
                    </a:lnTo>
                    <a:lnTo>
                      <a:pt x="46" y="103"/>
                    </a:lnTo>
                    <a:lnTo>
                      <a:pt x="48" y="112"/>
                    </a:lnTo>
                    <a:lnTo>
                      <a:pt x="50" y="120"/>
                    </a:lnTo>
                    <a:lnTo>
                      <a:pt x="54" y="127"/>
                    </a:lnTo>
                    <a:lnTo>
                      <a:pt x="59" y="132"/>
                    </a:lnTo>
                    <a:lnTo>
                      <a:pt x="67" y="137"/>
                    </a:lnTo>
                    <a:lnTo>
                      <a:pt x="76" y="138"/>
                    </a:lnTo>
                    <a:lnTo>
                      <a:pt x="87" y="140"/>
                    </a:lnTo>
                    <a:lnTo>
                      <a:pt x="96" y="138"/>
                    </a:lnTo>
                    <a:lnTo>
                      <a:pt x="105" y="137"/>
                    </a:lnTo>
                    <a:lnTo>
                      <a:pt x="111" y="133"/>
                    </a:lnTo>
                    <a:lnTo>
                      <a:pt x="116" y="127"/>
                    </a:lnTo>
                    <a:lnTo>
                      <a:pt x="122" y="120"/>
                    </a:lnTo>
                    <a:lnTo>
                      <a:pt x="124" y="112"/>
                    </a:lnTo>
                    <a:lnTo>
                      <a:pt x="125" y="103"/>
                    </a:lnTo>
                    <a:lnTo>
                      <a:pt x="127" y="93"/>
                    </a:lnTo>
                    <a:lnTo>
                      <a:pt x="127" y="20"/>
                    </a:lnTo>
                    <a:lnTo>
                      <a:pt x="125" y="15"/>
                    </a:lnTo>
                    <a:lnTo>
                      <a:pt x="125" y="13"/>
                    </a:lnTo>
                    <a:lnTo>
                      <a:pt x="123" y="9"/>
                    </a:lnTo>
                    <a:lnTo>
                      <a:pt x="122" y="7"/>
                    </a:lnTo>
                    <a:lnTo>
                      <a:pt x="116" y="6"/>
                    </a:lnTo>
                    <a:lnTo>
                      <a:pt x="111" y="5"/>
                    </a:lnTo>
                    <a:lnTo>
                      <a:pt x="107" y="5"/>
                    </a:lnTo>
                    <a:lnTo>
                      <a:pt x="107" y="0"/>
                    </a:lnTo>
                    <a:lnTo>
                      <a:pt x="132" y="0"/>
                    </a:lnTo>
                    <a:lnTo>
                      <a:pt x="157" y="0"/>
                    </a:lnTo>
                    <a:lnTo>
                      <a:pt x="157" y="5"/>
                    </a:lnTo>
                    <a:lnTo>
                      <a:pt x="153" y="5"/>
                    </a:lnTo>
                    <a:lnTo>
                      <a:pt x="149" y="6"/>
                    </a:lnTo>
                    <a:lnTo>
                      <a:pt x="144" y="7"/>
                    </a:lnTo>
                    <a:lnTo>
                      <a:pt x="142" y="9"/>
                    </a:lnTo>
                    <a:lnTo>
                      <a:pt x="141" y="13"/>
                    </a:lnTo>
                    <a:lnTo>
                      <a:pt x="140" y="15"/>
                    </a:lnTo>
                    <a:lnTo>
                      <a:pt x="140" y="20"/>
                    </a:lnTo>
                    <a:lnTo>
                      <a:pt x="140" y="89"/>
                    </a:lnTo>
                    <a:lnTo>
                      <a:pt x="138" y="105"/>
                    </a:lnTo>
                    <a:lnTo>
                      <a:pt x="135" y="119"/>
                    </a:lnTo>
                    <a:lnTo>
                      <a:pt x="129" y="129"/>
                    </a:lnTo>
                    <a:lnTo>
                      <a:pt x="123" y="137"/>
                    </a:lnTo>
                    <a:lnTo>
                      <a:pt x="114" y="143"/>
                    </a:lnTo>
                    <a:lnTo>
                      <a:pt x="105" y="147"/>
                    </a:lnTo>
                    <a:lnTo>
                      <a:pt x="93" y="150"/>
                    </a:lnTo>
                    <a:lnTo>
                      <a:pt x="81" y="150"/>
                    </a:lnTo>
                    <a:lnTo>
                      <a:pt x="67" y="150"/>
                    </a:lnTo>
                    <a:lnTo>
                      <a:pt x="55" y="147"/>
                    </a:lnTo>
                    <a:lnTo>
                      <a:pt x="44" y="143"/>
                    </a:lnTo>
                    <a:lnTo>
                      <a:pt x="35" y="138"/>
                    </a:lnTo>
                    <a:lnTo>
                      <a:pt x="28" y="130"/>
                    </a:lnTo>
                    <a:lnTo>
                      <a:pt x="23" y="121"/>
                    </a:lnTo>
                    <a:lnTo>
                      <a:pt x="19" y="111"/>
                    </a:lnTo>
                    <a:lnTo>
                      <a:pt x="18" y="98"/>
                    </a:lnTo>
                    <a:lnTo>
                      <a:pt x="18"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24" name="Freeform 157"/>
              <p:cNvSpPr/>
              <p:nvPr userDrawn="1"/>
            </p:nvSpPr>
            <p:spPr bwMode="auto">
              <a:xfrm>
                <a:off x="408" y="184"/>
                <a:ext cx="57" cy="50"/>
              </a:xfrm>
              <a:custGeom>
                <a:avLst/>
                <a:gdLst>
                  <a:gd name="T0" fmla="*/ 0 w 171"/>
                  <a:gd name="T1" fmla="*/ 0 h 150"/>
                  <a:gd name="T2" fmla="*/ 0 w 171"/>
                  <a:gd name="T3" fmla="*/ 0 h 150"/>
                  <a:gd name="T4" fmla="*/ 0 w 171"/>
                  <a:gd name="T5" fmla="*/ 0 h 150"/>
                  <a:gd name="T6" fmla="*/ 0 w 171"/>
                  <a:gd name="T7" fmla="*/ 0 h 150"/>
                  <a:gd name="T8" fmla="*/ 0 w 171"/>
                  <a:gd name="T9" fmla="*/ 0 h 150"/>
                  <a:gd name="T10" fmla="*/ 0 w 171"/>
                  <a:gd name="T11" fmla="*/ 0 h 150"/>
                  <a:gd name="T12" fmla="*/ 0 w 171"/>
                  <a:gd name="T13" fmla="*/ 0 h 150"/>
                  <a:gd name="T14" fmla="*/ 0 w 171"/>
                  <a:gd name="T15" fmla="*/ 0 h 150"/>
                  <a:gd name="T16" fmla="*/ 0 w 171"/>
                  <a:gd name="T17" fmla="*/ 0 h 150"/>
                  <a:gd name="T18" fmla="*/ 0 w 171"/>
                  <a:gd name="T19" fmla="*/ 0 h 150"/>
                  <a:gd name="T20" fmla="*/ 0 w 171"/>
                  <a:gd name="T21" fmla="*/ 0 h 150"/>
                  <a:gd name="T22" fmla="*/ 0 w 171"/>
                  <a:gd name="T23" fmla="*/ 0 h 150"/>
                  <a:gd name="T24" fmla="*/ 0 w 171"/>
                  <a:gd name="T25" fmla="*/ 0 h 150"/>
                  <a:gd name="T26" fmla="*/ 0 w 171"/>
                  <a:gd name="T27" fmla="*/ 0 h 150"/>
                  <a:gd name="T28" fmla="*/ 0 w 171"/>
                  <a:gd name="T29" fmla="*/ 0 h 150"/>
                  <a:gd name="T30" fmla="*/ 0 w 171"/>
                  <a:gd name="T31" fmla="*/ 0 h 150"/>
                  <a:gd name="T32" fmla="*/ 0 w 171"/>
                  <a:gd name="T33" fmla="*/ 0 h 150"/>
                  <a:gd name="T34" fmla="*/ 0 w 171"/>
                  <a:gd name="T35" fmla="*/ 0 h 150"/>
                  <a:gd name="T36" fmla="*/ 0 w 171"/>
                  <a:gd name="T37" fmla="*/ 0 h 150"/>
                  <a:gd name="T38" fmla="*/ 0 w 171"/>
                  <a:gd name="T39" fmla="*/ 0 h 150"/>
                  <a:gd name="T40" fmla="*/ 0 w 171"/>
                  <a:gd name="T41" fmla="*/ 0 h 150"/>
                  <a:gd name="T42" fmla="*/ 0 w 171"/>
                  <a:gd name="T43" fmla="*/ 0 h 150"/>
                  <a:gd name="T44" fmla="*/ 0 w 171"/>
                  <a:gd name="T45" fmla="*/ 0 h 150"/>
                  <a:gd name="T46" fmla="*/ 0 w 171"/>
                  <a:gd name="T47" fmla="*/ 0 h 150"/>
                  <a:gd name="T48" fmla="*/ 0 w 171"/>
                  <a:gd name="T49" fmla="*/ 0 h 150"/>
                  <a:gd name="T50" fmla="*/ 0 w 171"/>
                  <a:gd name="T51" fmla="*/ 0 h 150"/>
                  <a:gd name="T52" fmla="*/ 0 w 171"/>
                  <a:gd name="T53" fmla="*/ 0 h 150"/>
                  <a:gd name="T54" fmla="*/ 0 w 171"/>
                  <a:gd name="T55" fmla="*/ 0 h 150"/>
                  <a:gd name="T56" fmla="*/ 0 w 171"/>
                  <a:gd name="T57" fmla="*/ 0 h 150"/>
                  <a:gd name="T58" fmla="*/ 0 w 171"/>
                  <a:gd name="T59" fmla="*/ 0 h 150"/>
                  <a:gd name="T60" fmla="*/ 0 w 171"/>
                  <a:gd name="T61" fmla="*/ 0 h 150"/>
                  <a:gd name="T62" fmla="*/ 0 w 171"/>
                  <a:gd name="T63" fmla="*/ 0 h 150"/>
                  <a:gd name="T64" fmla="*/ 0 w 171"/>
                  <a:gd name="T65" fmla="*/ 0 h 150"/>
                  <a:gd name="T66" fmla="*/ 0 w 171"/>
                  <a:gd name="T67" fmla="*/ 0 h 150"/>
                  <a:gd name="T68" fmla="*/ 0 w 171"/>
                  <a:gd name="T69" fmla="*/ 0 h 150"/>
                  <a:gd name="T70" fmla="*/ 0 w 171"/>
                  <a:gd name="T71" fmla="*/ 0 h 1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71" h="150">
                    <a:moveTo>
                      <a:pt x="137" y="106"/>
                    </a:moveTo>
                    <a:lnTo>
                      <a:pt x="139" y="105"/>
                    </a:lnTo>
                    <a:lnTo>
                      <a:pt x="139" y="26"/>
                    </a:lnTo>
                    <a:lnTo>
                      <a:pt x="137" y="19"/>
                    </a:lnTo>
                    <a:lnTo>
                      <a:pt x="136" y="15"/>
                    </a:lnTo>
                    <a:lnTo>
                      <a:pt x="134" y="11"/>
                    </a:lnTo>
                    <a:lnTo>
                      <a:pt x="131" y="9"/>
                    </a:lnTo>
                    <a:lnTo>
                      <a:pt x="126" y="6"/>
                    </a:lnTo>
                    <a:lnTo>
                      <a:pt x="119" y="5"/>
                    </a:lnTo>
                    <a:lnTo>
                      <a:pt x="115" y="5"/>
                    </a:lnTo>
                    <a:lnTo>
                      <a:pt x="115" y="0"/>
                    </a:lnTo>
                    <a:lnTo>
                      <a:pt x="145" y="0"/>
                    </a:lnTo>
                    <a:lnTo>
                      <a:pt x="171" y="0"/>
                    </a:lnTo>
                    <a:lnTo>
                      <a:pt x="171" y="5"/>
                    </a:lnTo>
                    <a:lnTo>
                      <a:pt x="167" y="5"/>
                    </a:lnTo>
                    <a:lnTo>
                      <a:pt x="161" y="6"/>
                    </a:lnTo>
                    <a:lnTo>
                      <a:pt x="158" y="7"/>
                    </a:lnTo>
                    <a:lnTo>
                      <a:pt x="154" y="10"/>
                    </a:lnTo>
                    <a:lnTo>
                      <a:pt x="153" y="13"/>
                    </a:lnTo>
                    <a:lnTo>
                      <a:pt x="150" y="18"/>
                    </a:lnTo>
                    <a:lnTo>
                      <a:pt x="149" y="24"/>
                    </a:lnTo>
                    <a:lnTo>
                      <a:pt x="149" y="32"/>
                    </a:lnTo>
                    <a:lnTo>
                      <a:pt x="149" y="129"/>
                    </a:lnTo>
                    <a:lnTo>
                      <a:pt x="149" y="140"/>
                    </a:lnTo>
                    <a:lnTo>
                      <a:pt x="150" y="150"/>
                    </a:lnTo>
                    <a:lnTo>
                      <a:pt x="141" y="150"/>
                    </a:lnTo>
                    <a:lnTo>
                      <a:pt x="32" y="28"/>
                    </a:lnTo>
                    <a:lnTo>
                      <a:pt x="32" y="116"/>
                    </a:lnTo>
                    <a:lnTo>
                      <a:pt x="34" y="128"/>
                    </a:lnTo>
                    <a:lnTo>
                      <a:pt x="35" y="132"/>
                    </a:lnTo>
                    <a:lnTo>
                      <a:pt x="36" y="136"/>
                    </a:lnTo>
                    <a:lnTo>
                      <a:pt x="39" y="138"/>
                    </a:lnTo>
                    <a:lnTo>
                      <a:pt x="43" y="140"/>
                    </a:lnTo>
                    <a:lnTo>
                      <a:pt x="47" y="141"/>
                    </a:lnTo>
                    <a:lnTo>
                      <a:pt x="53" y="141"/>
                    </a:lnTo>
                    <a:lnTo>
                      <a:pt x="56" y="141"/>
                    </a:lnTo>
                    <a:lnTo>
                      <a:pt x="56" y="147"/>
                    </a:lnTo>
                    <a:lnTo>
                      <a:pt x="29" y="146"/>
                    </a:lnTo>
                    <a:lnTo>
                      <a:pt x="0" y="147"/>
                    </a:lnTo>
                    <a:lnTo>
                      <a:pt x="0" y="141"/>
                    </a:lnTo>
                    <a:lnTo>
                      <a:pt x="3" y="141"/>
                    </a:lnTo>
                    <a:lnTo>
                      <a:pt x="8" y="141"/>
                    </a:lnTo>
                    <a:lnTo>
                      <a:pt x="12" y="140"/>
                    </a:lnTo>
                    <a:lnTo>
                      <a:pt x="16" y="137"/>
                    </a:lnTo>
                    <a:lnTo>
                      <a:pt x="18" y="133"/>
                    </a:lnTo>
                    <a:lnTo>
                      <a:pt x="19" y="129"/>
                    </a:lnTo>
                    <a:lnTo>
                      <a:pt x="21" y="125"/>
                    </a:lnTo>
                    <a:lnTo>
                      <a:pt x="22" y="114"/>
                    </a:lnTo>
                    <a:lnTo>
                      <a:pt x="22" y="24"/>
                    </a:lnTo>
                    <a:lnTo>
                      <a:pt x="22" y="20"/>
                    </a:lnTo>
                    <a:lnTo>
                      <a:pt x="21" y="16"/>
                    </a:lnTo>
                    <a:lnTo>
                      <a:pt x="18" y="13"/>
                    </a:lnTo>
                    <a:lnTo>
                      <a:pt x="16" y="10"/>
                    </a:lnTo>
                    <a:lnTo>
                      <a:pt x="9" y="6"/>
                    </a:lnTo>
                    <a:lnTo>
                      <a:pt x="3" y="5"/>
                    </a:lnTo>
                    <a:lnTo>
                      <a:pt x="0" y="5"/>
                    </a:lnTo>
                    <a:lnTo>
                      <a:pt x="0" y="0"/>
                    </a:lnTo>
                    <a:lnTo>
                      <a:pt x="25" y="0"/>
                    </a:lnTo>
                    <a:lnTo>
                      <a:pt x="43" y="0"/>
                    </a:lnTo>
                    <a:lnTo>
                      <a:pt x="137" y="10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25" name="Freeform 158"/>
              <p:cNvSpPr/>
              <p:nvPr userDrawn="1"/>
            </p:nvSpPr>
            <p:spPr bwMode="auto">
              <a:xfrm>
                <a:off x="472"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26" name="Freeform 159"/>
              <p:cNvSpPr/>
              <p:nvPr userDrawn="1"/>
            </p:nvSpPr>
            <p:spPr bwMode="auto">
              <a:xfrm>
                <a:off x="497" y="183"/>
                <a:ext cx="50" cy="51"/>
              </a:xfrm>
              <a:custGeom>
                <a:avLst/>
                <a:gdLst>
                  <a:gd name="T0" fmla="*/ 0 w 151"/>
                  <a:gd name="T1" fmla="*/ 0 h 152"/>
                  <a:gd name="T2" fmla="*/ 0 w 151"/>
                  <a:gd name="T3" fmla="*/ 0 h 152"/>
                  <a:gd name="T4" fmla="*/ 0 w 151"/>
                  <a:gd name="T5" fmla="*/ 0 h 152"/>
                  <a:gd name="T6" fmla="*/ 0 w 151"/>
                  <a:gd name="T7" fmla="*/ 0 h 152"/>
                  <a:gd name="T8" fmla="*/ 0 w 151"/>
                  <a:gd name="T9" fmla="*/ 0 h 152"/>
                  <a:gd name="T10" fmla="*/ 0 w 151"/>
                  <a:gd name="T11" fmla="*/ 0 h 152"/>
                  <a:gd name="T12" fmla="*/ 0 w 151"/>
                  <a:gd name="T13" fmla="*/ 0 h 152"/>
                  <a:gd name="T14" fmla="*/ 0 w 151"/>
                  <a:gd name="T15" fmla="*/ 0 h 152"/>
                  <a:gd name="T16" fmla="*/ 0 w 151"/>
                  <a:gd name="T17" fmla="*/ 0 h 152"/>
                  <a:gd name="T18" fmla="*/ 0 w 151"/>
                  <a:gd name="T19" fmla="*/ 0 h 152"/>
                  <a:gd name="T20" fmla="*/ 0 w 151"/>
                  <a:gd name="T21" fmla="*/ 0 h 152"/>
                  <a:gd name="T22" fmla="*/ 0 w 151"/>
                  <a:gd name="T23" fmla="*/ 0 h 152"/>
                  <a:gd name="T24" fmla="*/ 0 w 151"/>
                  <a:gd name="T25" fmla="*/ 0 h 152"/>
                  <a:gd name="T26" fmla="*/ 0 w 151"/>
                  <a:gd name="T27" fmla="*/ 0 h 152"/>
                  <a:gd name="T28" fmla="*/ 0 w 151"/>
                  <a:gd name="T29" fmla="*/ 0 h 152"/>
                  <a:gd name="T30" fmla="*/ 0 w 151"/>
                  <a:gd name="T31" fmla="*/ 0 h 152"/>
                  <a:gd name="T32" fmla="*/ 0 w 151"/>
                  <a:gd name="T33" fmla="*/ 0 h 152"/>
                  <a:gd name="T34" fmla="*/ 0 w 151"/>
                  <a:gd name="T35" fmla="*/ 0 h 152"/>
                  <a:gd name="T36" fmla="*/ 0 w 151"/>
                  <a:gd name="T37" fmla="*/ 0 h 152"/>
                  <a:gd name="T38" fmla="*/ 0 w 151"/>
                  <a:gd name="T39" fmla="*/ 0 h 152"/>
                  <a:gd name="T40" fmla="*/ 0 w 151"/>
                  <a:gd name="T41" fmla="*/ 0 h 152"/>
                  <a:gd name="T42" fmla="*/ 0 w 151"/>
                  <a:gd name="T43" fmla="*/ 0 h 152"/>
                  <a:gd name="T44" fmla="*/ 0 w 151"/>
                  <a:gd name="T45" fmla="*/ 0 h 152"/>
                  <a:gd name="T46" fmla="*/ 0 w 151"/>
                  <a:gd name="T47" fmla="*/ 0 h 152"/>
                  <a:gd name="T48" fmla="*/ 0 w 151"/>
                  <a:gd name="T49" fmla="*/ 0 h 152"/>
                  <a:gd name="T50" fmla="*/ 0 w 151"/>
                  <a:gd name="T51" fmla="*/ 0 h 152"/>
                  <a:gd name="T52" fmla="*/ 0 w 151"/>
                  <a:gd name="T53" fmla="*/ 0 h 152"/>
                  <a:gd name="T54" fmla="*/ 0 w 151"/>
                  <a:gd name="T55" fmla="*/ 0 h 152"/>
                  <a:gd name="T56" fmla="*/ 0 w 151"/>
                  <a:gd name="T57" fmla="*/ 0 h 152"/>
                  <a:gd name="T58" fmla="*/ 0 w 151"/>
                  <a:gd name="T59" fmla="*/ 0 h 152"/>
                  <a:gd name="T60" fmla="*/ 0 w 151"/>
                  <a:gd name="T61" fmla="*/ 0 h 152"/>
                  <a:gd name="T62" fmla="*/ 0 w 151"/>
                  <a:gd name="T63" fmla="*/ 0 h 152"/>
                  <a:gd name="T64" fmla="*/ 0 w 151"/>
                  <a:gd name="T65" fmla="*/ 0 h 152"/>
                  <a:gd name="T66" fmla="*/ 0 w 151"/>
                  <a:gd name="T67" fmla="*/ 0 h 152"/>
                  <a:gd name="T68" fmla="*/ 0 w 151"/>
                  <a:gd name="T69" fmla="*/ 0 h 152"/>
                  <a:gd name="T70" fmla="*/ 0 w 151"/>
                  <a:gd name="T71" fmla="*/ 0 h 152"/>
                  <a:gd name="T72" fmla="*/ 0 w 151"/>
                  <a:gd name="T73" fmla="*/ 0 h 152"/>
                  <a:gd name="T74" fmla="*/ 0 w 151"/>
                  <a:gd name="T75" fmla="*/ 0 h 152"/>
                  <a:gd name="T76" fmla="*/ 0 w 151"/>
                  <a:gd name="T77" fmla="*/ 0 h 152"/>
                  <a:gd name="T78" fmla="*/ 0 w 151"/>
                  <a:gd name="T79" fmla="*/ 0 h 152"/>
                  <a:gd name="T80" fmla="*/ 0 w 151"/>
                  <a:gd name="T81" fmla="*/ 0 h 152"/>
                  <a:gd name="T82" fmla="*/ 0 w 151"/>
                  <a:gd name="T83" fmla="*/ 0 h 152"/>
                  <a:gd name="T84" fmla="*/ 0 w 151"/>
                  <a:gd name="T85" fmla="*/ 0 h 152"/>
                  <a:gd name="T86" fmla="*/ 0 w 151"/>
                  <a:gd name="T87" fmla="*/ 0 h 152"/>
                  <a:gd name="T88" fmla="*/ 0 w 151"/>
                  <a:gd name="T89" fmla="*/ 0 h 152"/>
                  <a:gd name="T90" fmla="*/ 0 w 151"/>
                  <a:gd name="T91" fmla="*/ 0 h 152"/>
                  <a:gd name="T92" fmla="*/ 0 w 151"/>
                  <a:gd name="T93" fmla="*/ 0 h 152"/>
                  <a:gd name="T94" fmla="*/ 0 w 151"/>
                  <a:gd name="T95" fmla="*/ 0 h 152"/>
                  <a:gd name="T96" fmla="*/ 0 w 151"/>
                  <a:gd name="T97" fmla="*/ 0 h 152"/>
                  <a:gd name="T98" fmla="*/ 0 w 151"/>
                  <a:gd name="T99" fmla="*/ 0 h 152"/>
                  <a:gd name="T100" fmla="*/ 0 w 151"/>
                  <a:gd name="T101" fmla="*/ 0 h 1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1" h="152">
                    <a:moveTo>
                      <a:pt x="64" y="7"/>
                    </a:moveTo>
                    <a:lnTo>
                      <a:pt x="59" y="7"/>
                    </a:lnTo>
                    <a:lnTo>
                      <a:pt x="55" y="8"/>
                    </a:lnTo>
                    <a:lnTo>
                      <a:pt x="51" y="9"/>
                    </a:lnTo>
                    <a:lnTo>
                      <a:pt x="48" y="11"/>
                    </a:lnTo>
                    <a:lnTo>
                      <a:pt x="48" y="13"/>
                    </a:lnTo>
                    <a:lnTo>
                      <a:pt x="50" y="20"/>
                    </a:lnTo>
                    <a:lnTo>
                      <a:pt x="86" y="114"/>
                    </a:lnTo>
                    <a:lnTo>
                      <a:pt x="87" y="114"/>
                    </a:lnTo>
                    <a:lnTo>
                      <a:pt x="121" y="26"/>
                    </a:lnTo>
                    <a:lnTo>
                      <a:pt x="124" y="18"/>
                    </a:lnTo>
                    <a:lnTo>
                      <a:pt x="124" y="15"/>
                    </a:lnTo>
                    <a:lnTo>
                      <a:pt x="122" y="11"/>
                    </a:lnTo>
                    <a:lnTo>
                      <a:pt x="120" y="8"/>
                    </a:lnTo>
                    <a:lnTo>
                      <a:pt x="114" y="8"/>
                    </a:lnTo>
                    <a:lnTo>
                      <a:pt x="109" y="7"/>
                    </a:lnTo>
                    <a:lnTo>
                      <a:pt x="107" y="7"/>
                    </a:lnTo>
                    <a:lnTo>
                      <a:pt x="107" y="0"/>
                    </a:lnTo>
                    <a:lnTo>
                      <a:pt x="131" y="2"/>
                    </a:lnTo>
                    <a:lnTo>
                      <a:pt x="151" y="0"/>
                    </a:lnTo>
                    <a:lnTo>
                      <a:pt x="151" y="7"/>
                    </a:lnTo>
                    <a:lnTo>
                      <a:pt x="148" y="7"/>
                    </a:lnTo>
                    <a:lnTo>
                      <a:pt x="146" y="8"/>
                    </a:lnTo>
                    <a:lnTo>
                      <a:pt x="143" y="8"/>
                    </a:lnTo>
                    <a:lnTo>
                      <a:pt x="139" y="11"/>
                    </a:lnTo>
                    <a:lnTo>
                      <a:pt x="137" y="15"/>
                    </a:lnTo>
                    <a:lnTo>
                      <a:pt x="91" y="131"/>
                    </a:lnTo>
                    <a:lnTo>
                      <a:pt x="82" y="152"/>
                    </a:lnTo>
                    <a:lnTo>
                      <a:pt x="74" y="152"/>
                    </a:lnTo>
                    <a:lnTo>
                      <a:pt x="20" y="20"/>
                    </a:lnTo>
                    <a:lnTo>
                      <a:pt x="17" y="13"/>
                    </a:lnTo>
                    <a:lnTo>
                      <a:pt x="13" y="9"/>
                    </a:lnTo>
                    <a:lnTo>
                      <a:pt x="8" y="8"/>
                    </a:lnTo>
                    <a:lnTo>
                      <a:pt x="2" y="7"/>
                    </a:lnTo>
                    <a:lnTo>
                      <a:pt x="0" y="7"/>
                    </a:lnTo>
                    <a:lnTo>
                      <a:pt x="0" y="0"/>
                    </a:lnTo>
                    <a:lnTo>
                      <a:pt x="33" y="2"/>
                    </a:lnTo>
                    <a:lnTo>
                      <a:pt x="64" y="0"/>
                    </a:lnTo>
                    <a:lnTo>
                      <a:pt x="64"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27" name="Freeform 160"/>
              <p:cNvSpPr/>
              <p:nvPr userDrawn="1"/>
            </p:nvSpPr>
            <p:spPr bwMode="auto">
              <a:xfrm>
                <a:off x="550"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5" y="139"/>
                    </a:lnTo>
                    <a:lnTo>
                      <a:pt x="18" y="138"/>
                    </a:lnTo>
                    <a:lnTo>
                      <a:pt x="18" y="134"/>
                    </a:lnTo>
                    <a:lnTo>
                      <a:pt x="19" y="131"/>
                    </a:lnTo>
                    <a:lnTo>
                      <a:pt x="19" y="20"/>
                    </a:lnTo>
                    <a:lnTo>
                      <a:pt x="18" y="16"/>
                    </a:lnTo>
                    <a:lnTo>
                      <a:pt x="18" y="13"/>
                    </a:lnTo>
                    <a:lnTo>
                      <a:pt x="15" y="11"/>
                    </a:lnTo>
                    <a:lnTo>
                      <a:pt x="14" y="9"/>
                    </a:lnTo>
                    <a:lnTo>
                      <a:pt x="9" y="8"/>
                    </a:lnTo>
                    <a:lnTo>
                      <a:pt x="4" y="7"/>
                    </a:lnTo>
                    <a:lnTo>
                      <a:pt x="0" y="7"/>
                    </a:lnTo>
                    <a:lnTo>
                      <a:pt x="0" y="0"/>
                    </a:lnTo>
                    <a:lnTo>
                      <a:pt x="53" y="2"/>
                    </a:lnTo>
                    <a:lnTo>
                      <a:pt x="107" y="0"/>
                    </a:lnTo>
                    <a:lnTo>
                      <a:pt x="107" y="17"/>
                    </a:lnTo>
                    <a:lnTo>
                      <a:pt x="107" y="34"/>
                    </a:lnTo>
                    <a:lnTo>
                      <a:pt x="101" y="35"/>
                    </a:lnTo>
                    <a:lnTo>
                      <a:pt x="100" y="25"/>
                    </a:lnTo>
                    <a:lnTo>
                      <a:pt x="98" y="21"/>
                    </a:lnTo>
                    <a:lnTo>
                      <a:pt x="97" y="17"/>
                    </a:lnTo>
                    <a:lnTo>
                      <a:pt x="93" y="15"/>
                    </a:lnTo>
                    <a:lnTo>
                      <a:pt x="89" y="12"/>
                    </a:lnTo>
                    <a:lnTo>
                      <a:pt x="83" y="11"/>
                    </a:lnTo>
                    <a:lnTo>
                      <a:pt x="75" y="11"/>
                    </a:lnTo>
                    <a:lnTo>
                      <a:pt x="47" y="11"/>
                    </a:lnTo>
                    <a:lnTo>
                      <a:pt x="47" y="66"/>
                    </a:lnTo>
                    <a:lnTo>
                      <a:pt x="71" y="66"/>
                    </a:lnTo>
                    <a:lnTo>
                      <a:pt x="76" y="65"/>
                    </a:lnTo>
                    <a:lnTo>
                      <a:pt x="79" y="65"/>
                    </a:lnTo>
                    <a:lnTo>
                      <a:pt x="82" y="62"/>
                    </a:lnTo>
                    <a:lnTo>
                      <a:pt x="84" y="61"/>
                    </a:lnTo>
                    <a:lnTo>
                      <a:pt x="87" y="55"/>
                    </a:lnTo>
                    <a:lnTo>
                      <a:pt x="88" y="47"/>
                    </a:lnTo>
                    <a:lnTo>
                      <a:pt x="94" y="47"/>
                    </a:lnTo>
                    <a:lnTo>
                      <a:pt x="94" y="72"/>
                    </a:lnTo>
                    <a:lnTo>
                      <a:pt x="94" y="96"/>
                    </a:lnTo>
                    <a:lnTo>
                      <a:pt x="88" y="97"/>
                    </a:lnTo>
                    <a:lnTo>
                      <a:pt x="87" y="88"/>
                    </a:lnTo>
                    <a:lnTo>
                      <a:pt x="85" y="82"/>
                    </a:lnTo>
                    <a:lnTo>
                      <a:pt x="83" y="79"/>
                    </a:lnTo>
                    <a:lnTo>
                      <a:pt x="80" y="78"/>
                    </a:lnTo>
                    <a:lnTo>
                      <a:pt x="76" y="77"/>
                    </a:lnTo>
                    <a:lnTo>
                      <a:pt x="71" y="77"/>
                    </a:lnTo>
                    <a:lnTo>
                      <a:pt x="47" y="77"/>
                    </a:lnTo>
                    <a:lnTo>
                      <a:pt x="47" y="126"/>
                    </a:lnTo>
                    <a:lnTo>
                      <a:pt x="47" y="131"/>
                    </a:lnTo>
                    <a:lnTo>
                      <a:pt x="48" y="134"/>
                    </a:lnTo>
                    <a:lnTo>
                      <a:pt x="50" y="136"/>
                    </a:lnTo>
                    <a:lnTo>
                      <a:pt x="54" y="138"/>
                    </a:lnTo>
                    <a:lnTo>
                      <a:pt x="62" y="139"/>
                    </a:lnTo>
                    <a:lnTo>
                      <a:pt x="72" y="140"/>
                    </a:lnTo>
                    <a:lnTo>
                      <a:pt x="88" y="139"/>
                    </a:lnTo>
                    <a:lnTo>
                      <a:pt x="96" y="138"/>
                    </a:lnTo>
                    <a:lnTo>
                      <a:pt x="101" y="136"/>
                    </a:lnTo>
                    <a:lnTo>
                      <a:pt x="105" y="132"/>
                    </a:lnTo>
                    <a:lnTo>
                      <a:pt x="109" y="129"/>
                    </a:lnTo>
                    <a:lnTo>
                      <a:pt x="113" y="122"/>
                    </a:lnTo>
                    <a:lnTo>
                      <a:pt x="115"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28" name="Freeform 161"/>
              <p:cNvSpPr>
                <a:spLocks noEditPoints="1"/>
              </p:cNvSpPr>
              <p:nvPr userDrawn="1"/>
            </p:nvSpPr>
            <p:spPr bwMode="auto">
              <a:xfrm>
                <a:off x="597" y="184"/>
                <a:ext cx="48" cy="49"/>
              </a:xfrm>
              <a:custGeom>
                <a:avLst/>
                <a:gdLst>
                  <a:gd name="T0" fmla="*/ 0 w 144"/>
                  <a:gd name="T1" fmla="*/ 0 h 147"/>
                  <a:gd name="T2" fmla="*/ 0 w 144"/>
                  <a:gd name="T3" fmla="*/ 0 h 147"/>
                  <a:gd name="T4" fmla="*/ 0 w 144"/>
                  <a:gd name="T5" fmla="*/ 0 h 147"/>
                  <a:gd name="T6" fmla="*/ 0 w 144"/>
                  <a:gd name="T7" fmla="*/ 0 h 147"/>
                  <a:gd name="T8" fmla="*/ 0 w 144"/>
                  <a:gd name="T9" fmla="*/ 0 h 147"/>
                  <a:gd name="T10" fmla="*/ 0 w 144"/>
                  <a:gd name="T11" fmla="*/ 0 h 147"/>
                  <a:gd name="T12" fmla="*/ 0 w 144"/>
                  <a:gd name="T13" fmla="*/ 0 h 147"/>
                  <a:gd name="T14" fmla="*/ 0 w 144"/>
                  <a:gd name="T15" fmla="*/ 0 h 147"/>
                  <a:gd name="T16" fmla="*/ 0 w 144"/>
                  <a:gd name="T17" fmla="*/ 0 h 147"/>
                  <a:gd name="T18" fmla="*/ 0 w 144"/>
                  <a:gd name="T19" fmla="*/ 0 h 147"/>
                  <a:gd name="T20" fmla="*/ 0 w 144"/>
                  <a:gd name="T21" fmla="*/ 0 h 147"/>
                  <a:gd name="T22" fmla="*/ 0 w 144"/>
                  <a:gd name="T23" fmla="*/ 0 h 147"/>
                  <a:gd name="T24" fmla="*/ 0 w 144"/>
                  <a:gd name="T25" fmla="*/ 0 h 147"/>
                  <a:gd name="T26" fmla="*/ 0 w 144"/>
                  <a:gd name="T27" fmla="*/ 0 h 147"/>
                  <a:gd name="T28" fmla="*/ 0 w 144"/>
                  <a:gd name="T29" fmla="*/ 0 h 147"/>
                  <a:gd name="T30" fmla="*/ 0 w 144"/>
                  <a:gd name="T31" fmla="*/ 0 h 147"/>
                  <a:gd name="T32" fmla="*/ 0 w 144"/>
                  <a:gd name="T33" fmla="*/ 0 h 147"/>
                  <a:gd name="T34" fmla="*/ 0 w 144"/>
                  <a:gd name="T35" fmla="*/ 0 h 147"/>
                  <a:gd name="T36" fmla="*/ 0 w 144"/>
                  <a:gd name="T37" fmla="*/ 0 h 147"/>
                  <a:gd name="T38" fmla="*/ 0 w 144"/>
                  <a:gd name="T39" fmla="*/ 0 h 147"/>
                  <a:gd name="T40" fmla="*/ 0 w 144"/>
                  <a:gd name="T41" fmla="*/ 0 h 147"/>
                  <a:gd name="T42" fmla="*/ 0 w 144"/>
                  <a:gd name="T43" fmla="*/ 0 h 147"/>
                  <a:gd name="T44" fmla="*/ 0 w 144"/>
                  <a:gd name="T45" fmla="*/ 0 h 147"/>
                  <a:gd name="T46" fmla="*/ 0 w 144"/>
                  <a:gd name="T47" fmla="*/ 0 h 147"/>
                  <a:gd name="T48" fmla="*/ 0 w 144"/>
                  <a:gd name="T49" fmla="*/ 0 h 147"/>
                  <a:gd name="T50" fmla="*/ 0 w 144"/>
                  <a:gd name="T51" fmla="*/ 0 h 147"/>
                  <a:gd name="T52" fmla="*/ 0 w 144"/>
                  <a:gd name="T53" fmla="*/ 0 h 147"/>
                  <a:gd name="T54" fmla="*/ 0 w 144"/>
                  <a:gd name="T55" fmla="*/ 0 h 147"/>
                  <a:gd name="T56" fmla="*/ 0 w 144"/>
                  <a:gd name="T57" fmla="*/ 0 h 147"/>
                  <a:gd name="T58" fmla="*/ 0 w 144"/>
                  <a:gd name="T59" fmla="*/ 0 h 147"/>
                  <a:gd name="T60" fmla="*/ 0 w 144"/>
                  <a:gd name="T61" fmla="*/ 0 h 147"/>
                  <a:gd name="T62" fmla="*/ 0 w 144"/>
                  <a:gd name="T63" fmla="*/ 0 h 147"/>
                  <a:gd name="T64" fmla="*/ 0 w 144"/>
                  <a:gd name="T65" fmla="*/ 0 h 147"/>
                  <a:gd name="T66" fmla="*/ 0 w 144"/>
                  <a:gd name="T67" fmla="*/ 0 h 147"/>
                  <a:gd name="T68" fmla="*/ 0 w 144"/>
                  <a:gd name="T69" fmla="*/ 0 h 147"/>
                  <a:gd name="T70" fmla="*/ 0 w 144"/>
                  <a:gd name="T71" fmla="*/ 0 h 147"/>
                  <a:gd name="T72" fmla="*/ 0 w 144"/>
                  <a:gd name="T73" fmla="*/ 0 h 147"/>
                  <a:gd name="T74" fmla="*/ 0 w 144"/>
                  <a:gd name="T75" fmla="*/ 0 h 147"/>
                  <a:gd name="T76" fmla="*/ 0 w 144"/>
                  <a:gd name="T77" fmla="*/ 0 h 147"/>
                  <a:gd name="T78" fmla="*/ 0 w 144"/>
                  <a:gd name="T79" fmla="*/ 0 h 147"/>
                  <a:gd name="T80" fmla="*/ 0 w 144"/>
                  <a:gd name="T81" fmla="*/ 0 h 147"/>
                  <a:gd name="T82" fmla="*/ 0 w 144"/>
                  <a:gd name="T83" fmla="*/ 0 h 147"/>
                  <a:gd name="T84" fmla="*/ 0 w 144"/>
                  <a:gd name="T85" fmla="*/ 0 h 147"/>
                  <a:gd name="T86" fmla="*/ 0 w 144"/>
                  <a:gd name="T87" fmla="*/ 0 h 147"/>
                  <a:gd name="T88" fmla="*/ 0 w 144"/>
                  <a:gd name="T89" fmla="*/ 0 h 147"/>
                  <a:gd name="T90" fmla="*/ 0 w 144"/>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4" h="147">
                    <a:moveTo>
                      <a:pt x="18" y="22"/>
                    </a:moveTo>
                    <a:lnTo>
                      <a:pt x="18" y="22"/>
                    </a:lnTo>
                    <a:lnTo>
                      <a:pt x="18" y="16"/>
                    </a:lnTo>
                    <a:lnTo>
                      <a:pt x="17" y="13"/>
                    </a:lnTo>
                    <a:lnTo>
                      <a:pt x="15" y="10"/>
                    </a:lnTo>
                    <a:lnTo>
                      <a:pt x="13" y="7"/>
                    </a:lnTo>
                    <a:lnTo>
                      <a:pt x="9" y="6"/>
                    </a:lnTo>
                    <a:lnTo>
                      <a:pt x="4" y="5"/>
                    </a:lnTo>
                    <a:lnTo>
                      <a:pt x="0" y="5"/>
                    </a:lnTo>
                    <a:lnTo>
                      <a:pt x="0" y="0"/>
                    </a:lnTo>
                    <a:lnTo>
                      <a:pt x="32" y="0"/>
                    </a:lnTo>
                    <a:lnTo>
                      <a:pt x="66" y="0"/>
                    </a:lnTo>
                    <a:lnTo>
                      <a:pt x="76" y="0"/>
                    </a:lnTo>
                    <a:lnTo>
                      <a:pt x="85" y="1"/>
                    </a:lnTo>
                    <a:lnTo>
                      <a:pt x="94" y="2"/>
                    </a:lnTo>
                    <a:lnTo>
                      <a:pt x="102" y="6"/>
                    </a:lnTo>
                    <a:lnTo>
                      <a:pt x="107" y="11"/>
                    </a:lnTo>
                    <a:lnTo>
                      <a:pt x="113" y="18"/>
                    </a:lnTo>
                    <a:lnTo>
                      <a:pt x="117" y="26"/>
                    </a:lnTo>
                    <a:lnTo>
                      <a:pt x="117" y="36"/>
                    </a:lnTo>
                    <a:lnTo>
                      <a:pt x="117" y="44"/>
                    </a:lnTo>
                    <a:lnTo>
                      <a:pt x="115" y="49"/>
                    </a:lnTo>
                    <a:lnTo>
                      <a:pt x="113" y="55"/>
                    </a:lnTo>
                    <a:lnTo>
                      <a:pt x="109" y="59"/>
                    </a:lnTo>
                    <a:lnTo>
                      <a:pt x="104" y="64"/>
                    </a:lnTo>
                    <a:lnTo>
                      <a:pt x="100" y="68"/>
                    </a:lnTo>
                    <a:lnTo>
                      <a:pt x="88" y="73"/>
                    </a:lnTo>
                    <a:lnTo>
                      <a:pt x="124" y="128"/>
                    </a:lnTo>
                    <a:lnTo>
                      <a:pt x="128" y="133"/>
                    </a:lnTo>
                    <a:lnTo>
                      <a:pt x="132" y="137"/>
                    </a:lnTo>
                    <a:lnTo>
                      <a:pt x="137" y="140"/>
                    </a:lnTo>
                    <a:lnTo>
                      <a:pt x="144" y="141"/>
                    </a:lnTo>
                    <a:lnTo>
                      <a:pt x="144" y="147"/>
                    </a:lnTo>
                    <a:lnTo>
                      <a:pt x="123" y="146"/>
                    </a:lnTo>
                    <a:lnTo>
                      <a:pt x="104" y="147"/>
                    </a:lnTo>
                    <a:lnTo>
                      <a:pt x="92" y="130"/>
                    </a:lnTo>
                    <a:lnTo>
                      <a:pt x="80" y="114"/>
                    </a:lnTo>
                    <a:lnTo>
                      <a:pt x="59" y="79"/>
                    </a:lnTo>
                    <a:lnTo>
                      <a:pt x="45" y="79"/>
                    </a:lnTo>
                    <a:lnTo>
                      <a:pt x="45" y="124"/>
                    </a:lnTo>
                    <a:lnTo>
                      <a:pt x="45" y="129"/>
                    </a:lnTo>
                    <a:lnTo>
                      <a:pt x="47" y="133"/>
                    </a:lnTo>
                    <a:lnTo>
                      <a:pt x="48" y="137"/>
                    </a:lnTo>
                    <a:lnTo>
                      <a:pt x="50" y="138"/>
                    </a:lnTo>
                    <a:lnTo>
                      <a:pt x="56" y="141"/>
                    </a:lnTo>
                    <a:lnTo>
                      <a:pt x="63" y="141"/>
                    </a:lnTo>
                    <a:lnTo>
                      <a:pt x="67" y="141"/>
                    </a:lnTo>
                    <a:lnTo>
                      <a:pt x="67" y="147"/>
                    </a:lnTo>
                    <a:lnTo>
                      <a:pt x="30" y="146"/>
                    </a:lnTo>
                    <a:lnTo>
                      <a:pt x="0" y="147"/>
                    </a:lnTo>
                    <a:lnTo>
                      <a:pt x="0" y="141"/>
                    </a:lnTo>
                    <a:lnTo>
                      <a:pt x="4" y="141"/>
                    </a:lnTo>
                    <a:lnTo>
                      <a:pt x="9" y="140"/>
                    </a:lnTo>
                    <a:lnTo>
                      <a:pt x="14" y="138"/>
                    </a:lnTo>
                    <a:lnTo>
                      <a:pt x="17" y="134"/>
                    </a:lnTo>
                    <a:lnTo>
                      <a:pt x="18" y="129"/>
                    </a:lnTo>
                    <a:lnTo>
                      <a:pt x="18" y="22"/>
                    </a:lnTo>
                    <a:close/>
                    <a:moveTo>
                      <a:pt x="45" y="71"/>
                    </a:moveTo>
                    <a:lnTo>
                      <a:pt x="56" y="71"/>
                    </a:lnTo>
                    <a:lnTo>
                      <a:pt x="63" y="71"/>
                    </a:lnTo>
                    <a:lnTo>
                      <a:pt x="70" y="70"/>
                    </a:lnTo>
                    <a:lnTo>
                      <a:pt x="75" y="67"/>
                    </a:lnTo>
                    <a:lnTo>
                      <a:pt x="80" y="63"/>
                    </a:lnTo>
                    <a:lnTo>
                      <a:pt x="84" y="59"/>
                    </a:lnTo>
                    <a:lnTo>
                      <a:pt x="87" y="53"/>
                    </a:lnTo>
                    <a:lnTo>
                      <a:pt x="88" y="46"/>
                    </a:lnTo>
                    <a:lnTo>
                      <a:pt x="88" y="37"/>
                    </a:lnTo>
                    <a:lnTo>
                      <a:pt x="88" y="31"/>
                    </a:lnTo>
                    <a:lnTo>
                      <a:pt x="87" y="24"/>
                    </a:lnTo>
                    <a:lnTo>
                      <a:pt x="84" y="19"/>
                    </a:lnTo>
                    <a:lnTo>
                      <a:pt x="80" y="15"/>
                    </a:lnTo>
                    <a:lnTo>
                      <a:pt x="75" y="11"/>
                    </a:lnTo>
                    <a:lnTo>
                      <a:pt x="70" y="9"/>
                    </a:lnTo>
                    <a:lnTo>
                      <a:pt x="65" y="7"/>
                    </a:lnTo>
                    <a:lnTo>
                      <a:pt x="57" y="6"/>
                    </a:lnTo>
                    <a:lnTo>
                      <a:pt x="45" y="7"/>
                    </a:lnTo>
                    <a:lnTo>
                      <a:pt x="45" y="7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29" name="Freeform 162"/>
              <p:cNvSpPr/>
              <p:nvPr userDrawn="1"/>
            </p:nvSpPr>
            <p:spPr bwMode="auto">
              <a:xfrm>
                <a:off x="649" y="183"/>
                <a:ext cx="30" cy="51"/>
              </a:xfrm>
              <a:custGeom>
                <a:avLst/>
                <a:gdLst>
                  <a:gd name="T0" fmla="*/ 0 w 88"/>
                  <a:gd name="T1" fmla="*/ 0 h 154"/>
                  <a:gd name="T2" fmla="*/ 0 w 88"/>
                  <a:gd name="T3" fmla="*/ 0 h 154"/>
                  <a:gd name="T4" fmla="*/ 0 w 88"/>
                  <a:gd name="T5" fmla="*/ 0 h 154"/>
                  <a:gd name="T6" fmla="*/ 0 w 88"/>
                  <a:gd name="T7" fmla="*/ 0 h 154"/>
                  <a:gd name="T8" fmla="*/ 0 w 88"/>
                  <a:gd name="T9" fmla="*/ 0 h 154"/>
                  <a:gd name="T10" fmla="*/ 0 w 88"/>
                  <a:gd name="T11" fmla="*/ 0 h 154"/>
                  <a:gd name="T12" fmla="*/ 0 w 88"/>
                  <a:gd name="T13" fmla="*/ 0 h 154"/>
                  <a:gd name="T14" fmla="*/ 0 w 88"/>
                  <a:gd name="T15" fmla="*/ 0 h 154"/>
                  <a:gd name="T16" fmla="*/ 0 w 88"/>
                  <a:gd name="T17" fmla="*/ 0 h 154"/>
                  <a:gd name="T18" fmla="*/ 0 w 88"/>
                  <a:gd name="T19" fmla="*/ 0 h 154"/>
                  <a:gd name="T20" fmla="*/ 0 w 88"/>
                  <a:gd name="T21" fmla="*/ 0 h 154"/>
                  <a:gd name="T22" fmla="*/ 0 w 88"/>
                  <a:gd name="T23" fmla="*/ 0 h 154"/>
                  <a:gd name="T24" fmla="*/ 0 w 88"/>
                  <a:gd name="T25" fmla="*/ 0 h 154"/>
                  <a:gd name="T26" fmla="*/ 0 w 88"/>
                  <a:gd name="T27" fmla="*/ 0 h 154"/>
                  <a:gd name="T28" fmla="*/ 0 w 88"/>
                  <a:gd name="T29" fmla="*/ 0 h 154"/>
                  <a:gd name="T30" fmla="*/ 0 w 88"/>
                  <a:gd name="T31" fmla="*/ 0 h 154"/>
                  <a:gd name="T32" fmla="*/ 0 w 88"/>
                  <a:gd name="T33" fmla="*/ 0 h 154"/>
                  <a:gd name="T34" fmla="*/ 0 w 88"/>
                  <a:gd name="T35" fmla="*/ 0 h 154"/>
                  <a:gd name="T36" fmla="*/ 0 w 88"/>
                  <a:gd name="T37" fmla="*/ 0 h 154"/>
                  <a:gd name="T38" fmla="*/ 0 w 88"/>
                  <a:gd name="T39" fmla="*/ 0 h 154"/>
                  <a:gd name="T40" fmla="*/ 0 w 88"/>
                  <a:gd name="T41" fmla="*/ 0 h 154"/>
                  <a:gd name="T42" fmla="*/ 0 w 88"/>
                  <a:gd name="T43" fmla="*/ 0 h 154"/>
                  <a:gd name="T44" fmla="*/ 0 w 88"/>
                  <a:gd name="T45" fmla="*/ 0 h 154"/>
                  <a:gd name="T46" fmla="*/ 0 w 88"/>
                  <a:gd name="T47" fmla="*/ 0 h 154"/>
                  <a:gd name="T48" fmla="*/ 0 w 88"/>
                  <a:gd name="T49" fmla="*/ 0 h 154"/>
                  <a:gd name="T50" fmla="*/ 0 w 88"/>
                  <a:gd name="T51" fmla="*/ 0 h 154"/>
                  <a:gd name="T52" fmla="*/ 0 w 88"/>
                  <a:gd name="T53" fmla="*/ 0 h 154"/>
                  <a:gd name="T54" fmla="*/ 0 w 88"/>
                  <a:gd name="T55" fmla="*/ 0 h 154"/>
                  <a:gd name="T56" fmla="*/ 0 w 88"/>
                  <a:gd name="T57" fmla="*/ 0 h 154"/>
                  <a:gd name="T58" fmla="*/ 0 w 88"/>
                  <a:gd name="T59" fmla="*/ 0 h 154"/>
                  <a:gd name="T60" fmla="*/ 0 w 88"/>
                  <a:gd name="T61" fmla="*/ 0 h 154"/>
                  <a:gd name="T62" fmla="*/ 0 w 88"/>
                  <a:gd name="T63" fmla="*/ 0 h 154"/>
                  <a:gd name="T64" fmla="*/ 0 w 88"/>
                  <a:gd name="T65" fmla="*/ 0 h 154"/>
                  <a:gd name="T66" fmla="*/ 0 w 88"/>
                  <a:gd name="T67" fmla="*/ 0 h 154"/>
                  <a:gd name="T68" fmla="*/ 0 w 88"/>
                  <a:gd name="T69" fmla="*/ 0 h 154"/>
                  <a:gd name="T70" fmla="*/ 0 w 88"/>
                  <a:gd name="T71" fmla="*/ 0 h 154"/>
                  <a:gd name="T72" fmla="*/ 0 w 88"/>
                  <a:gd name="T73" fmla="*/ 0 h 154"/>
                  <a:gd name="T74" fmla="*/ 0 w 88"/>
                  <a:gd name="T75" fmla="*/ 0 h 154"/>
                  <a:gd name="T76" fmla="*/ 0 w 88"/>
                  <a:gd name="T77" fmla="*/ 0 h 154"/>
                  <a:gd name="T78" fmla="*/ 0 w 88"/>
                  <a:gd name="T79" fmla="*/ 0 h 154"/>
                  <a:gd name="T80" fmla="*/ 0 w 88"/>
                  <a:gd name="T81" fmla="*/ 0 h 154"/>
                  <a:gd name="T82" fmla="*/ 0 w 88"/>
                  <a:gd name="T83" fmla="*/ 0 h 154"/>
                  <a:gd name="T84" fmla="*/ 0 w 88"/>
                  <a:gd name="T85" fmla="*/ 0 h 154"/>
                  <a:gd name="T86" fmla="*/ 0 w 88"/>
                  <a:gd name="T87" fmla="*/ 0 h 154"/>
                  <a:gd name="T88" fmla="*/ 0 w 88"/>
                  <a:gd name="T89" fmla="*/ 0 h 154"/>
                  <a:gd name="T90" fmla="*/ 0 w 88"/>
                  <a:gd name="T91" fmla="*/ 0 h 154"/>
                  <a:gd name="T92" fmla="*/ 0 w 88"/>
                  <a:gd name="T93" fmla="*/ 0 h 154"/>
                  <a:gd name="T94" fmla="*/ 0 w 88"/>
                  <a:gd name="T95" fmla="*/ 0 h 15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8" h="154">
                    <a:moveTo>
                      <a:pt x="76" y="35"/>
                    </a:moveTo>
                    <a:lnTo>
                      <a:pt x="76" y="35"/>
                    </a:lnTo>
                    <a:lnTo>
                      <a:pt x="74" y="24"/>
                    </a:lnTo>
                    <a:lnTo>
                      <a:pt x="71" y="19"/>
                    </a:lnTo>
                    <a:lnTo>
                      <a:pt x="68" y="15"/>
                    </a:lnTo>
                    <a:lnTo>
                      <a:pt x="65" y="13"/>
                    </a:lnTo>
                    <a:lnTo>
                      <a:pt x="61" y="10"/>
                    </a:lnTo>
                    <a:lnTo>
                      <a:pt x="55" y="7"/>
                    </a:lnTo>
                    <a:lnTo>
                      <a:pt x="50" y="7"/>
                    </a:lnTo>
                    <a:lnTo>
                      <a:pt x="45" y="7"/>
                    </a:lnTo>
                    <a:lnTo>
                      <a:pt x="40" y="9"/>
                    </a:lnTo>
                    <a:lnTo>
                      <a:pt x="35" y="11"/>
                    </a:lnTo>
                    <a:lnTo>
                      <a:pt x="31" y="14"/>
                    </a:lnTo>
                    <a:lnTo>
                      <a:pt x="28" y="18"/>
                    </a:lnTo>
                    <a:lnTo>
                      <a:pt x="26" y="23"/>
                    </a:lnTo>
                    <a:lnTo>
                      <a:pt x="24" y="28"/>
                    </a:lnTo>
                    <a:lnTo>
                      <a:pt x="24" y="35"/>
                    </a:lnTo>
                    <a:lnTo>
                      <a:pt x="26" y="40"/>
                    </a:lnTo>
                    <a:lnTo>
                      <a:pt x="27" y="45"/>
                    </a:lnTo>
                    <a:lnTo>
                      <a:pt x="31" y="50"/>
                    </a:lnTo>
                    <a:lnTo>
                      <a:pt x="35" y="54"/>
                    </a:lnTo>
                    <a:lnTo>
                      <a:pt x="45" y="61"/>
                    </a:lnTo>
                    <a:lnTo>
                      <a:pt x="57" y="66"/>
                    </a:lnTo>
                    <a:lnTo>
                      <a:pt x="68" y="72"/>
                    </a:lnTo>
                    <a:lnTo>
                      <a:pt x="74" y="76"/>
                    </a:lnTo>
                    <a:lnTo>
                      <a:pt x="79" y="81"/>
                    </a:lnTo>
                    <a:lnTo>
                      <a:pt x="83" y="87"/>
                    </a:lnTo>
                    <a:lnTo>
                      <a:pt x="85" y="93"/>
                    </a:lnTo>
                    <a:lnTo>
                      <a:pt x="88" y="101"/>
                    </a:lnTo>
                    <a:lnTo>
                      <a:pt x="88" y="110"/>
                    </a:lnTo>
                    <a:lnTo>
                      <a:pt x="87" y="120"/>
                    </a:lnTo>
                    <a:lnTo>
                      <a:pt x="84" y="129"/>
                    </a:lnTo>
                    <a:lnTo>
                      <a:pt x="79" y="137"/>
                    </a:lnTo>
                    <a:lnTo>
                      <a:pt x="72" y="144"/>
                    </a:lnTo>
                    <a:lnTo>
                      <a:pt x="65" y="147"/>
                    </a:lnTo>
                    <a:lnTo>
                      <a:pt x="57" y="151"/>
                    </a:lnTo>
                    <a:lnTo>
                      <a:pt x="46" y="154"/>
                    </a:lnTo>
                    <a:lnTo>
                      <a:pt x="37" y="154"/>
                    </a:lnTo>
                    <a:lnTo>
                      <a:pt x="28" y="154"/>
                    </a:lnTo>
                    <a:lnTo>
                      <a:pt x="19" y="151"/>
                    </a:lnTo>
                    <a:lnTo>
                      <a:pt x="11" y="149"/>
                    </a:lnTo>
                    <a:lnTo>
                      <a:pt x="4" y="145"/>
                    </a:lnTo>
                    <a:lnTo>
                      <a:pt x="0" y="112"/>
                    </a:lnTo>
                    <a:lnTo>
                      <a:pt x="5" y="111"/>
                    </a:lnTo>
                    <a:lnTo>
                      <a:pt x="6" y="118"/>
                    </a:lnTo>
                    <a:lnTo>
                      <a:pt x="9" y="124"/>
                    </a:lnTo>
                    <a:lnTo>
                      <a:pt x="11" y="129"/>
                    </a:lnTo>
                    <a:lnTo>
                      <a:pt x="15" y="134"/>
                    </a:lnTo>
                    <a:lnTo>
                      <a:pt x="19" y="140"/>
                    </a:lnTo>
                    <a:lnTo>
                      <a:pt x="26" y="142"/>
                    </a:lnTo>
                    <a:lnTo>
                      <a:pt x="31" y="145"/>
                    </a:lnTo>
                    <a:lnTo>
                      <a:pt x="39" y="145"/>
                    </a:lnTo>
                    <a:lnTo>
                      <a:pt x="44" y="145"/>
                    </a:lnTo>
                    <a:lnTo>
                      <a:pt x="49" y="144"/>
                    </a:lnTo>
                    <a:lnTo>
                      <a:pt x="53" y="141"/>
                    </a:lnTo>
                    <a:lnTo>
                      <a:pt x="57" y="138"/>
                    </a:lnTo>
                    <a:lnTo>
                      <a:pt x="61" y="134"/>
                    </a:lnTo>
                    <a:lnTo>
                      <a:pt x="62" y="131"/>
                    </a:lnTo>
                    <a:lnTo>
                      <a:pt x="65" y="127"/>
                    </a:lnTo>
                    <a:lnTo>
                      <a:pt x="65" y="120"/>
                    </a:lnTo>
                    <a:lnTo>
                      <a:pt x="63" y="114"/>
                    </a:lnTo>
                    <a:lnTo>
                      <a:pt x="62" y="109"/>
                    </a:lnTo>
                    <a:lnTo>
                      <a:pt x="59" y="105"/>
                    </a:lnTo>
                    <a:lnTo>
                      <a:pt x="54" y="99"/>
                    </a:lnTo>
                    <a:lnTo>
                      <a:pt x="45" y="93"/>
                    </a:lnTo>
                    <a:lnTo>
                      <a:pt x="33" y="88"/>
                    </a:lnTo>
                    <a:lnTo>
                      <a:pt x="22" y="80"/>
                    </a:lnTo>
                    <a:lnTo>
                      <a:pt x="17" y="76"/>
                    </a:lnTo>
                    <a:lnTo>
                      <a:pt x="11" y="72"/>
                    </a:lnTo>
                    <a:lnTo>
                      <a:pt x="7" y="67"/>
                    </a:lnTo>
                    <a:lnTo>
                      <a:pt x="5" y="61"/>
                    </a:lnTo>
                    <a:lnTo>
                      <a:pt x="2" y="53"/>
                    </a:lnTo>
                    <a:lnTo>
                      <a:pt x="2" y="44"/>
                    </a:lnTo>
                    <a:lnTo>
                      <a:pt x="2" y="33"/>
                    </a:lnTo>
                    <a:lnTo>
                      <a:pt x="5" y="26"/>
                    </a:lnTo>
                    <a:lnTo>
                      <a:pt x="10" y="18"/>
                    </a:lnTo>
                    <a:lnTo>
                      <a:pt x="15" y="11"/>
                    </a:lnTo>
                    <a:lnTo>
                      <a:pt x="22" y="6"/>
                    </a:lnTo>
                    <a:lnTo>
                      <a:pt x="30" y="2"/>
                    </a:lnTo>
                    <a:lnTo>
                      <a:pt x="39" y="1"/>
                    </a:lnTo>
                    <a:lnTo>
                      <a:pt x="49" y="0"/>
                    </a:lnTo>
                    <a:lnTo>
                      <a:pt x="65" y="1"/>
                    </a:lnTo>
                    <a:lnTo>
                      <a:pt x="80" y="2"/>
                    </a:lnTo>
                    <a:lnTo>
                      <a:pt x="80" y="18"/>
                    </a:lnTo>
                    <a:lnTo>
                      <a:pt x="81" y="33"/>
                    </a:lnTo>
                    <a:lnTo>
                      <a:pt x="76" y="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30" name="Freeform 163"/>
              <p:cNvSpPr/>
              <p:nvPr userDrawn="1"/>
            </p:nvSpPr>
            <p:spPr bwMode="auto">
              <a:xfrm>
                <a:off x="688" y="183"/>
                <a:ext cx="21"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31" name="Freeform 164"/>
              <p:cNvSpPr/>
              <p:nvPr userDrawn="1"/>
            </p:nvSpPr>
            <p:spPr bwMode="auto">
              <a:xfrm>
                <a:off x="714" y="181"/>
                <a:ext cx="49" cy="52"/>
              </a:xfrm>
              <a:custGeom>
                <a:avLst/>
                <a:gdLst>
                  <a:gd name="T0" fmla="*/ 0 w 148"/>
                  <a:gd name="T1" fmla="*/ 0 h 155"/>
                  <a:gd name="T2" fmla="*/ 0 w 148"/>
                  <a:gd name="T3" fmla="*/ 0 h 155"/>
                  <a:gd name="T4" fmla="*/ 0 w 148"/>
                  <a:gd name="T5" fmla="*/ 0 h 155"/>
                  <a:gd name="T6" fmla="*/ 0 w 148"/>
                  <a:gd name="T7" fmla="*/ 0 h 155"/>
                  <a:gd name="T8" fmla="*/ 0 w 148"/>
                  <a:gd name="T9" fmla="*/ 0 h 155"/>
                  <a:gd name="T10" fmla="*/ 0 w 148"/>
                  <a:gd name="T11" fmla="*/ 0 h 155"/>
                  <a:gd name="T12" fmla="*/ 0 w 148"/>
                  <a:gd name="T13" fmla="*/ 0 h 155"/>
                  <a:gd name="T14" fmla="*/ 0 w 148"/>
                  <a:gd name="T15" fmla="*/ 0 h 155"/>
                  <a:gd name="T16" fmla="*/ 0 w 148"/>
                  <a:gd name="T17" fmla="*/ 0 h 155"/>
                  <a:gd name="T18" fmla="*/ 0 w 148"/>
                  <a:gd name="T19" fmla="*/ 0 h 155"/>
                  <a:gd name="T20" fmla="*/ 0 w 148"/>
                  <a:gd name="T21" fmla="*/ 0 h 155"/>
                  <a:gd name="T22" fmla="*/ 0 w 148"/>
                  <a:gd name="T23" fmla="*/ 0 h 155"/>
                  <a:gd name="T24" fmla="*/ 0 w 148"/>
                  <a:gd name="T25" fmla="*/ 0 h 155"/>
                  <a:gd name="T26" fmla="*/ 0 w 148"/>
                  <a:gd name="T27" fmla="*/ 0 h 155"/>
                  <a:gd name="T28" fmla="*/ 0 w 148"/>
                  <a:gd name="T29" fmla="*/ 0 h 155"/>
                  <a:gd name="T30" fmla="*/ 0 w 148"/>
                  <a:gd name="T31" fmla="*/ 0 h 155"/>
                  <a:gd name="T32" fmla="*/ 0 w 148"/>
                  <a:gd name="T33" fmla="*/ 0 h 155"/>
                  <a:gd name="T34" fmla="*/ 0 w 148"/>
                  <a:gd name="T35" fmla="*/ 0 h 155"/>
                  <a:gd name="T36" fmla="*/ 0 w 148"/>
                  <a:gd name="T37" fmla="*/ 0 h 155"/>
                  <a:gd name="T38" fmla="*/ 0 w 148"/>
                  <a:gd name="T39" fmla="*/ 0 h 155"/>
                  <a:gd name="T40" fmla="*/ 0 w 148"/>
                  <a:gd name="T41" fmla="*/ 0 h 155"/>
                  <a:gd name="T42" fmla="*/ 0 w 148"/>
                  <a:gd name="T43" fmla="*/ 0 h 155"/>
                  <a:gd name="T44" fmla="*/ 0 w 148"/>
                  <a:gd name="T45" fmla="*/ 0 h 155"/>
                  <a:gd name="T46" fmla="*/ 0 w 148"/>
                  <a:gd name="T47" fmla="*/ 0 h 155"/>
                  <a:gd name="T48" fmla="*/ 0 w 148"/>
                  <a:gd name="T49" fmla="*/ 0 h 155"/>
                  <a:gd name="T50" fmla="*/ 0 w 148"/>
                  <a:gd name="T51" fmla="*/ 0 h 155"/>
                  <a:gd name="T52" fmla="*/ 0 w 148"/>
                  <a:gd name="T53" fmla="*/ 0 h 155"/>
                  <a:gd name="T54" fmla="*/ 0 w 148"/>
                  <a:gd name="T55" fmla="*/ 0 h 155"/>
                  <a:gd name="T56" fmla="*/ 0 w 148"/>
                  <a:gd name="T57" fmla="*/ 0 h 155"/>
                  <a:gd name="T58" fmla="*/ 0 w 148"/>
                  <a:gd name="T59" fmla="*/ 0 h 155"/>
                  <a:gd name="T60" fmla="*/ 0 w 148"/>
                  <a:gd name="T61" fmla="*/ 0 h 155"/>
                  <a:gd name="T62" fmla="*/ 0 w 148"/>
                  <a:gd name="T63" fmla="*/ 0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 h="155">
                    <a:moveTo>
                      <a:pt x="26" y="18"/>
                    </a:moveTo>
                    <a:lnTo>
                      <a:pt x="26" y="18"/>
                    </a:lnTo>
                    <a:lnTo>
                      <a:pt x="17" y="18"/>
                    </a:lnTo>
                    <a:lnTo>
                      <a:pt x="14" y="19"/>
                    </a:lnTo>
                    <a:lnTo>
                      <a:pt x="12" y="22"/>
                    </a:lnTo>
                    <a:lnTo>
                      <a:pt x="9" y="27"/>
                    </a:lnTo>
                    <a:lnTo>
                      <a:pt x="7" y="37"/>
                    </a:lnTo>
                    <a:lnTo>
                      <a:pt x="0" y="37"/>
                    </a:lnTo>
                    <a:lnTo>
                      <a:pt x="3" y="19"/>
                    </a:lnTo>
                    <a:lnTo>
                      <a:pt x="4" y="1"/>
                    </a:lnTo>
                    <a:lnTo>
                      <a:pt x="9" y="1"/>
                    </a:lnTo>
                    <a:lnTo>
                      <a:pt x="12" y="5"/>
                    </a:lnTo>
                    <a:lnTo>
                      <a:pt x="14" y="6"/>
                    </a:lnTo>
                    <a:lnTo>
                      <a:pt x="18" y="6"/>
                    </a:lnTo>
                    <a:lnTo>
                      <a:pt x="22" y="6"/>
                    </a:lnTo>
                    <a:lnTo>
                      <a:pt x="131" y="6"/>
                    </a:lnTo>
                    <a:lnTo>
                      <a:pt x="136" y="6"/>
                    </a:lnTo>
                    <a:lnTo>
                      <a:pt x="139" y="6"/>
                    </a:lnTo>
                    <a:lnTo>
                      <a:pt x="141" y="4"/>
                    </a:lnTo>
                    <a:lnTo>
                      <a:pt x="143" y="0"/>
                    </a:lnTo>
                    <a:lnTo>
                      <a:pt x="148" y="1"/>
                    </a:lnTo>
                    <a:lnTo>
                      <a:pt x="145" y="18"/>
                    </a:lnTo>
                    <a:lnTo>
                      <a:pt x="145" y="36"/>
                    </a:lnTo>
                    <a:lnTo>
                      <a:pt x="139" y="37"/>
                    </a:lnTo>
                    <a:lnTo>
                      <a:pt x="139" y="31"/>
                    </a:lnTo>
                    <a:lnTo>
                      <a:pt x="136" y="24"/>
                    </a:lnTo>
                    <a:lnTo>
                      <a:pt x="135" y="22"/>
                    </a:lnTo>
                    <a:lnTo>
                      <a:pt x="132" y="19"/>
                    </a:lnTo>
                    <a:lnTo>
                      <a:pt x="129" y="18"/>
                    </a:lnTo>
                    <a:lnTo>
                      <a:pt x="123" y="18"/>
                    </a:lnTo>
                    <a:lnTo>
                      <a:pt x="88" y="18"/>
                    </a:lnTo>
                    <a:lnTo>
                      <a:pt x="88" y="131"/>
                    </a:lnTo>
                    <a:lnTo>
                      <a:pt x="88" y="136"/>
                    </a:lnTo>
                    <a:lnTo>
                      <a:pt x="90" y="140"/>
                    </a:lnTo>
                    <a:lnTo>
                      <a:pt x="91" y="144"/>
                    </a:lnTo>
                    <a:lnTo>
                      <a:pt x="94" y="146"/>
                    </a:lnTo>
                    <a:lnTo>
                      <a:pt x="96" y="148"/>
                    </a:lnTo>
                    <a:lnTo>
                      <a:pt x="99" y="149"/>
                    </a:lnTo>
                    <a:lnTo>
                      <a:pt x="106" y="149"/>
                    </a:lnTo>
                    <a:lnTo>
                      <a:pt x="110" y="149"/>
                    </a:lnTo>
                    <a:lnTo>
                      <a:pt x="110" y="155"/>
                    </a:lnTo>
                    <a:lnTo>
                      <a:pt x="75" y="154"/>
                    </a:lnTo>
                    <a:lnTo>
                      <a:pt x="40" y="155"/>
                    </a:lnTo>
                    <a:lnTo>
                      <a:pt x="40" y="149"/>
                    </a:lnTo>
                    <a:lnTo>
                      <a:pt x="44" y="149"/>
                    </a:lnTo>
                    <a:lnTo>
                      <a:pt x="52" y="149"/>
                    </a:lnTo>
                    <a:lnTo>
                      <a:pt x="55" y="148"/>
                    </a:lnTo>
                    <a:lnTo>
                      <a:pt x="57" y="146"/>
                    </a:lnTo>
                    <a:lnTo>
                      <a:pt x="59" y="144"/>
                    </a:lnTo>
                    <a:lnTo>
                      <a:pt x="60" y="141"/>
                    </a:lnTo>
                    <a:lnTo>
                      <a:pt x="61" y="131"/>
                    </a:lnTo>
                    <a:lnTo>
                      <a:pt x="61" y="18"/>
                    </a:lnTo>
                    <a:lnTo>
                      <a:pt x="26" y="1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32" name="Freeform 165"/>
              <p:cNvSpPr/>
              <p:nvPr userDrawn="1"/>
            </p:nvSpPr>
            <p:spPr bwMode="auto">
              <a:xfrm>
                <a:off x="767" y="184"/>
                <a:ext cx="49" cy="49"/>
              </a:xfrm>
              <a:custGeom>
                <a:avLst/>
                <a:gdLst>
                  <a:gd name="T0" fmla="*/ 0 w 148"/>
                  <a:gd name="T1" fmla="*/ 0 h 147"/>
                  <a:gd name="T2" fmla="*/ 0 w 148"/>
                  <a:gd name="T3" fmla="*/ 0 h 147"/>
                  <a:gd name="T4" fmla="*/ 0 w 148"/>
                  <a:gd name="T5" fmla="*/ 0 h 147"/>
                  <a:gd name="T6" fmla="*/ 0 w 148"/>
                  <a:gd name="T7" fmla="*/ 0 h 147"/>
                  <a:gd name="T8" fmla="*/ 0 w 148"/>
                  <a:gd name="T9" fmla="*/ 0 h 147"/>
                  <a:gd name="T10" fmla="*/ 0 w 148"/>
                  <a:gd name="T11" fmla="*/ 0 h 147"/>
                  <a:gd name="T12" fmla="*/ 0 w 148"/>
                  <a:gd name="T13" fmla="*/ 0 h 147"/>
                  <a:gd name="T14" fmla="*/ 0 w 148"/>
                  <a:gd name="T15" fmla="*/ 0 h 147"/>
                  <a:gd name="T16" fmla="*/ 0 w 148"/>
                  <a:gd name="T17" fmla="*/ 0 h 147"/>
                  <a:gd name="T18" fmla="*/ 0 w 148"/>
                  <a:gd name="T19" fmla="*/ 0 h 147"/>
                  <a:gd name="T20" fmla="*/ 0 w 148"/>
                  <a:gd name="T21" fmla="*/ 0 h 147"/>
                  <a:gd name="T22" fmla="*/ 0 w 148"/>
                  <a:gd name="T23" fmla="*/ 0 h 147"/>
                  <a:gd name="T24" fmla="*/ 0 w 148"/>
                  <a:gd name="T25" fmla="*/ 0 h 147"/>
                  <a:gd name="T26" fmla="*/ 0 w 148"/>
                  <a:gd name="T27" fmla="*/ 0 h 147"/>
                  <a:gd name="T28" fmla="*/ 0 w 148"/>
                  <a:gd name="T29" fmla="*/ 0 h 147"/>
                  <a:gd name="T30" fmla="*/ 0 w 148"/>
                  <a:gd name="T31" fmla="*/ 0 h 147"/>
                  <a:gd name="T32" fmla="*/ 0 w 148"/>
                  <a:gd name="T33" fmla="*/ 0 h 147"/>
                  <a:gd name="T34" fmla="*/ 0 w 148"/>
                  <a:gd name="T35" fmla="*/ 0 h 147"/>
                  <a:gd name="T36" fmla="*/ 0 w 148"/>
                  <a:gd name="T37" fmla="*/ 0 h 147"/>
                  <a:gd name="T38" fmla="*/ 0 w 148"/>
                  <a:gd name="T39" fmla="*/ 0 h 147"/>
                  <a:gd name="T40" fmla="*/ 0 w 148"/>
                  <a:gd name="T41" fmla="*/ 0 h 147"/>
                  <a:gd name="T42" fmla="*/ 0 w 148"/>
                  <a:gd name="T43" fmla="*/ 0 h 147"/>
                  <a:gd name="T44" fmla="*/ 0 w 148"/>
                  <a:gd name="T45" fmla="*/ 0 h 147"/>
                  <a:gd name="T46" fmla="*/ 0 w 148"/>
                  <a:gd name="T47" fmla="*/ 0 h 147"/>
                  <a:gd name="T48" fmla="*/ 0 w 148"/>
                  <a:gd name="T49" fmla="*/ 0 h 147"/>
                  <a:gd name="T50" fmla="*/ 0 w 148"/>
                  <a:gd name="T51" fmla="*/ 0 h 147"/>
                  <a:gd name="T52" fmla="*/ 0 w 148"/>
                  <a:gd name="T53" fmla="*/ 0 h 147"/>
                  <a:gd name="T54" fmla="*/ 0 w 148"/>
                  <a:gd name="T55" fmla="*/ 0 h 147"/>
                  <a:gd name="T56" fmla="*/ 0 w 148"/>
                  <a:gd name="T57" fmla="*/ 0 h 147"/>
                  <a:gd name="T58" fmla="*/ 0 w 148"/>
                  <a:gd name="T59" fmla="*/ 0 h 147"/>
                  <a:gd name="T60" fmla="*/ 0 w 148"/>
                  <a:gd name="T61" fmla="*/ 0 h 147"/>
                  <a:gd name="T62" fmla="*/ 0 w 148"/>
                  <a:gd name="T63" fmla="*/ 0 h 147"/>
                  <a:gd name="T64" fmla="*/ 0 w 148"/>
                  <a:gd name="T65" fmla="*/ 0 h 147"/>
                  <a:gd name="T66" fmla="*/ 0 w 148"/>
                  <a:gd name="T67" fmla="*/ 0 h 147"/>
                  <a:gd name="T68" fmla="*/ 0 w 148"/>
                  <a:gd name="T69" fmla="*/ 0 h 1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8" h="147">
                    <a:moveTo>
                      <a:pt x="65" y="77"/>
                    </a:moveTo>
                    <a:lnTo>
                      <a:pt x="22" y="20"/>
                    </a:lnTo>
                    <a:lnTo>
                      <a:pt x="18" y="14"/>
                    </a:lnTo>
                    <a:lnTo>
                      <a:pt x="13" y="9"/>
                    </a:lnTo>
                    <a:lnTo>
                      <a:pt x="8" y="6"/>
                    </a:lnTo>
                    <a:lnTo>
                      <a:pt x="2" y="5"/>
                    </a:lnTo>
                    <a:lnTo>
                      <a:pt x="0" y="5"/>
                    </a:lnTo>
                    <a:lnTo>
                      <a:pt x="0" y="0"/>
                    </a:lnTo>
                    <a:lnTo>
                      <a:pt x="33" y="0"/>
                    </a:lnTo>
                    <a:lnTo>
                      <a:pt x="65" y="0"/>
                    </a:lnTo>
                    <a:lnTo>
                      <a:pt x="65" y="5"/>
                    </a:lnTo>
                    <a:lnTo>
                      <a:pt x="63" y="5"/>
                    </a:lnTo>
                    <a:lnTo>
                      <a:pt x="55" y="6"/>
                    </a:lnTo>
                    <a:lnTo>
                      <a:pt x="52" y="7"/>
                    </a:lnTo>
                    <a:lnTo>
                      <a:pt x="51" y="10"/>
                    </a:lnTo>
                    <a:lnTo>
                      <a:pt x="52" y="14"/>
                    </a:lnTo>
                    <a:lnTo>
                      <a:pt x="55" y="18"/>
                    </a:lnTo>
                    <a:lnTo>
                      <a:pt x="87" y="62"/>
                    </a:lnTo>
                    <a:lnTo>
                      <a:pt x="113" y="24"/>
                    </a:lnTo>
                    <a:lnTo>
                      <a:pt x="118" y="16"/>
                    </a:lnTo>
                    <a:lnTo>
                      <a:pt x="120" y="14"/>
                    </a:lnTo>
                    <a:lnTo>
                      <a:pt x="120" y="10"/>
                    </a:lnTo>
                    <a:lnTo>
                      <a:pt x="120" y="9"/>
                    </a:lnTo>
                    <a:lnTo>
                      <a:pt x="118" y="7"/>
                    </a:lnTo>
                    <a:lnTo>
                      <a:pt x="114" y="6"/>
                    </a:lnTo>
                    <a:lnTo>
                      <a:pt x="108" y="5"/>
                    </a:lnTo>
                    <a:lnTo>
                      <a:pt x="104" y="5"/>
                    </a:lnTo>
                    <a:lnTo>
                      <a:pt x="104" y="0"/>
                    </a:lnTo>
                    <a:lnTo>
                      <a:pt x="129" y="0"/>
                    </a:lnTo>
                    <a:lnTo>
                      <a:pt x="148" y="0"/>
                    </a:lnTo>
                    <a:lnTo>
                      <a:pt x="148" y="5"/>
                    </a:lnTo>
                    <a:lnTo>
                      <a:pt x="143" y="6"/>
                    </a:lnTo>
                    <a:lnTo>
                      <a:pt x="139" y="9"/>
                    </a:lnTo>
                    <a:lnTo>
                      <a:pt x="135" y="11"/>
                    </a:lnTo>
                    <a:lnTo>
                      <a:pt x="131" y="15"/>
                    </a:lnTo>
                    <a:lnTo>
                      <a:pt x="92" y="71"/>
                    </a:lnTo>
                    <a:lnTo>
                      <a:pt x="92" y="121"/>
                    </a:lnTo>
                    <a:lnTo>
                      <a:pt x="94" y="132"/>
                    </a:lnTo>
                    <a:lnTo>
                      <a:pt x="95" y="136"/>
                    </a:lnTo>
                    <a:lnTo>
                      <a:pt x="96" y="138"/>
                    </a:lnTo>
                    <a:lnTo>
                      <a:pt x="99" y="140"/>
                    </a:lnTo>
                    <a:lnTo>
                      <a:pt x="103" y="141"/>
                    </a:lnTo>
                    <a:lnTo>
                      <a:pt x="109" y="141"/>
                    </a:lnTo>
                    <a:lnTo>
                      <a:pt x="114" y="141"/>
                    </a:lnTo>
                    <a:lnTo>
                      <a:pt x="114" y="147"/>
                    </a:lnTo>
                    <a:lnTo>
                      <a:pt x="79" y="146"/>
                    </a:lnTo>
                    <a:lnTo>
                      <a:pt x="43" y="147"/>
                    </a:lnTo>
                    <a:lnTo>
                      <a:pt x="43" y="141"/>
                    </a:lnTo>
                    <a:lnTo>
                      <a:pt x="47" y="141"/>
                    </a:lnTo>
                    <a:lnTo>
                      <a:pt x="55" y="140"/>
                    </a:lnTo>
                    <a:lnTo>
                      <a:pt x="59" y="140"/>
                    </a:lnTo>
                    <a:lnTo>
                      <a:pt x="61" y="137"/>
                    </a:lnTo>
                    <a:lnTo>
                      <a:pt x="63" y="136"/>
                    </a:lnTo>
                    <a:lnTo>
                      <a:pt x="64" y="132"/>
                    </a:lnTo>
                    <a:lnTo>
                      <a:pt x="65" y="123"/>
                    </a:lnTo>
                    <a:lnTo>
                      <a:pt x="65" y="7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33" name="Freeform 166"/>
              <p:cNvSpPr>
                <a:spLocks noEditPoints="1"/>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close/>
                    <a:moveTo>
                      <a:pt x="42" y="95"/>
                    </a:moveTo>
                    <a:lnTo>
                      <a:pt x="42" y="95"/>
                    </a:lnTo>
                    <a:lnTo>
                      <a:pt x="47" y="95"/>
                    </a:lnTo>
                    <a:lnTo>
                      <a:pt x="52" y="93"/>
                    </a:lnTo>
                    <a:lnTo>
                      <a:pt x="60" y="88"/>
                    </a:lnTo>
                    <a:lnTo>
                      <a:pt x="66" y="82"/>
                    </a:lnTo>
                    <a:lnTo>
                      <a:pt x="72" y="74"/>
                    </a:lnTo>
                    <a:lnTo>
                      <a:pt x="75" y="64"/>
                    </a:lnTo>
                    <a:lnTo>
                      <a:pt x="79" y="55"/>
                    </a:lnTo>
                    <a:lnTo>
                      <a:pt x="81" y="44"/>
                    </a:lnTo>
                    <a:lnTo>
                      <a:pt x="81" y="35"/>
                    </a:lnTo>
                    <a:lnTo>
                      <a:pt x="81" y="25"/>
                    </a:lnTo>
                    <a:lnTo>
                      <a:pt x="78" y="20"/>
                    </a:lnTo>
                    <a:lnTo>
                      <a:pt x="75" y="14"/>
                    </a:lnTo>
                    <a:lnTo>
                      <a:pt x="73" y="12"/>
                    </a:lnTo>
                    <a:lnTo>
                      <a:pt x="69" y="8"/>
                    </a:lnTo>
                    <a:lnTo>
                      <a:pt x="64" y="7"/>
                    </a:lnTo>
                    <a:lnTo>
                      <a:pt x="57" y="5"/>
                    </a:lnTo>
                    <a:lnTo>
                      <a:pt x="52" y="7"/>
                    </a:lnTo>
                    <a:lnTo>
                      <a:pt x="47" y="7"/>
                    </a:lnTo>
                    <a:lnTo>
                      <a:pt x="39" y="12"/>
                    </a:lnTo>
                    <a:lnTo>
                      <a:pt x="33" y="18"/>
                    </a:lnTo>
                    <a:lnTo>
                      <a:pt x="26" y="26"/>
                    </a:lnTo>
                    <a:lnTo>
                      <a:pt x="22" y="36"/>
                    </a:lnTo>
                    <a:lnTo>
                      <a:pt x="20" y="45"/>
                    </a:lnTo>
                    <a:lnTo>
                      <a:pt x="18" y="56"/>
                    </a:lnTo>
                    <a:lnTo>
                      <a:pt x="17" y="65"/>
                    </a:lnTo>
                    <a:lnTo>
                      <a:pt x="18" y="77"/>
                    </a:lnTo>
                    <a:lnTo>
                      <a:pt x="20" y="82"/>
                    </a:lnTo>
                    <a:lnTo>
                      <a:pt x="22" y="86"/>
                    </a:lnTo>
                    <a:lnTo>
                      <a:pt x="26" y="90"/>
                    </a:lnTo>
                    <a:lnTo>
                      <a:pt x="30" y="92"/>
                    </a:lnTo>
                    <a:lnTo>
                      <a:pt x="35" y="95"/>
                    </a:lnTo>
                    <a:lnTo>
                      <a:pt x="42" y="9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34" name="Freeform 167"/>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35" name="Freeform 168"/>
              <p:cNvSpPr/>
              <p:nvPr userDrawn="1"/>
            </p:nvSpPr>
            <p:spPr bwMode="auto">
              <a:xfrm>
                <a:off x="836" y="202"/>
                <a:ext cx="22" cy="30"/>
              </a:xfrm>
              <a:custGeom>
                <a:avLst/>
                <a:gdLst>
                  <a:gd name="T0" fmla="*/ 0 w 64"/>
                  <a:gd name="T1" fmla="*/ 0 h 90"/>
                  <a:gd name="T2" fmla="*/ 0 w 64"/>
                  <a:gd name="T3" fmla="*/ 0 h 90"/>
                  <a:gd name="T4" fmla="*/ 0 w 64"/>
                  <a:gd name="T5" fmla="*/ 0 h 90"/>
                  <a:gd name="T6" fmla="*/ 0 w 64"/>
                  <a:gd name="T7" fmla="*/ 0 h 90"/>
                  <a:gd name="T8" fmla="*/ 0 w 64"/>
                  <a:gd name="T9" fmla="*/ 0 h 90"/>
                  <a:gd name="T10" fmla="*/ 0 w 64"/>
                  <a:gd name="T11" fmla="*/ 0 h 90"/>
                  <a:gd name="T12" fmla="*/ 0 w 64"/>
                  <a:gd name="T13" fmla="*/ 0 h 90"/>
                  <a:gd name="T14" fmla="*/ 0 w 64"/>
                  <a:gd name="T15" fmla="*/ 0 h 90"/>
                  <a:gd name="T16" fmla="*/ 0 w 64"/>
                  <a:gd name="T17" fmla="*/ 0 h 90"/>
                  <a:gd name="T18" fmla="*/ 0 w 64"/>
                  <a:gd name="T19" fmla="*/ 0 h 90"/>
                  <a:gd name="T20" fmla="*/ 0 w 64"/>
                  <a:gd name="T21" fmla="*/ 0 h 90"/>
                  <a:gd name="T22" fmla="*/ 0 w 64"/>
                  <a:gd name="T23" fmla="*/ 0 h 90"/>
                  <a:gd name="T24" fmla="*/ 0 w 64"/>
                  <a:gd name="T25" fmla="*/ 0 h 90"/>
                  <a:gd name="T26" fmla="*/ 0 w 64"/>
                  <a:gd name="T27" fmla="*/ 0 h 90"/>
                  <a:gd name="T28" fmla="*/ 0 w 64"/>
                  <a:gd name="T29" fmla="*/ 0 h 90"/>
                  <a:gd name="T30" fmla="*/ 0 w 64"/>
                  <a:gd name="T31" fmla="*/ 0 h 90"/>
                  <a:gd name="T32" fmla="*/ 0 w 64"/>
                  <a:gd name="T33" fmla="*/ 0 h 90"/>
                  <a:gd name="T34" fmla="*/ 0 w 64"/>
                  <a:gd name="T35" fmla="*/ 0 h 90"/>
                  <a:gd name="T36" fmla="*/ 0 w 64"/>
                  <a:gd name="T37" fmla="*/ 0 h 90"/>
                  <a:gd name="T38" fmla="*/ 0 w 64"/>
                  <a:gd name="T39" fmla="*/ 0 h 90"/>
                  <a:gd name="T40" fmla="*/ 0 w 64"/>
                  <a:gd name="T41" fmla="*/ 0 h 90"/>
                  <a:gd name="T42" fmla="*/ 0 w 64"/>
                  <a:gd name="T43" fmla="*/ 0 h 90"/>
                  <a:gd name="T44" fmla="*/ 0 w 64"/>
                  <a:gd name="T45" fmla="*/ 0 h 90"/>
                  <a:gd name="T46" fmla="*/ 0 w 64"/>
                  <a:gd name="T47" fmla="*/ 0 h 90"/>
                  <a:gd name="T48" fmla="*/ 0 w 64"/>
                  <a:gd name="T49" fmla="*/ 0 h 90"/>
                  <a:gd name="T50" fmla="*/ 0 w 64"/>
                  <a:gd name="T51" fmla="*/ 0 h 90"/>
                  <a:gd name="T52" fmla="*/ 0 w 64"/>
                  <a:gd name="T53" fmla="*/ 0 h 90"/>
                  <a:gd name="T54" fmla="*/ 0 w 64"/>
                  <a:gd name="T55" fmla="*/ 0 h 90"/>
                  <a:gd name="T56" fmla="*/ 0 w 64"/>
                  <a:gd name="T57" fmla="*/ 0 h 90"/>
                  <a:gd name="T58" fmla="*/ 0 w 64"/>
                  <a:gd name="T59" fmla="*/ 0 h 90"/>
                  <a:gd name="T60" fmla="*/ 0 w 64"/>
                  <a:gd name="T61" fmla="*/ 0 h 90"/>
                  <a:gd name="T62" fmla="*/ 0 w 64"/>
                  <a:gd name="T63" fmla="*/ 0 h 90"/>
                  <a:gd name="T64" fmla="*/ 0 w 64"/>
                  <a:gd name="T65" fmla="*/ 0 h 90"/>
                  <a:gd name="T66" fmla="*/ 0 w 64"/>
                  <a:gd name="T67" fmla="*/ 0 h 90"/>
                  <a:gd name="T68" fmla="*/ 0 w 64"/>
                  <a:gd name="T69" fmla="*/ 0 h 90"/>
                  <a:gd name="T70" fmla="*/ 0 w 64"/>
                  <a:gd name="T71" fmla="*/ 0 h 90"/>
                  <a:gd name="T72" fmla="*/ 0 w 64"/>
                  <a:gd name="T73" fmla="*/ 0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4" h="90">
                    <a:moveTo>
                      <a:pt x="25" y="90"/>
                    </a:moveTo>
                    <a:lnTo>
                      <a:pt x="25" y="90"/>
                    </a:lnTo>
                    <a:lnTo>
                      <a:pt x="30" y="90"/>
                    </a:lnTo>
                    <a:lnTo>
                      <a:pt x="35" y="88"/>
                    </a:lnTo>
                    <a:lnTo>
                      <a:pt x="43" y="83"/>
                    </a:lnTo>
                    <a:lnTo>
                      <a:pt x="49" y="77"/>
                    </a:lnTo>
                    <a:lnTo>
                      <a:pt x="55" y="69"/>
                    </a:lnTo>
                    <a:lnTo>
                      <a:pt x="58" y="59"/>
                    </a:lnTo>
                    <a:lnTo>
                      <a:pt x="62" y="50"/>
                    </a:lnTo>
                    <a:lnTo>
                      <a:pt x="64" y="39"/>
                    </a:lnTo>
                    <a:lnTo>
                      <a:pt x="64" y="30"/>
                    </a:lnTo>
                    <a:lnTo>
                      <a:pt x="64" y="20"/>
                    </a:lnTo>
                    <a:lnTo>
                      <a:pt x="61" y="15"/>
                    </a:lnTo>
                    <a:lnTo>
                      <a:pt x="58" y="9"/>
                    </a:lnTo>
                    <a:lnTo>
                      <a:pt x="56" y="7"/>
                    </a:lnTo>
                    <a:lnTo>
                      <a:pt x="52" y="3"/>
                    </a:lnTo>
                    <a:lnTo>
                      <a:pt x="47" y="2"/>
                    </a:lnTo>
                    <a:lnTo>
                      <a:pt x="40" y="0"/>
                    </a:lnTo>
                    <a:lnTo>
                      <a:pt x="35" y="2"/>
                    </a:lnTo>
                    <a:lnTo>
                      <a:pt x="30" y="2"/>
                    </a:lnTo>
                    <a:lnTo>
                      <a:pt x="22" y="7"/>
                    </a:lnTo>
                    <a:lnTo>
                      <a:pt x="16" y="13"/>
                    </a:lnTo>
                    <a:lnTo>
                      <a:pt x="9" y="21"/>
                    </a:lnTo>
                    <a:lnTo>
                      <a:pt x="5" y="31"/>
                    </a:lnTo>
                    <a:lnTo>
                      <a:pt x="3" y="40"/>
                    </a:lnTo>
                    <a:lnTo>
                      <a:pt x="1" y="51"/>
                    </a:lnTo>
                    <a:lnTo>
                      <a:pt x="0" y="60"/>
                    </a:lnTo>
                    <a:lnTo>
                      <a:pt x="1" y="72"/>
                    </a:lnTo>
                    <a:lnTo>
                      <a:pt x="3" y="77"/>
                    </a:lnTo>
                    <a:lnTo>
                      <a:pt x="5" y="81"/>
                    </a:lnTo>
                    <a:lnTo>
                      <a:pt x="9" y="85"/>
                    </a:lnTo>
                    <a:lnTo>
                      <a:pt x="13" y="87"/>
                    </a:lnTo>
                    <a:lnTo>
                      <a:pt x="18" y="90"/>
                    </a:lnTo>
                    <a:lnTo>
                      <a:pt x="25" y="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36" name="Freeform 169"/>
              <p:cNvSpPr/>
              <p:nvPr userDrawn="1"/>
            </p:nvSpPr>
            <p:spPr bwMode="auto">
              <a:xfrm>
                <a:off x="864" y="179"/>
                <a:ext cx="33" cy="70"/>
              </a:xfrm>
              <a:custGeom>
                <a:avLst/>
                <a:gdLst>
                  <a:gd name="T0" fmla="*/ 0 w 99"/>
                  <a:gd name="T1" fmla="*/ 0 h 210"/>
                  <a:gd name="T2" fmla="*/ 0 w 99"/>
                  <a:gd name="T3" fmla="*/ 0 h 210"/>
                  <a:gd name="T4" fmla="*/ 0 w 99"/>
                  <a:gd name="T5" fmla="*/ 0 h 210"/>
                  <a:gd name="T6" fmla="*/ 0 w 99"/>
                  <a:gd name="T7" fmla="*/ 0 h 210"/>
                  <a:gd name="T8" fmla="*/ 0 w 99"/>
                  <a:gd name="T9" fmla="*/ 0 h 210"/>
                  <a:gd name="T10" fmla="*/ 0 w 99"/>
                  <a:gd name="T11" fmla="*/ 0 h 210"/>
                  <a:gd name="T12" fmla="*/ 0 w 99"/>
                  <a:gd name="T13" fmla="*/ 0 h 210"/>
                  <a:gd name="T14" fmla="*/ 0 w 99"/>
                  <a:gd name="T15" fmla="*/ 0 h 210"/>
                  <a:gd name="T16" fmla="*/ 0 w 99"/>
                  <a:gd name="T17" fmla="*/ 0 h 210"/>
                  <a:gd name="T18" fmla="*/ 0 w 99"/>
                  <a:gd name="T19" fmla="*/ 0 h 210"/>
                  <a:gd name="T20" fmla="*/ 0 w 99"/>
                  <a:gd name="T21" fmla="*/ 0 h 210"/>
                  <a:gd name="T22" fmla="*/ 0 w 99"/>
                  <a:gd name="T23" fmla="*/ 0 h 210"/>
                  <a:gd name="T24" fmla="*/ 0 w 99"/>
                  <a:gd name="T25" fmla="*/ 0 h 210"/>
                  <a:gd name="T26" fmla="*/ 0 w 99"/>
                  <a:gd name="T27" fmla="*/ 0 h 210"/>
                  <a:gd name="T28" fmla="*/ 0 w 99"/>
                  <a:gd name="T29" fmla="*/ 0 h 210"/>
                  <a:gd name="T30" fmla="*/ 0 w 99"/>
                  <a:gd name="T31" fmla="*/ 0 h 210"/>
                  <a:gd name="T32" fmla="*/ 0 w 99"/>
                  <a:gd name="T33" fmla="*/ 0 h 210"/>
                  <a:gd name="T34" fmla="*/ 0 w 99"/>
                  <a:gd name="T35" fmla="*/ 0 h 210"/>
                  <a:gd name="T36" fmla="*/ 0 w 99"/>
                  <a:gd name="T37" fmla="*/ 0 h 210"/>
                  <a:gd name="T38" fmla="*/ 0 w 99"/>
                  <a:gd name="T39" fmla="*/ 0 h 210"/>
                  <a:gd name="T40" fmla="*/ 0 w 99"/>
                  <a:gd name="T41" fmla="*/ 0 h 210"/>
                  <a:gd name="T42" fmla="*/ 0 w 99"/>
                  <a:gd name="T43" fmla="*/ 0 h 210"/>
                  <a:gd name="T44" fmla="*/ 0 w 99"/>
                  <a:gd name="T45" fmla="*/ 0 h 210"/>
                  <a:gd name="T46" fmla="*/ 0 w 99"/>
                  <a:gd name="T47" fmla="*/ 0 h 210"/>
                  <a:gd name="T48" fmla="*/ 0 w 99"/>
                  <a:gd name="T49" fmla="*/ 0 h 210"/>
                  <a:gd name="T50" fmla="*/ 0 w 99"/>
                  <a:gd name="T51" fmla="*/ 0 h 210"/>
                  <a:gd name="T52" fmla="*/ 0 w 99"/>
                  <a:gd name="T53" fmla="*/ 0 h 210"/>
                  <a:gd name="T54" fmla="*/ 0 w 99"/>
                  <a:gd name="T55" fmla="*/ 0 h 210"/>
                  <a:gd name="T56" fmla="*/ 0 w 99"/>
                  <a:gd name="T57" fmla="*/ 0 h 210"/>
                  <a:gd name="T58" fmla="*/ 0 w 99"/>
                  <a:gd name="T59" fmla="*/ 0 h 210"/>
                  <a:gd name="T60" fmla="*/ 0 w 99"/>
                  <a:gd name="T61" fmla="*/ 0 h 210"/>
                  <a:gd name="T62" fmla="*/ 0 w 99"/>
                  <a:gd name="T63" fmla="*/ 0 h 210"/>
                  <a:gd name="T64" fmla="*/ 0 w 99"/>
                  <a:gd name="T65" fmla="*/ 0 h 210"/>
                  <a:gd name="T66" fmla="*/ 0 w 99"/>
                  <a:gd name="T67" fmla="*/ 0 h 210"/>
                  <a:gd name="T68" fmla="*/ 0 w 99"/>
                  <a:gd name="T69" fmla="*/ 0 h 210"/>
                  <a:gd name="T70" fmla="*/ 0 w 99"/>
                  <a:gd name="T71" fmla="*/ 0 h 210"/>
                  <a:gd name="T72" fmla="*/ 0 w 99"/>
                  <a:gd name="T73" fmla="*/ 0 h 210"/>
                  <a:gd name="T74" fmla="*/ 0 w 99"/>
                  <a:gd name="T75" fmla="*/ 0 h 210"/>
                  <a:gd name="T76" fmla="*/ 0 w 99"/>
                  <a:gd name="T77" fmla="*/ 0 h 210"/>
                  <a:gd name="T78" fmla="*/ 0 w 99"/>
                  <a:gd name="T79" fmla="*/ 0 h 210"/>
                  <a:gd name="T80" fmla="*/ 0 w 99"/>
                  <a:gd name="T81" fmla="*/ 0 h 210"/>
                  <a:gd name="T82" fmla="*/ 0 w 99"/>
                  <a:gd name="T83" fmla="*/ 0 h 210"/>
                  <a:gd name="T84" fmla="*/ 0 w 99"/>
                  <a:gd name="T85" fmla="*/ 0 h 210"/>
                  <a:gd name="T86" fmla="*/ 0 w 99"/>
                  <a:gd name="T87" fmla="*/ 0 h 210"/>
                  <a:gd name="T88" fmla="*/ 0 w 99"/>
                  <a:gd name="T89" fmla="*/ 0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9" h="210">
                    <a:moveTo>
                      <a:pt x="76" y="68"/>
                    </a:moveTo>
                    <a:lnTo>
                      <a:pt x="73" y="77"/>
                    </a:lnTo>
                    <a:lnTo>
                      <a:pt x="50" y="77"/>
                    </a:lnTo>
                    <a:lnTo>
                      <a:pt x="15" y="206"/>
                    </a:lnTo>
                    <a:lnTo>
                      <a:pt x="2" y="210"/>
                    </a:lnTo>
                    <a:lnTo>
                      <a:pt x="0" y="209"/>
                    </a:lnTo>
                    <a:lnTo>
                      <a:pt x="33" y="77"/>
                    </a:lnTo>
                    <a:lnTo>
                      <a:pt x="15" y="77"/>
                    </a:lnTo>
                    <a:lnTo>
                      <a:pt x="16" y="68"/>
                    </a:lnTo>
                    <a:lnTo>
                      <a:pt x="35" y="68"/>
                    </a:lnTo>
                    <a:lnTo>
                      <a:pt x="41" y="52"/>
                    </a:lnTo>
                    <a:lnTo>
                      <a:pt x="46" y="37"/>
                    </a:lnTo>
                    <a:lnTo>
                      <a:pt x="50" y="30"/>
                    </a:lnTo>
                    <a:lnTo>
                      <a:pt x="55" y="24"/>
                    </a:lnTo>
                    <a:lnTo>
                      <a:pt x="60" y="17"/>
                    </a:lnTo>
                    <a:lnTo>
                      <a:pt x="66" y="11"/>
                    </a:lnTo>
                    <a:lnTo>
                      <a:pt x="72" y="7"/>
                    </a:lnTo>
                    <a:lnTo>
                      <a:pt x="78" y="3"/>
                    </a:lnTo>
                    <a:lnTo>
                      <a:pt x="83" y="0"/>
                    </a:lnTo>
                    <a:lnTo>
                      <a:pt x="90" y="0"/>
                    </a:lnTo>
                    <a:lnTo>
                      <a:pt x="92" y="0"/>
                    </a:lnTo>
                    <a:lnTo>
                      <a:pt x="96" y="2"/>
                    </a:lnTo>
                    <a:lnTo>
                      <a:pt x="98" y="3"/>
                    </a:lnTo>
                    <a:lnTo>
                      <a:pt x="99" y="7"/>
                    </a:lnTo>
                    <a:lnTo>
                      <a:pt x="96" y="13"/>
                    </a:lnTo>
                    <a:lnTo>
                      <a:pt x="95" y="16"/>
                    </a:lnTo>
                    <a:lnTo>
                      <a:pt x="92" y="17"/>
                    </a:lnTo>
                    <a:lnTo>
                      <a:pt x="90" y="16"/>
                    </a:lnTo>
                    <a:lnTo>
                      <a:pt x="86" y="15"/>
                    </a:lnTo>
                    <a:lnTo>
                      <a:pt x="83" y="13"/>
                    </a:lnTo>
                    <a:lnTo>
                      <a:pt x="79" y="13"/>
                    </a:lnTo>
                    <a:lnTo>
                      <a:pt x="74" y="13"/>
                    </a:lnTo>
                    <a:lnTo>
                      <a:pt x="70" y="15"/>
                    </a:lnTo>
                    <a:lnTo>
                      <a:pt x="68" y="18"/>
                    </a:lnTo>
                    <a:lnTo>
                      <a:pt x="65" y="21"/>
                    </a:lnTo>
                    <a:lnTo>
                      <a:pt x="61" y="30"/>
                    </a:lnTo>
                    <a:lnTo>
                      <a:pt x="60" y="39"/>
                    </a:lnTo>
                    <a:lnTo>
                      <a:pt x="52" y="68"/>
                    </a:lnTo>
                    <a:lnTo>
                      <a:pt x="76" y="6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37" name="Freeform 170"/>
              <p:cNvSpPr/>
              <p:nvPr userDrawn="1"/>
            </p:nvSpPr>
            <p:spPr bwMode="auto">
              <a:xfrm>
                <a:off x="912" y="183"/>
                <a:ext cx="45" cy="51"/>
              </a:xfrm>
              <a:custGeom>
                <a:avLst/>
                <a:gdLst>
                  <a:gd name="T0" fmla="*/ 0 w 137"/>
                  <a:gd name="T1" fmla="*/ 0 h 154"/>
                  <a:gd name="T2" fmla="*/ 0 w 137"/>
                  <a:gd name="T3" fmla="*/ 0 h 154"/>
                  <a:gd name="T4" fmla="*/ 0 w 137"/>
                  <a:gd name="T5" fmla="*/ 0 h 154"/>
                  <a:gd name="T6" fmla="*/ 0 w 137"/>
                  <a:gd name="T7" fmla="*/ 0 h 154"/>
                  <a:gd name="T8" fmla="*/ 0 w 137"/>
                  <a:gd name="T9" fmla="*/ 0 h 154"/>
                  <a:gd name="T10" fmla="*/ 0 w 137"/>
                  <a:gd name="T11" fmla="*/ 0 h 154"/>
                  <a:gd name="T12" fmla="*/ 0 w 137"/>
                  <a:gd name="T13" fmla="*/ 0 h 154"/>
                  <a:gd name="T14" fmla="*/ 0 w 137"/>
                  <a:gd name="T15" fmla="*/ 0 h 154"/>
                  <a:gd name="T16" fmla="*/ 0 w 137"/>
                  <a:gd name="T17" fmla="*/ 0 h 154"/>
                  <a:gd name="T18" fmla="*/ 0 w 137"/>
                  <a:gd name="T19" fmla="*/ 0 h 154"/>
                  <a:gd name="T20" fmla="*/ 0 w 137"/>
                  <a:gd name="T21" fmla="*/ 0 h 154"/>
                  <a:gd name="T22" fmla="*/ 0 w 137"/>
                  <a:gd name="T23" fmla="*/ 0 h 154"/>
                  <a:gd name="T24" fmla="*/ 0 w 137"/>
                  <a:gd name="T25" fmla="*/ 0 h 154"/>
                  <a:gd name="T26" fmla="*/ 0 w 137"/>
                  <a:gd name="T27" fmla="*/ 0 h 154"/>
                  <a:gd name="T28" fmla="*/ 0 w 137"/>
                  <a:gd name="T29" fmla="*/ 0 h 154"/>
                  <a:gd name="T30" fmla="*/ 0 w 137"/>
                  <a:gd name="T31" fmla="*/ 0 h 154"/>
                  <a:gd name="T32" fmla="*/ 0 w 137"/>
                  <a:gd name="T33" fmla="*/ 0 h 154"/>
                  <a:gd name="T34" fmla="*/ 0 w 137"/>
                  <a:gd name="T35" fmla="*/ 0 h 154"/>
                  <a:gd name="T36" fmla="*/ 0 w 137"/>
                  <a:gd name="T37" fmla="*/ 0 h 154"/>
                  <a:gd name="T38" fmla="*/ 0 w 137"/>
                  <a:gd name="T39" fmla="*/ 0 h 154"/>
                  <a:gd name="T40" fmla="*/ 0 w 137"/>
                  <a:gd name="T41" fmla="*/ 0 h 154"/>
                  <a:gd name="T42" fmla="*/ 0 w 137"/>
                  <a:gd name="T43" fmla="*/ 0 h 154"/>
                  <a:gd name="T44" fmla="*/ 0 w 137"/>
                  <a:gd name="T45" fmla="*/ 0 h 154"/>
                  <a:gd name="T46" fmla="*/ 0 w 137"/>
                  <a:gd name="T47" fmla="*/ 0 h 154"/>
                  <a:gd name="T48" fmla="*/ 0 w 137"/>
                  <a:gd name="T49" fmla="*/ 0 h 154"/>
                  <a:gd name="T50" fmla="*/ 0 w 137"/>
                  <a:gd name="T51" fmla="*/ 0 h 154"/>
                  <a:gd name="T52" fmla="*/ 0 w 137"/>
                  <a:gd name="T53" fmla="*/ 0 h 154"/>
                  <a:gd name="T54" fmla="*/ 0 w 137"/>
                  <a:gd name="T55" fmla="*/ 0 h 154"/>
                  <a:gd name="T56" fmla="*/ 0 w 137"/>
                  <a:gd name="T57" fmla="*/ 0 h 154"/>
                  <a:gd name="T58" fmla="*/ 0 w 137"/>
                  <a:gd name="T59" fmla="*/ 0 h 154"/>
                  <a:gd name="T60" fmla="*/ 0 w 137"/>
                  <a:gd name="T61" fmla="*/ 0 h 154"/>
                  <a:gd name="T62" fmla="*/ 0 w 137"/>
                  <a:gd name="T63" fmla="*/ 0 h 154"/>
                  <a:gd name="T64" fmla="*/ 0 w 137"/>
                  <a:gd name="T65" fmla="*/ 0 h 154"/>
                  <a:gd name="T66" fmla="*/ 0 w 137"/>
                  <a:gd name="T67" fmla="*/ 0 h 154"/>
                  <a:gd name="T68" fmla="*/ 0 w 137"/>
                  <a:gd name="T69" fmla="*/ 0 h 154"/>
                  <a:gd name="T70" fmla="*/ 0 w 137"/>
                  <a:gd name="T71" fmla="*/ 0 h 154"/>
                  <a:gd name="T72" fmla="*/ 0 w 137"/>
                  <a:gd name="T73" fmla="*/ 0 h 154"/>
                  <a:gd name="T74" fmla="*/ 0 w 137"/>
                  <a:gd name="T75" fmla="*/ 0 h 154"/>
                  <a:gd name="T76" fmla="*/ 0 w 137"/>
                  <a:gd name="T77" fmla="*/ 0 h 154"/>
                  <a:gd name="T78" fmla="*/ 0 w 137"/>
                  <a:gd name="T79" fmla="*/ 0 h 154"/>
                  <a:gd name="T80" fmla="*/ 0 w 137"/>
                  <a:gd name="T81" fmla="*/ 0 h 154"/>
                  <a:gd name="T82" fmla="*/ 0 w 137"/>
                  <a:gd name="T83" fmla="*/ 0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7" h="154">
                    <a:moveTo>
                      <a:pt x="129" y="46"/>
                    </a:moveTo>
                    <a:lnTo>
                      <a:pt x="129" y="46"/>
                    </a:lnTo>
                    <a:lnTo>
                      <a:pt x="127" y="39"/>
                    </a:lnTo>
                    <a:lnTo>
                      <a:pt x="124" y="32"/>
                    </a:lnTo>
                    <a:lnTo>
                      <a:pt x="120" y="26"/>
                    </a:lnTo>
                    <a:lnTo>
                      <a:pt x="115" y="20"/>
                    </a:lnTo>
                    <a:lnTo>
                      <a:pt x="110" y="15"/>
                    </a:lnTo>
                    <a:lnTo>
                      <a:pt x="102" y="13"/>
                    </a:lnTo>
                    <a:lnTo>
                      <a:pt x="93" y="10"/>
                    </a:lnTo>
                    <a:lnTo>
                      <a:pt x="83" y="9"/>
                    </a:lnTo>
                    <a:lnTo>
                      <a:pt x="70" y="10"/>
                    </a:lnTo>
                    <a:lnTo>
                      <a:pt x="59" y="14"/>
                    </a:lnTo>
                    <a:lnTo>
                      <a:pt x="50" y="19"/>
                    </a:lnTo>
                    <a:lnTo>
                      <a:pt x="42" y="27"/>
                    </a:lnTo>
                    <a:lnTo>
                      <a:pt x="37" y="37"/>
                    </a:lnTo>
                    <a:lnTo>
                      <a:pt x="32" y="48"/>
                    </a:lnTo>
                    <a:lnTo>
                      <a:pt x="29" y="61"/>
                    </a:lnTo>
                    <a:lnTo>
                      <a:pt x="29" y="74"/>
                    </a:lnTo>
                    <a:lnTo>
                      <a:pt x="29" y="87"/>
                    </a:lnTo>
                    <a:lnTo>
                      <a:pt x="32" y="99"/>
                    </a:lnTo>
                    <a:lnTo>
                      <a:pt x="37" y="111"/>
                    </a:lnTo>
                    <a:lnTo>
                      <a:pt x="44" y="123"/>
                    </a:lnTo>
                    <a:lnTo>
                      <a:pt x="51" y="132"/>
                    </a:lnTo>
                    <a:lnTo>
                      <a:pt x="62" y="138"/>
                    </a:lnTo>
                    <a:lnTo>
                      <a:pt x="67" y="141"/>
                    </a:lnTo>
                    <a:lnTo>
                      <a:pt x="74" y="144"/>
                    </a:lnTo>
                    <a:lnTo>
                      <a:pt x="80" y="145"/>
                    </a:lnTo>
                    <a:lnTo>
                      <a:pt x="88" y="145"/>
                    </a:lnTo>
                    <a:lnTo>
                      <a:pt x="96" y="145"/>
                    </a:lnTo>
                    <a:lnTo>
                      <a:pt x="103" y="142"/>
                    </a:lnTo>
                    <a:lnTo>
                      <a:pt x="110" y="140"/>
                    </a:lnTo>
                    <a:lnTo>
                      <a:pt x="115" y="136"/>
                    </a:lnTo>
                    <a:lnTo>
                      <a:pt x="120" y="131"/>
                    </a:lnTo>
                    <a:lnTo>
                      <a:pt x="124" y="124"/>
                    </a:lnTo>
                    <a:lnTo>
                      <a:pt x="128" y="118"/>
                    </a:lnTo>
                    <a:lnTo>
                      <a:pt x="131" y="110"/>
                    </a:lnTo>
                    <a:lnTo>
                      <a:pt x="137" y="110"/>
                    </a:lnTo>
                    <a:lnTo>
                      <a:pt x="133" y="128"/>
                    </a:lnTo>
                    <a:lnTo>
                      <a:pt x="131" y="145"/>
                    </a:lnTo>
                    <a:lnTo>
                      <a:pt x="121" y="149"/>
                    </a:lnTo>
                    <a:lnTo>
                      <a:pt x="110" y="151"/>
                    </a:lnTo>
                    <a:lnTo>
                      <a:pt x="97" y="154"/>
                    </a:lnTo>
                    <a:lnTo>
                      <a:pt x="83" y="154"/>
                    </a:lnTo>
                    <a:lnTo>
                      <a:pt x="66" y="153"/>
                    </a:lnTo>
                    <a:lnTo>
                      <a:pt x="49" y="150"/>
                    </a:lnTo>
                    <a:lnTo>
                      <a:pt x="35" y="144"/>
                    </a:lnTo>
                    <a:lnTo>
                      <a:pt x="29" y="140"/>
                    </a:lnTo>
                    <a:lnTo>
                      <a:pt x="23" y="134"/>
                    </a:lnTo>
                    <a:lnTo>
                      <a:pt x="18" y="129"/>
                    </a:lnTo>
                    <a:lnTo>
                      <a:pt x="13" y="124"/>
                    </a:lnTo>
                    <a:lnTo>
                      <a:pt x="9" y="116"/>
                    </a:lnTo>
                    <a:lnTo>
                      <a:pt x="6" y="110"/>
                    </a:lnTo>
                    <a:lnTo>
                      <a:pt x="4" y="102"/>
                    </a:lnTo>
                    <a:lnTo>
                      <a:pt x="1" y="93"/>
                    </a:lnTo>
                    <a:lnTo>
                      <a:pt x="0" y="85"/>
                    </a:lnTo>
                    <a:lnTo>
                      <a:pt x="0" y="75"/>
                    </a:lnTo>
                    <a:lnTo>
                      <a:pt x="0" y="66"/>
                    </a:lnTo>
                    <a:lnTo>
                      <a:pt x="1" y="58"/>
                    </a:lnTo>
                    <a:lnTo>
                      <a:pt x="4" y="50"/>
                    </a:lnTo>
                    <a:lnTo>
                      <a:pt x="6" y="44"/>
                    </a:lnTo>
                    <a:lnTo>
                      <a:pt x="10" y="36"/>
                    </a:lnTo>
                    <a:lnTo>
                      <a:pt x="14" y="31"/>
                    </a:lnTo>
                    <a:lnTo>
                      <a:pt x="19" y="24"/>
                    </a:lnTo>
                    <a:lnTo>
                      <a:pt x="24" y="19"/>
                    </a:lnTo>
                    <a:lnTo>
                      <a:pt x="36" y="11"/>
                    </a:lnTo>
                    <a:lnTo>
                      <a:pt x="50" y="5"/>
                    </a:lnTo>
                    <a:lnTo>
                      <a:pt x="66" y="1"/>
                    </a:lnTo>
                    <a:lnTo>
                      <a:pt x="81" y="0"/>
                    </a:lnTo>
                    <a:lnTo>
                      <a:pt x="97" y="1"/>
                    </a:lnTo>
                    <a:lnTo>
                      <a:pt x="110" y="4"/>
                    </a:lnTo>
                    <a:lnTo>
                      <a:pt x="121" y="7"/>
                    </a:lnTo>
                    <a:lnTo>
                      <a:pt x="134" y="10"/>
                    </a:lnTo>
                    <a:lnTo>
                      <a:pt x="134" y="28"/>
                    </a:lnTo>
                    <a:lnTo>
                      <a:pt x="136" y="46"/>
                    </a:lnTo>
                    <a:lnTo>
                      <a:pt x="129" y="4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38" name="Freeform 171"/>
              <p:cNvSpPr>
                <a:spLocks noEditPoints="1"/>
              </p:cNvSpPr>
              <p:nvPr userDrawn="1"/>
            </p:nvSpPr>
            <p:spPr bwMode="auto">
              <a:xfrm>
                <a:off x="960" y="182"/>
                <a:ext cx="50" cy="51"/>
              </a:xfrm>
              <a:custGeom>
                <a:avLst/>
                <a:gdLst>
                  <a:gd name="T0" fmla="*/ 0 w 149"/>
                  <a:gd name="T1" fmla="*/ 0 h 154"/>
                  <a:gd name="T2" fmla="*/ 0 w 149"/>
                  <a:gd name="T3" fmla="*/ 0 h 154"/>
                  <a:gd name="T4" fmla="*/ 0 w 149"/>
                  <a:gd name="T5" fmla="*/ 0 h 154"/>
                  <a:gd name="T6" fmla="*/ 0 w 149"/>
                  <a:gd name="T7" fmla="*/ 0 h 154"/>
                  <a:gd name="T8" fmla="*/ 0 w 149"/>
                  <a:gd name="T9" fmla="*/ 0 h 154"/>
                  <a:gd name="T10" fmla="*/ 0 w 149"/>
                  <a:gd name="T11" fmla="*/ 0 h 154"/>
                  <a:gd name="T12" fmla="*/ 0 w 149"/>
                  <a:gd name="T13" fmla="*/ 0 h 154"/>
                  <a:gd name="T14" fmla="*/ 0 w 149"/>
                  <a:gd name="T15" fmla="*/ 0 h 154"/>
                  <a:gd name="T16" fmla="*/ 0 w 149"/>
                  <a:gd name="T17" fmla="*/ 0 h 154"/>
                  <a:gd name="T18" fmla="*/ 0 w 149"/>
                  <a:gd name="T19" fmla="*/ 0 h 154"/>
                  <a:gd name="T20" fmla="*/ 0 w 149"/>
                  <a:gd name="T21" fmla="*/ 0 h 154"/>
                  <a:gd name="T22" fmla="*/ 0 w 149"/>
                  <a:gd name="T23" fmla="*/ 0 h 154"/>
                  <a:gd name="T24" fmla="*/ 0 w 149"/>
                  <a:gd name="T25" fmla="*/ 0 h 154"/>
                  <a:gd name="T26" fmla="*/ 0 w 149"/>
                  <a:gd name="T27" fmla="*/ 0 h 154"/>
                  <a:gd name="T28" fmla="*/ 0 w 149"/>
                  <a:gd name="T29" fmla="*/ 0 h 154"/>
                  <a:gd name="T30" fmla="*/ 0 w 149"/>
                  <a:gd name="T31" fmla="*/ 0 h 154"/>
                  <a:gd name="T32" fmla="*/ 0 w 149"/>
                  <a:gd name="T33" fmla="*/ 0 h 154"/>
                  <a:gd name="T34" fmla="*/ 0 w 149"/>
                  <a:gd name="T35" fmla="*/ 0 h 154"/>
                  <a:gd name="T36" fmla="*/ 0 w 149"/>
                  <a:gd name="T37" fmla="*/ 0 h 154"/>
                  <a:gd name="T38" fmla="*/ 0 w 149"/>
                  <a:gd name="T39" fmla="*/ 0 h 154"/>
                  <a:gd name="T40" fmla="*/ 0 w 149"/>
                  <a:gd name="T41" fmla="*/ 0 h 154"/>
                  <a:gd name="T42" fmla="*/ 0 w 149"/>
                  <a:gd name="T43" fmla="*/ 0 h 154"/>
                  <a:gd name="T44" fmla="*/ 0 w 149"/>
                  <a:gd name="T45" fmla="*/ 0 h 154"/>
                  <a:gd name="T46" fmla="*/ 0 w 149"/>
                  <a:gd name="T47" fmla="*/ 0 h 154"/>
                  <a:gd name="T48" fmla="*/ 0 w 149"/>
                  <a:gd name="T49" fmla="*/ 0 h 154"/>
                  <a:gd name="T50" fmla="*/ 0 w 149"/>
                  <a:gd name="T51" fmla="*/ 0 h 154"/>
                  <a:gd name="T52" fmla="*/ 0 w 149"/>
                  <a:gd name="T53" fmla="*/ 0 h 154"/>
                  <a:gd name="T54" fmla="*/ 0 w 149"/>
                  <a:gd name="T55" fmla="*/ 0 h 154"/>
                  <a:gd name="T56" fmla="*/ 0 w 149"/>
                  <a:gd name="T57" fmla="*/ 0 h 154"/>
                  <a:gd name="T58" fmla="*/ 0 w 149"/>
                  <a:gd name="T59" fmla="*/ 0 h 154"/>
                  <a:gd name="T60" fmla="*/ 0 w 149"/>
                  <a:gd name="T61" fmla="*/ 0 h 154"/>
                  <a:gd name="T62" fmla="*/ 0 w 149"/>
                  <a:gd name="T63" fmla="*/ 0 h 154"/>
                  <a:gd name="T64" fmla="*/ 0 w 149"/>
                  <a:gd name="T65" fmla="*/ 0 h 154"/>
                  <a:gd name="T66" fmla="*/ 0 w 149"/>
                  <a:gd name="T67" fmla="*/ 0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9" h="154">
                    <a:moveTo>
                      <a:pt x="35" y="123"/>
                    </a:moveTo>
                    <a:lnTo>
                      <a:pt x="35" y="123"/>
                    </a:lnTo>
                    <a:lnTo>
                      <a:pt x="33" y="134"/>
                    </a:lnTo>
                    <a:lnTo>
                      <a:pt x="31" y="140"/>
                    </a:lnTo>
                    <a:lnTo>
                      <a:pt x="31" y="143"/>
                    </a:lnTo>
                    <a:lnTo>
                      <a:pt x="33" y="144"/>
                    </a:lnTo>
                    <a:lnTo>
                      <a:pt x="36" y="147"/>
                    </a:lnTo>
                    <a:lnTo>
                      <a:pt x="42" y="148"/>
                    </a:lnTo>
                    <a:lnTo>
                      <a:pt x="47" y="148"/>
                    </a:lnTo>
                    <a:lnTo>
                      <a:pt x="49" y="148"/>
                    </a:lnTo>
                    <a:lnTo>
                      <a:pt x="49" y="154"/>
                    </a:lnTo>
                    <a:lnTo>
                      <a:pt x="23" y="153"/>
                    </a:lnTo>
                    <a:lnTo>
                      <a:pt x="0" y="154"/>
                    </a:lnTo>
                    <a:lnTo>
                      <a:pt x="0" y="148"/>
                    </a:lnTo>
                    <a:lnTo>
                      <a:pt x="1" y="148"/>
                    </a:lnTo>
                    <a:lnTo>
                      <a:pt x="8" y="147"/>
                    </a:lnTo>
                    <a:lnTo>
                      <a:pt x="13" y="144"/>
                    </a:lnTo>
                    <a:lnTo>
                      <a:pt x="17" y="140"/>
                    </a:lnTo>
                    <a:lnTo>
                      <a:pt x="21" y="134"/>
                    </a:lnTo>
                    <a:lnTo>
                      <a:pt x="55" y="36"/>
                    </a:lnTo>
                    <a:lnTo>
                      <a:pt x="58" y="23"/>
                    </a:lnTo>
                    <a:lnTo>
                      <a:pt x="62" y="10"/>
                    </a:lnTo>
                    <a:lnTo>
                      <a:pt x="73" y="5"/>
                    </a:lnTo>
                    <a:lnTo>
                      <a:pt x="82" y="1"/>
                    </a:lnTo>
                    <a:lnTo>
                      <a:pt x="83" y="0"/>
                    </a:lnTo>
                    <a:lnTo>
                      <a:pt x="84" y="1"/>
                    </a:lnTo>
                    <a:lnTo>
                      <a:pt x="87" y="7"/>
                    </a:lnTo>
                    <a:lnTo>
                      <a:pt x="126" y="118"/>
                    </a:lnTo>
                    <a:lnTo>
                      <a:pt x="134" y="139"/>
                    </a:lnTo>
                    <a:lnTo>
                      <a:pt x="136" y="143"/>
                    </a:lnTo>
                    <a:lnTo>
                      <a:pt x="139" y="145"/>
                    </a:lnTo>
                    <a:lnTo>
                      <a:pt x="143" y="148"/>
                    </a:lnTo>
                    <a:lnTo>
                      <a:pt x="148" y="148"/>
                    </a:lnTo>
                    <a:lnTo>
                      <a:pt x="149" y="148"/>
                    </a:lnTo>
                    <a:lnTo>
                      <a:pt x="149" y="154"/>
                    </a:lnTo>
                    <a:lnTo>
                      <a:pt x="119" y="153"/>
                    </a:lnTo>
                    <a:lnTo>
                      <a:pt x="87" y="154"/>
                    </a:lnTo>
                    <a:lnTo>
                      <a:pt x="87" y="148"/>
                    </a:lnTo>
                    <a:lnTo>
                      <a:pt x="90" y="148"/>
                    </a:lnTo>
                    <a:lnTo>
                      <a:pt x="93" y="148"/>
                    </a:lnTo>
                    <a:lnTo>
                      <a:pt x="99" y="147"/>
                    </a:lnTo>
                    <a:lnTo>
                      <a:pt x="101" y="145"/>
                    </a:lnTo>
                    <a:lnTo>
                      <a:pt x="103" y="144"/>
                    </a:lnTo>
                    <a:lnTo>
                      <a:pt x="103" y="141"/>
                    </a:lnTo>
                    <a:lnTo>
                      <a:pt x="101" y="135"/>
                    </a:lnTo>
                    <a:lnTo>
                      <a:pt x="99" y="126"/>
                    </a:lnTo>
                    <a:lnTo>
                      <a:pt x="91" y="101"/>
                    </a:lnTo>
                    <a:lnTo>
                      <a:pt x="43" y="101"/>
                    </a:lnTo>
                    <a:lnTo>
                      <a:pt x="35" y="123"/>
                    </a:lnTo>
                    <a:close/>
                    <a:moveTo>
                      <a:pt x="66" y="30"/>
                    </a:moveTo>
                    <a:lnTo>
                      <a:pt x="66" y="30"/>
                    </a:lnTo>
                    <a:lnTo>
                      <a:pt x="47" y="90"/>
                    </a:lnTo>
                    <a:lnTo>
                      <a:pt x="86" y="90"/>
                    </a:lnTo>
                    <a:lnTo>
                      <a:pt x="66" y="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39" name="Freeform 172"/>
              <p:cNvSpPr/>
              <p:nvPr userDrawn="1"/>
            </p:nvSpPr>
            <p:spPr bwMode="auto">
              <a:xfrm>
                <a:off x="1014" y="184"/>
                <a:ext cx="68" cy="50"/>
              </a:xfrm>
              <a:custGeom>
                <a:avLst/>
                <a:gdLst>
                  <a:gd name="T0" fmla="*/ 0 w 204"/>
                  <a:gd name="T1" fmla="*/ 0 h 150"/>
                  <a:gd name="T2" fmla="*/ 0 w 204"/>
                  <a:gd name="T3" fmla="*/ 0 h 150"/>
                  <a:gd name="T4" fmla="*/ 0 w 204"/>
                  <a:gd name="T5" fmla="*/ 0 h 150"/>
                  <a:gd name="T6" fmla="*/ 0 w 204"/>
                  <a:gd name="T7" fmla="*/ 0 h 150"/>
                  <a:gd name="T8" fmla="*/ 0 w 204"/>
                  <a:gd name="T9" fmla="*/ 0 h 150"/>
                  <a:gd name="T10" fmla="*/ 0 w 204"/>
                  <a:gd name="T11" fmla="*/ 0 h 150"/>
                  <a:gd name="T12" fmla="*/ 0 w 204"/>
                  <a:gd name="T13" fmla="*/ 0 h 150"/>
                  <a:gd name="T14" fmla="*/ 0 w 204"/>
                  <a:gd name="T15" fmla="*/ 0 h 150"/>
                  <a:gd name="T16" fmla="*/ 0 w 204"/>
                  <a:gd name="T17" fmla="*/ 0 h 150"/>
                  <a:gd name="T18" fmla="*/ 0 w 204"/>
                  <a:gd name="T19" fmla="*/ 0 h 150"/>
                  <a:gd name="T20" fmla="*/ 0 w 204"/>
                  <a:gd name="T21" fmla="*/ 0 h 150"/>
                  <a:gd name="T22" fmla="*/ 0 w 204"/>
                  <a:gd name="T23" fmla="*/ 0 h 150"/>
                  <a:gd name="T24" fmla="*/ 0 w 204"/>
                  <a:gd name="T25" fmla="*/ 0 h 150"/>
                  <a:gd name="T26" fmla="*/ 0 w 204"/>
                  <a:gd name="T27" fmla="*/ 0 h 150"/>
                  <a:gd name="T28" fmla="*/ 0 w 204"/>
                  <a:gd name="T29" fmla="*/ 0 h 150"/>
                  <a:gd name="T30" fmla="*/ 0 w 204"/>
                  <a:gd name="T31" fmla="*/ 0 h 150"/>
                  <a:gd name="T32" fmla="*/ 0 w 204"/>
                  <a:gd name="T33" fmla="*/ 0 h 150"/>
                  <a:gd name="T34" fmla="*/ 0 w 204"/>
                  <a:gd name="T35" fmla="*/ 0 h 150"/>
                  <a:gd name="T36" fmla="*/ 0 w 204"/>
                  <a:gd name="T37" fmla="*/ 0 h 150"/>
                  <a:gd name="T38" fmla="*/ 0 w 204"/>
                  <a:gd name="T39" fmla="*/ 0 h 150"/>
                  <a:gd name="T40" fmla="*/ 0 w 204"/>
                  <a:gd name="T41" fmla="*/ 0 h 150"/>
                  <a:gd name="T42" fmla="*/ 0 w 204"/>
                  <a:gd name="T43" fmla="*/ 0 h 150"/>
                  <a:gd name="T44" fmla="*/ 0 w 204"/>
                  <a:gd name="T45" fmla="*/ 0 h 150"/>
                  <a:gd name="T46" fmla="*/ 0 w 204"/>
                  <a:gd name="T47" fmla="*/ 0 h 150"/>
                  <a:gd name="T48" fmla="*/ 0 w 204"/>
                  <a:gd name="T49" fmla="*/ 0 h 150"/>
                  <a:gd name="T50" fmla="*/ 0 w 204"/>
                  <a:gd name="T51" fmla="*/ 0 h 150"/>
                  <a:gd name="T52" fmla="*/ 0 w 204"/>
                  <a:gd name="T53" fmla="*/ 0 h 150"/>
                  <a:gd name="T54" fmla="*/ 0 w 204"/>
                  <a:gd name="T55" fmla="*/ 0 h 150"/>
                  <a:gd name="T56" fmla="*/ 0 w 204"/>
                  <a:gd name="T57" fmla="*/ 0 h 150"/>
                  <a:gd name="T58" fmla="*/ 0 w 204"/>
                  <a:gd name="T59" fmla="*/ 0 h 150"/>
                  <a:gd name="T60" fmla="*/ 0 w 204"/>
                  <a:gd name="T61" fmla="*/ 0 h 150"/>
                  <a:gd name="T62" fmla="*/ 0 w 204"/>
                  <a:gd name="T63" fmla="*/ 0 h 150"/>
                  <a:gd name="T64" fmla="*/ 0 w 204"/>
                  <a:gd name="T65" fmla="*/ 0 h 150"/>
                  <a:gd name="T66" fmla="*/ 0 w 204"/>
                  <a:gd name="T67" fmla="*/ 0 h 150"/>
                  <a:gd name="T68" fmla="*/ 0 w 204"/>
                  <a:gd name="T69" fmla="*/ 0 h 150"/>
                  <a:gd name="T70" fmla="*/ 0 w 204"/>
                  <a:gd name="T71" fmla="*/ 0 h 150"/>
                  <a:gd name="T72" fmla="*/ 0 w 204"/>
                  <a:gd name="T73" fmla="*/ 0 h 150"/>
                  <a:gd name="T74" fmla="*/ 0 w 204"/>
                  <a:gd name="T75" fmla="*/ 0 h 150"/>
                  <a:gd name="T76" fmla="*/ 0 w 204"/>
                  <a:gd name="T77" fmla="*/ 0 h 150"/>
                  <a:gd name="T78" fmla="*/ 0 w 204"/>
                  <a:gd name="T79" fmla="*/ 0 h 150"/>
                  <a:gd name="T80" fmla="*/ 0 w 204"/>
                  <a:gd name="T81" fmla="*/ 0 h 150"/>
                  <a:gd name="T82" fmla="*/ 0 w 204"/>
                  <a:gd name="T83" fmla="*/ 0 h 150"/>
                  <a:gd name="T84" fmla="*/ 0 w 204"/>
                  <a:gd name="T85" fmla="*/ 0 h 1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4" h="150">
                    <a:moveTo>
                      <a:pt x="103" y="110"/>
                    </a:moveTo>
                    <a:lnTo>
                      <a:pt x="154" y="0"/>
                    </a:lnTo>
                    <a:lnTo>
                      <a:pt x="176" y="0"/>
                    </a:lnTo>
                    <a:lnTo>
                      <a:pt x="198" y="0"/>
                    </a:lnTo>
                    <a:lnTo>
                      <a:pt x="198" y="5"/>
                    </a:lnTo>
                    <a:lnTo>
                      <a:pt x="197" y="5"/>
                    </a:lnTo>
                    <a:lnTo>
                      <a:pt x="190" y="6"/>
                    </a:lnTo>
                    <a:lnTo>
                      <a:pt x="185" y="6"/>
                    </a:lnTo>
                    <a:lnTo>
                      <a:pt x="181" y="7"/>
                    </a:lnTo>
                    <a:lnTo>
                      <a:pt x="178" y="10"/>
                    </a:lnTo>
                    <a:lnTo>
                      <a:pt x="177" y="13"/>
                    </a:lnTo>
                    <a:lnTo>
                      <a:pt x="177" y="15"/>
                    </a:lnTo>
                    <a:lnTo>
                      <a:pt x="177" y="24"/>
                    </a:lnTo>
                    <a:lnTo>
                      <a:pt x="177" y="32"/>
                    </a:lnTo>
                    <a:lnTo>
                      <a:pt x="186" y="129"/>
                    </a:lnTo>
                    <a:lnTo>
                      <a:pt x="188" y="136"/>
                    </a:lnTo>
                    <a:lnTo>
                      <a:pt x="189" y="137"/>
                    </a:lnTo>
                    <a:lnTo>
                      <a:pt x="190" y="138"/>
                    </a:lnTo>
                    <a:lnTo>
                      <a:pt x="197" y="141"/>
                    </a:lnTo>
                    <a:lnTo>
                      <a:pt x="204" y="141"/>
                    </a:lnTo>
                    <a:lnTo>
                      <a:pt x="204" y="147"/>
                    </a:lnTo>
                    <a:lnTo>
                      <a:pt x="175" y="146"/>
                    </a:lnTo>
                    <a:lnTo>
                      <a:pt x="140" y="147"/>
                    </a:lnTo>
                    <a:lnTo>
                      <a:pt x="140" y="141"/>
                    </a:lnTo>
                    <a:lnTo>
                      <a:pt x="146" y="141"/>
                    </a:lnTo>
                    <a:lnTo>
                      <a:pt x="153" y="140"/>
                    </a:lnTo>
                    <a:lnTo>
                      <a:pt x="154" y="138"/>
                    </a:lnTo>
                    <a:lnTo>
                      <a:pt x="156" y="136"/>
                    </a:lnTo>
                    <a:lnTo>
                      <a:pt x="156" y="134"/>
                    </a:lnTo>
                    <a:lnTo>
                      <a:pt x="158" y="130"/>
                    </a:lnTo>
                    <a:lnTo>
                      <a:pt x="158" y="120"/>
                    </a:lnTo>
                    <a:lnTo>
                      <a:pt x="151" y="31"/>
                    </a:lnTo>
                    <a:lnTo>
                      <a:pt x="97" y="150"/>
                    </a:lnTo>
                    <a:lnTo>
                      <a:pt x="92" y="150"/>
                    </a:lnTo>
                    <a:lnTo>
                      <a:pt x="40" y="33"/>
                    </a:lnTo>
                    <a:lnTo>
                      <a:pt x="32" y="127"/>
                    </a:lnTo>
                    <a:lnTo>
                      <a:pt x="33" y="134"/>
                    </a:lnTo>
                    <a:lnTo>
                      <a:pt x="35" y="137"/>
                    </a:lnTo>
                    <a:lnTo>
                      <a:pt x="37" y="138"/>
                    </a:lnTo>
                    <a:lnTo>
                      <a:pt x="42" y="141"/>
                    </a:lnTo>
                    <a:lnTo>
                      <a:pt x="50" y="141"/>
                    </a:lnTo>
                    <a:lnTo>
                      <a:pt x="53" y="141"/>
                    </a:lnTo>
                    <a:lnTo>
                      <a:pt x="53" y="147"/>
                    </a:lnTo>
                    <a:lnTo>
                      <a:pt x="24" y="146"/>
                    </a:lnTo>
                    <a:lnTo>
                      <a:pt x="0" y="147"/>
                    </a:lnTo>
                    <a:lnTo>
                      <a:pt x="0" y="141"/>
                    </a:lnTo>
                    <a:lnTo>
                      <a:pt x="2" y="141"/>
                    </a:lnTo>
                    <a:lnTo>
                      <a:pt x="7" y="141"/>
                    </a:lnTo>
                    <a:lnTo>
                      <a:pt x="13" y="140"/>
                    </a:lnTo>
                    <a:lnTo>
                      <a:pt x="15" y="137"/>
                    </a:lnTo>
                    <a:lnTo>
                      <a:pt x="18" y="134"/>
                    </a:lnTo>
                    <a:lnTo>
                      <a:pt x="20" y="128"/>
                    </a:lnTo>
                    <a:lnTo>
                      <a:pt x="22" y="117"/>
                    </a:lnTo>
                    <a:lnTo>
                      <a:pt x="28" y="59"/>
                    </a:lnTo>
                    <a:lnTo>
                      <a:pt x="29" y="37"/>
                    </a:lnTo>
                    <a:lnTo>
                      <a:pt x="31" y="22"/>
                    </a:lnTo>
                    <a:lnTo>
                      <a:pt x="29" y="18"/>
                    </a:lnTo>
                    <a:lnTo>
                      <a:pt x="29" y="14"/>
                    </a:lnTo>
                    <a:lnTo>
                      <a:pt x="27" y="11"/>
                    </a:lnTo>
                    <a:lnTo>
                      <a:pt x="24" y="9"/>
                    </a:lnTo>
                    <a:lnTo>
                      <a:pt x="19" y="6"/>
                    </a:lnTo>
                    <a:lnTo>
                      <a:pt x="13" y="5"/>
                    </a:lnTo>
                    <a:lnTo>
                      <a:pt x="9" y="5"/>
                    </a:lnTo>
                    <a:lnTo>
                      <a:pt x="9" y="0"/>
                    </a:lnTo>
                    <a:lnTo>
                      <a:pt x="35" y="0"/>
                    </a:lnTo>
                    <a:lnTo>
                      <a:pt x="54" y="0"/>
                    </a:lnTo>
                    <a:lnTo>
                      <a:pt x="103" y="11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40" name="Freeform 173"/>
              <p:cNvSpPr>
                <a:spLocks noEditPoints="1"/>
              </p:cNvSpPr>
              <p:nvPr userDrawn="1"/>
            </p:nvSpPr>
            <p:spPr bwMode="auto">
              <a:xfrm>
                <a:off x="1090" y="183"/>
                <a:ext cx="42" cy="50"/>
              </a:xfrm>
              <a:custGeom>
                <a:avLst/>
                <a:gdLst>
                  <a:gd name="T0" fmla="*/ 0 w 126"/>
                  <a:gd name="T1" fmla="*/ 0 h 149"/>
                  <a:gd name="T2" fmla="*/ 0 w 126"/>
                  <a:gd name="T3" fmla="*/ 0 h 149"/>
                  <a:gd name="T4" fmla="*/ 0 w 126"/>
                  <a:gd name="T5" fmla="*/ 0 h 149"/>
                  <a:gd name="T6" fmla="*/ 0 w 126"/>
                  <a:gd name="T7" fmla="*/ 0 h 149"/>
                  <a:gd name="T8" fmla="*/ 0 w 126"/>
                  <a:gd name="T9" fmla="*/ 0 h 149"/>
                  <a:gd name="T10" fmla="*/ 0 w 126"/>
                  <a:gd name="T11" fmla="*/ 0 h 149"/>
                  <a:gd name="T12" fmla="*/ 0 w 126"/>
                  <a:gd name="T13" fmla="*/ 0 h 149"/>
                  <a:gd name="T14" fmla="*/ 0 w 126"/>
                  <a:gd name="T15" fmla="*/ 0 h 149"/>
                  <a:gd name="T16" fmla="*/ 0 w 126"/>
                  <a:gd name="T17" fmla="*/ 0 h 149"/>
                  <a:gd name="T18" fmla="*/ 0 w 126"/>
                  <a:gd name="T19" fmla="*/ 0 h 149"/>
                  <a:gd name="T20" fmla="*/ 0 w 126"/>
                  <a:gd name="T21" fmla="*/ 0 h 149"/>
                  <a:gd name="T22" fmla="*/ 0 w 126"/>
                  <a:gd name="T23" fmla="*/ 0 h 149"/>
                  <a:gd name="T24" fmla="*/ 0 w 126"/>
                  <a:gd name="T25" fmla="*/ 0 h 149"/>
                  <a:gd name="T26" fmla="*/ 0 w 126"/>
                  <a:gd name="T27" fmla="*/ 0 h 149"/>
                  <a:gd name="T28" fmla="*/ 0 w 126"/>
                  <a:gd name="T29" fmla="*/ 0 h 149"/>
                  <a:gd name="T30" fmla="*/ 0 w 126"/>
                  <a:gd name="T31" fmla="*/ 0 h 149"/>
                  <a:gd name="T32" fmla="*/ 0 w 126"/>
                  <a:gd name="T33" fmla="*/ 0 h 149"/>
                  <a:gd name="T34" fmla="*/ 0 w 126"/>
                  <a:gd name="T35" fmla="*/ 0 h 149"/>
                  <a:gd name="T36" fmla="*/ 0 w 126"/>
                  <a:gd name="T37" fmla="*/ 0 h 149"/>
                  <a:gd name="T38" fmla="*/ 0 w 126"/>
                  <a:gd name="T39" fmla="*/ 0 h 149"/>
                  <a:gd name="T40" fmla="*/ 0 w 126"/>
                  <a:gd name="T41" fmla="*/ 0 h 149"/>
                  <a:gd name="T42" fmla="*/ 0 w 126"/>
                  <a:gd name="T43" fmla="*/ 0 h 149"/>
                  <a:gd name="T44" fmla="*/ 0 w 126"/>
                  <a:gd name="T45" fmla="*/ 0 h 149"/>
                  <a:gd name="T46" fmla="*/ 0 w 126"/>
                  <a:gd name="T47" fmla="*/ 0 h 149"/>
                  <a:gd name="T48" fmla="*/ 0 w 126"/>
                  <a:gd name="T49" fmla="*/ 0 h 149"/>
                  <a:gd name="T50" fmla="*/ 0 w 126"/>
                  <a:gd name="T51" fmla="*/ 0 h 149"/>
                  <a:gd name="T52" fmla="*/ 0 w 126"/>
                  <a:gd name="T53" fmla="*/ 0 h 149"/>
                  <a:gd name="T54" fmla="*/ 0 w 126"/>
                  <a:gd name="T55" fmla="*/ 0 h 149"/>
                  <a:gd name="T56" fmla="*/ 0 w 126"/>
                  <a:gd name="T57" fmla="*/ 0 h 149"/>
                  <a:gd name="T58" fmla="*/ 0 w 126"/>
                  <a:gd name="T59" fmla="*/ 0 h 149"/>
                  <a:gd name="T60" fmla="*/ 0 w 126"/>
                  <a:gd name="T61" fmla="*/ 0 h 149"/>
                  <a:gd name="T62" fmla="*/ 0 w 126"/>
                  <a:gd name="T63" fmla="*/ 0 h 149"/>
                  <a:gd name="T64" fmla="*/ 0 w 126"/>
                  <a:gd name="T65" fmla="*/ 0 h 149"/>
                  <a:gd name="T66" fmla="*/ 0 w 126"/>
                  <a:gd name="T67" fmla="*/ 0 h 149"/>
                  <a:gd name="T68" fmla="*/ 0 w 126"/>
                  <a:gd name="T69" fmla="*/ 0 h 149"/>
                  <a:gd name="T70" fmla="*/ 0 w 126"/>
                  <a:gd name="T71" fmla="*/ 0 h 149"/>
                  <a:gd name="T72" fmla="*/ 0 w 126"/>
                  <a:gd name="T73" fmla="*/ 0 h 149"/>
                  <a:gd name="T74" fmla="*/ 0 w 126"/>
                  <a:gd name="T75" fmla="*/ 0 h 149"/>
                  <a:gd name="T76" fmla="*/ 0 w 126"/>
                  <a:gd name="T77" fmla="*/ 0 h 149"/>
                  <a:gd name="T78" fmla="*/ 0 w 126"/>
                  <a:gd name="T79" fmla="*/ 0 h 149"/>
                  <a:gd name="T80" fmla="*/ 0 w 126"/>
                  <a:gd name="T81" fmla="*/ 0 h 149"/>
                  <a:gd name="T82" fmla="*/ 0 w 126"/>
                  <a:gd name="T83" fmla="*/ 0 h 149"/>
                  <a:gd name="T84" fmla="*/ 0 w 126"/>
                  <a:gd name="T85" fmla="*/ 0 h 149"/>
                  <a:gd name="T86" fmla="*/ 0 w 126"/>
                  <a:gd name="T87" fmla="*/ 0 h 149"/>
                  <a:gd name="T88" fmla="*/ 0 w 126"/>
                  <a:gd name="T89" fmla="*/ 0 h 149"/>
                  <a:gd name="T90" fmla="*/ 0 w 126"/>
                  <a:gd name="T91" fmla="*/ 0 h 149"/>
                  <a:gd name="T92" fmla="*/ 0 w 126"/>
                  <a:gd name="T93" fmla="*/ 0 h 149"/>
                  <a:gd name="T94" fmla="*/ 0 w 126"/>
                  <a:gd name="T95" fmla="*/ 0 h 149"/>
                  <a:gd name="T96" fmla="*/ 0 w 126"/>
                  <a:gd name="T97" fmla="*/ 0 h 149"/>
                  <a:gd name="T98" fmla="*/ 0 w 126"/>
                  <a:gd name="T99" fmla="*/ 0 h 149"/>
                  <a:gd name="T100" fmla="*/ 0 w 126"/>
                  <a:gd name="T101" fmla="*/ 0 h 149"/>
                  <a:gd name="T102" fmla="*/ 0 w 126"/>
                  <a:gd name="T103" fmla="*/ 0 h 149"/>
                  <a:gd name="T104" fmla="*/ 0 w 126"/>
                  <a:gd name="T105" fmla="*/ 0 h 149"/>
                  <a:gd name="T106" fmla="*/ 0 w 126"/>
                  <a:gd name="T107" fmla="*/ 0 h 149"/>
                  <a:gd name="T108" fmla="*/ 0 w 126"/>
                  <a:gd name="T109" fmla="*/ 0 h 149"/>
                  <a:gd name="T110" fmla="*/ 0 w 126"/>
                  <a:gd name="T111" fmla="*/ 0 h 1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6" h="149">
                    <a:moveTo>
                      <a:pt x="0" y="143"/>
                    </a:moveTo>
                    <a:lnTo>
                      <a:pt x="4" y="143"/>
                    </a:lnTo>
                    <a:lnTo>
                      <a:pt x="9" y="143"/>
                    </a:lnTo>
                    <a:lnTo>
                      <a:pt x="14" y="140"/>
                    </a:lnTo>
                    <a:lnTo>
                      <a:pt x="16" y="139"/>
                    </a:lnTo>
                    <a:lnTo>
                      <a:pt x="18" y="138"/>
                    </a:lnTo>
                    <a:lnTo>
                      <a:pt x="18" y="134"/>
                    </a:lnTo>
                    <a:lnTo>
                      <a:pt x="19" y="131"/>
                    </a:lnTo>
                    <a:lnTo>
                      <a:pt x="19" y="20"/>
                    </a:lnTo>
                    <a:lnTo>
                      <a:pt x="18" y="16"/>
                    </a:lnTo>
                    <a:lnTo>
                      <a:pt x="18" y="13"/>
                    </a:lnTo>
                    <a:lnTo>
                      <a:pt x="16" y="11"/>
                    </a:lnTo>
                    <a:lnTo>
                      <a:pt x="14" y="9"/>
                    </a:lnTo>
                    <a:lnTo>
                      <a:pt x="9" y="8"/>
                    </a:lnTo>
                    <a:lnTo>
                      <a:pt x="4" y="7"/>
                    </a:lnTo>
                    <a:lnTo>
                      <a:pt x="0" y="7"/>
                    </a:lnTo>
                    <a:lnTo>
                      <a:pt x="0" y="0"/>
                    </a:lnTo>
                    <a:lnTo>
                      <a:pt x="34" y="2"/>
                    </a:lnTo>
                    <a:lnTo>
                      <a:pt x="67" y="0"/>
                    </a:lnTo>
                    <a:lnTo>
                      <a:pt x="80" y="2"/>
                    </a:lnTo>
                    <a:lnTo>
                      <a:pt x="91" y="4"/>
                    </a:lnTo>
                    <a:lnTo>
                      <a:pt x="99" y="7"/>
                    </a:lnTo>
                    <a:lnTo>
                      <a:pt x="105" y="11"/>
                    </a:lnTo>
                    <a:lnTo>
                      <a:pt x="110" y="16"/>
                    </a:lnTo>
                    <a:lnTo>
                      <a:pt x="114" y="21"/>
                    </a:lnTo>
                    <a:lnTo>
                      <a:pt x="115" y="28"/>
                    </a:lnTo>
                    <a:lnTo>
                      <a:pt x="117" y="34"/>
                    </a:lnTo>
                    <a:lnTo>
                      <a:pt x="115" y="42"/>
                    </a:lnTo>
                    <a:lnTo>
                      <a:pt x="113" y="48"/>
                    </a:lnTo>
                    <a:lnTo>
                      <a:pt x="109" y="53"/>
                    </a:lnTo>
                    <a:lnTo>
                      <a:pt x="104" y="59"/>
                    </a:lnTo>
                    <a:lnTo>
                      <a:pt x="99" y="62"/>
                    </a:lnTo>
                    <a:lnTo>
                      <a:pt x="92" y="65"/>
                    </a:lnTo>
                    <a:lnTo>
                      <a:pt x="78" y="69"/>
                    </a:lnTo>
                    <a:lnTo>
                      <a:pt x="87" y="69"/>
                    </a:lnTo>
                    <a:lnTo>
                      <a:pt x="95" y="72"/>
                    </a:lnTo>
                    <a:lnTo>
                      <a:pt x="102" y="74"/>
                    </a:lnTo>
                    <a:lnTo>
                      <a:pt x="110" y="78"/>
                    </a:lnTo>
                    <a:lnTo>
                      <a:pt x="117" y="83"/>
                    </a:lnTo>
                    <a:lnTo>
                      <a:pt x="121" y="90"/>
                    </a:lnTo>
                    <a:lnTo>
                      <a:pt x="124" y="97"/>
                    </a:lnTo>
                    <a:lnTo>
                      <a:pt x="126" y="107"/>
                    </a:lnTo>
                    <a:lnTo>
                      <a:pt x="124" y="116"/>
                    </a:lnTo>
                    <a:lnTo>
                      <a:pt x="122" y="123"/>
                    </a:lnTo>
                    <a:lnTo>
                      <a:pt x="117" y="130"/>
                    </a:lnTo>
                    <a:lnTo>
                      <a:pt x="110" y="136"/>
                    </a:lnTo>
                    <a:lnTo>
                      <a:pt x="102" y="142"/>
                    </a:lnTo>
                    <a:lnTo>
                      <a:pt x="95" y="145"/>
                    </a:lnTo>
                    <a:lnTo>
                      <a:pt x="86" y="148"/>
                    </a:lnTo>
                    <a:lnTo>
                      <a:pt x="75" y="149"/>
                    </a:lnTo>
                    <a:lnTo>
                      <a:pt x="38" y="148"/>
                    </a:lnTo>
                    <a:lnTo>
                      <a:pt x="0" y="149"/>
                    </a:lnTo>
                    <a:lnTo>
                      <a:pt x="0" y="143"/>
                    </a:lnTo>
                    <a:close/>
                    <a:moveTo>
                      <a:pt x="47" y="66"/>
                    </a:moveTo>
                    <a:lnTo>
                      <a:pt x="57" y="66"/>
                    </a:lnTo>
                    <a:lnTo>
                      <a:pt x="64" y="65"/>
                    </a:lnTo>
                    <a:lnTo>
                      <a:pt x="69" y="64"/>
                    </a:lnTo>
                    <a:lnTo>
                      <a:pt x="74" y="62"/>
                    </a:lnTo>
                    <a:lnTo>
                      <a:pt x="79" y="60"/>
                    </a:lnTo>
                    <a:lnTo>
                      <a:pt x="83" y="56"/>
                    </a:lnTo>
                    <a:lnTo>
                      <a:pt x="86" y="51"/>
                    </a:lnTo>
                    <a:lnTo>
                      <a:pt x="87" y="46"/>
                    </a:lnTo>
                    <a:lnTo>
                      <a:pt x="88" y="38"/>
                    </a:lnTo>
                    <a:lnTo>
                      <a:pt x="87" y="30"/>
                    </a:lnTo>
                    <a:lnTo>
                      <a:pt x="86" y="24"/>
                    </a:lnTo>
                    <a:lnTo>
                      <a:pt x="83" y="18"/>
                    </a:lnTo>
                    <a:lnTo>
                      <a:pt x="79" y="15"/>
                    </a:lnTo>
                    <a:lnTo>
                      <a:pt x="74" y="12"/>
                    </a:lnTo>
                    <a:lnTo>
                      <a:pt x="70" y="9"/>
                    </a:lnTo>
                    <a:lnTo>
                      <a:pt x="58" y="8"/>
                    </a:lnTo>
                    <a:lnTo>
                      <a:pt x="47" y="8"/>
                    </a:lnTo>
                    <a:lnTo>
                      <a:pt x="47" y="66"/>
                    </a:lnTo>
                    <a:close/>
                    <a:moveTo>
                      <a:pt x="47" y="123"/>
                    </a:moveTo>
                    <a:lnTo>
                      <a:pt x="47" y="123"/>
                    </a:lnTo>
                    <a:lnTo>
                      <a:pt x="47" y="132"/>
                    </a:lnTo>
                    <a:lnTo>
                      <a:pt x="48" y="135"/>
                    </a:lnTo>
                    <a:lnTo>
                      <a:pt x="49" y="138"/>
                    </a:lnTo>
                    <a:lnTo>
                      <a:pt x="52" y="140"/>
                    </a:lnTo>
                    <a:lnTo>
                      <a:pt x="56" y="140"/>
                    </a:lnTo>
                    <a:lnTo>
                      <a:pt x="65" y="142"/>
                    </a:lnTo>
                    <a:lnTo>
                      <a:pt x="71" y="140"/>
                    </a:lnTo>
                    <a:lnTo>
                      <a:pt x="78" y="139"/>
                    </a:lnTo>
                    <a:lnTo>
                      <a:pt x="83" y="136"/>
                    </a:lnTo>
                    <a:lnTo>
                      <a:pt x="88" y="131"/>
                    </a:lnTo>
                    <a:lnTo>
                      <a:pt x="92" y="127"/>
                    </a:lnTo>
                    <a:lnTo>
                      <a:pt x="95" y="121"/>
                    </a:lnTo>
                    <a:lnTo>
                      <a:pt x="96" y="114"/>
                    </a:lnTo>
                    <a:lnTo>
                      <a:pt x="97" y="108"/>
                    </a:lnTo>
                    <a:lnTo>
                      <a:pt x="96" y="100"/>
                    </a:lnTo>
                    <a:lnTo>
                      <a:pt x="93" y="92"/>
                    </a:lnTo>
                    <a:lnTo>
                      <a:pt x="91" y="87"/>
                    </a:lnTo>
                    <a:lnTo>
                      <a:pt x="87" y="82"/>
                    </a:lnTo>
                    <a:lnTo>
                      <a:pt x="80" y="78"/>
                    </a:lnTo>
                    <a:lnTo>
                      <a:pt x="74" y="75"/>
                    </a:lnTo>
                    <a:lnTo>
                      <a:pt x="67" y="74"/>
                    </a:lnTo>
                    <a:lnTo>
                      <a:pt x="60" y="74"/>
                    </a:lnTo>
                    <a:lnTo>
                      <a:pt x="47" y="74"/>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41" name="Freeform 174"/>
              <p:cNvSpPr>
                <a:spLocks noEditPoints="1"/>
              </p:cNvSpPr>
              <p:nvPr userDrawn="1"/>
            </p:nvSpPr>
            <p:spPr bwMode="auto">
              <a:xfrm>
                <a:off x="1141" y="184"/>
                <a:ext cx="48" cy="49"/>
              </a:xfrm>
              <a:custGeom>
                <a:avLst/>
                <a:gdLst>
                  <a:gd name="T0" fmla="*/ 0 w 145"/>
                  <a:gd name="T1" fmla="*/ 0 h 147"/>
                  <a:gd name="T2" fmla="*/ 0 w 145"/>
                  <a:gd name="T3" fmla="*/ 0 h 147"/>
                  <a:gd name="T4" fmla="*/ 0 w 145"/>
                  <a:gd name="T5" fmla="*/ 0 h 147"/>
                  <a:gd name="T6" fmla="*/ 0 w 145"/>
                  <a:gd name="T7" fmla="*/ 0 h 147"/>
                  <a:gd name="T8" fmla="*/ 0 w 145"/>
                  <a:gd name="T9" fmla="*/ 0 h 147"/>
                  <a:gd name="T10" fmla="*/ 0 w 145"/>
                  <a:gd name="T11" fmla="*/ 0 h 147"/>
                  <a:gd name="T12" fmla="*/ 0 w 145"/>
                  <a:gd name="T13" fmla="*/ 0 h 147"/>
                  <a:gd name="T14" fmla="*/ 0 w 145"/>
                  <a:gd name="T15" fmla="*/ 0 h 147"/>
                  <a:gd name="T16" fmla="*/ 0 w 145"/>
                  <a:gd name="T17" fmla="*/ 0 h 147"/>
                  <a:gd name="T18" fmla="*/ 0 w 145"/>
                  <a:gd name="T19" fmla="*/ 0 h 147"/>
                  <a:gd name="T20" fmla="*/ 0 w 145"/>
                  <a:gd name="T21" fmla="*/ 0 h 147"/>
                  <a:gd name="T22" fmla="*/ 0 w 145"/>
                  <a:gd name="T23" fmla="*/ 0 h 147"/>
                  <a:gd name="T24" fmla="*/ 0 w 145"/>
                  <a:gd name="T25" fmla="*/ 0 h 147"/>
                  <a:gd name="T26" fmla="*/ 0 w 145"/>
                  <a:gd name="T27" fmla="*/ 0 h 147"/>
                  <a:gd name="T28" fmla="*/ 0 w 145"/>
                  <a:gd name="T29" fmla="*/ 0 h 147"/>
                  <a:gd name="T30" fmla="*/ 0 w 145"/>
                  <a:gd name="T31" fmla="*/ 0 h 147"/>
                  <a:gd name="T32" fmla="*/ 0 w 145"/>
                  <a:gd name="T33" fmla="*/ 0 h 147"/>
                  <a:gd name="T34" fmla="*/ 0 w 145"/>
                  <a:gd name="T35" fmla="*/ 0 h 147"/>
                  <a:gd name="T36" fmla="*/ 0 w 145"/>
                  <a:gd name="T37" fmla="*/ 0 h 147"/>
                  <a:gd name="T38" fmla="*/ 0 w 145"/>
                  <a:gd name="T39" fmla="*/ 0 h 147"/>
                  <a:gd name="T40" fmla="*/ 0 w 145"/>
                  <a:gd name="T41" fmla="*/ 0 h 147"/>
                  <a:gd name="T42" fmla="*/ 0 w 145"/>
                  <a:gd name="T43" fmla="*/ 0 h 147"/>
                  <a:gd name="T44" fmla="*/ 0 w 145"/>
                  <a:gd name="T45" fmla="*/ 0 h 147"/>
                  <a:gd name="T46" fmla="*/ 0 w 145"/>
                  <a:gd name="T47" fmla="*/ 0 h 147"/>
                  <a:gd name="T48" fmla="*/ 0 w 145"/>
                  <a:gd name="T49" fmla="*/ 0 h 147"/>
                  <a:gd name="T50" fmla="*/ 0 w 145"/>
                  <a:gd name="T51" fmla="*/ 0 h 147"/>
                  <a:gd name="T52" fmla="*/ 0 w 145"/>
                  <a:gd name="T53" fmla="*/ 0 h 147"/>
                  <a:gd name="T54" fmla="*/ 0 w 145"/>
                  <a:gd name="T55" fmla="*/ 0 h 147"/>
                  <a:gd name="T56" fmla="*/ 0 w 145"/>
                  <a:gd name="T57" fmla="*/ 0 h 147"/>
                  <a:gd name="T58" fmla="*/ 0 w 145"/>
                  <a:gd name="T59" fmla="*/ 0 h 147"/>
                  <a:gd name="T60" fmla="*/ 0 w 145"/>
                  <a:gd name="T61" fmla="*/ 0 h 147"/>
                  <a:gd name="T62" fmla="*/ 0 w 145"/>
                  <a:gd name="T63" fmla="*/ 0 h 147"/>
                  <a:gd name="T64" fmla="*/ 0 w 145"/>
                  <a:gd name="T65" fmla="*/ 0 h 147"/>
                  <a:gd name="T66" fmla="*/ 0 w 145"/>
                  <a:gd name="T67" fmla="*/ 0 h 147"/>
                  <a:gd name="T68" fmla="*/ 0 w 145"/>
                  <a:gd name="T69" fmla="*/ 0 h 147"/>
                  <a:gd name="T70" fmla="*/ 0 w 145"/>
                  <a:gd name="T71" fmla="*/ 0 h 147"/>
                  <a:gd name="T72" fmla="*/ 0 w 145"/>
                  <a:gd name="T73" fmla="*/ 0 h 147"/>
                  <a:gd name="T74" fmla="*/ 0 w 145"/>
                  <a:gd name="T75" fmla="*/ 0 h 147"/>
                  <a:gd name="T76" fmla="*/ 0 w 145"/>
                  <a:gd name="T77" fmla="*/ 0 h 147"/>
                  <a:gd name="T78" fmla="*/ 0 w 145"/>
                  <a:gd name="T79" fmla="*/ 0 h 147"/>
                  <a:gd name="T80" fmla="*/ 0 w 145"/>
                  <a:gd name="T81" fmla="*/ 0 h 147"/>
                  <a:gd name="T82" fmla="*/ 0 w 145"/>
                  <a:gd name="T83" fmla="*/ 0 h 147"/>
                  <a:gd name="T84" fmla="*/ 0 w 145"/>
                  <a:gd name="T85" fmla="*/ 0 h 147"/>
                  <a:gd name="T86" fmla="*/ 0 w 145"/>
                  <a:gd name="T87" fmla="*/ 0 h 147"/>
                  <a:gd name="T88" fmla="*/ 0 w 145"/>
                  <a:gd name="T89" fmla="*/ 0 h 147"/>
                  <a:gd name="T90" fmla="*/ 0 w 145"/>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5" h="147">
                    <a:moveTo>
                      <a:pt x="19" y="22"/>
                    </a:moveTo>
                    <a:lnTo>
                      <a:pt x="19" y="22"/>
                    </a:lnTo>
                    <a:lnTo>
                      <a:pt x="19" y="16"/>
                    </a:lnTo>
                    <a:lnTo>
                      <a:pt x="18" y="13"/>
                    </a:lnTo>
                    <a:lnTo>
                      <a:pt x="15" y="10"/>
                    </a:lnTo>
                    <a:lnTo>
                      <a:pt x="14" y="7"/>
                    </a:lnTo>
                    <a:lnTo>
                      <a:pt x="9" y="6"/>
                    </a:lnTo>
                    <a:lnTo>
                      <a:pt x="4" y="5"/>
                    </a:lnTo>
                    <a:lnTo>
                      <a:pt x="0" y="5"/>
                    </a:lnTo>
                    <a:lnTo>
                      <a:pt x="0" y="0"/>
                    </a:lnTo>
                    <a:lnTo>
                      <a:pt x="33" y="0"/>
                    </a:lnTo>
                    <a:lnTo>
                      <a:pt x="67" y="0"/>
                    </a:lnTo>
                    <a:lnTo>
                      <a:pt x="78" y="0"/>
                    </a:lnTo>
                    <a:lnTo>
                      <a:pt x="87" y="1"/>
                    </a:lnTo>
                    <a:lnTo>
                      <a:pt x="94" y="2"/>
                    </a:lnTo>
                    <a:lnTo>
                      <a:pt x="102" y="6"/>
                    </a:lnTo>
                    <a:lnTo>
                      <a:pt x="109" y="11"/>
                    </a:lnTo>
                    <a:lnTo>
                      <a:pt x="114" y="18"/>
                    </a:lnTo>
                    <a:lnTo>
                      <a:pt x="116" y="26"/>
                    </a:lnTo>
                    <a:lnTo>
                      <a:pt x="118" y="36"/>
                    </a:lnTo>
                    <a:lnTo>
                      <a:pt x="118" y="44"/>
                    </a:lnTo>
                    <a:lnTo>
                      <a:pt x="115" y="49"/>
                    </a:lnTo>
                    <a:lnTo>
                      <a:pt x="113" y="55"/>
                    </a:lnTo>
                    <a:lnTo>
                      <a:pt x="109" y="59"/>
                    </a:lnTo>
                    <a:lnTo>
                      <a:pt x="105" y="64"/>
                    </a:lnTo>
                    <a:lnTo>
                      <a:pt x="100" y="68"/>
                    </a:lnTo>
                    <a:lnTo>
                      <a:pt x="88" y="73"/>
                    </a:lnTo>
                    <a:lnTo>
                      <a:pt x="124" y="128"/>
                    </a:lnTo>
                    <a:lnTo>
                      <a:pt x="129" y="133"/>
                    </a:lnTo>
                    <a:lnTo>
                      <a:pt x="133" y="137"/>
                    </a:lnTo>
                    <a:lnTo>
                      <a:pt x="138" y="140"/>
                    </a:lnTo>
                    <a:lnTo>
                      <a:pt x="145" y="141"/>
                    </a:lnTo>
                    <a:lnTo>
                      <a:pt x="145" y="147"/>
                    </a:lnTo>
                    <a:lnTo>
                      <a:pt x="124" y="146"/>
                    </a:lnTo>
                    <a:lnTo>
                      <a:pt x="105" y="147"/>
                    </a:lnTo>
                    <a:lnTo>
                      <a:pt x="93" y="130"/>
                    </a:lnTo>
                    <a:lnTo>
                      <a:pt x="81" y="114"/>
                    </a:lnTo>
                    <a:lnTo>
                      <a:pt x="61" y="79"/>
                    </a:lnTo>
                    <a:lnTo>
                      <a:pt x="46" y="79"/>
                    </a:lnTo>
                    <a:lnTo>
                      <a:pt x="46" y="124"/>
                    </a:lnTo>
                    <a:lnTo>
                      <a:pt x="46" y="129"/>
                    </a:lnTo>
                    <a:lnTo>
                      <a:pt x="48" y="133"/>
                    </a:lnTo>
                    <a:lnTo>
                      <a:pt x="49" y="137"/>
                    </a:lnTo>
                    <a:lnTo>
                      <a:pt x="52" y="138"/>
                    </a:lnTo>
                    <a:lnTo>
                      <a:pt x="57" y="141"/>
                    </a:lnTo>
                    <a:lnTo>
                      <a:pt x="63" y="141"/>
                    </a:lnTo>
                    <a:lnTo>
                      <a:pt x="67" y="141"/>
                    </a:lnTo>
                    <a:lnTo>
                      <a:pt x="67" y="147"/>
                    </a:lnTo>
                    <a:lnTo>
                      <a:pt x="31" y="146"/>
                    </a:lnTo>
                    <a:lnTo>
                      <a:pt x="0" y="147"/>
                    </a:lnTo>
                    <a:lnTo>
                      <a:pt x="0" y="141"/>
                    </a:lnTo>
                    <a:lnTo>
                      <a:pt x="4" y="141"/>
                    </a:lnTo>
                    <a:lnTo>
                      <a:pt x="10" y="140"/>
                    </a:lnTo>
                    <a:lnTo>
                      <a:pt x="14" y="138"/>
                    </a:lnTo>
                    <a:lnTo>
                      <a:pt x="18" y="134"/>
                    </a:lnTo>
                    <a:lnTo>
                      <a:pt x="19" y="129"/>
                    </a:lnTo>
                    <a:lnTo>
                      <a:pt x="19" y="22"/>
                    </a:lnTo>
                    <a:close/>
                    <a:moveTo>
                      <a:pt x="46" y="71"/>
                    </a:moveTo>
                    <a:lnTo>
                      <a:pt x="57" y="71"/>
                    </a:lnTo>
                    <a:lnTo>
                      <a:pt x="65" y="71"/>
                    </a:lnTo>
                    <a:lnTo>
                      <a:pt x="71" y="70"/>
                    </a:lnTo>
                    <a:lnTo>
                      <a:pt x="76" y="67"/>
                    </a:lnTo>
                    <a:lnTo>
                      <a:pt x="81" y="63"/>
                    </a:lnTo>
                    <a:lnTo>
                      <a:pt x="84" y="59"/>
                    </a:lnTo>
                    <a:lnTo>
                      <a:pt x="87" y="53"/>
                    </a:lnTo>
                    <a:lnTo>
                      <a:pt x="89" y="46"/>
                    </a:lnTo>
                    <a:lnTo>
                      <a:pt x="89" y="37"/>
                    </a:lnTo>
                    <a:lnTo>
                      <a:pt x="89" y="31"/>
                    </a:lnTo>
                    <a:lnTo>
                      <a:pt x="87" y="24"/>
                    </a:lnTo>
                    <a:lnTo>
                      <a:pt x="84" y="19"/>
                    </a:lnTo>
                    <a:lnTo>
                      <a:pt x="81" y="15"/>
                    </a:lnTo>
                    <a:lnTo>
                      <a:pt x="76" y="11"/>
                    </a:lnTo>
                    <a:lnTo>
                      <a:pt x="71" y="9"/>
                    </a:lnTo>
                    <a:lnTo>
                      <a:pt x="65" y="7"/>
                    </a:lnTo>
                    <a:lnTo>
                      <a:pt x="58" y="6"/>
                    </a:lnTo>
                    <a:lnTo>
                      <a:pt x="46" y="7"/>
                    </a:lnTo>
                    <a:lnTo>
                      <a:pt x="46" y="7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42" name="Freeform 175"/>
              <p:cNvSpPr/>
              <p:nvPr userDrawn="1"/>
            </p:nvSpPr>
            <p:spPr bwMode="auto">
              <a:xfrm>
                <a:off x="1195"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3" y="143"/>
                    </a:lnTo>
                    <a:lnTo>
                      <a:pt x="9" y="143"/>
                    </a:lnTo>
                    <a:lnTo>
                      <a:pt x="15" y="140"/>
                    </a:lnTo>
                    <a:lnTo>
                      <a:pt x="16" y="139"/>
                    </a:lnTo>
                    <a:lnTo>
                      <a:pt x="17" y="138"/>
                    </a:lnTo>
                    <a:lnTo>
                      <a:pt x="19" y="134"/>
                    </a:lnTo>
                    <a:lnTo>
                      <a:pt x="19" y="131"/>
                    </a:lnTo>
                    <a:lnTo>
                      <a:pt x="19" y="20"/>
                    </a:lnTo>
                    <a:lnTo>
                      <a:pt x="19" y="16"/>
                    </a:lnTo>
                    <a:lnTo>
                      <a:pt x="17" y="13"/>
                    </a:lnTo>
                    <a:lnTo>
                      <a:pt x="16" y="11"/>
                    </a:lnTo>
                    <a:lnTo>
                      <a:pt x="15" y="9"/>
                    </a:lnTo>
                    <a:lnTo>
                      <a:pt x="9" y="8"/>
                    </a:lnTo>
                    <a:lnTo>
                      <a:pt x="3" y="7"/>
                    </a:lnTo>
                    <a:lnTo>
                      <a:pt x="0" y="7"/>
                    </a:lnTo>
                    <a:lnTo>
                      <a:pt x="0" y="0"/>
                    </a:lnTo>
                    <a:lnTo>
                      <a:pt x="31" y="2"/>
                    </a:lnTo>
                    <a:lnTo>
                      <a:pt x="65" y="0"/>
                    </a:lnTo>
                    <a:lnTo>
                      <a:pt x="65" y="7"/>
                    </a:lnTo>
                    <a:lnTo>
                      <a:pt x="63" y="7"/>
                    </a:lnTo>
                    <a:lnTo>
                      <a:pt x="56" y="8"/>
                    </a:lnTo>
                    <a:lnTo>
                      <a:pt x="51" y="9"/>
                    </a:lnTo>
                    <a:lnTo>
                      <a:pt x="50" y="11"/>
                    </a:lnTo>
                    <a:lnTo>
                      <a:pt x="48" y="13"/>
                    </a:lnTo>
                    <a:lnTo>
                      <a:pt x="47" y="16"/>
                    </a:lnTo>
                    <a:lnTo>
                      <a:pt x="47" y="20"/>
                    </a:lnTo>
                    <a:lnTo>
                      <a:pt x="47" y="131"/>
                    </a:lnTo>
                    <a:lnTo>
                      <a:pt x="47" y="134"/>
                    </a:lnTo>
                    <a:lnTo>
                      <a:pt x="48" y="138"/>
                    </a:lnTo>
                    <a:lnTo>
                      <a:pt x="50" y="139"/>
                    </a:lnTo>
                    <a:lnTo>
                      <a:pt x="51" y="140"/>
                    </a:lnTo>
                    <a:lnTo>
                      <a:pt x="56" y="143"/>
                    </a:lnTo>
                    <a:lnTo>
                      <a:pt x="63" y="143"/>
                    </a:lnTo>
                    <a:lnTo>
                      <a:pt x="65" y="143"/>
                    </a:lnTo>
                    <a:lnTo>
                      <a:pt x="65" y="149"/>
                    </a:lnTo>
                    <a:lnTo>
                      <a:pt x="31"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43" name="Freeform 176"/>
              <p:cNvSpPr>
                <a:spLocks noEditPoints="1"/>
              </p:cNvSpPr>
              <p:nvPr userDrawn="1"/>
            </p:nvSpPr>
            <p:spPr bwMode="auto">
              <a:xfrm>
                <a:off x="1226" y="184"/>
                <a:ext cx="51" cy="49"/>
              </a:xfrm>
              <a:custGeom>
                <a:avLst/>
                <a:gdLst>
                  <a:gd name="T0" fmla="*/ 0 w 153"/>
                  <a:gd name="T1" fmla="*/ 0 h 147"/>
                  <a:gd name="T2" fmla="*/ 0 w 153"/>
                  <a:gd name="T3" fmla="*/ 0 h 147"/>
                  <a:gd name="T4" fmla="*/ 0 w 153"/>
                  <a:gd name="T5" fmla="*/ 0 h 147"/>
                  <a:gd name="T6" fmla="*/ 0 w 153"/>
                  <a:gd name="T7" fmla="*/ 0 h 147"/>
                  <a:gd name="T8" fmla="*/ 0 w 153"/>
                  <a:gd name="T9" fmla="*/ 0 h 147"/>
                  <a:gd name="T10" fmla="*/ 0 w 153"/>
                  <a:gd name="T11" fmla="*/ 0 h 147"/>
                  <a:gd name="T12" fmla="*/ 0 w 153"/>
                  <a:gd name="T13" fmla="*/ 0 h 147"/>
                  <a:gd name="T14" fmla="*/ 0 w 153"/>
                  <a:gd name="T15" fmla="*/ 0 h 147"/>
                  <a:gd name="T16" fmla="*/ 0 w 153"/>
                  <a:gd name="T17" fmla="*/ 0 h 147"/>
                  <a:gd name="T18" fmla="*/ 0 w 153"/>
                  <a:gd name="T19" fmla="*/ 0 h 147"/>
                  <a:gd name="T20" fmla="*/ 0 w 153"/>
                  <a:gd name="T21" fmla="*/ 0 h 147"/>
                  <a:gd name="T22" fmla="*/ 0 w 153"/>
                  <a:gd name="T23" fmla="*/ 0 h 147"/>
                  <a:gd name="T24" fmla="*/ 0 w 153"/>
                  <a:gd name="T25" fmla="*/ 0 h 147"/>
                  <a:gd name="T26" fmla="*/ 0 w 153"/>
                  <a:gd name="T27" fmla="*/ 0 h 147"/>
                  <a:gd name="T28" fmla="*/ 0 w 153"/>
                  <a:gd name="T29" fmla="*/ 0 h 147"/>
                  <a:gd name="T30" fmla="*/ 0 w 153"/>
                  <a:gd name="T31" fmla="*/ 0 h 147"/>
                  <a:gd name="T32" fmla="*/ 0 w 153"/>
                  <a:gd name="T33" fmla="*/ 0 h 147"/>
                  <a:gd name="T34" fmla="*/ 0 w 153"/>
                  <a:gd name="T35" fmla="*/ 0 h 147"/>
                  <a:gd name="T36" fmla="*/ 0 w 153"/>
                  <a:gd name="T37" fmla="*/ 0 h 147"/>
                  <a:gd name="T38" fmla="*/ 0 w 153"/>
                  <a:gd name="T39" fmla="*/ 0 h 147"/>
                  <a:gd name="T40" fmla="*/ 0 w 153"/>
                  <a:gd name="T41" fmla="*/ 0 h 147"/>
                  <a:gd name="T42" fmla="*/ 0 w 153"/>
                  <a:gd name="T43" fmla="*/ 0 h 147"/>
                  <a:gd name="T44" fmla="*/ 0 w 153"/>
                  <a:gd name="T45" fmla="*/ 0 h 147"/>
                  <a:gd name="T46" fmla="*/ 0 w 153"/>
                  <a:gd name="T47" fmla="*/ 0 h 147"/>
                  <a:gd name="T48" fmla="*/ 0 w 153"/>
                  <a:gd name="T49" fmla="*/ 0 h 147"/>
                  <a:gd name="T50" fmla="*/ 0 w 153"/>
                  <a:gd name="T51" fmla="*/ 0 h 147"/>
                  <a:gd name="T52" fmla="*/ 0 w 153"/>
                  <a:gd name="T53" fmla="*/ 0 h 147"/>
                  <a:gd name="T54" fmla="*/ 0 w 153"/>
                  <a:gd name="T55" fmla="*/ 0 h 147"/>
                  <a:gd name="T56" fmla="*/ 0 w 153"/>
                  <a:gd name="T57" fmla="*/ 0 h 147"/>
                  <a:gd name="T58" fmla="*/ 0 w 153"/>
                  <a:gd name="T59" fmla="*/ 0 h 147"/>
                  <a:gd name="T60" fmla="*/ 0 w 153"/>
                  <a:gd name="T61" fmla="*/ 0 h 147"/>
                  <a:gd name="T62" fmla="*/ 0 w 153"/>
                  <a:gd name="T63" fmla="*/ 0 h 147"/>
                  <a:gd name="T64" fmla="*/ 0 w 153"/>
                  <a:gd name="T65" fmla="*/ 0 h 147"/>
                  <a:gd name="T66" fmla="*/ 0 w 153"/>
                  <a:gd name="T67" fmla="*/ 0 h 147"/>
                  <a:gd name="T68" fmla="*/ 0 w 153"/>
                  <a:gd name="T69" fmla="*/ 0 h 147"/>
                  <a:gd name="T70" fmla="*/ 0 w 153"/>
                  <a:gd name="T71" fmla="*/ 0 h 147"/>
                  <a:gd name="T72" fmla="*/ 0 w 153"/>
                  <a:gd name="T73" fmla="*/ 0 h 147"/>
                  <a:gd name="T74" fmla="*/ 0 w 153"/>
                  <a:gd name="T75" fmla="*/ 0 h 147"/>
                  <a:gd name="T76" fmla="*/ 0 w 153"/>
                  <a:gd name="T77" fmla="*/ 0 h 147"/>
                  <a:gd name="T78" fmla="*/ 0 w 153"/>
                  <a:gd name="T79" fmla="*/ 0 h 147"/>
                  <a:gd name="T80" fmla="*/ 0 w 153"/>
                  <a:gd name="T81" fmla="*/ 0 h 147"/>
                  <a:gd name="T82" fmla="*/ 0 w 153"/>
                  <a:gd name="T83" fmla="*/ 0 h 147"/>
                  <a:gd name="T84" fmla="*/ 0 w 153"/>
                  <a:gd name="T85" fmla="*/ 0 h 14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3" h="147">
                    <a:moveTo>
                      <a:pt x="0" y="141"/>
                    </a:moveTo>
                    <a:lnTo>
                      <a:pt x="4" y="141"/>
                    </a:lnTo>
                    <a:lnTo>
                      <a:pt x="9" y="141"/>
                    </a:lnTo>
                    <a:lnTo>
                      <a:pt x="15" y="138"/>
                    </a:lnTo>
                    <a:lnTo>
                      <a:pt x="16" y="137"/>
                    </a:lnTo>
                    <a:lnTo>
                      <a:pt x="19" y="136"/>
                    </a:lnTo>
                    <a:lnTo>
                      <a:pt x="19" y="132"/>
                    </a:lnTo>
                    <a:lnTo>
                      <a:pt x="20" y="129"/>
                    </a:lnTo>
                    <a:lnTo>
                      <a:pt x="20" y="18"/>
                    </a:lnTo>
                    <a:lnTo>
                      <a:pt x="19" y="14"/>
                    </a:lnTo>
                    <a:lnTo>
                      <a:pt x="19" y="11"/>
                    </a:lnTo>
                    <a:lnTo>
                      <a:pt x="16" y="9"/>
                    </a:lnTo>
                    <a:lnTo>
                      <a:pt x="15" y="7"/>
                    </a:lnTo>
                    <a:lnTo>
                      <a:pt x="9" y="6"/>
                    </a:lnTo>
                    <a:lnTo>
                      <a:pt x="4" y="5"/>
                    </a:lnTo>
                    <a:lnTo>
                      <a:pt x="0" y="5"/>
                    </a:lnTo>
                    <a:lnTo>
                      <a:pt x="0" y="0"/>
                    </a:lnTo>
                    <a:lnTo>
                      <a:pt x="34" y="0"/>
                    </a:lnTo>
                    <a:lnTo>
                      <a:pt x="69" y="0"/>
                    </a:lnTo>
                    <a:lnTo>
                      <a:pt x="87" y="1"/>
                    </a:lnTo>
                    <a:lnTo>
                      <a:pt x="104" y="5"/>
                    </a:lnTo>
                    <a:lnTo>
                      <a:pt x="118" y="10"/>
                    </a:lnTo>
                    <a:lnTo>
                      <a:pt x="125" y="15"/>
                    </a:lnTo>
                    <a:lnTo>
                      <a:pt x="130" y="19"/>
                    </a:lnTo>
                    <a:lnTo>
                      <a:pt x="135" y="24"/>
                    </a:lnTo>
                    <a:lnTo>
                      <a:pt x="140" y="29"/>
                    </a:lnTo>
                    <a:lnTo>
                      <a:pt x="144" y="36"/>
                    </a:lnTo>
                    <a:lnTo>
                      <a:pt x="147" y="42"/>
                    </a:lnTo>
                    <a:lnTo>
                      <a:pt x="149" y="49"/>
                    </a:lnTo>
                    <a:lnTo>
                      <a:pt x="152" y="57"/>
                    </a:lnTo>
                    <a:lnTo>
                      <a:pt x="153" y="72"/>
                    </a:lnTo>
                    <a:lnTo>
                      <a:pt x="153" y="80"/>
                    </a:lnTo>
                    <a:lnTo>
                      <a:pt x="152" y="88"/>
                    </a:lnTo>
                    <a:lnTo>
                      <a:pt x="149" y="95"/>
                    </a:lnTo>
                    <a:lnTo>
                      <a:pt x="147" y="102"/>
                    </a:lnTo>
                    <a:lnTo>
                      <a:pt x="139" y="115"/>
                    </a:lnTo>
                    <a:lnTo>
                      <a:pt x="130" y="127"/>
                    </a:lnTo>
                    <a:lnTo>
                      <a:pt x="118" y="136"/>
                    </a:lnTo>
                    <a:lnTo>
                      <a:pt x="105" y="142"/>
                    </a:lnTo>
                    <a:lnTo>
                      <a:pt x="98" y="145"/>
                    </a:lnTo>
                    <a:lnTo>
                      <a:pt x="90" y="146"/>
                    </a:lnTo>
                    <a:lnTo>
                      <a:pt x="82" y="147"/>
                    </a:lnTo>
                    <a:lnTo>
                      <a:pt x="74" y="147"/>
                    </a:lnTo>
                    <a:lnTo>
                      <a:pt x="35" y="146"/>
                    </a:lnTo>
                    <a:lnTo>
                      <a:pt x="0" y="147"/>
                    </a:lnTo>
                    <a:lnTo>
                      <a:pt x="0" y="141"/>
                    </a:lnTo>
                    <a:close/>
                    <a:moveTo>
                      <a:pt x="47" y="123"/>
                    </a:moveTo>
                    <a:lnTo>
                      <a:pt x="47" y="123"/>
                    </a:lnTo>
                    <a:lnTo>
                      <a:pt x="47" y="128"/>
                    </a:lnTo>
                    <a:lnTo>
                      <a:pt x="48" y="132"/>
                    </a:lnTo>
                    <a:lnTo>
                      <a:pt x="50" y="134"/>
                    </a:lnTo>
                    <a:lnTo>
                      <a:pt x="52" y="137"/>
                    </a:lnTo>
                    <a:lnTo>
                      <a:pt x="55" y="138"/>
                    </a:lnTo>
                    <a:lnTo>
                      <a:pt x="59" y="140"/>
                    </a:lnTo>
                    <a:lnTo>
                      <a:pt x="69" y="140"/>
                    </a:lnTo>
                    <a:lnTo>
                      <a:pt x="81" y="138"/>
                    </a:lnTo>
                    <a:lnTo>
                      <a:pt x="92" y="134"/>
                    </a:lnTo>
                    <a:lnTo>
                      <a:pt x="102" y="128"/>
                    </a:lnTo>
                    <a:lnTo>
                      <a:pt x="109" y="120"/>
                    </a:lnTo>
                    <a:lnTo>
                      <a:pt x="116" y="111"/>
                    </a:lnTo>
                    <a:lnTo>
                      <a:pt x="120" y="101"/>
                    </a:lnTo>
                    <a:lnTo>
                      <a:pt x="122" y="89"/>
                    </a:lnTo>
                    <a:lnTo>
                      <a:pt x="124" y="76"/>
                    </a:lnTo>
                    <a:lnTo>
                      <a:pt x="122" y="58"/>
                    </a:lnTo>
                    <a:lnTo>
                      <a:pt x="118" y="42"/>
                    </a:lnTo>
                    <a:lnTo>
                      <a:pt x="116" y="36"/>
                    </a:lnTo>
                    <a:lnTo>
                      <a:pt x="113" y="29"/>
                    </a:lnTo>
                    <a:lnTo>
                      <a:pt x="109" y="26"/>
                    </a:lnTo>
                    <a:lnTo>
                      <a:pt x="105" y="20"/>
                    </a:lnTo>
                    <a:lnTo>
                      <a:pt x="96" y="14"/>
                    </a:lnTo>
                    <a:lnTo>
                      <a:pt x="85" y="10"/>
                    </a:lnTo>
                    <a:lnTo>
                      <a:pt x="73" y="7"/>
                    </a:lnTo>
                    <a:lnTo>
                      <a:pt x="61" y="6"/>
                    </a:lnTo>
                    <a:lnTo>
                      <a:pt x="47" y="7"/>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44" name="Freeform 177"/>
              <p:cNvSpPr/>
              <p:nvPr userDrawn="1"/>
            </p:nvSpPr>
            <p:spPr bwMode="auto">
              <a:xfrm>
                <a:off x="1284" y="183"/>
                <a:ext cx="51" cy="51"/>
              </a:xfrm>
              <a:custGeom>
                <a:avLst/>
                <a:gdLst>
                  <a:gd name="T0" fmla="*/ 0 w 153"/>
                  <a:gd name="T1" fmla="*/ 0 h 154"/>
                  <a:gd name="T2" fmla="*/ 0 w 153"/>
                  <a:gd name="T3" fmla="*/ 0 h 154"/>
                  <a:gd name="T4" fmla="*/ 0 w 153"/>
                  <a:gd name="T5" fmla="*/ 0 h 154"/>
                  <a:gd name="T6" fmla="*/ 0 w 153"/>
                  <a:gd name="T7" fmla="*/ 0 h 154"/>
                  <a:gd name="T8" fmla="*/ 0 w 153"/>
                  <a:gd name="T9" fmla="*/ 0 h 154"/>
                  <a:gd name="T10" fmla="*/ 0 w 153"/>
                  <a:gd name="T11" fmla="*/ 0 h 154"/>
                  <a:gd name="T12" fmla="*/ 0 w 153"/>
                  <a:gd name="T13" fmla="*/ 0 h 154"/>
                  <a:gd name="T14" fmla="*/ 0 w 153"/>
                  <a:gd name="T15" fmla="*/ 0 h 154"/>
                  <a:gd name="T16" fmla="*/ 0 w 153"/>
                  <a:gd name="T17" fmla="*/ 0 h 154"/>
                  <a:gd name="T18" fmla="*/ 0 w 153"/>
                  <a:gd name="T19" fmla="*/ 0 h 154"/>
                  <a:gd name="T20" fmla="*/ 0 w 153"/>
                  <a:gd name="T21" fmla="*/ 0 h 154"/>
                  <a:gd name="T22" fmla="*/ 0 w 153"/>
                  <a:gd name="T23" fmla="*/ 0 h 154"/>
                  <a:gd name="T24" fmla="*/ 0 w 153"/>
                  <a:gd name="T25" fmla="*/ 0 h 154"/>
                  <a:gd name="T26" fmla="*/ 0 w 153"/>
                  <a:gd name="T27" fmla="*/ 0 h 154"/>
                  <a:gd name="T28" fmla="*/ 0 w 153"/>
                  <a:gd name="T29" fmla="*/ 0 h 154"/>
                  <a:gd name="T30" fmla="*/ 0 w 153"/>
                  <a:gd name="T31" fmla="*/ 0 h 154"/>
                  <a:gd name="T32" fmla="*/ 0 w 153"/>
                  <a:gd name="T33" fmla="*/ 0 h 154"/>
                  <a:gd name="T34" fmla="*/ 0 w 153"/>
                  <a:gd name="T35" fmla="*/ 0 h 154"/>
                  <a:gd name="T36" fmla="*/ 0 w 153"/>
                  <a:gd name="T37" fmla="*/ 0 h 154"/>
                  <a:gd name="T38" fmla="*/ 0 w 153"/>
                  <a:gd name="T39" fmla="*/ 0 h 154"/>
                  <a:gd name="T40" fmla="*/ 0 w 153"/>
                  <a:gd name="T41" fmla="*/ 0 h 154"/>
                  <a:gd name="T42" fmla="*/ 0 w 153"/>
                  <a:gd name="T43" fmla="*/ 0 h 154"/>
                  <a:gd name="T44" fmla="*/ 0 w 153"/>
                  <a:gd name="T45" fmla="*/ 0 h 154"/>
                  <a:gd name="T46" fmla="*/ 0 w 153"/>
                  <a:gd name="T47" fmla="*/ 0 h 154"/>
                  <a:gd name="T48" fmla="*/ 0 w 153"/>
                  <a:gd name="T49" fmla="*/ 0 h 154"/>
                  <a:gd name="T50" fmla="*/ 0 w 153"/>
                  <a:gd name="T51" fmla="*/ 0 h 154"/>
                  <a:gd name="T52" fmla="*/ 0 w 153"/>
                  <a:gd name="T53" fmla="*/ 0 h 154"/>
                  <a:gd name="T54" fmla="*/ 0 w 153"/>
                  <a:gd name="T55" fmla="*/ 0 h 154"/>
                  <a:gd name="T56" fmla="*/ 0 w 153"/>
                  <a:gd name="T57" fmla="*/ 0 h 154"/>
                  <a:gd name="T58" fmla="*/ 0 w 153"/>
                  <a:gd name="T59" fmla="*/ 0 h 154"/>
                  <a:gd name="T60" fmla="*/ 0 w 153"/>
                  <a:gd name="T61" fmla="*/ 0 h 154"/>
                  <a:gd name="T62" fmla="*/ 0 w 153"/>
                  <a:gd name="T63" fmla="*/ 0 h 154"/>
                  <a:gd name="T64" fmla="*/ 0 w 153"/>
                  <a:gd name="T65" fmla="*/ 0 h 154"/>
                  <a:gd name="T66" fmla="*/ 0 w 153"/>
                  <a:gd name="T67" fmla="*/ 0 h 154"/>
                  <a:gd name="T68" fmla="*/ 0 w 153"/>
                  <a:gd name="T69" fmla="*/ 0 h 154"/>
                  <a:gd name="T70" fmla="*/ 0 w 153"/>
                  <a:gd name="T71" fmla="*/ 0 h 154"/>
                  <a:gd name="T72" fmla="*/ 0 w 153"/>
                  <a:gd name="T73" fmla="*/ 0 h 154"/>
                  <a:gd name="T74" fmla="*/ 0 w 153"/>
                  <a:gd name="T75" fmla="*/ 0 h 154"/>
                  <a:gd name="T76" fmla="*/ 0 w 153"/>
                  <a:gd name="T77" fmla="*/ 0 h 154"/>
                  <a:gd name="T78" fmla="*/ 0 w 153"/>
                  <a:gd name="T79" fmla="*/ 0 h 154"/>
                  <a:gd name="T80" fmla="*/ 0 w 153"/>
                  <a:gd name="T81" fmla="*/ 0 h 154"/>
                  <a:gd name="T82" fmla="*/ 0 w 153"/>
                  <a:gd name="T83" fmla="*/ 0 h 154"/>
                  <a:gd name="T84" fmla="*/ 0 w 153"/>
                  <a:gd name="T85" fmla="*/ 0 h 154"/>
                  <a:gd name="T86" fmla="*/ 0 w 153"/>
                  <a:gd name="T87" fmla="*/ 0 h 154"/>
                  <a:gd name="T88" fmla="*/ 0 w 153"/>
                  <a:gd name="T89" fmla="*/ 0 h 154"/>
                  <a:gd name="T90" fmla="*/ 0 w 153"/>
                  <a:gd name="T91" fmla="*/ 0 h 154"/>
                  <a:gd name="T92" fmla="*/ 0 w 153"/>
                  <a:gd name="T93" fmla="*/ 0 h 154"/>
                  <a:gd name="T94" fmla="*/ 0 w 153"/>
                  <a:gd name="T95" fmla="*/ 0 h 154"/>
                  <a:gd name="T96" fmla="*/ 0 w 153"/>
                  <a:gd name="T97" fmla="*/ 0 h 154"/>
                  <a:gd name="T98" fmla="*/ 0 w 153"/>
                  <a:gd name="T99" fmla="*/ 0 h 1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53" h="154">
                    <a:moveTo>
                      <a:pt x="137" y="44"/>
                    </a:moveTo>
                    <a:lnTo>
                      <a:pt x="137" y="44"/>
                    </a:lnTo>
                    <a:lnTo>
                      <a:pt x="134" y="35"/>
                    </a:lnTo>
                    <a:lnTo>
                      <a:pt x="130" y="28"/>
                    </a:lnTo>
                    <a:lnTo>
                      <a:pt x="125" y="22"/>
                    </a:lnTo>
                    <a:lnTo>
                      <a:pt x="118" y="17"/>
                    </a:lnTo>
                    <a:lnTo>
                      <a:pt x="112" y="14"/>
                    </a:lnTo>
                    <a:lnTo>
                      <a:pt x="104" y="11"/>
                    </a:lnTo>
                    <a:lnTo>
                      <a:pt x="96" y="10"/>
                    </a:lnTo>
                    <a:lnTo>
                      <a:pt x="87" y="9"/>
                    </a:lnTo>
                    <a:lnTo>
                      <a:pt x="74" y="10"/>
                    </a:lnTo>
                    <a:lnTo>
                      <a:pt x="63" y="14"/>
                    </a:lnTo>
                    <a:lnTo>
                      <a:pt x="52" y="20"/>
                    </a:lnTo>
                    <a:lnTo>
                      <a:pt x="44" y="27"/>
                    </a:lnTo>
                    <a:lnTo>
                      <a:pt x="38" y="37"/>
                    </a:lnTo>
                    <a:lnTo>
                      <a:pt x="34" y="48"/>
                    </a:lnTo>
                    <a:lnTo>
                      <a:pt x="32" y="59"/>
                    </a:lnTo>
                    <a:lnTo>
                      <a:pt x="30" y="72"/>
                    </a:lnTo>
                    <a:lnTo>
                      <a:pt x="32" y="85"/>
                    </a:lnTo>
                    <a:lnTo>
                      <a:pt x="34" y="98"/>
                    </a:lnTo>
                    <a:lnTo>
                      <a:pt x="38" y="111"/>
                    </a:lnTo>
                    <a:lnTo>
                      <a:pt x="44" y="121"/>
                    </a:lnTo>
                    <a:lnTo>
                      <a:pt x="52" y="132"/>
                    </a:lnTo>
                    <a:lnTo>
                      <a:pt x="56" y="136"/>
                    </a:lnTo>
                    <a:lnTo>
                      <a:pt x="61" y="138"/>
                    </a:lnTo>
                    <a:lnTo>
                      <a:pt x="68" y="141"/>
                    </a:lnTo>
                    <a:lnTo>
                      <a:pt x="74" y="144"/>
                    </a:lnTo>
                    <a:lnTo>
                      <a:pt x="81" y="145"/>
                    </a:lnTo>
                    <a:lnTo>
                      <a:pt x="87" y="145"/>
                    </a:lnTo>
                    <a:lnTo>
                      <a:pt x="103" y="144"/>
                    </a:lnTo>
                    <a:lnTo>
                      <a:pt x="108" y="142"/>
                    </a:lnTo>
                    <a:lnTo>
                      <a:pt x="112" y="141"/>
                    </a:lnTo>
                    <a:lnTo>
                      <a:pt x="112" y="106"/>
                    </a:lnTo>
                    <a:lnTo>
                      <a:pt x="111" y="103"/>
                    </a:lnTo>
                    <a:lnTo>
                      <a:pt x="111" y="101"/>
                    </a:lnTo>
                    <a:lnTo>
                      <a:pt x="107" y="98"/>
                    </a:lnTo>
                    <a:lnTo>
                      <a:pt x="102" y="96"/>
                    </a:lnTo>
                    <a:lnTo>
                      <a:pt x="95" y="96"/>
                    </a:lnTo>
                    <a:lnTo>
                      <a:pt x="92" y="96"/>
                    </a:lnTo>
                    <a:lnTo>
                      <a:pt x="92" y="89"/>
                    </a:lnTo>
                    <a:lnTo>
                      <a:pt x="125" y="90"/>
                    </a:lnTo>
                    <a:lnTo>
                      <a:pt x="153" y="89"/>
                    </a:lnTo>
                    <a:lnTo>
                      <a:pt x="153" y="96"/>
                    </a:lnTo>
                    <a:lnTo>
                      <a:pt x="150" y="96"/>
                    </a:lnTo>
                    <a:lnTo>
                      <a:pt x="146" y="96"/>
                    </a:lnTo>
                    <a:lnTo>
                      <a:pt x="142" y="98"/>
                    </a:lnTo>
                    <a:lnTo>
                      <a:pt x="139" y="102"/>
                    </a:lnTo>
                    <a:lnTo>
                      <a:pt x="139" y="106"/>
                    </a:lnTo>
                    <a:lnTo>
                      <a:pt x="139" y="138"/>
                    </a:lnTo>
                    <a:lnTo>
                      <a:pt x="143" y="141"/>
                    </a:lnTo>
                    <a:lnTo>
                      <a:pt x="143" y="145"/>
                    </a:lnTo>
                    <a:lnTo>
                      <a:pt x="129" y="149"/>
                    </a:lnTo>
                    <a:lnTo>
                      <a:pt x="115" y="151"/>
                    </a:lnTo>
                    <a:lnTo>
                      <a:pt x="100" y="154"/>
                    </a:lnTo>
                    <a:lnTo>
                      <a:pt x="85" y="154"/>
                    </a:lnTo>
                    <a:lnTo>
                      <a:pt x="67" y="153"/>
                    </a:lnTo>
                    <a:lnTo>
                      <a:pt x="51" y="149"/>
                    </a:lnTo>
                    <a:lnTo>
                      <a:pt x="37" y="142"/>
                    </a:lnTo>
                    <a:lnTo>
                      <a:pt x="30" y="138"/>
                    </a:lnTo>
                    <a:lnTo>
                      <a:pt x="25" y="133"/>
                    </a:lnTo>
                    <a:lnTo>
                      <a:pt x="20" y="128"/>
                    </a:lnTo>
                    <a:lnTo>
                      <a:pt x="15" y="123"/>
                    </a:lnTo>
                    <a:lnTo>
                      <a:pt x="11" y="116"/>
                    </a:lnTo>
                    <a:lnTo>
                      <a:pt x="7" y="109"/>
                    </a:lnTo>
                    <a:lnTo>
                      <a:pt x="4" y="101"/>
                    </a:lnTo>
                    <a:lnTo>
                      <a:pt x="3" y="93"/>
                    </a:lnTo>
                    <a:lnTo>
                      <a:pt x="2" y="84"/>
                    </a:lnTo>
                    <a:lnTo>
                      <a:pt x="0" y="75"/>
                    </a:lnTo>
                    <a:lnTo>
                      <a:pt x="2" y="66"/>
                    </a:lnTo>
                    <a:lnTo>
                      <a:pt x="3" y="57"/>
                    </a:lnTo>
                    <a:lnTo>
                      <a:pt x="4" y="49"/>
                    </a:lnTo>
                    <a:lnTo>
                      <a:pt x="8" y="42"/>
                    </a:lnTo>
                    <a:lnTo>
                      <a:pt x="12" y="36"/>
                    </a:lnTo>
                    <a:lnTo>
                      <a:pt x="16" y="30"/>
                    </a:lnTo>
                    <a:lnTo>
                      <a:pt x="21" y="24"/>
                    </a:lnTo>
                    <a:lnTo>
                      <a:pt x="28" y="19"/>
                    </a:lnTo>
                    <a:lnTo>
                      <a:pt x="41" y="10"/>
                    </a:lnTo>
                    <a:lnTo>
                      <a:pt x="55" y="5"/>
                    </a:lnTo>
                    <a:lnTo>
                      <a:pt x="69" y="1"/>
                    </a:lnTo>
                    <a:lnTo>
                      <a:pt x="86" y="0"/>
                    </a:lnTo>
                    <a:lnTo>
                      <a:pt x="103" y="1"/>
                    </a:lnTo>
                    <a:lnTo>
                      <a:pt x="116" y="4"/>
                    </a:lnTo>
                    <a:lnTo>
                      <a:pt x="129" y="6"/>
                    </a:lnTo>
                    <a:lnTo>
                      <a:pt x="140" y="7"/>
                    </a:lnTo>
                    <a:lnTo>
                      <a:pt x="140" y="24"/>
                    </a:lnTo>
                    <a:lnTo>
                      <a:pt x="142" y="35"/>
                    </a:lnTo>
                    <a:lnTo>
                      <a:pt x="143" y="44"/>
                    </a:lnTo>
                    <a:lnTo>
                      <a:pt x="137" y="4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45" name="Freeform 178"/>
              <p:cNvSpPr/>
              <p:nvPr userDrawn="1"/>
            </p:nvSpPr>
            <p:spPr bwMode="auto">
              <a:xfrm>
                <a:off x="1342"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53" y="2"/>
                    </a:lnTo>
                    <a:lnTo>
                      <a:pt x="108" y="0"/>
                    </a:lnTo>
                    <a:lnTo>
                      <a:pt x="108" y="17"/>
                    </a:lnTo>
                    <a:lnTo>
                      <a:pt x="108" y="34"/>
                    </a:lnTo>
                    <a:lnTo>
                      <a:pt x="103" y="35"/>
                    </a:lnTo>
                    <a:lnTo>
                      <a:pt x="100" y="25"/>
                    </a:lnTo>
                    <a:lnTo>
                      <a:pt x="99" y="21"/>
                    </a:lnTo>
                    <a:lnTo>
                      <a:pt x="97" y="17"/>
                    </a:lnTo>
                    <a:lnTo>
                      <a:pt x="93" y="15"/>
                    </a:lnTo>
                    <a:lnTo>
                      <a:pt x="90" y="12"/>
                    </a:lnTo>
                    <a:lnTo>
                      <a:pt x="83" y="11"/>
                    </a:lnTo>
                    <a:lnTo>
                      <a:pt x="77" y="11"/>
                    </a:lnTo>
                    <a:lnTo>
                      <a:pt x="47" y="11"/>
                    </a:lnTo>
                    <a:lnTo>
                      <a:pt x="47" y="66"/>
                    </a:lnTo>
                    <a:lnTo>
                      <a:pt x="71" y="66"/>
                    </a:lnTo>
                    <a:lnTo>
                      <a:pt x="77" y="65"/>
                    </a:lnTo>
                    <a:lnTo>
                      <a:pt x="79" y="65"/>
                    </a:lnTo>
                    <a:lnTo>
                      <a:pt x="82" y="62"/>
                    </a:lnTo>
                    <a:lnTo>
                      <a:pt x="84" y="61"/>
                    </a:lnTo>
                    <a:lnTo>
                      <a:pt x="87" y="55"/>
                    </a:lnTo>
                    <a:lnTo>
                      <a:pt x="88" y="47"/>
                    </a:lnTo>
                    <a:lnTo>
                      <a:pt x="95" y="47"/>
                    </a:lnTo>
                    <a:lnTo>
                      <a:pt x="95" y="72"/>
                    </a:lnTo>
                    <a:lnTo>
                      <a:pt x="95" y="96"/>
                    </a:lnTo>
                    <a:lnTo>
                      <a:pt x="88" y="97"/>
                    </a:lnTo>
                    <a:lnTo>
                      <a:pt x="87" y="88"/>
                    </a:lnTo>
                    <a:lnTo>
                      <a:pt x="86" y="82"/>
                    </a:lnTo>
                    <a:lnTo>
                      <a:pt x="83" y="79"/>
                    </a:lnTo>
                    <a:lnTo>
                      <a:pt x="81" y="78"/>
                    </a:lnTo>
                    <a:lnTo>
                      <a:pt x="77" y="77"/>
                    </a:lnTo>
                    <a:lnTo>
                      <a:pt x="71" y="77"/>
                    </a:lnTo>
                    <a:lnTo>
                      <a:pt x="47" y="77"/>
                    </a:lnTo>
                    <a:lnTo>
                      <a:pt x="47" y="126"/>
                    </a:lnTo>
                    <a:lnTo>
                      <a:pt x="47" y="131"/>
                    </a:lnTo>
                    <a:lnTo>
                      <a:pt x="48" y="134"/>
                    </a:lnTo>
                    <a:lnTo>
                      <a:pt x="51" y="136"/>
                    </a:lnTo>
                    <a:lnTo>
                      <a:pt x="55" y="138"/>
                    </a:lnTo>
                    <a:lnTo>
                      <a:pt x="62" y="139"/>
                    </a:lnTo>
                    <a:lnTo>
                      <a:pt x="73" y="140"/>
                    </a:lnTo>
                    <a:lnTo>
                      <a:pt x="90" y="139"/>
                    </a:lnTo>
                    <a:lnTo>
                      <a:pt x="96" y="138"/>
                    </a:lnTo>
                    <a:lnTo>
                      <a:pt x="101" y="136"/>
                    </a:lnTo>
                    <a:lnTo>
                      <a:pt x="106" y="132"/>
                    </a:lnTo>
                    <a:lnTo>
                      <a:pt x="110" y="129"/>
                    </a:lnTo>
                    <a:lnTo>
                      <a:pt x="113" y="122"/>
                    </a:lnTo>
                    <a:lnTo>
                      <a:pt x="116"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46" name="Freeform 179"/>
              <p:cNvSpPr/>
              <p:nvPr userDrawn="1"/>
            </p:nvSpPr>
            <p:spPr bwMode="auto">
              <a:xfrm>
                <a:off x="353" y="271"/>
                <a:ext cx="24" cy="61"/>
              </a:xfrm>
              <a:custGeom>
                <a:avLst/>
                <a:gdLst>
                  <a:gd name="T0" fmla="*/ 0 w 72"/>
                  <a:gd name="T1" fmla="*/ 0 h 182"/>
                  <a:gd name="T2" fmla="*/ 0 w 72"/>
                  <a:gd name="T3" fmla="*/ 0 h 182"/>
                  <a:gd name="T4" fmla="*/ 0 w 72"/>
                  <a:gd name="T5" fmla="*/ 0 h 182"/>
                  <a:gd name="T6" fmla="*/ 0 w 72"/>
                  <a:gd name="T7" fmla="*/ 0 h 182"/>
                  <a:gd name="T8" fmla="*/ 0 w 72"/>
                  <a:gd name="T9" fmla="*/ 0 h 182"/>
                  <a:gd name="T10" fmla="*/ 0 w 72"/>
                  <a:gd name="T11" fmla="*/ 0 h 182"/>
                  <a:gd name="T12" fmla="*/ 0 w 72"/>
                  <a:gd name="T13" fmla="*/ 0 h 182"/>
                  <a:gd name="T14" fmla="*/ 0 w 72"/>
                  <a:gd name="T15" fmla="*/ 0 h 182"/>
                  <a:gd name="T16" fmla="*/ 0 w 72"/>
                  <a:gd name="T17" fmla="*/ 0 h 182"/>
                  <a:gd name="T18" fmla="*/ 0 w 72"/>
                  <a:gd name="T19" fmla="*/ 0 h 182"/>
                  <a:gd name="T20" fmla="*/ 0 w 72"/>
                  <a:gd name="T21" fmla="*/ 0 h 182"/>
                  <a:gd name="T22" fmla="*/ 0 w 72"/>
                  <a:gd name="T23" fmla="*/ 0 h 182"/>
                  <a:gd name="T24" fmla="*/ 0 w 72"/>
                  <a:gd name="T25" fmla="*/ 0 h 182"/>
                  <a:gd name="T26" fmla="*/ 0 w 72"/>
                  <a:gd name="T27" fmla="*/ 0 h 182"/>
                  <a:gd name="T28" fmla="*/ 0 w 72"/>
                  <a:gd name="T29" fmla="*/ 0 h 182"/>
                  <a:gd name="T30" fmla="*/ 0 w 72"/>
                  <a:gd name="T31" fmla="*/ 0 h 182"/>
                  <a:gd name="T32" fmla="*/ 0 w 72"/>
                  <a:gd name="T33" fmla="*/ 0 h 182"/>
                  <a:gd name="T34" fmla="*/ 0 w 72"/>
                  <a:gd name="T35" fmla="*/ 0 h 182"/>
                  <a:gd name="T36" fmla="*/ 0 w 72"/>
                  <a:gd name="T37" fmla="*/ 0 h 182"/>
                  <a:gd name="T38" fmla="*/ 0 w 72"/>
                  <a:gd name="T39" fmla="*/ 0 h 182"/>
                  <a:gd name="T40" fmla="*/ 0 w 72"/>
                  <a:gd name="T41" fmla="*/ 0 h 182"/>
                  <a:gd name="T42" fmla="*/ 0 w 72"/>
                  <a:gd name="T43" fmla="*/ 0 h 182"/>
                  <a:gd name="T44" fmla="*/ 0 w 72"/>
                  <a:gd name="T45" fmla="*/ 0 h 182"/>
                  <a:gd name="T46" fmla="*/ 0 w 72"/>
                  <a:gd name="T47" fmla="*/ 0 h 182"/>
                  <a:gd name="T48" fmla="*/ 0 w 72"/>
                  <a:gd name="T49" fmla="*/ 0 h 182"/>
                  <a:gd name="T50" fmla="*/ 0 w 72"/>
                  <a:gd name="T51" fmla="*/ 0 h 182"/>
                  <a:gd name="T52" fmla="*/ 0 w 72"/>
                  <a:gd name="T53" fmla="*/ 0 h 182"/>
                  <a:gd name="T54" fmla="*/ 0 w 72"/>
                  <a:gd name="T55" fmla="*/ 0 h 182"/>
                  <a:gd name="T56" fmla="*/ 0 w 72"/>
                  <a:gd name="T57" fmla="*/ 0 h 182"/>
                  <a:gd name="T58" fmla="*/ 0 w 72"/>
                  <a:gd name="T59" fmla="*/ 0 h 182"/>
                  <a:gd name="T60" fmla="*/ 0 w 72"/>
                  <a:gd name="T61" fmla="*/ 0 h 182"/>
                  <a:gd name="T62" fmla="*/ 0 w 72"/>
                  <a:gd name="T63" fmla="*/ 0 h 182"/>
                  <a:gd name="T64" fmla="*/ 0 w 72"/>
                  <a:gd name="T65" fmla="*/ 0 h 182"/>
                  <a:gd name="T66" fmla="*/ 0 w 72"/>
                  <a:gd name="T67" fmla="*/ 0 h 182"/>
                  <a:gd name="T68" fmla="*/ 0 w 72"/>
                  <a:gd name="T69" fmla="*/ 0 h 182"/>
                  <a:gd name="T70" fmla="*/ 0 w 72"/>
                  <a:gd name="T71" fmla="*/ 0 h 182"/>
                  <a:gd name="T72" fmla="*/ 0 w 72"/>
                  <a:gd name="T73" fmla="*/ 0 h 182"/>
                  <a:gd name="T74" fmla="*/ 0 w 72"/>
                  <a:gd name="T75" fmla="*/ 0 h 182"/>
                  <a:gd name="T76" fmla="*/ 0 w 72"/>
                  <a:gd name="T77" fmla="*/ 0 h 182"/>
                  <a:gd name="T78" fmla="*/ 0 w 72"/>
                  <a:gd name="T79" fmla="*/ 0 h 182"/>
                  <a:gd name="T80" fmla="*/ 0 w 72"/>
                  <a:gd name="T81" fmla="*/ 0 h 182"/>
                  <a:gd name="T82" fmla="*/ 0 w 72"/>
                  <a:gd name="T83" fmla="*/ 0 h 182"/>
                  <a:gd name="T84" fmla="*/ 0 w 72"/>
                  <a:gd name="T85" fmla="*/ 0 h 182"/>
                  <a:gd name="T86" fmla="*/ 0 w 72"/>
                  <a:gd name="T87" fmla="*/ 0 h 182"/>
                  <a:gd name="T88" fmla="*/ 0 w 72"/>
                  <a:gd name="T89" fmla="*/ 0 h 182"/>
                  <a:gd name="T90" fmla="*/ 0 w 72"/>
                  <a:gd name="T91" fmla="*/ 0 h 182"/>
                  <a:gd name="T92" fmla="*/ 0 w 72"/>
                  <a:gd name="T93" fmla="*/ 0 h 18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2" h="182">
                    <a:moveTo>
                      <a:pt x="23" y="25"/>
                    </a:moveTo>
                    <a:lnTo>
                      <a:pt x="23" y="25"/>
                    </a:lnTo>
                    <a:lnTo>
                      <a:pt x="23" y="20"/>
                    </a:lnTo>
                    <a:lnTo>
                      <a:pt x="22" y="15"/>
                    </a:lnTo>
                    <a:lnTo>
                      <a:pt x="19" y="12"/>
                    </a:lnTo>
                    <a:lnTo>
                      <a:pt x="17" y="9"/>
                    </a:lnTo>
                    <a:lnTo>
                      <a:pt x="13" y="8"/>
                    </a:lnTo>
                    <a:lnTo>
                      <a:pt x="9" y="7"/>
                    </a:lnTo>
                    <a:lnTo>
                      <a:pt x="0" y="7"/>
                    </a:lnTo>
                    <a:lnTo>
                      <a:pt x="0" y="0"/>
                    </a:lnTo>
                    <a:lnTo>
                      <a:pt x="36" y="0"/>
                    </a:lnTo>
                    <a:lnTo>
                      <a:pt x="72" y="0"/>
                    </a:lnTo>
                    <a:lnTo>
                      <a:pt x="72" y="7"/>
                    </a:lnTo>
                    <a:lnTo>
                      <a:pt x="63" y="7"/>
                    </a:lnTo>
                    <a:lnTo>
                      <a:pt x="59" y="8"/>
                    </a:lnTo>
                    <a:lnTo>
                      <a:pt x="55" y="9"/>
                    </a:lnTo>
                    <a:lnTo>
                      <a:pt x="53" y="12"/>
                    </a:lnTo>
                    <a:lnTo>
                      <a:pt x="50" y="15"/>
                    </a:lnTo>
                    <a:lnTo>
                      <a:pt x="49" y="20"/>
                    </a:lnTo>
                    <a:lnTo>
                      <a:pt x="49" y="25"/>
                    </a:lnTo>
                    <a:lnTo>
                      <a:pt x="49" y="157"/>
                    </a:lnTo>
                    <a:lnTo>
                      <a:pt x="49" y="162"/>
                    </a:lnTo>
                    <a:lnTo>
                      <a:pt x="50" y="167"/>
                    </a:lnTo>
                    <a:lnTo>
                      <a:pt x="53" y="170"/>
                    </a:lnTo>
                    <a:lnTo>
                      <a:pt x="55" y="173"/>
                    </a:lnTo>
                    <a:lnTo>
                      <a:pt x="59" y="174"/>
                    </a:lnTo>
                    <a:lnTo>
                      <a:pt x="63" y="175"/>
                    </a:lnTo>
                    <a:lnTo>
                      <a:pt x="72" y="175"/>
                    </a:lnTo>
                    <a:lnTo>
                      <a:pt x="72" y="182"/>
                    </a:lnTo>
                    <a:lnTo>
                      <a:pt x="37" y="182"/>
                    </a:lnTo>
                    <a:lnTo>
                      <a:pt x="0" y="182"/>
                    </a:lnTo>
                    <a:lnTo>
                      <a:pt x="0" y="175"/>
                    </a:lnTo>
                    <a:lnTo>
                      <a:pt x="9" y="175"/>
                    </a:lnTo>
                    <a:lnTo>
                      <a:pt x="13" y="174"/>
                    </a:lnTo>
                    <a:lnTo>
                      <a:pt x="17" y="173"/>
                    </a:lnTo>
                    <a:lnTo>
                      <a:pt x="19" y="170"/>
                    </a:lnTo>
                    <a:lnTo>
                      <a:pt x="22" y="167"/>
                    </a:lnTo>
                    <a:lnTo>
                      <a:pt x="23" y="162"/>
                    </a:lnTo>
                    <a:lnTo>
                      <a:pt x="23" y="157"/>
                    </a:lnTo>
                    <a:lnTo>
                      <a:pt x="23" y="2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47" name="Freeform 180"/>
              <p:cNvSpPr/>
              <p:nvPr userDrawn="1"/>
            </p:nvSpPr>
            <p:spPr bwMode="auto">
              <a:xfrm>
                <a:off x="385"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w 131"/>
                  <a:gd name="T81" fmla="*/ 0 h 1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1" h="120">
                    <a:moveTo>
                      <a:pt x="17" y="35"/>
                    </a:moveTo>
                    <a:lnTo>
                      <a:pt x="17" y="35"/>
                    </a:lnTo>
                    <a:lnTo>
                      <a:pt x="17" y="29"/>
                    </a:lnTo>
                    <a:lnTo>
                      <a:pt x="15" y="25"/>
                    </a:lnTo>
                    <a:lnTo>
                      <a:pt x="9" y="21"/>
                    </a:lnTo>
                    <a:lnTo>
                      <a:pt x="2" y="19"/>
                    </a:lnTo>
                    <a:lnTo>
                      <a:pt x="2" y="13"/>
                    </a:lnTo>
                    <a:lnTo>
                      <a:pt x="18"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79" y="113"/>
                    </a:lnTo>
                    <a:lnTo>
                      <a:pt x="85" y="113"/>
                    </a:lnTo>
                    <a:lnTo>
                      <a:pt x="88" y="112"/>
                    </a:lnTo>
                    <a:lnTo>
                      <a:pt x="91" y="109"/>
                    </a:lnTo>
                    <a:lnTo>
                      <a:pt x="92" y="104"/>
                    </a:lnTo>
                    <a:lnTo>
                      <a:pt x="92" y="37"/>
                    </a:lnTo>
                    <a:lnTo>
                      <a:pt x="92" y="32"/>
                    </a:lnTo>
                    <a:lnTo>
                      <a:pt x="91" y="28"/>
                    </a:lnTo>
                    <a:lnTo>
                      <a:pt x="88" y="24"/>
                    </a:lnTo>
                    <a:lnTo>
                      <a:pt x="86" y="20"/>
                    </a:lnTo>
                    <a:lnTo>
                      <a:pt x="83" y="17"/>
                    </a:lnTo>
                    <a:lnTo>
                      <a:pt x="78" y="16"/>
                    </a:lnTo>
                    <a:lnTo>
                      <a:pt x="69" y="15"/>
                    </a:lnTo>
                    <a:lnTo>
                      <a:pt x="61" y="16"/>
                    </a:lnTo>
                    <a:lnTo>
                      <a:pt x="53" y="19"/>
                    </a:lnTo>
                    <a:lnTo>
                      <a:pt x="46" y="22"/>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48" name="Freeform 181"/>
              <p:cNvSpPr/>
              <p:nvPr userDrawn="1"/>
            </p:nvSpPr>
            <p:spPr bwMode="auto">
              <a:xfrm>
                <a:off x="434" y="284"/>
                <a:ext cx="26" cy="49"/>
              </a:xfrm>
              <a:custGeom>
                <a:avLst/>
                <a:gdLst>
                  <a:gd name="T0" fmla="*/ 0 w 78"/>
                  <a:gd name="T1" fmla="*/ 0 h 146"/>
                  <a:gd name="T2" fmla="*/ 0 w 78"/>
                  <a:gd name="T3" fmla="*/ 0 h 146"/>
                  <a:gd name="T4" fmla="*/ 0 w 78"/>
                  <a:gd name="T5" fmla="*/ 0 h 146"/>
                  <a:gd name="T6" fmla="*/ 0 w 78"/>
                  <a:gd name="T7" fmla="*/ 0 h 146"/>
                  <a:gd name="T8" fmla="*/ 0 w 78"/>
                  <a:gd name="T9" fmla="*/ 0 h 146"/>
                  <a:gd name="T10" fmla="*/ 0 w 78"/>
                  <a:gd name="T11" fmla="*/ 0 h 146"/>
                  <a:gd name="T12" fmla="*/ 0 w 78"/>
                  <a:gd name="T13" fmla="*/ 0 h 146"/>
                  <a:gd name="T14" fmla="*/ 0 w 78"/>
                  <a:gd name="T15" fmla="*/ 0 h 146"/>
                  <a:gd name="T16" fmla="*/ 0 w 78"/>
                  <a:gd name="T17" fmla="*/ 0 h 146"/>
                  <a:gd name="T18" fmla="*/ 0 w 78"/>
                  <a:gd name="T19" fmla="*/ 0 h 146"/>
                  <a:gd name="T20" fmla="*/ 0 w 78"/>
                  <a:gd name="T21" fmla="*/ 0 h 146"/>
                  <a:gd name="T22" fmla="*/ 0 w 78"/>
                  <a:gd name="T23" fmla="*/ 0 h 146"/>
                  <a:gd name="T24" fmla="*/ 0 w 78"/>
                  <a:gd name="T25" fmla="*/ 0 h 146"/>
                  <a:gd name="T26" fmla="*/ 0 w 78"/>
                  <a:gd name="T27" fmla="*/ 0 h 146"/>
                  <a:gd name="T28" fmla="*/ 0 w 78"/>
                  <a:gd name="T29" fmla="*/ 0 h 146"/>
                  <a:gd name="T30" fmla="*/ 0 w 78"/>
                  <a:gd name="T31" fmla="*/ 0 h 146"/>
                  <a:gd name="T32" fmla="*/ 0 w 78"/>
                  <a:gd name="T33" fmla="*/ 0 h 146"/>
                  <a:gd name="T34" fmla="*/ 0 w 78"/>
                  <a:gd name="T35" fmla="*/ 0 h 146"/>
                  <a:gd name="T36" fmla="*/ 0 w 78"/>
                  <a:gd name="T37" fmla="*/ 0 h 146"/>
                  <a:gd name="T38" fmla="*/ 0 w 78"/>
                  <a:gd name="T39" fmla="*/ 0 h 146"/>
                  <a:gd name="T40" fmla="*/ 0 w 78"/>
                  <a:gd name="T41" fmla="*/ 0 h 146"/>
                  <a:gd name="T42" fmla="*/ 0 w 78"/>
                  <a:gd name="T43" fmla="*/ 0 h 146"/>
                  <a:gd name="T44" fmla="*/ 0 w 78"/>
                  <a:gd name="T45" fmla="*/ 0 h 146"/>
                  <a:gd name="T46" fmla="*/ 0 w 78"/>
                  <a:gd name="T47" fmla="*/ 0 h 146"/>
                  <a:gd name="T48" fmla="*/ 0 w 78"/>
                  <a:gd name="T49" fmla="*/ 0 h 146"/>
                  <a:gd name="T50" fmla="*/ 0 w 78"/>
                  <a:gd name="T51" fmla="*/ 0 h 146"/>
                  <a:gd name="T52" fmla="*/ 0 w 78"/>
                  <a:gd name="T53" fmla="*/ 0 h 146"/>
                  <a:gd name="T54" fmla="*/ 0 w 78"/>
                  <a:gd name="T55" fmla="*/ 0 h 146"/>
                  <a:gd name="T56" fmla="*/ 0 w 78"/>
                  <a:gd name="T57" fmla="*/ 0 h 146"/>
                  <a:gd name="T58" fmla="*/ 0 w 78"/>
                  <a:gd name="T59" fmla="*/ 0 h 146"/>
                  <a:gd name="T60" fmla="*/ 0 w 78"/>
                  <a:gd name="T61" fmla="*/ 0 h 146"/>
                  <a:gd name="T62" fmla="*/ 0 w 78"/>
                  <a:gd name="T63" fmla="*/ 0 h 146"/>
                  <a:gd name="T64" fmla="*/ 0 w 78"/>
                  <a:gd name="T65" fmla="*/ 0 h 146"/>
                  <a:gd name="T66" fmla="*/ 0 w 78"/>
                  <a:gd name="T67" fmla="*/ 0 h 146"/>
                  <a:gd name="T68" fmla="*/ 0 w 78"/>
                  <a:gd name="T69" fmla="*/ 0 h 146"/>
                  <a:gd name="T70" fmla="*/ 0 w 78"/>
                  <a:gd name="T71" fmla="*/ 0 h 146"/>
                  <a:gd name="T72" fmla="*/ 0 w 78"/>
                  <a:gd name="T73" fmla="*/ 0 h 146"/>
                  <a:gd name="T74" fmla="*/ 0 w 78"/>
                  <a:gd name="T75" fmla="*/ 0 h 146"/>
                  <a:gd name="T76" fmla="*/ 0 w 78"/>
                  <a:gd name="T77" fmla="*/ 0 h 146"/>
                  <a:gd name="T78" fmla="*/ 0 w 78"/>
                  <a:gd name="T79" fmla="*/ 0 h 146"/>
                  <a:gd name="T80" fmla="*/ 0 w 78"/>
                  <a:gd name="T81" fmla="*/ 0 h 146"/>
                  <a:gd name="T82" fmla="*/ 0 w 78"/>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8" h="146">
                    <a:moveTo>
                      <a:pt x="39" y="109"/>
                    </a:moveTo>
                    <a:lnTo>
                      <a:pt x="39"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2" y="140"/>
                    </a:lnTo>
                    <a:lnTo>
                      <a:pt x="52" y="144"/>
                    </a:lnTo>
                    <a:lnTo>
                      <a:pt x="43" y="146"/>
                    </a:lnTo>
                    <a:lnTo>
                      <a:pt x="36" y="146"/>
                    </a:lnTo>
                    <a:lnTo>
                      <a:pt x="31" y="144"/>
                    </a:lnTo>
                    <a:lnTo>
                      <a:pt x="27" y="142"/>
                    </a:lnTo>
                    <a:lnTo>
                      <a:pt x="23" y="139"/>
                    </a:lnTo>
                    <a:lnTo>
                      <a:pt x="21" y="136"/>
                    </a:lnTo>
                    <a:lnTo>
                      <a:pt x="20" y="131"/>
                    </a:lnTo>
                    <a:lnTo>
                      <a:pt x="18" y="127"/>
                    </a:lnTo>
                    <a:lnTo>
                      <a:pt x="18" y="122"/>
                    </a:lnTo>
                    <a:lnTo>
                      <a:pt x="18" y="41"/>
                    </a:lnTo>
                    <a:lnTo>
                      <a:pt x="0" y="41"/>
                    </a:lnTo>
                    <a:lnTo>
                      <a:pt x="0" y="37"/>
                    </a:lnTo>
                    <a:lnTo>
                      <a:pt x="9" y="29"/>
                    </a:lnTo>
                    <a:lnTo>
                      <a:pt x="18" y="22"/>
                    </a:lnTo>
                    <a:lnTo>
                      <a:pt x="26" y="13"/>
                    </a:lnTo>
                    <a:lnTo>
                      <a:pt x="35" y="0"/>
                    </a:lnTo>
                    <a:lnTo>
                      <a:pt x="39" y="0"/>
                    </a:lnTo>
                    <a:lnTo>
                      <a:pt x="39" y="26"/>
                    </a:lnTo>
                    <a:lnTo>
                      <a:pt x="78" y="26"/>
                    </a:lnTo>
                    <a:lnTo>
                      <a:pt x="78" y="41"/>
                    </a:lnTo>
                    <a:lnTo>
                      <a:pt x="39" y="41"/>
                    </a:lnTo>
                    <a:lnTo>
                      <a:pt x="39" y="10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49" name="Freeform 182"/>
              <p:cNvSpPr>
                <a:spLocks noEditPoints="1"/>
              </p:cNvSpPr>
              <p:nvPr userDrawn="1"/>
            </p:nvSpPr>
            <p:spPr bwMode="auto">
              <a:xfrm>
                <a:off x="463" y="292"/>
                <a:ext cx="33" cy="41"/>
              </a:xfrm>
              <a:custGeom>
                <a:avLst/>
                <a:gdLst>
                  <a:gd name="T0" fmla="*/ 0 w 98"/>
                  <a:gd name="T1" fmla="*/ 0 h 124"/>
                  <a:gd name="T2" fmla="*/ 0 w 98"/>
                  <a:gd name="T3" fmla="*/ 0 h 124"/>
                  <a:gd name="T4" fmla="*/ 0 w 98"/>
                  <a:gd name="T5" fmla="*/ 0 h 124"/>
                  <a:gd name="T6" fmla="*/ 0 w 98"/>
                  <a:gd name="T7" fmla="*/ 0 h 124"/>
                  <a:gd name="T8" fmla="*/ 0 w 98"/>
                  <a:gd name="T9" fmla="*/ 0 h 124"/>
                  <a:gd name="T10" fmla="*/ 0 w 98"/>
                  <a:gd name="T11" fmla="*/ 0 h 124"/>
                  <a:gd name="T12" fmla="*/ 0 w 98"/>
                  <a:gd name="T13" fmla="*/ 0 h 124"/>
                  <a:gd name="T14" fmla="*/ 0 w 98"/>
                  <a:gd name="T15" fmla="*/ 0 h 124"/>
                  <a:gd name="T16" fmla="*/ 0 w 98"/>
                  <a:gd name="T17" fmla="*/ 0 h 124"/>
                  <a:gd name="T18" fmla="*/ 0 w 98"/>
                  <a:gd name="T19" fmla="*/ 0 h 124"/>
                  <a:gd name="T20" fmla="*/ 0 w 98"/>
                  <a:gd name="T21" fmla="*/ 0 h 124"/>
                  <a:gd name="T22" fmla="*/ 0 w 98"/>
                  <a:gd name="T23" fmla="*/ 0 h 124"/>
                  <a:gd name="T24" fmla="*/ 0 w 98"/>
                  <a:gd name="T25" fmla="*/ 0 h 124"/>
                  <a:gd name="T26" fmla="*/ 0 w 98"/>
                  <a:gd name="T27" fmla="*/ 0 h 124"/>
                  <a:gd name="T28" fmla="*/ 0 w 98"/>
                  <a:gd name="T29" fmla="*/ 0 h 124"/>
                  <a:gd name="T30" fmla="*/ 0 w 98"/>
                  <a:gd name="T31" fmla="*/ 0 h 124"/>
                  <a:gd name="T32" fmla="*/ 0 w 98"/>
                  <a:gd name="T33" fmla="*/ 0 h 124"/>
                  <a:gd name="T34" fmla="*/ 0 w 98"/>
                  <a:gd name="T35" fmla="*/ 0 h 124"/>
                  <a:gd name="T36" fmla="*/ 0 w 98"/>
                  <a:gd name="T37" fmla="*/ 0 h 124"/>
                  <a:gd name="T38" fmla="*/ 0 w 98"/>
                  <a:gd name="T39" fmla="*/ 0 h 124"/>
                  <a:gd name="T40" fmla="*/ 0 w 98"/>
                  <a:gd name="T41" fmla="*/ 0 h 124"/>
                  <a:gd name="T42" fmla="*/ 0 w 98"/>
                  <a:gd name="T43" fmla="*/ 0 h 124"/>
                  <a:gd name="T44" fmla="*/ 0 w 98"/>
                  <a:gd name="T45" fmla="*/ 0 h 124"/>
                  <a:gd name="T46" fmla="*/ 0 w 98"/>
                  <a:gd name="T47" fmla="*/ 0 h 124"/>
                  <a:gd name="T48" fmla="*/ 0 w 98"/>
                  <a:gd name="T49" fmla="*/ 0 h 124"/>
                  <a:gd name="T50" fmla="*/ 0 w 98"/>
                  <a:gd name="T51" fmla="*/ 0 h 124"/>
                  <a:gd name="T52" fmla="*/ 0 w 98"/>
                  <a:gd name="T53" fmla="*/ 0 h 124"/>
                  <a:gd name="T54" fmla="*/ 0 w 98"/>
                  <a:gd name="T55" fmla="*/ 0 h 124"/>
                  <a:gd name="T56" fmla="*/ 0 w 98"/>
                  <a:gd name="T57" fmla="*/ 0 h 124"/>
                  <a:gd name="T58" fmla="*/ 0 w 98"/>
                  <a:gd name="T59" fmla="*/ 0 h 124"/>
                  <a:gd name="T60" fmla="*/ 0 w 98"/>
                  <a:gd name="T61" fmla="*/ 0 h 124"/>
                  <a:gd name="T62" fmla="*/ 0 w 98"/>
                  <a:gd name="T63" fmla="*/ 0 h 124"/>
                  <a:gd name="T64" fmla="*/ 0 w 98"/>
                  <a:gd name="T65" fmla="*/ 0 h 124"/>
                  <a:gd name="T66" fmla="*/ 0 w 98"/>
                  <a:gd name="T67" fmla="*/ 0 h 124"/>
                  <a:gd name="T68" fmla="*/ 0 w 98"/>
                  <a:gd name="T69" fmla="*/ 0 h 124"/>
                  <a:gd name="T70" fmla="*/ 0 w 98"/>
                  <a:gd name="T71" fmla="*/ 0 h 124"/>
                  <a:gd name="T72" fmla="*/ 0 w 98"/>
                  <a:gd name="T73" fmla="*/ 0 h 124"/>
                  <a:gd name="T74" fmla="*/ 0 w 98"/>
                  <a:gd name="T75" fmla="*/ 0 h 124"/>
                  <a:gd name="T76" fmla="*/ 0 w 98"/>
                  <a:gd name="T77" fmla="*/ 0 h 124"/>
                  <a:gd name="T78" fmla="*/ 0 w 98"/>
                  <a:gd name="T79" fmla="*/ 0 h 124"/>
                  <a:gd name="T80" fmla="*/ 0 w 98"/>
                  <a:gd name="T81" fmla="*/ 0 h 124"/>
                  <a:gd name="T82" fmla="*/ 0 w 98"/>
                  <a:gd name="T83" fmla="*/ 0 h 124"/>
                  <a:gd name="T84" fmla="*/ 0 w 98"/>
                  <a:gd name="T85" fmla="*/ 0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8" h="124">
                    <a:moveTo>
                      <a:pt x="21" y="48"/>
                    </a:moveTo>
                    <a:lnTo>
                      <a:pt x="21" y="48"/>
                    </a:lnTo>
                    <a:lnTo>
                      <a:pt x="21" y="54"/>
                    </a:lnTo>
                    <a:lnTo>
                      <a:pt x="21" y="63"/>
                    </a:lnTo>
                    <a:lnTo>
                      <a:pt x="22" y="72"/>
                    </a:lnTo>
                    <a:lnTo>
                      <a:pt x="25" y="81"/>
                    </a:lnTo>
                    <a:lnTo>
                      <a:pt x="28" y="89"/>
                    </a:lnTo>
                    <a:lnTo>
                      <a:pt x="34" y="95"/>
                    </a:lnTo>
                    <a:lnTo>
                      <a:pt x="39" y="100"/>
                    </a:lnTo>
                    <a:lnTo>
                      <a:pt x="45" y="104"/>
                    </a:lnTo>
                    <a:lnTo>
                      <a:pt x="52" y="107"/>
                    </a:lnTo>
                    <a:lnTo>
                      <a:pt x="60" y="108"/>
                    </a:lnTo>
                    <a:lnTo>
                      <a:pt x="70" y="107"/>
                    </a:lnTo>
                    <a:lnTo>
                      <a:pt x="79" y="103"/>
                    </a:lnTo>
                    <a:lnTo>
                      <a:pt x="87" y="98"/>
                    </a:lnTo>
                    <a:lnTo>
                      <a:pt x="95" y="91"/>
                    </a:lnTo>
                    <a:lnTo>
                      <a:pt x="98" y="94"/>
                    </a:lnTo>
                    <a:lnTo>
                      <a:pt x="89" y="105"/>
                    </a:lnTo>
                    <a:lnTo>
                      <a:pt x="78" y="114"/>
                    </a:lnTo>
                    <a:lnTo>
                      <a:pt x="71" y="118"/>
                    </a:lnTo>
                    <a:lnTo>
                      <a:pt x="65" y="121"/>
                    </a:lnTo>
                    <a:lnTo>
                      <a:pt x="58" y="124"/>
                    </a:lnTo>
                    <a:lnTo>
                      <a:pt x="51" y="124"/>
                    </a:lnTo>
                    <a:lnTo>
                      <a:pt x="43" y="124"/>
                    </a:lnTo>
                    <a:lnTo>
                      <a:pt x="36" y="122"/>
                    </a:lnTo>
                    <a:lnTo>
                      <a:pt x="30" y="120"/>
                    </a:lnTo>
                    <a:lnTo>
                      <a:pt x="25" y="117"/>
                    </a:lnTo>
                    <a:lnTo>
                      <a:pt x="17" y="111"/>
                    </a:lnTo>
                    <a:lnTo>
                      <a:pt x="10" y="102"/>
                    </a:lnTo>
                    <a:lnTo>
                      <a:pt x="5" y="92"/>
                    </a:lnTo>
                    <a:lnTo>
                      <a:pt x="3" y="83"/>
                    </a:lnTo>
                    <a:lnTo>
                      <a:pt x="1" y="74"/>
                    </a:lnTo>
                    <a:lnTo>
                      <a:pt x="0" y="67"/>
                    </a:lnTo>
                    <a:lnTo>
                      <a:pt x="1" y="57"/>
                    </a:lnTo>
                    <a:lnTo>
                      <a:pt x="3" y="50"/>
                    </a:lnTo>
                    <a:lnTo>
                      <a:pt x="4" y="42"/>
                    </a:lnTo>
                    <a:lnTo>
                      <a:pt x="6" y="35"/>
                    </a:lnTo>
                    <a:lnTo>
                      <a:pt x="13" y="24"/>
                    </a:lnTo>
                    <a:lnTo>
                      <a:pt x="19" y="15"/>
                    </a:lnTo>
                    <a:lnTo>
                      <a:pt x="28" y="8"/>
                    </a:lnTo>
                    <a:lnTo>
                      <a:pt x="38" y="4"/>
                    </a:lnTo>
                    <a:lnTo>
                      <a:pt x="45" y="2"/>
                    </a:lnTo>
                    <a:lnTo>
                      <a:pt x="53" y="0"/>
                    </a:lnTo>
                    <a:lnTo>
                      <a:pt x="61" y="2"/>
                    </a:lnTo>
                    <a:lnTo>
                      <a:pt x="69" y="3"/>
                    </a:lnTo>
                    <a:lnTo>
                      <a:pt x="76" y="7"/>
                    </a:lnTo>
                    <a:lnTo>
                      <a:pt x="83" y="11"/>
                    </a:lnTo>
                    <a:lnTo>
                      <a:pt x="89" y="16"/>
                    </a:lnTo>
                    <a:lnTo>
                      <a:pt x="93" y="24"/>
                    </a:lnTo>
                    <a:lnTo>
                      <a:pt x="96" y="32"/>
                    </a:lnTo>
                    <a:lnTo>
                      <a:pt x="97" y="42"/>
                    </a:lnTo>
                    <a:lnTo>
                      <a:pt x="97" y="46"/>
                    </a:lnTo>
                    <a:lnTo>
                      <a:pt x="95" y="48"/>
                    </a:lnTo>
                    <a:lnTo>
                      <a:pt x="21" y="48"/>
                    </a:lnTo>
                    <a:close/>
                    <a:moveTo>
                      <a:pt x="67" y="39"/>
                    </a:moveTo>
                    <a:lnTo>
                      <a:pt x="67" y="39"/>
                    </a:lnTo>
                    <a:lnTo>
                      <a:pt x="71" y="39"/>
                    </a:lnTo>
                    <a:lnTo>
                      <a:pt x="74" y="38"/>
                    </a:lnTo>
                    <a:lnTo>
                      <a:pt x="75" y="35"/>
                    </a:lnTo>
                    <a:lnTo>
                      <a:pt x="75" y="33"/>
                    </a:lnTo>
                    <a:lnTo>
                      <a:pt x="74" y="28"/>
                    </a:lnTo>
                    <a:lnTo>
                      <a:pt x="74" y="24"/>
                    </a:lnTo>
                    <a:lnTo>
                      <a:pt x="71" y="20"/>
                    </a:lnTo>
                    <a:lnTo>
                      <a:pt x="69" y="16"/>
                    </a:lnTo>
                    <a:lnTo>
                      <a:pt x="66" y="13"/>
                    </a:lnTo>
                    <a:lnTo>
                      <a:pt x="62" y="11"/>
                    </a:lnTo>
                    <a:lnTo>
                      <a:pt x="57" y="10"/>
                    </a:lnTo>
                    <a:lnTo>
                      <a:pt x="52" y="10"/>
                    </a:lnTo>
                    <a:lnTo>
                      <a:pt x="47" y="10"/>
                    </a:lnTo>
                    <a:lnTo>
                      <a:pt x="41" y="11"/>
                    </a:lnTo>
                    <a:lnTo>
                      <a:pt x="36" y="13"/>
                    </a:lnTo>
                    <a:lnTo>
                      <a:pt x="32" y="17"/>
                    </a:lnTo>
                    <a:lnTo>
                      <a:pt x="28" y="21"/>
                    </a:lnTo>
                    <a:lnTo>
                      <a:pt x="26" y="26"/>
                    </a:lnTo>
                    <a:lnTo>
                      <a:pt x="23" y="33"/>
                    </a:lnTo>
                    <a:lnTo>
                      <a:pt x="22" y="39"/>
                    </a:lnTo>
                    <a:lnTo>
                      <a:pt x="67" y="3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50" name="Freeform 183"/>
              <p:cNvSpPr/>
              <p:nvPr userDrawn="1"/>
            </p:nvSpPr>
            <p:spPr bwMode="auto">
              <a:xfrm>
                <a:off x="501" y="292"/>
                <a:ext cx="29" cy="40"/>
              </a:xfrm>
              <a:custGeom>
                <a:avLst/>
                <a:gdLst>
                  <a:gd name="T0" fmla="*/ 0 w 89"/>
                  <a:gd name="T1" fmla="*/ 0 h 120"/>
                  <a:gd name="T2" fmla="*/ 0 w 89"/>
                  <a:gd name="T3" fmla="*/ 0 h 120"/>
                  <a:gd name="T4" fmla="*/ 0 w 89"/>
                  <a:gd name="T5" fmla="*/ 0 h 120"/>
                  <a:gd name="T6" fmla="*/ 0 w 89"/>
                  <a:gd name="T7" fmla="*/ 0 h 120"/>
                  <a:gd name="T8" fmla="*/ 0 w 89"/>
                  <a:gd name="T9" fmla="*/ 0 h 120"/>
                  <a:gd name="T10" fmla="*/ 0 w 89"/>
                  <a:gd name="T11" fmla="*/ 0 h 120"/>
                  <a:gd name="T12" fmla="*/ 0 w 89"/>
                  <a:gd name="T13" fmla="*/ 0 h 120"/>
                  <a:gd name="T14" fmla="*/ 0 w 89"/>
                  <a:gd name="T15" fmla="*/ 0 h 120"/>
                  <a:gd name="T16" fmla="*/ 0 w 89"/>
                  <a:gd name="T17" fmla="*/ 0 h 120"/>
                  <a:gd name="T18" fmla="*/ 0 w 89"/>
                  <a:gd name="T19" fmla="*/ 0 h 120"/>
                  <a:gd name="T20" fmla="*/ 0 w 89"/>
                  <a:gd name="T21" fmla="*/ 0 h 120"/>
                  <a:gd name="T22" fmla="*/ 0 w 89"/>
                  <a:gd name="T23" fmla="*/ 0 h 120"/>
                  <a:gd name="T24" fmla="*/ 0 w 89"/>
                  <a:gd name="T25" fmla="*/ 0 h 120"/>
                  <a:gd name="T26" fmla="*/ 0 w 89"/>
                  <a:gd name="T27" fmla="*/ 0 h 120"/>
                  <a:gd name="T28" fmla="*/ 0 w 89"/>
                  <a:gd name="T29" fmla="*/ 0 h 120"/>
                  <a:gd name="T30" fmla="*/ 0 w 89"/>
                  <a:gd name="T31" fmla="*/ 0 h 120"/>
                  <a:gd name="T32" fmla="*/ 0 w 89"/>
                  <a:gd name="T33" fmla="*/ 0 h 120"/>
                  <a:gd name="T34" fmla="*/ 0 w 89"/>
                  <a:gd name="T35" fmla="*/ 0 h 120"/>
                  <a:gd name="T36" fmla="*/ 0 w 89"/>
                  <a:gd name="T37" fmla="*/ 0 h 120"/>
                  <a:gd name="T38" fmla="*/ 0 w 89"/>
                  <a:gd name="T39" fmla="*/ 0 h 120"/>
                  <a:gd name="T40" fmla="*/ 0 w 89"/>
                  <a:gd name="T41" fmla="*/ 0 h 120"/>
                  <a:gd name="T42" fmla="*/ 0 w 89"/>
                  <a:gd name="T43" fmla="*/ 0 h 120"/>
                  <a:gd name="T44" fmla="*/ 0 w 89"/>
                  <a:gd name="T45" fmla="*/ 0 h 120"/>
                  <a:gd name="T46" fmla="*/ 0 w 89"/>
                  <a:gd name="T47" fmla="*/ 0 h 120"/>
                  <a:gd name="T48" fmla="*/ 0 w 89"/>
                  <a:gd name="T49" fmla="*/ 0 h 120"/>
                  <a:gd name="T50" fmla="*/ 0 w 89"/>
                  <a:gd name="T51" fmla="*/ 0 h 120"/>
                  <a:gd name="T52" fmla="*/ 0 w 89"/>
                  <a:gd name="T53" fmla="*/ 0 h 120"/>
                  <a:gd name="T54" fmla="*/ 0 w 89"/>
                  <a:gd name="T55" fmla="*/ 0 h 120"/>
                  <a:gd name="T56" fmla="*/ 0 w 89"/>
                  <a:gd name="T57" fmla="*/ 0 h 120"/>
                  <a:gd name="T58" fmla="*/ 0 w 89"/>
                  <a:gd name="T59" fmla="*/ 0 h 120"/>
                  <a:gd name="T60" fmla="*/ 0 w 89"/>
                  <a:gd name="T61" fmla="*/ 0 h 120"/>
                  <a:gd name="T62" fmla="*/ 0 w 89"/>
                  <a:gd name="T63" fmla="*/ 0 h 1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9" h="120">
                    <a:moveTo>
                      <a:pt x="0" y="113"/>
                    </a:moveTo>
                    <a:lnTo>
                      <a:pt x="8" y="113"/>
                    </a:lnTo>
                    <a:lnTo>
                      <a:pt x="13" y="113"/>
                    </a:lnTo>
                    <a:lnTo>
                      <a:pt x="17" y="112"/>
                    </a:lnTo>
                    <a:lnTo>
                      <a:pt x="19" y="109"/>
                    </a:lnTo>
                    <a:lnTo>
                      <a:pt x="19" y="104"/>
                    </a:lnTo>
                    <a:lnTo>
                      <a:pt x="19" y="32"/>
                    </a:lnTo>
                    <a:lnTo>
                      <a:pt x="19" y="29"/>
                    </a:lnTo>
                    <a:lnTo>
                      <a:pt x="18" y="26"/>
                    </a:lnTo>
                    <a:lnTo>
                      <a:pt x="14" y="22"/>
                    </a:lnTo>
                    <a:lnTo>
                      <a:pt x="6" y="20"/>
                    </a:lnTo>
                    <a:lnTo>
                      <a:pt x="6" y="16"/>
                    </a:lnTo>
                    <a:lnTo>
                      <a:pt x="28" y="6"/>
                    </a:lnTo>
                    <a:lnTo>
                      <a:pt x="37" y="0"/>
                    </a:lnTo>
                    <a:lnTo>
                      <a:pt x="40" y="2"/>
                    </a:lnTo>
                    <a:lnTo>
                      <a:pt x="40" y="4"/>
                    </a:lnTo>
                    <a:lnTo>
                      <a:pt x="40" y="28"/>
                    </a:lnTo>
                    <a:lnTo>
                      <a:pt x="41" y="28"/>
                    </a:lnTo>
                    <a:lnTo>
                      <a:pt x="46" y="19"/>
                    </a:lnTo>
                    <a:lnTo>
                      <a:pt x="54" y="11"/>
                    </a:lnTo>
                    <a:lnTo>
                      <a:pt x="58" y="7"/>
                    </a:lnTo>
                    <a:lnTo>
                      <a:pt x="63" y="3"/>
                    </a:lnTo>
                    <a:lnTo>
                      <a:pt x="68" y="2"/>
                    </a:lnTo>
                    <a:lnTo>
                      <a:pt x="74" y="0"/>
                    </a:lnTo>
                    <a:lnTo>
                      <a:pt x="79" y="2"/>
                    </a:lnTo>
                    <a:lnTo>
                      <a:pt x="84" y="4"/>
                    </a:lnTo>
                    <a:lnTo>
                      <a:pt x="88" y="8"/>
                    </a:lnTo>
                    <a:lnTo>
                      <a:pt x="89" y="11"/>
                    </a:lnTo>
                    <a:lnTo>
                      <a:pt x="89" y="15"/>
                    </a:lnTo>
                    <a:lnTo>
                      <a:pt x="88" y="20"/>
                    </a:lnTo>
                    <a:lnTo>
                      <a:pt x="85" y="24"/>
                    </a:lnTo>
                    <a:lnTo>
                      <a:pt x="81" y="26"/>
                    </a:lnTo>
                    <a:lnTo>
                      <a:pt x="76" y="28"/>
                    </a:lnTo>
                    <a:lnTo>
                      <a:pt x="72" y="26"/>
                    </a:lnTo>
                    <a:lnTo>
                      <a:pt x="68" y="25"/>
                    </a:lnTo>
                    <a:lnTo>
                      <a:pt x="65" y="22"/>
                    </a:lnTo>
                    <a:lnTo>
                      <a:pt x="59" y="21"/>
                    </a:lnTo>
                    <a:lnTo>
                      <a:pt x="54" y="22"/>
                    </a:lnTo>
                    <a:lnTo>
                      <a:pt x="48" y="26"/>
                    </a:lnTo>
                    <a:lnTo>
                      <a:pt x="45" y="29"/>
                    </a:lnTo>
                    <a:lnTo>
                      <a:pt x="43" y="33"/>
                    </a:lnTo>
                    <a:lnTo>
                      <a:pt x="41" y="38"/>
                    </a:lnTo>
                    <a:lnTo>
                      <a:pt x="40" y="43"/>
                    </a:lnTo>
                    <a:lnTo>
                      <a:pt x="40" y="104"/>
                    </a:lnTo>
                    <a:lnTo>
                      <a:pt x="41" y="109"/>
                    </a:lnTo>
                    <a:lnTo>
                      <a:pt x="44" y="112"/>
                    </a:lnTo>
                    <a:lnTo>
                      <a:pt x="48" y="113"/>
                    </a:lnTo>
                    <a:lnTo>
                      <a:pt x="53" y="113"/>
                    </a:lnTo>
                    <a:lnTo>
                      <a:pt x="67" y="113"/>
                    </a:lnTo>
                    <a:lnTo>
                      <a:pt x="67" y="120"/>
                    </a:lnTo>
                    <a:lnTo>
                      <a:pt x="31" y="120"/>
                    </a:lnTo>
                    <a:lnTo>
                      <a:pt x="0" y="120"/>
                    </a:lnTo>
                    <a:lnTo>
                      <a:pt x="0" y="11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51" name="Freeform 184"/>
              <p:cNvSpPr/>
              <p:nvPr userDrawn="1"/>
            </p:nvSpPr>
            <p:spPr bwMode="auto">
              <a:xfrm>
                <a:off x="536"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6" y="29"/>
                    </a:lnTo>
                    <a:lnTo>
                      <a:pt x="14" y="25"/>
                    </a:lnTo>
                    <a:lnTo>
                      <a:pt x="9" y="21"/>
                    </a:lnTo>
                    <a:lnTo>
                      <a:pt x="1" y="19"/>
                    </a:lnTo>
                    <a:lnTo>
                      <a:pt x="1" y="13"/>
                    </a:lnTo>
                    <a:lnTo>
                      <a:pt x="18" y="8"/>
                    </a:lnTo>
                    <a:lnTo>
                      <a:pt x="36" y="0"/>
                    </a:lnTo>
                    <a:lnTo>
                      <a:pt x="38" y="2"/>
                    </a:lnTo>
                    <a:lnTo>
                      <a:pt x="38" y="3"/>
                    </a:lnTo>
                    <a:lnTo>
                      <a:pt x="38" y="20"/>
                    </a:lnTo>
                    <a:lnTo>
                      <a:pt x="48" y="12"/>
                    </a:lnTo>
                    <a:lnTo>
                      <a:pt x="60" y="7"/>
                    </a:lnTo>
                    <a:lnTo>
                      <a:pt x="70" y="2"/>
                    </a:lnTo>
                    <a:lnTo>
                      <a:pt x="77" y="0"/>
                    </a:lnTo>
                    <a:lnTo>
                      <a:pt x="83" y="0"/>
                    </a:lnTo>
                    <a:lnTo>
                      <a:pt x="91" y="2"/>
                    </a:lnTo>
                    <a:lnTo>
                      <a:pt x="97" y="3"/>
                    </a:lnTo>
                    <a:lnTo>
                      <a:pt x="102" y="7"/>
                    </a:lnTo>
                    <a:lnTo>
                      <a:pt x="106"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2" y="120"/>
                    </a:lnTo>
                    <a:lnTo>
                      <a:pt x="75" y="120"/>
                    </a:lnTo>
                    <a:lnTo>
                      <a:pt x="75" y="113"/>
                    </a:lnTo>
                    <a:lnTo>
                      <a:pt x="79" y="113"/>
                    </a:lnTo>
                    <a:lnTo>
                      <a:pt x="84" y="113"/>
                    </a:lnTo>
                    <a:lnTo>
                      <a:pt x="88" y="112"/>
                    </a:lnTo>
                    <a:lnTo>
                      <a:pt x="91" y="109"/>
                    </a:lnTo>
                    <a:lnTo>
                      <a:pt x="92" y="104"/>
                    </a:lnTo>
                    <a:lnTo>
                      <a:pt x="92" y="37"/>
                    </a:lnTo>
                    <a:lnTo>
                      <a:pt x="92" y="32"/>
                    </a:lnTo>
                    <a:lnTo>
                      <a:pt x="91" y="28"/>
                    </a:lnTo>
                    <a:lnTo>
                      <a:pt x="88" y="24"/>
                    </a:lnTo>
                    <a:lnTo>
                      <a:pt x="86" y="20"/>
                    </a:lnTo>
                    <a:lnTo>
                      <a:pt x="82" y="17"/>
                    </a:lnTo>
                    <a:lnTo>
                      <a:pt x="78" y="16"/>
                    </a:lnTo>
                    <a:lnTo>
                      <a:pt x="67" y="15"/>
                    </a:lnTo>
                    <a:lnTo>
                      <a:pt x="61" y="16"/>
                    </a:lnTo>
                    <a:lnTo>
                      <a:pt x="53" y="19"/>
                    </a:lnTo>
                    <a:lnTo>
                      <a:pt x="38" y="28"/>
                    </a:lnTo>
                    <a:lnTo>
                      <a:pt x="38" y="104"/>
                    </a:lnTo>
                    <a:lnTo>
                      <a:pt x="39" y="109"/>
                    </a:lnTo>
                    <a:lnTo>
                      <a:pt x="42" y="112"/>
                    </a:lnTo>
                    <a:lnTo>
                      <a:pt x="45" y="113"/>
                    </a:lnTo>
                    <a:lnTo>
                      <a:pt x="51" y="113"/>
                    </a:lnTo>
                    <a:lnTo>
                      <a:pt x="56" y="113"/>
                    </a:lnTo>
                    <a:lnTo>
                      <a:pt x="56" y="120"/>
                    </a:lnTo>
                    <a:lnTo>
                      <a:pt x="27"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52" name="Freeform 185"/>
              <p:cNvSpPr>
                <a:spLocks noEditPoints="1"/>
              </p:cNvSpPr>
              <p:nvPr userDrawn="1"/>
            </p:nvSpPr>
            <p:spPr bwMode="auto">
              <a:xfrm>
                <a:off x="582" y="292"/>
                <a:ext cx="37" cy="41"/>
              </a:xfrm>
              <a:custGeom>
                <a:avLst/>
                <a:gdLst>
                  <a:gd name="T0" fmla="*/ 0 w 111"/>
                  <a:gd name="T1" fmla="*/ 0 h 124"/>
                  <a:gd name="T2" fmla="*/ 0 w 111"/>
                  <a:gd name="T3" fmla="*/ 0 h 124"/>
                  <a:gd name="T4" fmla="*/ 0 w 111"/>
                  <a:gd name="T5" fmla="*/ 0 h 124"/>
                  <a:gd name="T6" fmla="*/ 0 w 111"/>
                  <a:gd name="T7" fmla="*/ 0 h 124"/>
                  <a:gd name="T8" fmla="*/ 0 w 111"/>
                  <a:gd name="T9" fmla="*/ 0 h 124"/>
                  <a:gd name="T10" fmla="*/ 0 w 111"/>
                  <a:gd name="T11" fmla="*/ 0 h 124"/>
                  <a:gd name="T12" fmla="*/ 0 w 111"/>
                  <a:gd name="T13" fmla="*/ 0 h 124"/>
                  <a:gd name="T14" fmla="*/ 0 w 111"/>
                  <a:gd name="T15" fmla="*/ 0 h 124"/>
                  <a:gd name="T16" fmla="*/ 0 w 111"/>
                  <a:gd name="T17" fmla="*/ 0 h 124"/>
                  <a:gd name="T18" fmla="*/ 0 w 111"/>
                  <a:gd name="T19" fmla="*/ 0 h 124"/>
                  <a:gd name="T20" fmla="*/ 0 w 111"/>
                  <a:gd name="T21" fmla="*/ 0 h 124"/>
                  <a:gd name="T22" fmla="*/ 0 w 111"/>
                  <a:gd name="T23" fmla="*/ 0 h 124"/>
                  <a:gd name="T24" fmla="*/ 0 w 111"/>
                  <a:gd name="T25" fmla="*/ 0 h 124"/>
                  <a:gd name="T26" fmla="*/ 0 w 111"/>
                  <a:gd name="T27" fmla="*/ 0 h 124"/>
                  <a:gd name="T28" fmla="*/ 0 w 111"/>
                  <a:gd name="T29" fmla="*/ 0 h 124"/>
                  <a:gd name="T30" fmla="*/ 0 w 111"/>
                  <a:gd name="T31" fmla="*/ 0 h 124"/>
                  <a:gd name="T32" fmla="*/ 0 w 111"/>
                  <a:gd name="T33" fmla="*/ 0 h 124"/>
                  <a:gd name="T34" fmla="*/ 0 w 111"/>
                  <a:gd name="T35" fmla="*/ 0 h 124"/>
                  <a:gd name="T36" fmla="*/ 0 w 111"/>
                  <a:gd name="T37" fmla="*/ 0 h 124"/>
                  <a:gd name="T38" fmla="*/ 0 w 111"/>
                  <a:gd name="T39" fmla="*/ 0 h 124"/>
                  <a:gd name="T40" fmla="*/ 0 w 111"/>
                  <a:gd name="T41" fmla="*/ 0 h 124"/>
                  <a:gd name="T42" fmla="*/ 0 w 111"/>
                  <a:gd name="T43" fmla="*/ 0 h 124"/>
                  <a:gd name="T44" fmla="*/ 0 w 111"/>
                  <a:gd name="T45" fmla="*/ 0 h 124"/>
                  <a:gd name="T46" fmla="*/ 0 w 111"/>
                  <a:gd name="T47" fmla="*/ 0 h 124"/>
                  <a:gd name="T48" fmla="*/ 0 w 111"/>
                  <a:gd name="T49" fmla="*/ 0 h 124"/>
                  <a:gd name="T50" fmla="*/ 0 w 111"/>
                  <a:gd name="T51" fmla="*/ 0 h 124"/>
                  <a:gd name="T52" fmla="*/ 0 w 111"/>
                  <a:gd name="T53" fmla="*/ 0 h 124"/>
                  <a:gd name="T54" fmla="*/ 0 w 111"/>
                  <a:gd name="T55" fmla="*/ 0 h 124"/>
                  <a:gd name="T56" fmla="*/ 0 w 111"/>
                  <a:gd name="T57" fmla="*/ 0 h 124"/>
                  <a:gd name="T58" fmla="*/ 0 w 111"/>
                  <a:gd name="T59" fmla="*/ 0 h 124"/>
                  <a:gd name="T60" fmla="*/ 0 w 111"/>
                  <a:gd name="T61" fmla="*/ 0 h 124"/>
                  <a:gd name="T62" fmla="*/ 0 w 111"/>
                  <a:gd name="T63" fmla="*/ 0 h 124"/>
                  <a:gd name="T64" fmla="*/ 0 w 111"/>
                  <a:gd name="T65" fmla="*/ 0 h 124"/>
                  <a:gd name="T66" fmla="*/ 0 w 111"/>
                  <a:gd name="T67" fmla="*/ 0 h 124"/>
                  <a:gd name="T68" fmla="*/ 0 w 111"/>
                  <a:gd name="T69" fmla="*/ 0 h 124"/>
                  <a:gd name="T70" fmla="*/ 0 w 111"/>
                  <a:gd name="T71" fmla="*/ 0 h 124"/>
                  <a:gd name="T72" fmla="*/ 0 w 111"/>
                  <a:gd name="T73" fmla="*/ 0 h 124"/>
                  <a:gd name="T74" fmla="*/ 0 w 111"/>
                  <a:gd name="T75" fmla="*/ 0 h 124"/>
                  <a:gd name="T76" fmla="*/ 0 w 111"/>
                  <a:gd name="T77" fmla="*/ 0 h 124"/>
                  <a:gd name="T78" fmla="*/ 0 w 111"/>
                  <a:gd name="T79" fmla="*/ 0 h 124"/>
                  <a:gd name="T80" fmla="*/ 0 w 111"/>
                  <a:gd name="T81" fmla="*/ 0 h 124"/>
                  <a:gd name="T82" fmla="*/ 0 w 111"/>
                  <a:gd name="T83" fmla="*/ 0 h 124"/>
                  <a:gd name="T84" fmla="*/ 0 w 111"/>
                  <a:gd name="T85" fmla="*/ 0 h 124"/>
                  <a:gd name="T86" fmla="*/ 0 w 111"/>
                  <a:gd name="T87" fmla="*/ 0 h 124"/>
                  <a:gd name="T88" fmla="*/ 0 w 111"/>
                  <a:gd name="T89" fmla="*/ 0 h 124"/>
                  <a:gd name="T90" fmla="*/ 0 w 111"/>
                  <a:gd name="T91" fmla="*/ 0 h 124"/>
                  <a:gd name="T92" fmla="*/ 0 w 111"/>
                  <a:gd name="T93" fmla="*/ 0 h 124"/>
                  <a:gd name="T94" fmla="*/ 0 w 111"/>
                  <a:gd name="T95" fmla="*/ 0 h 124"/>
                  <a:gd name="T96" fmla="*/ 0 w 111"/>
                  <a:gd name="T97" fmla="*/ 0 h 124"/>
                  <a:gd name="T98" fmla="*/ 0 w 111"/>
                  <a:gd name="T99" fmla="*/ 0 h 124"/>
                  <a:gd name="T100" fmla="*/ 0 w 111"/>
                  <a:gd name="T101" fmla="*/ 0 h 124"/>
                  <a:gd name="T102" fmla="*/ 0 w 111"/>
                  <a:gd name="T103" fmla="*/ 0 h 124"/>
                  <a:gd name="T104" fmla="*/ 0 w 111"/>
                  <a:gd name="T105" fmla="*/ 0 h 124"/>
                  <a:gd name="T106" fmla="*/ 0 w 111"/>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1" h="124">
                    <a:moveTo>
                      <a:pt x="111" y="109"/>
                    </a:moveTo>
                    <a:lnTo>
                      <a:pt x="111" y="109"/>
                    </a:lnTo>
                    <a:lnTo>
                      <a:pt x="105" y="114"/>
                    </a:lnTo>
                    <a:lnTo>
                      <a:pt x="100" y="120"/>
                    </a:lnTo>
                    <a:lnTo>
                      <a:pt x="92" y="122"/>
                    </a:lnTo>
                    <a:lnTo>
                      <a:pt x="85" y="124"/>
                    </a:lnTo>
                    <a:lnTo>
                      <a:pt x="81" y="124"/>
                    </a:lnTo>
                    <a:lnTo>
                      <a:pt x="78" y="122"/>
                    </a:lnTo>
                    <a:lnTo>
                      <a:pt x="75" y="120"/>
                    </a:lnTo>
                    <a:lnTo>
                      <a:pt x="72" y="118"/>
                    </a:lnTo>
                    <a:lnTo>
                      <a:pt x="70" y="112"/>
                    </a:lnTo>
                    <a:lnTo>
                      <a:pt x="68" y="104"/>
                    </a:lnTo>
                    <a:lnTo>
                      <a:pt x="59" y="112"/>
                    </a:lnTo>
                    <a:lnTo>
                      <a:pt x="50" y="118"/>
                    </a:lnTo>
                    <a:lnTo>
                      <a:pt x="40" y="122"/>
                    </a:lnTo>
                    <a:lnTo>
                      <a:pt x="28" y="124"/>
                    </a:lnTo>
                    <a:lnTo>
                      <a:pt x="23" y="124"/>
                    </a:lnTo>
                    <a:lnTo>
                      <a:pt x="17" y="122"/>
                    </a:lnTo>
                    <a:lnTo>
                      <a:pt x="13" y="120"/>
                    </a:lnTo>
                    <a:lnTo>
                      <a:pt x="8" y="116"/>
                    </a:lnTo>
                    <a:lnTo>
                      <a:pt x="5" y="113"/>
                    </a:lnTo>
                    <a:lnTo>
                      <a:pt x="2" y="108"/>
                    </a:lnTo>
                    <a:lnTo>
                      <a:pt x="1" y="104"/>
                    </a:lnTo>
                    <a:lnTo>
                      <a:pt x="0" y="99"/>
                    </a:lnTo>
                    <a:lnTo>
                      <a:pt x="1" y="91"/>
                    </a:lnTo>
                    <a:lnTo>
                      <a:pt x="4" y="86"/>
                    </a:lnTo>
                    <a:lnTo>
                      <a:pt x="8" y="81"/>
                    </a:lnTo>
                    <a:lnTo>
                      <a:pt x="14" y="76"/>
                    </a:lnTo>
                    <a:lnTo>
                      <a:pt x="22" y="72"/>
                    </a:lnTo>
                    <a:lnTo>
                      <a:pt x="35" y="67"/>
                    </a:lnTo>
                    <a:lnTo>
                      <a:pt x="68" y="55"/>
                    </a:lnTo>
                    <a:lnTo>
                      <a:pt x="68" y="37"/>
                    </a:lnTo>
                    <a:lnTo>
                      <a:pt x="68" y="32"/>
                    </a:lnTo>
                    <a:lnTo>
                      <a:pt x="67" y="28"/>
                    </a:lnTo>
                    <a:lnTo>
                      <a:pt x="65" y="24"/>
                    </a:lnTo>
                    <a:lnTo>
                      <a:pt x="62" y="20"/>
                    </a:lnTo>
                    <a:lnTo>
                      <a:pt x="58" y="19"/>
                    </a:lnTo>
                    <a:lnTo>
                      <a:pt x="54" y="16"/>
                    </a:lnTo>
                    <a:lnTo>
                      <a:pt x="49" y="15"/>
                    </a:lnTo>
                    <a:lnTo>
                      <a:pt x="43" y="15"/>
                    </a:lnTo>
                    <a:lnTo>
                      <a:pt x="35" y="16"/>
                    </a:lnTo>
                    <a:lnTo>
                      <a:pt x="30" y="20"/>
                    </a:lnTo>
                    <a:lnTo>
                      <a:pt x="24" y="25"/>
                    </a:lnTo>
                    <a:lnTo>
                      <a:pt x="23" y="33"/>
                    </a:lnTo>
                    <a:lnTo>
                      <a:pt x="22" y="38"/>
                    </a:lnTo>
                    <a:lnTo>
                      <a:pt x="18" y="41"/>
                    </a:lnTo>
                    <a:lnTo>
                      <a:pt x="14" y="43"/>
                    </a:lnTo>
                    <a:lnTo>
                      <a:pt x="9" y="45"/>
                    </a:lnTo>
                    <a:lnTo>
                      <a:pt x="6" y="43"/>
                    </a:lnTo>
                    <a:lnTo>
                      <a:pt x="5" y="42"/>
                    </a:lnTo>
                    <a:lnTo>
                      <a:pt x="4" y="39"/>
                    </a:lnTo>
                    <a:lnTo>
                      <a:pt x="5" y="34"/>
                    </a:lnTo>
                    <a:lnTo>
                      <a:pt x="6" y="29"/>
                    </a:lnTo>
                    <a:lnTo>
                      <a:pt x="9" y="26"/>
                    </a:lnTo>
                    <a:lnTo>
                      <a:pt x="13" y="22"/>
                    </a:lnTo>
                    <a:lnTo>
                      <a:pt x="22" y="16"/>
                    </a:lnTo>
                    <a:lnTo>
                      <a:pt x="33" y="10"/>
                    </a:lnTo>
                    <a:lnTo>
                      <a:pt x="45" y="3"/>
                    </a:lnTo>
                    <a:lnTo>
                      <a:pt x="50" y="2"/>
                    </a:lnTo>
                    <a:lnTo>
                      <a:pt x="58" y="0"/>
                    </a:lnTo>
                    <a:lnTo>
                      <a:pt x="67" y="2"/>
                    </a:lnTo>
                    <a:lnTo>
                      <a:pt x="78" y="6"/>
                    </a:lnTo>
                    <a:lnTo>
                      <a:pt x="83" y="10"/>
                    </a:lnTo>
                    <a:lnTo>
                      <a:pt x="87" y="13"/>
                    </a:lnTo>
                    <a:lnTo>
                      <a:pt x="88" y="17"/>
                    </a:lnTo>
                    <a:lnTo>
                      <a:pt x="89" y="22"/>
                    </a:lnTo>
                    <a:lnTo>
                      <a:pt x="89" y="95"/>
                    </a:lnTo>
                    <a:lnTo>
                      <a:pt x="91" y="102"/>
                    </a:lnTo>
                    <a:lnTo>
                      <a:pt x="92" y="107"/>
                    </a:lnTo>
                    <a:lnTo>
                      <a:pt x="94" y="109"/>
                    </a:lnTo>
                    <a:lnTo>
                      <a:pt x="98" y="109"/>
                    </a:lnTo>
                    <a:lnTo>
                      <a:pt x="103" y="108"/>
                    </a:lnTo>
                    <a:lnTo>
                      <a:pt x="109" y="105"/>
                    </a:lnTo>
                    <a:lnTo>
                      <a:pt x="111" y="109"/>
                    </a:lnTo>
                    <a:close/>
                    <a:moveTo>
                      <a:pt x="68" y="63"/>
                    </a:moveTo>
                    <a:lnTo>
                      <a:pt x="68" y="63"/>
                    </a:lnTo>
                    <a:lnTo>
                      <a:pt x="56" y="67"/>
                    </a:lnTo>
                    <a:lnTo>
                      <a:pt x="40" y="72"/>
                    </a:lnTo>
                    <a:lnTo>
                      <a:pt x="32" y="76"/>
                    </a:lnTo>
                    <a:lnTo>
                      <a:pt x="27" y="81"/>
                    </a:lnTo>
                    <a:lnTo>
                      <a:pt x="23" y="86"/>
                    </a:lnTo>
                    <a:lnTo>
                      <a:pt x="22" y="90"/>
                    </a:lnTo>
                    <a:lnTo>
                      <a:pt x="22" y="92"/>
                    </a:lnTo>
                    <a:lnTo>
                      <a:pt x="23" y="100"/>
                    </a:lnTo>
                    <a:lnTo>
                      <a:pt x="27" y="105"/>
                    </a:lnTo>
                    <a:lnTo>
                      <a:pt x="32" y="111"/>
                    </a:lnTo>
                    <a:lnTo>
                      <a:pt x="36" y="111"/>
                    </a:lnTo>
                    <a:lnTo>
                      <a:pt x="40" y="112"/>
                    </a:lnTo>
                    <a:lnTo>
                      <a:pt x="48" y="111"/>
                    </a:lnTo>
                    <a:lnTo>
                      <a:pt x="56" y="107"/>
                    </a:lnTo>
                    <a:lnTo>
                      <a:pt x="62" y="102"/>
                    </a:lnTo>
                    <a:lnTo>
                      <a:pt x="68" y="96"/>
                    </a:lnTo>
                    <a:lnTo>
                      <a:pt x="68" y="6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53" name="Freeform 186"/>
              <p:cNvSpPr/>
              <p:nvPr userDrawn="1"/>
            </p:nvSpPr>
            <p:spPr bwMode="auto">
              <a:xfrm>
                <a:off x="624" y="284"/>
                <a:ext cx="25"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8" y="116"/>
                    </a:lnTo>
                    <a:lnTo>
                      <a:pt x="39" y="121"/>
                    </a:lnTo>
                    <a:lnTo>
                      <a:pt x="42" y="125"/>
                    </a:lnTo>
                    <a:lnTo>
                      <a:pt x="43" y="127"/>
                    </a:lnTo>
                    <a:lnTo>
                      <a:pt x="49" y="131"/>
                    </a:lnTo>
                    <a:lnTo>
                      <a:pt x="55" y="131"/>
                    </a:lnTo>
                    <a:lnTo>
                      <a:pt x="60" y="131"/>
                    </a:lnTo>
                    <a:lnTo>
                      <a:pt x="64" y="130"/>
                    </a:lnTo>
                    <a:lnTo>
                      <a:pt x="69" y="127"/>
                    </a:lnTo>
                    <a:lnTo>
                      <a:pt x="73" y="125"/>
                    </a:lnTo>
                    <a:lnTo>
                      <a:pt x="77" y="129"/>
                    </a:lnTo>
                    <a:lnTo>
                      <a:pt x="69" y="135"/>
                    </a:lnTo>
                    <a:lnTo>
                      <a:pt x="61" y="140"/>
                    </a:lnTo>
                    <a:lnTo>
                      <a:pt x="52" y="144"/>
                    </a:lnTo>
                    <a:lnTo>
                      <a:pt x="42" y="146"/>
                    </a:lnTo>
                    <a:lnTo>
                      <a:pt x="37" y="146"/>
                    </a:lnTo>
                    <a:lnTo>
                      <a:pt x="31" y="144"/>
                    </a:lnTo>
                    <a:lnTo>
                      <a:pt x="26" y="142"/>
                    </a:lnTo>
                    <a:lnTo>
                      <a:pt x="24" y="139"/>
                    </a:lnTo>
                    <a:lnTo>
                      <a:pt x="21" y="136"/>
                    </a:lnTo>
                    <a:lnTo>
                      <a:pt x="18" y="131"/>
                    </a:lnTo>
                    <a:lnTo>
                      <a:pt x="17" y="127"/>
                    </a:lnTo>
                    <a:lnTo>
                      <a:pt x="17" y="122"/>
                    </a:lnTo>
                    <a:lnTo>
                      <a:pt x="17" y="41"/>
                    </a:lnTo>
                    <a:lnTo>
                      <a:pt x="0" y="41"/>
                    </a:lnTo>
                    <a:lnTo>
                      <a:pt x="0" y="37"/>
                    </a:lnTo>
                    <a:lnTo>
                      <a:pt x="9" y="29"/>
                    </a:lnTo>
                    <a:lnTo>
                      <a:pt x="17"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54" name="Freeform 187"/>
              <p:cNvSpPr>
                <a:spLocks noEditPoints="1"/>
              </p:cNvSpPr>
              <p:nvPr userDrawn="1"/>
            </p:nvSpPr>
            <p:spPr bwMode="auto">
              <a:xfrm>
                <a:off x="656" y="270"/>
                <a:ext cx="19" cy="62"/>
              </a:xfrm>
              <a:custGeom>
                <a:avLst/>
                <a:gdLst>
                  <a:gd name="T0" fmla="*/ 0 w 57"/>
                  <a:gd name="T1" fmla="*/ 0 h 186"/>
                  <a:gd name="T2" fmla="*/ 0 w 57"/>
                  <a:gd name="T3" fmla="*/ 0 h 186"/>
                  <a:gd name="T4" fmla="*/ 0 w 57"/>
                  <a:gd name="T5" fmla="*/ 0 h 186"/>
                  <a:gd name="T6" fmla="*/ 0 w 57"/>
                  <a:gd name="T7" fmla="*/ 0 h 186"/>
                  <a:gd name="T8" fmla="*/ 0 w 57"/>
                  <a:gd name="T9" fmla="*/ 0 h 186"/>
                  <a:gd name="T10" fmla="*/ 0 w 57"/>
                  <a:gd name="T11" fmla="*/ 0 h 186"/>
                  <a:gd name="T12" fmla="*/ 0 w 57"/>
                  <a:gd name="T13" fmla="*/ 0 h 186"/>
                  <a:gd name="T14" fmla="*/ 0 w 57"/>
                  <a:gd name="T15" fmla="*/ 0 h 186"/>
                  <a:gd name="T16" fmla="*/ 0 w 57"/>
                  <a:gd name="T17" fmla="*/ 0 h 186"/>
                  <a:gd name="T18" fmla="*/ 0 w 57"/>
                  <a:gd name="T19" fmla="*/ 0 h 186"/>
                  <a:gd name="T20" fmla="*/ 0 w 57"/>
                  <a:gd name="T21" fmla="*/ 0 h 186"/>
                  <a:gd name="T22" fmla="*/ 0 w 57"/>
                  <a:gd name="T23" fmla="*/ 0 h 186"/>
                  <a:gd name="T24" fmla="*/ 0 w 57"/>
                  <a:gd name="T25" fmla="*/ 0 h 186"/>
                  <a:gd name="T26" fmla="*/ 0 w 57"/>
                  <a:gd name="T27" fmla="*/ 0 h 186"/>
                  <a:gd name="T28" fmla="*/ 0 w 57"/>
                  <a:gd name="T29" fmla="*/ 0 h 186"/>
                  <a:gd name="T30" fmla="*/ 0 w 57"/>
                  <a:gd name="T31" fmla="*/ 0 h 186"/>
                  <a:gd name="T32" fmla="*/ 0 w 57"/>
                  <a:gd name="T33" fmla="*/ 0 h 186"/>
                  <a:gd name="T34" fmla="*/ 0 w 57"/>
                  <a:gd name="T35" fmla="*/ 0 h 186"/>
                  <a:gd name="T36" fmla="*/ 0 w 57"/>
                  <a:gd name="T37" fmla="*/ 0 h 186"/>
                  <a:gd name="T38" fmla="*/ 0 w 57"/>
                  <a:gd name="T39" fmla="*/ 0 h 186"/>
                  <a:gd name="T40" fmla="*/ 0 w 57"/>
                  <a:gd name="T41" fmla="*/ 0 h 186"/>
                  <a:gd name="T42" fmla="*/ 0 w 57"/>
                  <a:gd name="T43" fmla="*/ 0 h 186"/>
                  <a:gd name="T44" fmla="*/ 0 w 57"/>
                  <a:gd name="T45" fmla="*/ 0 h 186"/>
                  <a:gd name="T46" fmla="*/ 0 w 57"/>
                  <a:gd name="T47" fmla="*/ 0 h 186"/>
                  <a:gd name="T48" fmla="*/ 0 w 57"/>
                  <a:gd name="T49" fmla="*/ 0 h 186"/>
                  <a:gd name="T50" fmla="*/ 0 w 57"/>
                  <a:gd name="T51" fmla="*/ 0 h 186"/>
                  <a:gd name="T52" fmla="*/ 0 w 57"/>
                  <a:gd name="T53" fmla="*/ 0 h 186"/>
                  <a:gd name="T54" fmla="*/ 0 w 57"/>
                  <a:gd name="T55" fmla="*/ 0 h 186"/>
                  <a:gd name="T56" fmla="*/ 0 w 57"/>
                  <a:gd name="T57" fmla="*/ 0 h 186"/>
                  <a:gd name="T58" fmla="*/ 0 w 57"/>
                  <a:gd name="T59" fmla="*/ 0 h 186"/>
                  <a:gd name="T60" fmla="*/ 0 w 57"/>
                  <a:gd name="T61" fmla="*/ 0 h 186"/>
                  <a:gd name="T62" fmla="*/ 0 w 57"/>
                  <a:gd name="T63" fmla="*/ 0 h 186"/>
                  <a:gd name="T64" fmla="*/ 0 w 57"/>
                  <a:gd name="T65" fmla="*/ 0 h 186"/>
                  <a:gd name="T66" fmla="*/ 0 w 57"/>
                  <a:gd name="T67" fmla="*/ 0 h 186"/>
                  <a:gd name="T68" fmla="*/ 0 w 57"/>
                  <a:gd name="T69" fmla="*/ 0 h 186"/>
                  <a:gd name="T70" fmla="*/ 0 w 57"/>
                  <a:gd name="T71" fmla="*/ 0 h 186"/>
                  <a:gd name="T72" fmla="*/ 0 w 57"/>
                  <a:gd name="T73" fmla="*/ 0 h 186"/>
                  <a:gd name="T74" fmla="*/ 0 w 57"/>
                  <a:gd name="T75" fmla="*/ 0 h 186"/>
                  <a:gd name="T76" fmla="*/ 0 w 57"/>
                  <a:gd name="T77" fmla="*/ 0 h 186"/>
                  <a:gd name="T78" fmla="*/ 0 w 57"/>
                  <a:gd name="T79" fmla="*/ 0 h 186"/>
                  <a:gd name="T80" fmla="*/ 0 w 57"/>
                  <a:gd name="T81" fmla="*/ 0 h 186"/>
                  <a:gd name="T82" fmla="*/ 0 w 57"/>
                  <a:gd name="T83" fmla="*/ 0 h 186"/>
                  <a:gd name="T84" fmla="*/ 0 w 57"/>
                  <a:gd name="T85" fmla="*/ 0 h 186"/>
                  <a:gd name="T86" fmla="*/ 0 w 57"/>
                  <a:gd name="T87" fmla="*/ 0 h 186"/>
                  <a:gd name="T88" fmla="*/ 0 w 57"/>
                  <a:gd name="T89" fmla="*/ 0 h 186"/>
                  <a:gd name="T90" fmla="*/ 0 w 57"/>
                  <a:gd name="T91" fmla="*/ 0 h 186"/>
                  <a:gd name="T92" fmla="*/ 0 w 57"/>
                  <a:gd name="T93" fmla="*/ 0 h 186"/>
                  <a:gd name="T94" fmla="*/ 0 w 57"/>
                  <a:gd name="T95" fmla="*/ 0 h 186"/>
                  <a:gd name="T96" fmla="*/ 0 w 57"/>
                  <a:gd name="T97" fmla="*/ 0 h 186"/>
                  <a:gd name="T98" fmla="*/ 0 w 57"/>
                  <a:gd name="T99" fmla="*/ 0 h 186"/>
                  <a:gd name="T100" fmla="*/ 0 w 57"/>
                  <a:gd name="T101" fmla="*/ 0 h 186"/>
                  <a:gd name="T102" fmla="*/ 0 w 57"/>
                  <a:gd name="T103" fmla="*/ 0 h 186"/>
                  <a:gd name="T104" fmla="*/ 0 w 57"/>
                  <a:gd name="T105" fmla="*/ 0 h 186"/>
                  <a:gd name="T106" fmla="*/ 0 w 57"/>
                  <a:gd name="T107" fmla="*/ 0 h 186"/>
                  <a:gd name="T108" fmla="*/ 0 w 57"/>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7" h="186">
                    <a:moveTo>
                      <a:pt x="0" y="179"/>
                    </a:moveTo>
                    <a:lnTo>
                      <a:pt x="6" y="179"/>
                    </a:lnTo>
                    <a:lnTo>
                      <a:pt x="11" y="179"/>
                    </a:lnTo>
                    <a:lnTo>
                      <a:pt x="15" y="178"/>
                    </a:lnTo>
                    <a:lnTo>
                      <a:pt x="17" y="175"/>
                    </a:lnTo>
                    <a:lnTo>
                      <a:pt x="19" y="170"/>
                    </a:lnTo>
                    <a:lnTo>
                      <a:pt x="19" y="100"/>
                    </a:lnTo>
                    <a:lnTo>
                      <a:pt x="17" y="92"/>
                    </a:lnTo>
                    <a:lnTo>
                      <a:pt x="16" y="88"/>
                    </a:lnTo>
                    <a:lnTo>
                      <a:pt x="11" y="85"/>
                    </a:lnTo>
                    <a:lnTo>
                      <a:pt x="4" y="82"/>
                    </a:lnTo>
                    <a:lnTo>
                      <a:pt x="4" y="77"/>
                    </a:lnTo>
                    <a:lnTo>
                      <a:pt x="33" y="68"/>
                    </a:lnTo>
                    <a:lnTo>
                      <a:pt x="38" y="66"/>
                    </a:lnTo>
                    <a:lnTo>
                      <a:pt x="39" y="68"/>
                    </a:lnTo>
                    <a:lnTo>
                      <a:pt x="39" y="70"/>
                    </a:lnTo>
                    <a:lnTo>
                      <a:pt x="39" y="170"/>
                    </a:lnTo>
                    <a:lnTo>
                      <a:pt x="41" y="175"/>
                    </a:lnTo>
                    <a:lnTo>
                      <a:pt x="43" y="178"/>
                    </a:lnTo>
                    <a:lnTo>
                      <a:pt x="47" y="179"/>
                    </a:lnTo>
                    <a:lnTo>
                      <a:pt x="52" y="179"/>
                    </a:lnTo>
                    <a:lnTo>
                      <a:pt x="57" y="179"/>
                    </a:lnTo>
                    <a:lnTo>
                      <a:pt x="57" y="186"/>
                    </a:lnTo>
                    <a:lnTo>
                      <a:pt x="29" y="186"/>
                    </a:lnTo>
                    <a:lnTo>
                      <a:pt x="0" y="186"/>
                    </a:lnTo>
                    <a:lnTo>
                      <a:pt x="0" y="179"/>
                    </a:lnTo>
                    <a:close/>
                    <a:moveTo>
                      <a:pt x="29" y="26"/>
                    </a:moveTo>
                    <a:lnTo>
                      <a:pt x="29" y="26"/>
                    </a:lnTo>
                    <a:lnTo>
                      <a:pt x="24" y="25"/>
                    </a:lnTo>
                    <a:lnTo>
                      <a:pt x="20" y="22"/>
                    </a:lnTo>
                    <a:lnTo>
                      <a:pt x="17" y="19"/>
                    </a:lnTo>
                    <a:lnTo>
                      <a:pt x="16" y="13"/>
                    </a:lnTo>
                    <a:lnTo>
                      <a:pt x="17" y="8"/>
                    </a:lnTo>
                    <a:lnTo>
                      <a:pt x="20" y="4"/>
                    </a:lnTo>
                    <a:lnTo>
                      <a:pt x="24" y="2"/>
                    </a:lnTo>
                    <a:lnTo>
                      <a:pt x="29" y="0"/>
                    </a:lnTo>
                    <a:lnTo>
                      <a:pt x="34" y="2"/>
                    </a:lnTo>
                    <a:lnTo>
                      <a:pt x="38" y="4"/>
                    </a:lnTo>
                    <a:lnTo>
                      <a:pt x="41" y="8"/>
                    </a:lnTo>
                    <a:lnTo>
                      <a:pt x="42" y="13"/>
                    </a:lnTo>
                    <a:lnTo>
                      <a:pt x="41" y="19"/>
                    </a:lnTo>
                    <a:lnTo>
                      <a:pt x="38" y="22"/>
                    </a:lnTo>
                    <a:lnTo>
                      <a:pt x="34" y="25"/>
                    </a:lnTo>
                    <a:lnTo>
                      <a:pt x="29" y="2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55" name="Freeform 188"/>
              <p:cNvSpPr/>
              <p:nvPr userDrawn="1"/>
            </p:nvSpPr>
            <p:spPr bwMode="auto">
              <a:xfrm>
                <a:off x="656" y="292"/>
                <a:ext cx="19" cy="40"/>
              </a:xfrm>
              <a:custGeom>
                <a:avLst/>
                <a:gdLst>
                  <a:gd name="T0" fmla="*/ 0 w 57"/>
                  <a:gd name="T1" fmla="*/ 0 h 120"/>
                  <a:gd name="T2" fmla="*/ 0 w 57"/>
                  <a:gd name="T3" fmla="*/ 0 h 120"/>
                  <a:gd name="T4" fmla="*/ 0 w 57"/>
                  <a:gd name="T5" fmla="*/ 0 h 120"/>
                  <a:gd name="T6" fmla="*/ 0 w 57"/>
                  <a:gd name="T7" fmla="*/ 0 h 120"/>
                  <a:gd name="T8" fmla="*/ 0 w 57"/>
                  <a:gd name="T9" fmla="*/ 0 h 120"/>
                  <a:gd name="T10" fmla="*/ 0 w 57"/>
                  <a:gd name="T11" fmla="*/ 0 h 120"/>
                  <a:gd name="T12" fmla="*/ 0 w 57"/>
                  <a:gd name="T13" fmla="*/ 0 h 120"/>
                  <a:gd name="T14" fmla="*/ 0 w 57"/>
                  <a:gd name="T15" fmla="*/ 0 h 120"/>
                  <a:gd name="T16" fmla="*/ 0 w 57"/>
                  <a:gd name="T17" fmla="*/ 0 h 120"/>
                  <a:gd name="T18" fmla="*/ 0 w 57"/>
                  <a:gd name="T19" fmla="*/ 0 h 120"/>
                  <a:gd name="T20" fmla="*/ 0 w 57"/>
                  <a:gd name="T21" fmla="*/ 0 h 120"/>
                  <a:gd name="T22" fmla="*/ 0 w 57"/>
                  <a:gd name="T23" fmla="*/ 0 h 120"/>
                  <a:gd name="T24" fmla="*/ 0 w 57"/>
                  <a:gd name="T25" fmla="*/ 0 h 120"/>
                  <a:gd name="T26" fmla="*/ 0 w 57"/>
                  <a:gd name="T27" fmla="*/ 0 h 120"/>
                  <a:gd name="T28" fmla="*/ 0 w 57"/>
                  <a:gd name="T29" fmla="*/ 0 h 120"/>
                  <a:gd name="T30" fmla="*/ 0 w 57"/>
                  <a:gd name="T31" fmla="*/ 0 h 120"/>
                  <a:gd name="T32" fmla="*/ 0 w 57"/>
                  <a:gd name="T33" fmla="*/ 0 h 120"/>
                  <a:gd name="T34" fmla="*/ 0 w 57"/>
                  <a:gd name="T35" fmla="*/ 0 h 120"/>
                  <a:gd name="T36" fmla="*/ 0 w 57"/>
                  <a:gd name="T37" fmla="*/ 0 h 120"/>
                  <a:gd name="T38" fmla="*/ 0 w 57"/>
                  <a:gd name="T39" fmla="*/ 0 h 120"/>
                  <a:gd name="T40" fmla="*/ 0 w 57"/>
                  <a:gd name="T41" fmla="*/ 0 h 120"/>
                  <a:gd name="T42" fmla="*/ 0 w 57"/>
                  <a:gd name="T43" fmla="*/ 0 h 120"/>
                  <a:gd name="T44" fmla="*/ 0 w 57"/>
                  <a:gd name="T45" fmla="*/ 0 h 120"/>
                  <a:gd name="T46" fmla="*/ 0 w 57"/>
                  <a:gd name="T47" fmla="*/ 0 h 120"/>
                  <a:gd name="T48" fmla="*/ 0 w 57"/>
                  <a:gd name="T49" fmla="*/ 0 h 120"/>
                  <a:gd name="T50" fmla="*/ 0 w 57"/>
                  <a:gd name="T51" fmla="*/ 0 h 120"/>
                  <a:gd name="T52" fmla="*/ 0 w 57"/>
                  <a:gd name="T53" fmla="*/ 0 h 120"/>
                  <a:gd name="T54" fmla="*/ 0 w 57"/>
                  <a:gd name="T55" fmla="*/ 0 h 120"/>
                  <a:gd name="T56" fmla="*/ 0 w 57"/>
                  <a:gd name="T57" fmla="*/ 0 h 120"/>
                  <a:gd name="T58" fmla="*/ 0 w 57"/>
                  <a:gd name="T59" fmla="*/ 0 h 120"/>
                  <a:gd name="T60" fmla="*/ 0 w 57"/>
                  <a:gd name="T61" fmla="*/ 0 h 120"/>
                  <a:gd name="T62" fmla="*/ 0 w 57"/>
                  <a:gd name="T63" fmla="*/ 0 h 120"/>
                  <a:gd name="T64" fmla="*/ 0 w 57"/>
                  <a:gd name="T65" fmla="*/ 0 h 120"/>
                  <a:gd name="T66" fmla="*/ 0 w 57"/>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7" h="120">
                    <a:moveTo>
                      <a:pt x="0" y="113"/>
                    </a:moveTo>
                    <a:lnTo>
                      <a:pt x="6" y="113"/>
                    </a:lnTo>
                    <a:lnTo>
                      <a:pt x="11" y="113"/>
                    </a:lnTo>
                    <a:lnTo>
                      <a:pt x="15" y="112"/>
                    </a:lnTo>
                    <a:lnTo>
                      <a:pt x="17" y="109"/>
                    </a:lnTo>
                    <a:lnTo>
                      <a:pt x="19" y="104"/>
                    </a:lnTo>
                    <a:lnTo>
                      <a:pt x="19" y="34"/>
                    </a:lnTo>
                    <a:lnTo>
                      <a:pt x="17" y="26"/>
                    </a:lnTo>
                    <a:lnTo>
                      <a:pt x="16" y="22"/>
                    </a:lnTo>
                    <a:lnTo>
                      <a:pt x="11" y="19"/>
                    </a:lnTo>
                    <a:lnTo>
                      <a:pt x="4" y="16"/>
                    </a:lnTo>
                    <a:lnTo>
                      <a:pt x="4" y="11"/>
                    </a:lnTo>
                    <a:lnTo>
                      <a:pt x="33" y="2"/>
                    </a:lnTo>
                    <a:lnTo>
                      <a:pt x="38" y="0"/>
                    </a:lnTo>
                    <a:lnTo>
                      <a:pt x="39" y="2"/>
                    </a:lnTo>
                    <a:lnTo>
                      <a:pt x="39" y="4"/>
                    </a:lnTo>
                    <a:lnTo>
                      <a:pt x="39" y="104"/>
                    </a:lnTo>
                    <a:lnTo>
                      <a:pt x="41" y="109"/>
                    </a:lnTo>
                    <a:lnTo>
                      <a:pt x="43" y="112"/>
                    </a:lnTo>
                    <a:lnTo>
                      <a:pt x="47" y="113"/>
                    </a:lnTo>
                    <a:lnTo>
                      <a:pt x="52" y="113"/>
                    </a:lnTo>
                    <a:lnTo>
                      <a:pt x="57" y="113"/>
                    </a:lnTo>
                    <a:lnTo>
                      <a:pt x="57" y="120"/>
                    </a:lnTo>
                    <a:lnTo>
                      <a:pt x="29"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56" name="Freeform 189"/>
              <p:cNvSpPr/>
              <p:nvPr userDrawn="1"/>
            </p:nvSpPr>
            <p:spPr bwMode="auto">
              <a:xfrm>
                <a:off x="661" y="270"/>
                <a:ext cx="9" cy="8"/>
              </a:xfrm>
              <a:custGeom>
                <a:avLst/>
                <a:gdLst>
                  <a:gd name="T0" fmla="*/ 0 w 26"/>
                  <a:gd name="T1" fmla="*/ 0 h 26"/>
                  <a:gd name="T2" fmla="*/ 0 w 26"/>
                  <a:gd name="T3" fmla="*/ 0 h 26"/>
                  <a:gd name="T4" fmla="*/ 0 w 26"/>
                  <a:gd name="T5" fmla="*/ 0 h 26"/>
                  <a:gd name="T6" fmla="*/ 0 w 26"/>
                  <a:gd name="T7" fmla="*/ 0 h 26"/>
                  <a:gd name="T8" fmla="*/ 0 w 26"/>
                  <a:gd name="T9" fmla="*/ 0 h 26"/>
                  <a:gd name="T10" fmla="*/ 0 w 26"/>
                  <a:gd name="T11" fmla="*/ 0 h 26"/>
                  <a:gd name="T12" fmla="*/ 0 w 26"/>
                  <a:gd name="T13" fmla="*/ 0 h 26"/>
                  <a:gd name="T14" fmla="*/ 0 w 26"/>
                  <a:gd name="T15" fmla="*/ 0 h 26"/>
                  <a:gd name="T16" fmla="*/ 0 w 26"/>
                  <a:gd name="T17" fmla="*/ 0 h 26"/>
                  <a:gd name="T18" fmla="*/ 0 w 26"/>
                  <a:gd name="T19" fmla="*/ 0 h 26"/>
                  <a:gd name="T20" fmla="*/ 0 w 26"/>
                  <a:gd name="T21" fmla="*/ 0 h 26"/>
                  <a:gd name="T22" fmla="*/ 0 w 26"/>
                  <a:gd name="T23" fmla="*/ 0 h 26"/>
                  <a:gd name="T24" fmla="*/ 0 w 26"/>
                  <a:gd name="T25" fmla="*/ 0 h 26"/>
                  <a:gd name="T26" fmla="*/ 0 w 26"/>
                  <a:gd name="T27" fmla="*/ 0 h 26"/>
                  <a:gd name="T28" fmla="*/ 0 w 26"/>
                  <a:gd name="T29" fmla="*/ 0 h 26"/>
                  <a:gd name="T30" fmla="*/ 0 w 26"/>
                  <a:gd name="T31" fmla="*/ 0 h 26"/>
                  <a:gd name="T32" fmla="*/ 0 w 26"/>
                  <a:gd name="T33" fmla="*/ 0 h 26"/>
                  <a:gd name="T34" fmla="*/ 0 w 26"/>
                  <a:gd name="T35" fmla="*/ 0 h 26"/>
                  <a:gd name="T36" fmla="*/ 0 w 26"/>
                  <a:gd name="T37" fmla="*/ 0 h 26"/>
                  <a:gd name="T38" fmla="*/ 0 w 26"/>
                  <a:gd name="T39" fmla="*/ 0 h 26"/>
                  <a:gd name="T40" fmla="*/ 0 w 26"/>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6" h="26">
                    <a:moveTo>
                      <a:pt x="13" y="26"/>
                    </a:moveTo>
                    <a:lnTo>
                      <a:pt x="13" y="26"/>
                    </a:lnTo>
                    <a:lnTo>
                      <a:pt x="8" y="25"/>
                    </a:lnTo>
                    <a:lnTo>
                      <a:pt x="4" y="22"/>
                    </a:lnTo>
                    <a:lnTo>
                      <a:pt x="1" y="19"/>
                    </a:lnTo>
                    <a:lnTo>
                      <a:pt x="0" y="13"/>
                    </a:lnTo>
                    <a:lnTo>
                      <a:pt x="1" y="8"/>
                    </a:lnTo>
                    <a:lnTo>
                      <a:pt x="4" y="4"/>
                    </a:lnTo>
                    <a:lnTo>
                      <a:pt x="8" y="2"/>
                    </a:lnTo>
                    <a:lnTo>
                      <a:pt x="13" y="0"/>
                    </a:lnTo>
                    <a:lnTo>
                      <a:pt x="18" y="2"/>
                    </a:lnTo>
                    <a:lnTo>
                      <a:pt x="22" y="4"/>
                    </a:lnTo>
                    <a:lnTo>
                      <a:pt x="25" y="8"/>
                    </a:lnTo>
                    <a:lnTo>
                      <a:pt x="26" y="13"/>
                    </a:lnTo>
                    <a:lnTo>
                      <a:pt x="25" y="19"/>
                    </a:lnTo>
                    <a:lnTo>
                      <a:pt x="22" y="22"/>
                    </a:lnTo>
                    <a:lnTo>
                      <a:pt x="18" y="25"/>
                    </a:lnTo>
                    <a:lnTo>
                      <a:pt x="13"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57" name="Freeform 190"/>
              <p:cNvSpPr>
                <a:spLocks noEditPoints="1"/>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close/>
                    <a:moveTo>
                      <a:pt x="62" y="117"/>
                    </a:moveTo>
                    <a:lnTo>
                      <a:pt x="62" y="117"/>
                    </a:lnTo>
                    <a:lnTo>
                      <a:pt x="71" y="116"/>
                    </a:lnTo>
                    <a:lnTo>
                      <a:pt x="79" y="112"/>
                    </a:lnTo>
                    <a:lnTo>
                      <a:pt x="85" y="107"/>
                    </a:lnTo>
                    <a:lnTo>
                      <a:pt x="91" y="99"/>
                    </a:lnTo>
                    <a:lnTo>
                      <a:pt x="95" y="91"/>
                    </a:lnTo>
                    <a:lnTo>
                      <a:pt x="97" y="82"/>
                    </a:lnTo>
                    <a:lnTo>
                      <a:pt x="98" y="73"/>
                    </a:lnTo>
                    <a:lnTo>
                      <a:pt x="98" y="64"/>
                    </a:lnTo>
                    <a:lnTo>
                      <a:pt x="98" y="56"/>
                    </a:lnTo>
                    <a:lnTo>
                      <a:pt x="97" y="46"/>
                    </a:lnTo>
                    <a:lnTo>
                      <a:pt x="93" y="37"/>
                    </a:lnTo>
                    <a:lnTo>
                      <a:pt x="89" y="28"/>
                    </a:lnTo>
                    <a:lnTo>
                      <a:pt x="84" y="20"/>
                    </a:lnTo>
                    <a:lnTo>
                      <a:pt x="78" y="13"/>
                    </a:lnTo>
                    <a:lnTo>
                      <a:pt x="70" y="10"/>
                    </a:lnTo>
                    <a:lnTo>
                      <a:pt x="65" y="8"/>
                    </a:lnTo>
                    <a:lnTo>
                      <a:pt x="60" y="7"/>
                    </a:lnTo>
                    <a:lnTo>
                      <a:pt x="50" y="8"/>
                    </a:lnTo>
                    <a:lnTo>
                      <a:pt x="43" y="12"/>
                    </a:lnTo>
                    <a:lnTo>
                      <a:pt x="37" y="19"/>
                    </a:lnTo>
                    <a:lnTo>
                      <a:pt x="32" y="25"/>
                    </a:lnTo>
                    <a:lnTo>
                      <a:pt x="28" y="34"/>
                    </a:lnTo>
                    <a:lnTo>
                      <a:pt x="26" y="42"/>
                    </a:lnTo>
                    <a:lnTo>
                      <a:pt x="25" y="51"/>
                    </a:lnTo>
                    <a:lnTo>
                      <a:pt x="23" y="60"/>
                    </a:lnTo>
                    <a:lnTo>
                      <a:pt x="25" y="69"/>
                    </a:lnTo>
                    <a:lnTo>
                      <a:pt x="26" y="78"/>
                    </a:lnTo>
                    <a:lnTo>
                      <a:pt x="28" y="87"/>
                    </a:lnTo>
                    <a:lnTo>
                      <a:pt x="32" y="96"/>
                    </a:lnTo>
                    <a:lnTo>
                      <a:pt x="39"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58" name="Freeform 191"/>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59" name="Freeform 192"/>
              <p:cNvSpPr/>
              <p:nvPr userDrawn="1"/>
            </p:nvSpPr>
            <p:spPr bwMode="auto">
              <a:xfrm>
                <a:off x="686"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8" y="92"/>
                    </a:lnTo>
                    <a:lnTo>
                      <a:pt x="72" y="84"/>
                    </a:lnTo>
                    <a:lnTo>
                      <a:pt x="74" y="75"/>
                    </a:lnTo>
                    <a:lnTo>
                      <a:pt x="75" y="66"/>
                    </a:lnTo>
                    <a:lnTo>
                      <a:pt x="75" y="57"/>
                    </a:lnTo>
                    <a:lnTo>
                      <a:pt x="75" y="49"/>
                    </a:lnTo>
                    <a:lnTo>
                      <a:pt x="74" y="39"/>
                    </a:lnTo>
                    <a:lnTo>
                      <a:pt x="70" y="30"/>
                    </a:lnTo>
                    <a:lnTo>
                      <a:pt x="66" y="21"/>
                    </a:lnTo>
                    <a:lnTo>
                      <a:pt x="61" y="13"/>
                    </a:lnTo>
                    <a:lnTo>
                      <a:pt x="55" y="6"/>
                    </a:lnTo>
                    <a:lnTo>
                      <a:pt x="47" y="3"/>
                    </a:lnTo>
                    <a:lnTo>
                      <a:pt x="42" y="1"/>
                    </a:lnTo>
                    <a:lnTo>
                      <a:pt x="37" y="0"/>
                    </a:lnTo>
                    <a:lnTo>
                      <a:pt x="27" y="1"/>
                    </a:lnTo>
                    <a:lnTo>
                      <a:pt x="20" y="5"/>
                    </a:lnTo>
                    <a:lnTo>
                      <a:pt x="14" y="12"/>
                    </a:lnTo>
                    <a:lnTo>
                      <a:pt x="9" y="18"/>
                    </a:lnTo>
                    <a:lnTo>
                      <a:pt x="5" y="27"/>
                    </a:lnTo>
                    <a:lnTo>
                      <a:pt x="3" y="35"/>
                    </a:lnTo>
                    <a:lnTo>
                      <a:pt x="2" y="44"/>
                    </a:lnTo>
                    <a:lnTo>
                      <a:pt x="0" y="53"/>
                    </a:lnTo>
                    <a:lnTo>
                      <a:pt x="2" y="62"/>
                    </a:lnTo>
                    <a:lnTo>
                      <a:pt x="3" y="71"/>
                    </a:lnTo>
                    <a:lnTo>
                      <a:pt x="5" y="80"/>
                    </a:lnTo>
                    <a:lnTo>
                      <a:pt x="9" y="89"/>
                    </a:lnTo>
                    <a:lnTo>
                      <a:pt x="16"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60" name="Freeform 193"/>
              <p:cNvSpPr/>
              <p:nvPr userDrawn="1"/>
            </p:nvSpPr>
            <p:spPr bwMode="auto">
              <a:xfrm>
                <a:off x="727"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7" y="29"/>
                    </a:lnTo>
                    <a:lnTo>
                      <a:pt x="15" y="25"/>
                    </a:lnTo>
                    <a:lnTo>
                      <a:pt x="9" y="21"/>
                    </a:lnTo>
                    <a:lnTo>
                      <a:pt x="2" y="19"/>
                    </a:lnTo>
                    <a:lnTo>
                      <a:pt x="2" y="13"/>
                    </a:lnTo>
                    <a:lnTo>
                      <a:pt x="19"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11"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81" y="113"/>
                    </a:lnTo>
                    <a:lnTo>
                      <a:pt x="85" y="113"/>
                    </a:lnTo>
                    <a:lnTo>
                      <a:pt x="89" y="112"/>
                    </a:lnTo>
                    <a:lnTo>
                      <a:pt x="91" y="109"/>
                    </a:lnTo>
                    <a:lnTo>
                      <a:pt x="92" y="104"/>
                    </a:lnTo>
                    <a:lnTo>
                      <a:pt x="92" y="37"/>
                    </a:lnTo>
                    <a:lnTo>
                      <a:pt x="92" y="32"/>
                    </a:lnTo>
                    <a:lnTo>
                      <a:pt x="91" y="28"/>
                    </a:lnTo>
                    <a:lnTo>
                      <a:pt x="89" y="24"/>
                    </a:lnTo>
                    <a:lnTo>
                      <a:pt x="86" y="20"/>
                    </a:lnTo>
                    <a:lnTo>
                      <a:pt x="83" y="17"/>
                    </a:lnTo>
                    <a:lnTo>
                      <a:pt x="78" y="16"/>
                    </a:lnTo>
                    <a:lnTo>
                      <a:pt x="69" y="15"/>
                    </a:lnTo>
                    <a:lnTo>
                      <a:pt x="61" y="16"/>
                    </a:lnTo>
                    <a:lnTo>
                      <a:pt x="54" y="19"/>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6"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61" name="Freeform 194"/>
              <p:cNvSpPr>
                <a:spLocks noEditPoints="1"/>
              </p:cNvSpPr>
              <p:nvPr userDrawn="1"/>
            </p:nvSpPr>
            <p:spPr bwMode="auto">
              <a:xfrm>
                <a:off x="777" y="292"/>
                <a:ext cx="37" cy="41"/>
              </a:xfrm>
              <a:custGeom>
                <a:avLst/>
                <a:gdLst>
                  <a:gd name="T0" fmla="*/ 0 w 112"/>
                  <a:gd name="T1" fmla="*/ 0 h 124"/>
                  <a:gd name="T2" fmla="*/ 0 w 112"/>
                  <a:gd name="T3" fmla="*/ 0 h 124"/>
                  <a:gd name="T4" fmla="*/ 0 w 112"/>
                  <a:gd name="T5" fmla="*/ 0 h 124"/>
                  <a:gd name="T6" fmla="*/ 0 w 112"/>
                  <a:gd name="T7" fmla="*/ 0 h 124"/>
                  <a:gd name="T8" fmla="*/ 0 w 112"/>
                  <a:gd name="T9" fmla="*/ 0 h 124"/>
                  <a:gd name="T10" fmla="*/ 0 w 112"/>
                  <a:gd name="T11" fmla="*/ 0 h 124"/>
                  <a:gd name="T12" fmla="*/ 0 w 112"/>
                  <a:gd name="T13" fmla="*/ 0 h 124"/>
                  <a:gd name="T14" fmla="*/ 0 w 112"/>
                  <a:gd name="T15" fmla="*/ 0 h 124"/>
                  <a:gd name="T16" fmla="*/ 0 w 112"/>
                  <a:gd name="T17" fmla="*/ 0 h 124"/>
                  <a:gd name="T18" fmla="*/ 0 w 112"/>
                  <a:gd name="T19" fmla="*/ 0 h 124"/>
                  <a:gd name="T20" fmla="*/ 0 w 112"/>
                  <a:gd name="T21" fmla="*/ 0 h 124"/>
                  <a:gd name="T22" fmla="*/ 0 w 112"/>
                  <a:gd name="T23" fmla="*/ 0 h 124"/>
                  <a:gd name="T24" fmla="*/ 0 w 112"/>
                  <a:gd name="T25" fmla="*/ 0 h 124"/>
                  <a:gd name="T26" fmla="*/ 0 w 112"/>
                  <a:gd name="T27" fmla="*/ 0 h 124"/>
                  <a:gd name="T28" fmla="*/ 0 w 112"/>
                  <a:gd name="T29" fmla="*/ 0 h 124"/>
                  <a:gd name="T30" fmla="*/ 0 w 112"/>
                  <a:gd name="T31" fmla="*/ 0 h 124"/>
                  <a:gd name="T32" fmla="*/ 0 w 112"/>
                  <a:gd name="T33" fmla="*/ 0 h 124"/>
                  <a:gd name="T34" fmla="*/ 0 w 112"/>
                  <a:gd name="T35" fmla="*/ 0 h 124"/>
                  <a:gd name="T36" fmla="*/ 0 w 112"/>
                  <a:gd name="T37" fmla="*/ 0 h 124"/>
                  <a:gd name="T38" fmla="*/ 0 w 112"/>
                  <a:gd name="T39" fmla="*/ 0 h 124"/>
                  <a:gd name="T40" fmla="*/ 0 w 112"/>
                  <a:gd name="T41" fmla="*/ 0 h 124"/>
                  <a:gd name="T42" fmla="*/ 0 w 112"/>
                  <a:gd name="T43" fmla="*/ 0 h 124"/>
                  <a:gd name="T44" fmla="*/ 0 w 112"/>
                  <a:gd name="T45" fmla="*/ 0 h 124"/>
                  <a:gd name="T46" fmla="*/ 0 w 112"/>
                  <a:gd name="T47" fmla="*/ 0 h 124"/>
                  <a:gd name="T48" fmla="*/ 0 w 112"/>
                  <a:gd name="T49" fmla="*/ 0 h 124"/>
                  <a:gd name="T50" fmla="*/ 0 w 112"/>
                  <a:gd name="T51" fmla="*/ 0 h 124"/>
                  <a:gd name="T52" fmla="*/ 0 w 112"/>
                  <a:gd name="T53" fmla="*/ 0 h 124"/>
                  <a:gd name="T54" fmla="*/ 0 w 112"/>
                  <a:gd name="T55" fmla="*/ 0 h 124"/>
                  <a:gd name="T56" fmla="*/ 0 w 112"/>
                  <a:gd name="T57" fmla="*/ 0 h 124"/>
                  <a:gd name="T58" fmla="*/ 0 w 112"/>
                  <a:gd name="T59" fmla="*/ 0 h 124"/>
                  <a:gd name="T60" fmla="*/ 0 w 112"/>
                  <a:gd name="T61" fmla="*/ 0 h 124"/>
                  <a:gd name="T62" fmla="*/ 0 w 112"/>
                  <a:gd name="T63" fmla="*/ 0 h 124"/>
                  <a:gd name="T64" fmla="*/ 0 w 112"/>
                  <a:gd name="T65" fmla="*/ 0 h 124"/>
                  <a:gd name="T66" fmla="*/ 0 w 112"/>
                  <a:gd name="T67" fmla="*/ 0 h 124"/>
                  <a:gd name="T68" fmla="*/ 0 w 112"/>
                  <a:gd name="T69" fmla="*/ 0 h 124"/>
                  <a:gd name="T70" fmla="*/ 0 w 112"/>
                  <a:gd name="T71" fmla="*/ 0 h 124"/>
                  <a:gd name="T72" fmla="*/ 0 w 112"/>
                  <a:gd name="T73" fmla="*/ 0 h 124"/>
                  <a:gd name="T74" fmla="*/ 0 w 112"/>
                  <a:gd name="T75" fmla="*/ 0 h 124"/>
                  <a:gd name="T76" fmla="*/ 0 w 112"/>
                  <a:gd name="T77" fmla="*/ 0 h 124"/>
                  <a:gd name="T78" fmla="*/ 0 w 112"/>
                  <a:gd name="T79" fmla="*/ 0 h 124"/>
                  <a:gd name="T80" fmla="*/ 0 w 112"/>
                  <a:gd name="T81" fmla="*/ 0 h 124"/>
                  <a:gd name="T82" fmla="*/ 0 w 112"/>
                  <a:gd name="T83" fmla="*/ 0 h 124"/>
                  <a:gd name="T84" fmla="*/ 0 w 112"/>
                  <a:gd name="T85" fmla="*/ 0 h 124"/>
                  <a:gd name="T86" fmla="*/ 0 w 112"/>
                  <a:gd name="T87" fmla="*/ 0 h 124"/>
                  <a:gd name="T88" fmla="*/ 0 w 112"/>
                  <a:gd name="T89" fmla="*/ 0 h 124"/>
                  <a:gd name="T90" fmla="*/ 0 w 112"/>
                  <a:gd name="T91" fmla="*/ 0 h 124"/>
                  <a:gd name="T92" fmla="*/ 0 w 112"/>
                  <a:gd name="T93" fmla="*/ 0 h 124"/>
                  <a:gd name="T94" fmla="*/ 0 w 112"/>
                  <a:gd name="T95" fmla="*/ 0 h 124"/>
                  <a:gd name="T96" fmla="*/ 0 w 112"/>
                  <a:gd name="T97" fmla="*/ 0 h 124"/>
                  <a:gd name="T98" fmla="*/ 0 w 112"/>
                  <a:gd name="T99" fmla="*/ 0 h 124"/>
                  <a:gd name="T100" fmla="*/ 0 w 112"/>
                  <a:gd name="T101" fmla="*/ 0 h 124"/>
                  <a:gd name="T102" fmla="*/ 0 w 112"/>
                  <a:gd name="T103" fmla="*/ 0 h 124"/>
                  <a:gd name="T104" fmla="*/ 0 w 112"/>
                  <a:gd name="T105" fmla="*/ 0 h 124"/>
                  <a:gd name="T106" fmla="*/ 0 w 112"/>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2" h="124">
                    <a:moveTo>
                      <a:pt x="112" y="109"/>
                    </a:moveTo>
                    <a:lnTo>
                      <a:pt x="112" y="109"/>
                    </a:lnTo>
                    <a:lnTo>
                      <a:pt x="105" y="114"/>
                    </a:lnTo>
                    <a:lnTo>
                      <a:pt x="100" y="120"/>
                    </a:lnTo>
                    <a:lnTo>
                      <a:pt x="92" y="122"/>
                    </a:lnTo>
                    <a:lnTo>
                      <a:pt x="86" y="124"/>
                    </a:lnTo>
                    <a:lnTo>
                      <a:pt x="82" y="124"/>
                    </a:lnTo>
                    <a:lnTo>
                      <a:pt x="78" y="122"/>
                    </a:lnTo>
                    <a:lnTo>
                      <a:pt x="75" y="120"/>
                    </a:lnTo>
                    <a:lnTo>
                      <a:pt x="73" y="118"/>
                    </a:lnTo>
                    <a:lnTo>
                      <a:pt x="70" y="112"/>
                    </a:lnTo>
                    <a:lnTo>
                      <a:pt x="69" y="104"/>
                    </a:lnTo>
                    <a:lnTo>
                      <a:pt x="60" y="112"/>
                    </a:lnTo>
                    <a:lnTo>
                      <a:pt x="51" y="118"/>
                    </a:lnTo>
                    <a:lnTo>
                      <a:pt x="40" y="122"/>
                    </a:lnTo>
                    <a:lnTo>
                      <a:pt x="29" y="124"/>
                    </a:lnTo>
                    <a:lnTo>
                      <a:pt x="22" y="124"/>
                    </a:lnTo>
                    <a:lnTo>
                      <a:pt x="17" y="122"/>
                    </a:lnTo>
                    <a:lnTo>
                      <a:pt x="13" y="120"/>
                    </a:lnTo>
                    <a:lnTo>
                      <a:pt x="8" y="116"/>
                    </a:lnTo>
                    <a:lnTo>
                      <a:pt x="5" y="113"/>
                    </a:lnTo>
                    <a:lnTo>
                      <a:pt x="3" y="108"/>
                    </a:lnTo>
                    <a:lnTo>
                      <a:pt x="1" y="104"/>
                    </a:lnTo>
                    <a:lnTo>
                      <a:pt x="0" y="99"/>
                    </a:lnTo>
                    <a:lnTo>
                      <a:pt x="1" y="91"/>
                    </a:lnTo>
                    <a:lnTo>
                      <a:pt x="4" y="86"/>
                    </a:lnTo>
                    <a:lnTo>
                      <a:pt x="8" y="81"/>
                    </a:lnTo>
                    <a:lnTo>
                      <a:pt x="14" y="76"/>
                    </a:lnTo>
                    <a:lnTo>
                      <a:pt x="22" y="72"/>
                    </a:lnTo>
                    <a:lnTo>
                      <a:pt x="34" y="67"/>
                    </a:lnTo>
                    <a:lnTo>
                      <a:pt x="69" y="55"/>
                    </a:lnTo>
                    <a:lnTo>
                      <a:pt x="69" y="37"/>
                    </a:lnTo>
                    <a:lnTo>
                      <a:pt x="69" y="32"/>
                    </a:lnTo>
                    <a:lnTo>
                      <a:pt x="68" y="28"/>
                    </a:lnTo>
                    <a:lnTo>
                      <a:pt x="65" y="24"/>
                    </a:lnTo>
                    <a:lnTo>
                      <a:pt x="62" y="20"/>
                    </a:lnTo>
                    <a:lnTo>
                      <a:pt x="58" y="19"/>
                    </a:lnTo>
                    <a:lnTo>
                      <a:pt x="55" y="16"/>
                    </a:lnTo>
                    <a:lnTo>
                      <a:pt x="49" y="15"/>
                    </a:lnTo>
                    <a:lnTo>
                      <a:pt x="43" y="15"/>
                    </a:lnTo>
                    <a:lnTo>
                      <a:pt x="35" y="16"/>
                    </a:lnTo>
                    <a:lnTo>
                      <a:pt x="30" y="20"/>
                    </a:lnTo>
                    <a:lnTo>
                      <a:pt x="25" y="25"/>
                    </a:lnTo>
                    <a:lnTo>
                      <a:pt x="23" y="33"/>
                    </a:lnTo>
                    <a:lnTo>
                      <a:pt x="22" y="38"/>
                    </a:lnTo>
                    <a:lnTo>
                      <a:pt x="18" y="41"/>
                    </a:lnTo>
                    <a:lnTo>
                      <a:pt x="14" y="43"/>
                    </a:lnTo>
                    <a:lnTo>
                      <a:pt x="9" y="45"/>
                    </a:lnTo>
                    <a:lnTo>
                      <a:pt x="7" y="43"/>
                    </a:lnTo>
                    <a:lnTo>
                      <a:pt x="5" y="42"/>
                    </a:lnTo>
                    <a:lnTo>
                      <a:pt x="4" y="39"/>
                    </a:lnTo>
                    <a:lnTo>
                      <a:pt x="5" y="34"/>
                    </a:lnTo>
                    <a:lnTo>
                      <a:pt x="7" y="29"/>
                    </a:lnTo>
                    <a:lnTo>
                      <a:pt x="9" y="26"/>
                    </a:lnTo>
                    <a:lnTo>
                      <a:pt x="12" y="22"/>
                    </a:lnTo>
                    <a:lnTo>
                      <a:pt x="22" y="16"/>
                    </a:lnTo>
                    <a:lnTo>
                      <a:pt x="34" y="10"/>
                    </a:lnTo>
                    <a:lnTo>
                      <a:pt x="46" y="3"/>
                    </a:lnTo>
                    <a:lnTo>
                      <a:pt x="51" y="2"/>
                    </a:lnTo>
                    <a:lnTo>
                      <a:pt x="57" y="0"/>
                    </a:lnTo>
                    <a:lnTo>
                      <a:pt x="68" y="2"/>
                    </a:lnTo>
                    <a:lnTo>
                      <a:pt x="78" y="6"/>
                    </a:lnTo>
                    <a:lnTo>
                      <a:pt x="83" y="10"/>
                    </a:lnTo>
                    <a:lnTo>
                      <a:pt x="86" y="13"/>
                    </a:lnTo>
                    <a:lnTo>
                      <a:pt x="88" y="17"/>
                    </a:lnTo>
                    <a:lnTo>
                      <a:pt x="90" y="22"/>
                    </a:lnTo>
                    <a:lnTo>
                      <a:pt x="90" y="95"/>
                    </a:lnTo>
                    <a:lnTo>
                      <a:pt x="91" y="102"/>
                    </a:lnTo>
                    <a:lnTo>
                      <a:pt x="92" y="107"/>
                    </a:lnTo>
                    <a:lnTo>
                      <a:pt x="95" y="109"/>
                    </a:lnTo>
                    <a:lnTo>
                      <a:pt x="99" y="109"/>
                    </a:lnTo>
                    <a:lnTo>
                      <a:pt x="104" y="108"/>
                    </a:lnTo>
                    <a:lnTo>
                      <a:pt x="109" y="105"/>
                    </a:lnTo>
                    <a:lnTo>
                      <a:pt x="112" y="109"/>
                    </a:lnTo>
                    <a:close/>
                    <a:moveTo>
                      <a:pt x="69" y="63"/>
                    </a:moveTo>
                    <a:lnTo>
                      <a:pt x="69" y="63"/>
                    </a:lnTo>
                    <a:lnTo>
                      <a:pt x="56" y="67"/>
                    </a:lnTo>
                    <a:lnTo>
                      <a:pt x="40" y="72"/>
                    </a:lnTo>
                    <a:lnTo>
                      <a:pt x="33" y="76"/>
                    </a:lnTo>
                    <a:lnTo>
                      <a:pt x="27" y="81"/>
                    </a:lnTo>
                    <a:lnTo>
                      <a:pt x="23" y="86"/>
                    </a:lnTo>
                    <a:lnTo>
                      <a:pt x="22" y="90"/>
                    </a:lnTo>
                    <a:lnTo>
                      <a:pt x="21" y="92"/>
                    </a:lnTo>
                    <a:lnTo>
                      <a:pt x="23" y="100"/>
                    </a:lnTo>
                    <a:lnTo>
                      <a:pt x="27" y="105"/>
                    </a:lnTo>
                    <a:lnTo>
                      <a:pt x="33" y="111"/>
                    </a:lnTo>
                    <a:lnTo>
                      <a:pt x="36" y="111"/>
                    </a:lnTo>
                    <a:lnTo>
                      <a:pt x="40" y="112"/>
                    </a:lnTo>
                    <a:lnTo>
                      <a:pt x="48" y="111"/>
                    </a:lnTo>
                    <a:lnTo>
                      <a:pt x="56" y="107"/>
                    </a:lnTo>
                    <a:lnTo>
                      <a:pt x="62" y="102"/>
                    </a:lnTo>
                    <a:lnTo>
                      <a:pt x="69" y="96"/>
                    </a:lnTo>
                    <a:lnTo>
                      <a:pt x="69" y="6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62" name="Freeform 195"/>
              <p:cNvSpPr/>
              <p:nvPr userDrawn="1"/>
            </p:nvSpPr>
            <p:spPr bwMode="auto">
              <a:xfrm>
                <a:off x="819" y="265"/>
                <a:ext cx="19" cy="67"/>
              </a:xfrm>
              <a:custGeom>
                <a:avLst/>
                <a:gdLst>
                  <a:gd name="T0" fmla="*/ 0 w 56"/>
                  <a:gd name="T1" fmla="*/ 0 h 200"/>
                  <a:gd name="T2" fmla="*/ 0 w 56"/>
                  <a:gd name="T3" fmla="*/ 0 h 200"/>
                  <a:gd name="T4" fmla="*/ 0 w 56"/>
                  <a:gd name="T5" fmla="*/ 0 h 200"/>
                  <a:gd name="T6" fmla="*/ 0 w 56"/>
                  <a:gd name="T7" fmla="*/ 0 h 200"/>
                  <a:gd name="T8" fmla="*/ 0 w 56"/>
                  <a:gd name="T9" fmla="*/ 0 h 200"/>
                  <a:gd name="T10" fmla="*/ 0 w 56"/>
                  <a:gd name="T11" fmla="*/ 0 h 200"/>
                  <a:gd name="T12" fmla="*/ 0 w 56"/>
                  <a:gd name="T13" fmla="*/ 0 h 200"/>
                  <a:gd name="T14" fmla="*/ 0 w 56"/>
                  <a:gd name="T15" fmla="*/ 0 h 200"/>
                  <a:gd name="T16" fmla="*/ 0 w 56"/>
                  <a:gd name="T17" fmla="*/ 0 h 200"/>
                  <a:gd name="T18" fmla="*/ 0 w 56"/>
                  <a:gd name="T19" fmla="*/ 0 h 200"/>
                  <a:gd name="T20" fmla="*/ 0 w 56"/>
                  <a:gd name="T21" fmla="*/ 0 h 200"/>
                  <a:gd name="T22" fmla="*/ 0 w 56"/>
                  <a:gd name="T23" fmla="*/ 0 h 200"/>
                  <a:gd name="T24" fmla="*/ 0 w 56"/>
                  <a:gd name="T25" fmla="*/ 0 h 200"/>
                  <a:gd name="T26" fmla="*/ 0 w 56"/>
                  <a:gd name="T27" fmla="*/ 0 h 200"/>
                  <a:gd name="T28" fmla="*/ 0 w 56"/>
                  <a:gd name="T29" fmla="*/ 0 h 200"/>
                  <a:gd name="T30" fmla="*/ 0 w 56"/>
                  <a:gd name="T31" fmla="*/ 0 h 200"/>
                  <a:gd name="T32" fmla="*/ 0 w 56"/>
                  <a:gd name="T33" fmla="*/ 0 h 200"/>
                  <a:gd name="T34" fmla="*/ 0 w 56"/>
                  <a:gd name="T35" fmla="*/ 0 h 200"/>
                  <a:gd name="T36" fmla="*/ 0 w 56"/>
                  <a:gd name="T37" fmla="*/ 0 h 200"/>
                  <a:gd name="T38" fmla="*/ 0 w 56"/>
                  <a:gd name="T39" fmla="*/ 0 h 200"/>
                  <a:gd name="T40" fmla="*/ 0 w 56"/>
                  <a:gd name="T41" fmla="*/ 0 h 200"/>
                  <a:gd name="T42" fmla="*/ 0 w 56"/>
                  <a:gd name="T43" fmla="*/ 0 h 200"/>
                  <a:gd name="T44" fmla="*/ 0 w 56"/>
                  <a:gd name="T45" fmla="*/ 0 h 200"/>
                  <a:gd name="T46" fmla="*/ 0 w 56"/>
                  <a:gd name="T47" fmla="*/ 0 h 200"/>
                  <a:gd name="T48" fmla="*/ 0 w 56"/>
                  <a:gd name="T49" fmla="*/ 0 h 200"/>
                  <a:gd name="T50" fmla="*/ 0 w 56"/>
                  <a:gd name="T51" fmla="*/ 0 h 200"/>
                  <a:gd name="T52" fmla="*/ 0 w 56"/>
                  <a:gd name="T53" fmla="*/ 0 h 200"/>
                  <a:gd name="T54" fmla="*/ 0 w 56"/>
                  <a:gd name="T55" fmla="*/ 0 h 200"/>
                  <a:gd name="T56" fmla="*/ 0 w 56"/>
                  <a:gd name="T57" fmla="*/ 0 h 200"/>
                  <a:gd name="T58" fmla="*/ 0 w 56"/>
                  <a:gd name="T59" fmla="*/ 0 h 200"/>
                  <a:gd name="T60" fmla="*/ 0 w 56"/>
                  <a:gd name="T61" fmla="*/ 0 h 200"/>
                  <a:gd name="T62" fmla="*/ 0 w 56"/>
                  <a:gd name="T63" fmla="*/ 0 h 200"/>
                  <a:gd name="T64" fmla="*/ 0 w 56"/>
                  <a:gd name="T65" fmla="*/ 0 h 200"/>
                  <a:gd name="T66" fmla="*/ 0 w 56"/>
                  <a:gd name="T67" fmla="*/ 0 h 200"/>
                  <a:gd name="T68" fmla="*/ 0 w 56"/>
                  <a:gd name="T69" fmla="*/ 0 h 200"/>
                  <a:gd name="T70" fmla="*/ 0 w 56"/>
                  <a:gd name="T71" fmla="*/ 0 h 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 h="200">
                    <a:moveTo>
                      <a:pt x="0" y="193"/>
                    </a:moveTo>
                    <a:lnTo>
                      <a:pt x="4" y="193"/>
                    </a:lnTo>
                    <a:lnTo>
                      <a:pt x="10" y="193"/>
                    </a:lnTo>
                    <a:lnTo>
                      <a:pt x="13" y="192"/>
                    </a:lnTo>
                    <a:lnTo>
                      <a:pt x="16" y="189"/>
                    </a:lnTo>
                    <a:lnTo>
                      <a:pt x="17" y="184"/>
                    </a:lnTo>
                    <a:lnTo>
                      <a:pt x="17" y="39"/>
                    </a:lnTo>
                    <a:lnTo>
                      <a:pt x="17" y="29"/>
                    </a:lnTo>
                    <a:lnTo>
                      <a:pt x="16" y="26"/>
                    </a:lnTo>
                    <a:lnTo>
                      <a:pt x="15" y="23"/>
                    </a:lnTo>
                    <a:lnTo>
                      <a:pt x="10" y="21"/>
                    </a:lnTo>
                    <a:lnTo>
                      <a:pt x="4" y="18"/>
                    </a:lnTo>
                    <a:lnTo>
                      <a:pt x="4" y="14"/>
                    </a:lnTo>
                    <a:lnTo>
                      <a:pt x="19" y="9"/>
                    </a:lnTo>
                    <a:lnTo>
                      <a:pt x="30" y="4"/>
                    </a:lnTo>
                    <a:lnTo>
                      <a:pt x="37" y="0"/>
                    </a:lnTo>
                    <a:lnTo>
                      <a:pt x="38" y="1"/>
                    </a:lnTo>
                    <a:lnTo>
                      <a:pt x="38" y="4"/>
                    </a:lnTo>
                    <a:lnTo>
                      <a:pt x="38" y="184"/>
                    </a:lnTo>
                    <a:lnTo>
                      <a:pt x="39" y="189"/>
                    </a:lnTo>
                    <a:lnTo>
                      <a:pt x="42" y="192"/>
                    </a:lnTo>
                    <a:lnTo>
                      <a:pt x="46" y="193"/>
                    </a:lnTo>
                    <a:lnTo>
                      <a:pt x="51" y="193"/>
                    </a:lnTo>
                    <a:lnTo>
                      <a:pt x="56" y="193"/>
                    </a:lnTo>
                    <a:lnTo>
                      <a:pt x="56" y="200"/>
                    </a:lnTo>
                    <a:lnTo>
                      <a:pt x="29" y="200"/>
                    </a:lnTo>
                    <a:lnTo>
                      <a:pt x="0" y="200"/>
                    </a:lnTo>
                    <a:lnTo>
                      <a:pt x="0" y="19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63" name="Freeform 196"/>
              <p:cNvSpPr/>
              <p:nvPr userDrawn="1"/>
            </p:nvSpPr>
            <p:spPr bwMode="auto">
              <a:xfrm>
                <a:off x="870" y="271"/>
                <a:ext cx="49" cy="61"/>
              </a:xfrm>
              <a:custGeom>
                <a:avLst/>
                <a:gdLst>
                  <a:gd name="T0" fmla="*/ 0 w 148"/>
                  <a:gd name="T1" fmla="*/ 0 h 182"/>
                  <a:gd name="T2" fmla="*/ 0 w 148"/>
                  <a:gd name="T3" fmla="*/ 0 h 182"/>
                  <a:gd name="T4" fmla="*/ 0 w 148"/>
                  <a:gd name="T5" fmla="*/ 0 h 182"/>
                  <a:gd name="T6" fmla="*/ 0 w 148"/>
                  <a:gd name="T7" fmla="*/ 0 h 182"/>
                  <a:gd name="T8" fmla="*/ 0 w 148"/>
                  <a:gd name="T9" fmla="*/ 0 h 182"/>
                  <a:gd name="T10" fmla="*/ 0 w 148"/>
                  <a:gd name="T11" fmla="*/ 0 h 182"/>
                  <a:gd name="T12" fmla="*/ 0 w 148"/>
                  <a:gd name="T13" fmla="*/ 0 h 182"/>
                  <a:gd name="T14" fmla="*/ 0 w 148"/>
                  <a:gd name="T15" fmla="*/ 0 h 182"/>
                  <a:gd name="T16" fmla="*/ 0 w 148"/>
                  <a:gd name="T17" fmla="*/ 0 h 182"/>
                  <a:gd name="T18" fmla="*/ 0 w 148"/>
                  <a:gd name="T19" fmla="*/ 0 h 182"/>
                  <a:gd name="T20" fmla="*/ 0 w 148"/>
                  <a:gd name="T21" fmla="*/ 0 h 182"/>
                  <a:gd name="T22" fmla="*/ 0 w 148"/>
                  <a:gd name="T23" fmla="*/ 0 h 182"/>
                  <a:gd name="T24" fmla="*/ 0 w 148"/>
                  <a:gd name="T25" fmla="*/ 0 h 182"/>
                  <a:gd name="T26" fmla="*/ 0 w 148"/>
                  <a:gd name="T27" fmla="*/ 0 h 182"/>
                  <a:gd name="T28" fmla="*/ 0 w 148"/>
                  <a:gd name="T29" fmla="*/ 0 h 182"/>
                  <a:gd name="T30" fmla="*/ 0 w 148"/>
                  <a:gd name="T31" fmla="*/ 0 h 182"/>
                  <a:gd name="T32" fmla="*/ 0 w 148"/>
                  <a:gd name="T33" fmla="*/ 0 h 182"/>
                  <a:gd name="T34" fmla="*/ 0 w 148"/>
                  <a:gd name="T35" fmla="*/ 0 h 182"/>
                  <a:gd name="T36" fmla="*/ 0 w 148"/>
                  <a:gd name="T37" fmla="*/ 0 h 182"/>
                  <a:gd name="T38" fmla="*/ 0 w 148"/>
                  <a:gd name="T39" fmla="*/ 0 h 182"/>
                  <a:gd name="T40" fmla="*/ 0 w 148"/>
                  <a:gd name="T41" fmla="*/ 0 h 182"/>
                  <a:gd name="T42" fmla="*/ 0 w 148"/>
                  <a:gd name="T43" fmla="*/ 0 h 182"/>
                  <a:gd name="T44" fmla="*/ 0 w 148"/>
                  <a:gd name="T45" fmla="*/ 0 h 182"/>
                  <a:gd name="T46" fmla="*/ 0 w 148"/>
                  <a:gd name="T47" fmla="*/ 0 h 182"/>
                  <a:gd name="T48" fmla="*/ 0 w 148"/>
                  <a:gd name="T49" fmla="*/ 0 h 182"/>
                  <a:gd name="T50" fmla="*/ 0 w 148"/>
                  <a:gd name="T51" fmla="*/ 0 h 182"/>
                  <a:gd name="T52" fmla="*/ 0 w 148"/>
                  <a:gd name="T53" fmla="*/ 0 h 182"/>
                  <a:gd name="T54" fmla="*/ 0 w 148"/>
                  <a:gd name="T55" fmla="*/ 0 h 182"/>
                  <a:gd name="T56" fmla="*/ 0 w 148"/>
                  <a:gd name="T57" fmla="*/ 0 h 182"/>
                  <a:gd name="T58" fmla="*/ 0 w 148"/>
                  <a:gd name="T59" fmla="*/ 0 h 182"/>
                  <a:gd name="T60" fmla="*/ 0 w 148"/>
                  <a:gd name="T61" fmla="*/ 0 h 182"/>
                  <a:gd name="T62" fmla="*/ 0 w 148"/>
                  <a:gd name="T63" fmla="*/ 0 h 182"/>
                  <a:gd name="T64" fmla="*/ 0 w 148"/>
                  <a:gd name="T65" fmla="*/ 0 h 182"/>
                  <a:gd name="T66" fmla="*/ 0 w 148"/>
                  <a:gd name="T67" fmla="*/ 0 h 182"/>
                  <a:gd name="T68" fmla="*/ 0 w 148"/>
                  <a:gd name="T69" fmla="*/ 0 h 182"/>
                  <a:gd name="T70" fmla="*/ 0 w 148"/>
                  <a:gd name="T71" fmla="*/ 0 h 182"/>
                  <a:gd name="T72" fmla="*/ 0 w 148"/>
                  <a:gd name="T73" fmla="*/ 0 h 182"/>
                  <a:gd name="T74" fmla="*/ 0 w 148"/>
                  <a:gd name="T75" fmla="*/ 0 h 182"/>
                  <a:gd name="T76" fmla="*/ 0 w 148"/>
                  <a:gd name="T77" fmla="*/ 0 h 182"/>
                  <a:gd name="T78" fmla="*/ 0 w 148"/>
                  <a:gd name="T79" fmla="*/ 0 h 182"/>
                  <a:gd name="T80" fmla="*/ 0 w 148"/>
                  <a:gd name="T81" fmla="*/ 0 h 182"/>
                  <a:gd name="T82" fmla="*/ 0 w 148"/>
                  <a:gd name="T83" fmla="*/ 0 h 182"/>
                  <a:gd name="T84" fmla="*/ 0 w 148"/>
                  <a:gd name="T85" fmla="*/ 0 h 1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8" h="182">
                    <a:moveTo>
                      <a:pt x="50" y="82"/>
                    </a:moveTo>
                    <a:lnTo>
                      <a:pt x="85" y="82"/>
                    </a:lnTo>
                    <a:lnTo>
                      <a:pt x="92" y="82"/>
                    </a:lnTo>
                    <a:lnTo>
                      <a:pt x="97" y="79"/>
                    </a:lnTo>
                    <a:lnTo>
                      <a:pt x="101" y="77"/>
                    </a:lnTo>
                    <a:lnTo>
                      <a:pt x="104" y="73"/>
                    </a:lnTo>
                    <a:lnTo>
                      <a:pt x="106" y="66"/>
                    </a:lnTo>
                    <a:lnTo>
                      <a:pt x="107" y="60"/>
                    </a:lnTo>
                    <a:lnTo>
                      <a:pt x="113" y="60"/>
                    </a:lnTo>
                    <a:lnTo>
                      <a:pt x="111" y="88"/>
                    </a:lnTo>
                    <a:lnTo>
                      <a:pt x="111" y="104"/>
                    </a:lnTo>
                    <a:lnTo>
                      <a:pt x="113" y="118"/>
                    </a:lnTo>
                    <a:lnTo>
                      <a:pt x="107" y="118"/>
                    </a:lnTo>
                    <a:lnTo>
                      <a:pt x="106" y="109"/>
                    </a:lnTo>
                    <a:lnTo>
                      <a:pt x="105" y="104"/>
                    </a:lnTo>
                    <a:lnTo>
                      <a:pt x="104" y="99"/>
                    </a:lnTo>
                    <a:lnTo>
                      <a:pt x="101" y="96"/>
                    </a:lnTo>
                    <a:lnTo>
                      <a:pt x="97" y="95"/>
                    </a:lnTo>
                    <a:lnTo>
                      <a:pt x="92" y="94"/>
                    </a:lnTo>
                    <a:lnTo>
                      <a:pt x="79" y="94"/>
                    </a:lnTo>
                    <a:lnTo>
                      <a:pt x="50" y="94"/>
                    </a:lnTo>
                    <a:lnTo>
                      <a:pt x="50" y="138"/>
                    </a:lnTo>
                    <a:lnTo>
                      <a:pt x="52" y="156"/>
                    </a:lnTo>
                    <a:lnTo>
                      <a:pt x="53" y="161"/>
                    </a:lnTo>
                    <a:lnTo>
                      <a:pt x="54" y="166"/>
                    </a:lnTo>
                    <a:lnTo>
                      <a:pt x="58" y="170"/>
                    </a:lnTo>
                    <a:lnTo>
                      <a:pt x="62" y="173"/>
                    </a:lnTo>
                    <a:lnTo>
                      <a:pt x="69" y="174"/>
                    </a:lnTo>
                    <a:lnTo>
                      <a:pt x="78" y="174"/>
                    </a:lnTo>
                    <a:lnTo>
                      <a:pt x="93" y="174"/>
                    </a:lnTo>
                    <a:lnTo>
                      <a:pt x="110" y="171"/>
                    </a:lnTo>
                    <a:lnTo>
                      <a:pt x="118" y="170"/>
                    </a:lnTo>
                    <a:lnTo>
                      <a:pt x="123" y="167"/>
                    </a:lnTo>
                    <a:lnTo>
                      <a:pt x="128" y="164"/>
                    </a:lnTo>
                    <a:lnTo>
                      <a:pt x="133" y="157"/>
                    </a:lnTo>
                    <a:lnTo>
                      <a:pt x="137" y="151"/>
                    </a:lnTo>
                    <a:lnTo>
                      <a:pt x="141" y="141"/>
                    </a:lnTo>
                    <a:lnTo>
                      <a:pt x="148" y="141"/>
                    </a:lnTo>
                    <a:lnTo>
                      <a:pt x="141" y="162"/>
                    </a:lnTo>
                    <a:lnTo>
                      <a:pt x="137" y="182"/>
                    </a:lnTo>
                    <a:lnTo>
                      <a:pt x="58" y="182"/>
                    </a:lnTo>
                    <a:lnTo>
                      <a:pt x="0" y="182"/>
                    </a:lnTo>
                    <a:lnTo>
                      <a:pt x="0" y="175"/>
                    </a:lnTo>
                    <a:lnTo>
                      <a:pt x="8" y="175"/>
                    </a:lnTo>
                    <a:lnTo>
                      <a:pt x="14" y="174"/>
                    </a:lnTo>
                    <a:lnTo>
                      <a:pt x="18" y="173"/>
                    </a:lnTo>
                    <a:lnTo>
                      <a:pt x="21" y="170"/>
                    </a:lnTo>
                    <a:lnTo>
                      <a:pt x="23" y="166"/>
                    </a:lnTo>
                    <a:lnTo>
                      <a:pt x="25" y="161"/>
                    </a:lnTo>
                    <a:lnTo>
                      <a:pt x="25" y="145"/>
                    </a:lnTo>
                    <a:lnTo>
                      <a:pt x="25" y="30"/>
                    </a:lnTo>
                    <a:lnTo>
                      <a:pt x="25" y="17"/>
                    </a:lnTo>
                    <a:lnTo>
                      <a:pt x="23" y="13"/>
                    </a:lnTo>
                    <a:lnTo>
                      <a:pt x="21" y="11"/>
                    </a:lnTo>
                    <a:lnTo>
                      <a:pt x="17" y="8"/>
                    </a:lnTo>
                    <a:lnTo>
                      <a:pt x="13" y="8"/>
                    </a:lnTo>
                    <a:lnTo>
                      <a:pt x="0" y="7"/>
                    </a:lnTo>
                    <a:lnTo>
                      <a:pt x="0" y="0"/>
                    </a:lnTo>
                    <a:lnTo>
                      <a:pt x="53" y="0"/>
                    </a:lnTo>
                    <a:lnTo>
                      <a:pt x="128" y="0"/>
                    </a:lnTo>
                    <a:lnTo>
                      <a:pt x="128" y="39"/>
                    </a:lnTo>
                    <a:lnTo>
                      <a:pt x="123" y="40"/>
                    </a:lnTo>
                    <a:lnTo>
                      <a:pt x="122" y="31"/>
                    </a:lnTo>
                    <a:lnTo>
                      <a:pt x="119" y="25"/>
                    </a:lnTo>
                    <a:lnTo>
                      <a:pt x="115" y="20"/>
                    </a:lnTo>
                    <a:lnTo>
                      <a:pt x="110" y="15"/>
                    </a:lnTo>
                    <a:lnTo>
                      <a:pt x="105" y="12"/>
                    </a:lnTo>
                    <a:lnTo>
                      <a:pt x="98" y="9"/>
                    </a:lnTo>
                    <a:lnTo>
                      <a:pt x="91" y="8"/>
                    </a:lnTo>
                    <a:lnTo>
                      <a:pt x="82" y="8"/>
                    </a:lnTo>
                    <a:lnTo>
                      <a:pt x="50" y="8"/>
                    </a:lnTo>
                    <a:lnTo>
                      <a:pt x="50" y="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64" name="Freeform 197"/>
              <p:cNvSpPr/>
              <p:nvPr userDrawn="1"/>
            </p:nvSpPr>
            <p:spPr bwMode="auto">
              <a:xfrm>
                <a:off x="921" y="293"/>
                <a:ext cx="45" cy="39"/>
              </a:xfrm>
              <a:custGeom>
                <a:avLst/>
                <a:gdLst>
                  <a:gd name="T0" fmla="*/ 0 w 135"/>
                  <a:gd name="T1" fmla="*/ 0 h 116"/>
                  <a:gd name="T2" fmla="*/ 0 w 135"/>
                  <a:gd name="T3" fmla="*/ 0 h 116"/>
                  <a:gd name="T4" fmla="*/ 0 w 135"/>
                  <a:gd name="T5" fmla="*/ 0 h 116"/>
                  <a:gd name="T6" fmla="*/ 0 w 135"/>
                  <a:gd name="T7" fmla="*/ 0 h 116"/>
                  <a:gd name="T8" fmla="*/ 0 w 135"/>
                  <a:gd name="T9" fmla="*/ 0 h 116"/>
                  <a:gd name="T10" fmla="*/ 0 w 135"/>
                  <a:gd name="T11" fmla="*/ 0 h 116"/>
                  <a:gd name="T12" fmla="*/ 0 w 135"/>
                  <a:gd name="T13" fmla="*/ 0 h 116"/>
                  <a:gd name="T14" fmla="*/ 0 w 135"/>
                  <a:gd name="T15" fmla="*/ 0 h 116"/>
                  <a:gd name="T16" fmla="*/ 0 w 135"/>
                  <a:gd name="T17" fmla="*/ 0 h 116"/>
                  <a:gd name="T18" fmla="*/ 0 w 135"/>
                  <a:gd name="T19" fmla="*/ 0 h 116"/>
                  <a:gd name="T20" fmla="*/ 0 w 135"/>
                  <a:gd name="T21" fmla="*/ 0 h 116"/>
                  <a:gd name="T22" fmla="*/ 0 w 135"/>
                  <a:gd name="T23" fmla="*/ 0 h 116"/>
                  <a:gd name="T24" fmla="*/ 0 w 135"/>
                  <a:gd name="T25" fmla="*/ 0 h 116"/>
                  <a:gd name="T26" fmla="*/ 0 w 135"/>
                  <a:gd name="T27" fmla="*/ 0 h 116"/>
                  <a:gd name="T28" fmla="*/ 0 w 135"/>
                  <a:gd name="T29" fmla="*/ 0 h 116"/>
                  <a:gd name="T30" fmla="*/ 0 w 135"/>
                  <a:gd name="T31" fmla="*/ 0 h 116"/>
                  <a:gd name="T32" fmla="*/ 0 w 135"/>
                  <a:gd name="T33" fmla="*/ 0 h 116"/>
                  <a:gd name="T34" fmla="*/ 0 w 135"/>
                  <a:gd name="T35" fmla="*/ 0 h 116"/>
                  <a:gd name="T36" fmla="*/ 0 w 135"/>
                  <a:gd name="T37" fmla="*/ 0 h 116"/>
                  <a:gd name="T38" fmla="*/ 0 w 135"/>
                  <a:gd name="T39" fmla="*/ 0 h 116"/>
                  <a:gd name="T40" fmla="*/ 0 w 135"/>
                  <a:gd name="T41" fmla="*/ 0 h 116"/>
                  <a:gd name="T42" fmla="*/ 0 w 135"/>
                  <a:gd name="T43" fmla="*/ 0 h 116"/>
                  <a:gd name="T44" fmla="*/ 0 w 135"/>
                  <a:gd name="T45" fmla="*/ 0 h 116"/>
                  <a:gd name="T46" fmla="*/ 0 w 135"/>
                  <a:gd name="T47" fmla="*/ 0 h 116"/>
                  <a:gd name="T48" fmla="*/ 0 w 135"/>
                  <a:gd name="T49" fmla="*/ 0 h 116"/>
                  <a:gd name="T50" fmla="*/ 0 w 135"/>
                  <a:gd name="T51" fmla="*/ 0 h 116"/>
                  <a:gd name="T52" fmla="*/ 0 w 135"/>
                  <a:gd name="T53" fmla="*/ 0 h 116"/>
                  <a:gd name="T54" fmla="*/ 0 w 135"/>
                  <a:gd name="T55" fmla="*/ 0 h 116"/>
                  <a:gd name="T56" fmla="*/ 0 w 135"/>
                  <a:gd name="T57" fmla="*/ 0 h 116"/>
                  <a:gd name="T58" fmla="*/ 0 w 135"/>
                  <a:gd name="T59" fmla="*/ 0 h 116"/>
                  <a:gd name="T60" fmla="*/ 0 w 135"/>
                  <a:gd name="T61" fmla="*/ 0 h 116"/>
                  <a:gd name="T62" fmla="*/ 0 w 135"/>
                  <a:gd name="T63" fmla="*/ 0 h 116"/>
                  <a:gd name="T64" fmla="*/ 0 w 135"/>
                  <a:gd name="T65" fmla="*/ 0 h 116"/>
                  <a:gd name="T66" fmla="*/ 0 w 135"/>
                  <a:gd name="T67" fmla="*/ 0 h 116"/>
                  <a:gd name="T68" fmla="*/ 0 w 135"/>
                  <a:gd name="T69" fmla="*/ 0 h 116"/>
                  <a:gd name="T70" fmla="*/ 0 w 135"/>
                  <a:gd name="T71" fmla="*/ 0 h 116"/>
                  <a:gd name="T72" fmla="*/ 0 w 135"/>
                  <a:gd name="T73" fmla="*/ 0 h 116"/>
                  <a:gd name="T74" fmla="*/ 0 w 135"/>
                  <a:gd name="T75" fmla="*/ 0 h 116"/>
                  <a:gd name="T76" fmla="*/ 0 w 135"/>
                  <a:gd name="T77" fmla="*/ 0 h 116"/>
                  <a:gd name="T78" fmla="*/ 0 w 135"/>
                  <a:gd name="T79" fmla="*/ 0 h 116"/>
                  <a:gd name="T80" fmla="*/ 0 w 135"/>
                  <a:gd name="T81" fmla="*/ 0 h 116"/>
                  <a:gd name="T82" fmla="*/ 0 w 135"/>
                  <a:gd name="T83" fmla="*/ 0 h 116"/>
                  <a:gd name="T84" fmla="*/ 0 w 135"/>
                  <a:gd name="T85" fmla="*/ 0 h 116"/>
                  <a:gd name="T86" fmla="*/ 0 w 135"/>
                  <a:gd name="T87" fmla="*/ 0 h 1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35" h="116">
                    <a:moveTo>
                      <a:pt x="0" y="109"/>
                    </a:moveTo>
                    <a:lnTo>
                      <a:pt x="0" y="109"/>
                    </a:lnTo>
                    <a:lnTo>
                      <a:pt x="10" y="109"/>
                    </a:lnTo>
                    <a:lnTo>
                      <a:pt x="17" y="107"/>
                    </a:lnTo>
                    <a:lnTo>
                      <a:pt x="24" y="103"/>
                    </a:lnTo>
                    <a:lnTo>
                      <a:pt x="30" y="95"/>
                    </a:lnTo>
                    <a:lnTo>
                      <a:pt x="59" y="63"/>
                    </a:lnTo>
                    <a:lnTo>
                      <a:pt x="41" y="38"/>
                    </a:lnTo>
                    <a:lnTo>
                      <a:pt x="29" y="24"/>
                    </a:lnTo>
                    <a:lnTo>
                      <a:pt x="19" y="12"/>
                    </a:lnTo>
                    <a:lnTo>
                      <a:pt x="15" y="9"/>
                    </a:lnTo>
                    <a:lnTo>
                      <a:pt x="12" y="8"/>
                    </a:lnTo>
                    <a:lnTo>
                      <a:pt x="6" y="7"/>
                    </a:lnTo>
                    <a:lnTo>
                      <a:pt x="6" y="0"/>
                    </a:lnTo>
                    <a:lnTo>
                      <a:pt x="32" y="2"/>
                    </a:lnTo>
                    <a:lnTo>
                      <a:pt x="61" y="0"/>
                    </a:lnTo>
                    <a:lnTo>
                      <a:pt x="61" y="7"/>
                    </a:lnTo>
                    <a:lnTo>
                      <a:pt x="51" y="8"/>
                    </a:lnTo>
                    <a:lnTo>
                      <a:pt x="48" y="9"/>
                    </a:lnTo>
                    <a:lnTo>
                      <a:pt x="47" y="12"/>
                    </a:lnTo>
                    <a:lnTo>
                      <a:pt x="51" y="17"/>
                    </a:lnTo>
                    <a:lnTo>
                      <a:pt x="59" y="29"/>
                    </a:lnTo>
                    <a:lnTo>
                      <a:pt x="73" y="46"/>
                    </a:lnTo>
                    <a:lnTo>
                      <a:pt x="89" y="29"/>
                    </a:lnTo>
                    <a:lnTo>
                      <a:pt x="95" y="18"/>
                    </a:lnTo>
                    <a:lnTo>
                      <a:pt x="98" y="15"/>
                    </a:lnTo>
                    <a:lnTo>
                      <a:pt x="99" y="12"/>
                    </a:lnTo>
                    <a:lnTo>
                      <a:pt x="99" y="11"/>
                    </a:lnTo>
                    <a:lnTo>
                      <a:pt x="98" y="9"/>
                    </a:lnTo>
                    <a:lnTo>
                      <a:pt x="94" y="8"/>
                    </a:lnTo>
                    <a:lnTo>
                      <a:pt x="87" y="7"/>
                    </a:lnTo>
                    <a:lnTo>
                      <a:pt x="87" y="0"/>
                    </a:lnTo>
                    <a:lnTo>
                      <a:pt x="115" y="2"/>
                    </a:lnTo>
                    <a:lnTo>
                      <a:pt x="135" y="0"/>
                    </a:lnTo>
                    <a:lnTo>
                      <a:pt x="135" y="7"/>
                    </a:lnTo>
                    <a:lnTo>
                      <a:pt x="126" y="8"/>
                    </a:lnTo>
                    <a:lnTo>
                      <a:pt x="120" y="11"/>
                    </a:lnTo>
                    <a:lnTo>
                      <a:pt x="113" y="15"/>
                    </a:lnTo>
                    <a:lnTo>
                      <a:pt x="107" y="21"/>
                    </a:lnTo>
                    <a:lnTo>
                      <a:pt x="78" y="53"/>
                    </a:lnTo>
                    <a:lnTo>
                      <a:pt x="100" y="82"/>
                    </a:lnTo>
                    <a:lnTo>
                      <a:pt x="113" y="99"/>
                    </a:lnTo>
                    <a:lnTo>
                      <a:pt x="121" y="107"/>
                    </a:lnTo>
                    <a:lnTo>
                      <a:pt x="125" y="108"/>
                    </a:lnTo>
                    <a:lnTo>
                      <a:pt x="130" y="109"/>
                    </a:lnTo>
                    <a:lnTo>
                      <a:pt x="135" y="109"/>
                    </a:lnTo>
                    <a:lnTo>
                      <a:pt x="135" y="116"/>
                    </a:lnTo>
                    <a:lnTo>
                      <a:pt x="107" y="116"/>
                    </a:lnTo>
                    <a:lnTo>
                      <a:pt x="78" y="116"/>
                    </a:lnTo>
                    <a:lnTo>
                      <a:pt x="78" y="109"/>
                    </a:lnTo>
                    <a:lnTo>
                      <a:pt x="89" y="109"/>
                    </a:lnTo>
                    <a:lnTo>
                      <a:pt x="91" y="108"/>
                    </a:lnTo>
                    <a:lnTo>
                      <a:pt x="91" y="105"/>
                    </a:lnTo>
                    <a:lnTo>
                      <a:pt x="87" y="100"/>
                    </a:lnTo>
                    <a:lnTo>
                      <a:pt x="80" y="88"/>
                    </a:lnTo>
                    <a:lnTo>
                      <a:pt x="64" y="69"/>
                    </a:lnTo>
                    <a:lnTo>
                      <a:pt x="48" y="87"/>
                    </a:lnTo>
                    <a:lnTo>
                      <a:pt x="39" y="99"/>
                    </a:lnTo>
                    <a:lnTo>
                      <a:pt x="34" y="105"/>
                    </a:lnTo>
                    <a:lnTo>
                      <a:pt x="35" y="108"/>
                    </a:lnTo>
                    <a:lnTo>
                      <a:pt x="39" y="109"/>
                    </a:lnTo>
                    <a:lnTo>
                      <a:pt x="50" y="109"/>
                    </a:lnTo>
                    <a:lnTo>
                      <a:pt x="50" y="116"/>
                    </a:lnTo>
                    <a:lnTo>
                      <a:pt x="25" y="116"/>
                    </a:lnTo>
                    <a:lnTo>
                      <a:pt x="0" y="116"/>
                    </a:lnTo>
                    <a:lnTo>
                      <a:pt x="0" y="10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65" name="Freeform 198"/>
              <p:cNvSpPr>
                <a:spLocks noEditPoints="1"/>
              </p:cNvSpPr>
              <p:nvPr userDrawn="1"/>
            </p:nvSpPr>
            <p:spPr bwMode="auto">
              <a:xfrm>
                <a:off x="97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5" y="114"/>
                    </a:lnTo>
                    <a:lnTo>
                      <a:pt x="98" y="120"/>
                    </a:lnTo>
                    <a:lnTo>
                      <a:pt x="92" y="122"/>
                    </a:lnTo>
                    <a:lnTo>
                      <a:pt x="84" y="124"/>
                    </a:lnTo>
                    <a:lnTo>
                      <a:pt x="80" y="124"/>
                    </a:lnTo>
                    <a:lnTo>
                      <a:pt x="77" y="122"/>
                    </a:lnTo>
                    <a:lnTo>
                      <a:pt x="75" y="120"/>
                    </a:lnTo>
                    <a:lnTo>
                      <a:pt x="72" y="118"/>
                    </a:lnTo>
                    <a:lnTo>
                      <a:pt x="70" y="112"/>
                    </a:lnTo>
                    <a:lnTo>
                      <a:pt x="68" y="104"/>
                    </a:lnTo>
                    <a:lnTo>
                      <a:pt x="59" y="112"/>
                    </a:lnTo>
                    <a:lnTo>
                      <a:pt x="49" y="118"/>
                    </a:lnTo>
                    <a:lnTo>
                      <a:pt x="38" y="122"/>
                    </a:lnTo>
                    <a:lnTo>
                      <a:pt x="28" y="124"/>
                    </a:lnTo>
                    <a:lnTo>
                      <a:pt x="22" y="124"/>
                    </a:lnTo>
                    <a:lnTo>
                      <a:pt x="16" y="122"/>
                    </a:lnTo>
                    <a:lnTo>
                      <a:pt x="11" y="120"/>
                    </a:lnTo>
                    <a:lnTo>
                      <a:pt x="7" y="116"/>
                    </a:lnTo>
                    <a:lnTo>
                      <a:pt x="3" y="113"/>
                    </a:lnTo>
                    <a:lnTo>
                      <a:pt x="1" y="108"/>
                    </a:lnTo>
                    <a:lnTo>
                      <a:pt x="0" y="104"/>
                    </a:lnTo>
                    <a:lnTo>
                      <a:pt x="0" y="99"/>
                    </a:lnTo>
                    <a:lnTo>
                      <a:pt x="1" y="91"/>
                    </a:lnTo>
                    <a:lnTo>
                      <a:pt x="2" y="86"/>
                    </a:lnTo>
                    <a:lnTo>
                      <a:pt x="6" y="81"/>
                    </a:lnTo>
                    <a:lnTo>
                      <a:pt x="12" y="76"/>
                    </a:lnTo>
                    <a:lnTo>
                      <a:pt x="22" y="72"/>
                    </a:lnTo>
                    <a:lnTo>
                      <a:pt x="33" y="67"/>
                    </a:lnTo>
                    <a:lnTo>
                      <a:pt x="67" y="55"/>
                    </a:lnTo>
                    <a:lnTo>
                      <a:pt x="67" y="37"/>
                    </a:lnTo>
                    <a:lnTo>
                      <a:pt x="67" y="32"/>
                    </a:lnTo>
                    <a:lnTo>
                      <a:pt x="66" y="28"/>
                    </a:lnTo>
                    <a:lnTo>
                      <a:pt x="64" y="24"/>
                    </a:lnTo>
                    <a:lnTo>
                      <a:pt x="62" y="20"/>
                    </a:lnTo>
                    <a:lnTo>
                      <a:pt x="58" y="19"/>
                    </a:lnTo>
                    <a:lnTo>
                      <a:pt x="53" y="16"/>
                    </a:lnTo>
                    <a:lnTo>
                      <a:pt x="47" y="15"/>
                    </a:lnTo>
                    <a:lnTo>
                      <a:pt x="42" y="15"/>
                    </a:lnTo>
                    <a:lnTo>
                      <a:pt x="35" y="16"/>
                    </a:lnTo>
                    <a:lnTo>
                      <a:pt x="28" y="20"/>
                    </a:lnTo>
                    <a:lnTo>
                      <a:pt x="24" y="25"/>
                    </a:lnTo>
                    <a:lnTo>
                      <a:pt x="23" y="33"/>
                    </a:lnTo>
                    <a:lnTo>
                      <a:pt x="22" y="38"/>
                    </a:lnTo>
                    <a:lnTo>
                      <a:pt x="18" y="41"/>
                    </a:lnTo>
                    <a:lnTo>
                      <a:pt x="12" y="43"/>
                    </a:lnTo>
                    <a:lnTo>
                      <a:pt x="7" y="45"/>
                    </a:lnTo>
                    <a:lnTo>
                      <a:pt x="5" y="43"/>
                    </a:lnTo>
                    <a:lnTo>
                      <a:pt x="3" y="42"/>
                    </a:lnTo>
                    <a:lnTo>
                      <a:pt x="3" y="39"/>
                    </a:lnTo>
                    <a:lnTo>
                      <a:pt x="3" y="34"/>
                    </a:lnTo>
                    <a:lnTo>
                      <a:pt x="5" y="29"/>
                    </a:lnTo>
                    <a:lnTo>
                      <a:pt x="7" y="26"/>
                    </a:lnTo>
                    <a:lnTo>
                      <a:pt x="11" y="22"/>
                    </a:lnTo>
                    <a:lnTo>
                      <a:pt x="20" y="16"/>
                    </a:lnTo>
                    <a:lnTo>
                      <a:pt x="33" y="10"/>
                    </a:lnTo>
                    <a:lnTo>
                      <a:pt x="45" y="3"/>
                    </a:lnTo>
                    <a:lnTo>
                      <a:pt x="50" y="2"/>
                    </a:lnTo>
                    <a:lnTo>
                      <a:pt x="57" y="0"/>
                    </a:lnTo>
                    <a:lnTo>
                      <a:pt x="67" y="2"/>
                    </a:lnTo>
                    <a:lnTo>
                      <a:pt x="77" y="6"/>
                    </a:lnTo>
                    <a:lnTo>
                      <a:pt x="81" y="10"/>
                    </a:lnTo>
                    <a:lnTo>
                      <a:pt x="85" y="13"/>
                    </a:lnTo>
                    <a:lnTo>
                      <a:pt x="88" y="17"/>
                    </a:lnTo>
                    <a:lnTo>
                      <a:pt x="89" y="22"/>
                    </a:lnTo>
                    <a:lnTo>
                      <a:pt x="89" y="95"/>
                    </a:lnTo>
                    <a:lnTo>
                      <a:pt x="89" y="102"/>
                    </a:lnTo>
                    <a:lnTo>
                      <a:pt x="92" y="107"/>
                    </a:lnTo>
                    <a:lnTo>
                      <a:pt x="94" y="109"/>
                    </a:lnTo>
                    <a:lnTo>
                      <a:pt x="98" y="109"/>
                    </a:lnTo>
                    <a:lnTo>
                      <a:pt x="103" y="108"/>
                    </a:lnTo>
                    <a:lnTo>
                      <a:pt x="107" y="105"/>
                    </a:lnTo>
                    <a:lnTo>
                      <a:pt x="110" y="109"/>
                    </a:lnTo>
                    <a:close/>
                    <a:moveTo>
                      <a:pt x="67" y="63"/>
                    </a:moveTo>
                    <a:lnTo>
                      <a:pt x="67" y="63"/>
                    </a:lnTo>
                    <a:lnTo>
                      <a:pt x="54" y="67"/>
                    </a:lnTo>
                    <a:lnTo>
                      <a:pt x="38" y="72"/>
                    </a:lnTo>
                    <a:lnTo>
                      <a:pt x="32" y="76"/>
                    </a:lnTo>
                    <a:lnTo>
                      <a:pt x="25" y="81"/>
                    </a:lnTo>
                    <a:lnTo>
                      <a:pt x="22" y="86"/>
                    </a:lnTo>
                    <a:lnTo>
                      <a:pt x="20" y="90"/>
                    </a:lnTo>
                    <a:lnTo>
                      <a:pt x="20" y="92"/>
                    </a:lnTo>
                    <a:lnTo>
                      <a:pt x="22" y="100"/>
                    </a:lnTo>
                    <a:lnTo>
                      <a:pt x="25" y="105"/>
                    </a:lnTo>
                    <a:lnTo>
                      <a:pt x="32" y="111"/>
                    </a:lnTo>
                    <a:lnTo>
                      <a:pt x="35" y="111"/>
                    </a:lnTo>
                    <a:lnTo>
                      <a:pt x="38" y="112"/>
                    </a:lnTo>
                    <a:lnTo>
                      <a:pt x="47" y="111"/>
                    </a:lnTo>
                    <a:lnTo>
                      <a:pt x="54" y="107"/>
                    </a:lnTo>
                    <a:lnTo>
                      <a:pt x="62"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66" name="Freeform 199"/>
              <p:cNvSpPr/>
              <p:nvPr userDrawn="1"/>
            </p:nvSpPr>
            <p:spPr bwMode="auto">
              <a:xfrm>
                <a:off x="1013" y="292"/>
                <a:ext cx="68" cy="40"/>
              </a:xfrm>
              <a:custGeom>
                <a:avLst/>
                <a:gdLst>
                  <a:gd name="T0" fmla="*/ 0 w 205"/>
                  <a:gd name="T1" fmla="*/ 0 h 120"/>
                  <a:gd name="T2" fmla="*/ 0 w 205"/>
                  <a:gd name="T3" fmla="*/ 0 h 120"/>
                  <a:gd name="T4" fmla="*/ 0 w 205"/>
                  <a:gd name="T5" fmla="*/ 0 h 120"/>
                  <a:gd name="T6" fmla="*/ 0 w 205"/>
                  <a:gd name="T7" fmla="*/ 0 h 120"/>
                  <a:gd name="T8" fmla="*/ 0 w 205"/>
                  <a:gd name="T9" fmla="*/ 0 h 120"/>
                  <a:gd name="T10" fmla="*/ 0 w 205"/>
                  <a:gd name="T11" fmla="*/ 0 h 120"/>
                  <a:gd name="T12" fmla="*/ 0 w 205"/>
                  <a:gd name="T13" fmla="*/ 0 h 120"/>
                  <a:gd name="T14" fmla="*/ 0 w 205"/>
                  <a:gd name="T15" fmla="*/ 0 h 120"/>
                  <a:gd name="T16" fmla="*/ 0 w 205"/>
                  <a:gd name="T17" fmla="*/ 0 h 120"/>
                  <a:gd name="T18" fmla="*/ 0 w 205"/>
                  <a:gd name="T19" fmla="*/ 0 h 120"/>
                  <a:gd name="T20" fmla="*/ 0 w 205"/>
                  <a:gd name="T21" fmla="*/ 0 h 120"/>
                  <a:gd name="T22" fmla="*/ 0 w 205"/>
                  <a:gd name="T23" fmla="*/ 0 h 120"/>
                  <a:gd name="T24" fmla="*/ 0 w 205"/>
                  <a:gd name="T25" fmla="*/ 0 h 120"/>
                  <a:gd name="T26" fmla="*/ 0 w 205"/>
                  <a:gd name="T27" fmla="*/ 0 h 120"/>
                  <a:gd name="T28" fmla="*/ 0 w 205"/>
                  <a:gd name="T29" fmla="*/ 0 h 120"/>
                  <a:gd name="T30" fmla="*/ 0 w 205"/>
                  <a:gd name="T31" fmla="*/ 0 h 120"/>
                  <a:gd name="T32" fmla="*/ 0 w 205"/>
                  <a:gd name="T33" fmla="*/ 0 h 120"/>
                  <a:gd name="T34" fmla="*/ 0 w 205"/>
                  <a:gd name="T35" fmla="*/ 0 h 120"/>
                  <a:gd name="T36" fmla="*/ 0 w 205"/>
                  <a:gd name="T37" fmla="*/ 0 h 120"/>
                  <a:gd name="T38" fmla="*/ 0 w 205"/>
                  <a:gd name="T39" fmla="*/ 0 h 120"/>
                  <a:gd name="T40" fmla="*/ 0 w 205"/>
                  <a:gd name="T41" fmla="*/ 0 h 120"/>
                  <a:gd name="T42" fmla="*/ 0 w 205"/>
                  <a:gd name="T43" fmla="*/ 0 h 120"/>
                  <a:gd name="T44" fmla="*/ 0 w 205"/>
                  <a:gd name="T45" fmla="*/ 0 h 120"/>
                  <a:gd name="T46" fmla="*/ 0 w 205"/>
                  <a:gd name="T47" fmla="*/ 0 h 120"/>
                  <a:gd name="T48" fmla="*/ 0 w 205"/>
                  <a:gd name="T49" fmla="*/ 0 h 120"/>
                  <a:gd name="T50" fmla="*/ 0 w 205"/>
                  <a:gd name="T51" fmla="*/ 0 h 120"/>
                  <a:gd name="T52" fmla="*/ 0 w 205"/>
                  <a:gd name="T53" fmla="*/ 0 h 120"/>
                  <a:gd name="T54" fmla="*/ 0 w 205"/>
                  <a:gd name="T55" fmla="*/ 0 h 120"/>
                  <a:gd name="T56" fmla="*/ 0 w 205"/>
                  <a:gd name="T57" fmla="*/ 0 h 120"/>
                  <a:gd name="T58" fmla="*/ 0 w 205"/>
                  <a:gd name="T59" fmla="*/ 0 h 120"/>
                  <a:gd name="T60" fmla="*/ 0 w 205"/>
                  <a:gd name="T61" fmla="*/ 0 h 120"/>
                  <a:gd name="T62" fmla="*/ 0 w 205"/>
                  <a:gd name="T63" fmla="*/ 0 h 120"/>
                  <a:gd name="T64" fmla="*/ 0 w 205"/>
                  <a:gd name="T65" fmla="*/ 0 h 120"/>
                  <a:gd name="T66" fmla="*/ 0 w 205"/>
                  <a:gd name="T67" fmla="*/ 0 h 120"/>
                  <a:gd name="T68" fmla="*/ 0 w 205"/>
                  <a:gd name="T69" fmla="*/ 0 h 120"/>
                  <a:gd name="T70" fmla="*/ 0 w 205"/>
                  <a:gd name="T71" fmla="*/ 0 h 120"/>
                  <a:gd name="T72" fmla="*/ 0 w 205"/>
                  <a:gd name="T73" fmla="*/ 0 h 120"/>
                  <a:gd name="T74" fmla="*/ 0 w 205"/>
                  <a:gd name="T75" fmla="*/ 0 h 120"/>
                  <a:gd name="T76" fmla="*/ 0 w 205"/>
                  <a:gd name="T77" fmla="*/ 0 h 120"/>
                  <a:gd name="T78" fmla="*/ 0 w 205"/>
                  <a:gd name="T79" fmla="*/ 0 h 120"/>
                  <a:gd name="T80" fmla="*/ 0 w 205"/>
                  <a:gd name="T81" fmla="*/ 0 h 120"/>
                  <a:gd name="T82" fmla="*/ 0 w 205"/>
                  <a:gd name="T83" fmla="*/ 0 h 120"/>
                  <a:gd name="T84" fmla="*/ 0 w 205"/>
                  <a:gd name="T85" fmla="*/ 0 h 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5" h="120">
                    <a:moveTo>
                      <a:pt x="18" y="34"/>
                    </a:moveTo>
                    <a:lnTo>
                      <a:pt x="18" y="34"/>
                    </a:lnTo>
                    <a:lnTo>
                      <a:pt x="18" y="26"/>
                    </a:lnTo>
                    <a:lnTo>
                      <a:pt x="16" y="22"/>
                    </a:lnTo>
                    <a:lnTo>
                      <a:pt x="12" y="19"/>
                    </a:lnTo>
                    <a:lnTo>
                      <a:pt x="5" y="16"/>
                    </a:lnTo>
                    <a:lnTo>
                      <a:pt x="5" y="11"/>
                    </a:lnTo>
                    <a:lnTo>
                      <a:pt x="32" y="2"/>
                    </a:lnTo>
                    <a:lnTo>
                      <a:pt x="38" y="0"/>
                    </a:lnTo>
                    <a:lnTo>
                      <a:pt x="39" y="2"/>
                    </a:lnTo>
                    <a:lnTo>
                      <a:pt x="39" y="4"/>
                    </a:lnTo>
                    <a:lnTo>
                      <a:pt x="39" y="20"/>
                    </a:lnTo>
                    <a:lnTo>
                      <a:pt x="49" y="13"/>
                    </a:lnTo>
                    <a:lnTo>
                      <a:pt x="61" y="7"/>
                    </a:lnTo>
                    <a:lnTo>
                      <a:pt x="71" y="2"/>
                    </a:lnTo>
                    <a:lnTo>
                      <a:pt x="78" y="0"/>
                    </a:lnTo>
                    <a:lnTo>
                      <a:pt x="84" y="0"/>
                    </a:lnTo>
                    <a:lnTo>
                      <a:pt x="95" y="2"/>
                    </a:lnTo>
                    <a:lnTo>
                      <a:pt x="102" y="6"/>
                    </a:lnTo>
                    <a:lnTo>
                      <a:pt x="105" y="8"/>
                    </a:lnTo>
                    <a:lnTo>
                      <a:pt x="109" y="12"/>
                    </a:lnTo>
                    <a:lnTo>
                      <a:pt x="110" y="16"/>
                    </a:lnTo>
                    <a:lnTo>
                      <a:pt x="113" y="21"/>
                    </a:lnTo>
                    <a:lnTo>
                      <a:pt x="123" y="13"/>
                    </a:lnTo>
                    <a:lnTo>
                      <a:pt x="134" y="7"/>
                    </a:lnTo>
                    <a:lnTo>
                      <a:pt x="144" y="3"/>
                    </a:lnTo>
                    <a:lnTo>
                      <a:pt x="150" y="2"/>
                    </a:lnTo>
                    <a:lnTo>
                      <a:pt x="157" y="0"/>
                    </a:lnTo>
                    <a:lnTo>
                      <a:pt x="165" y="2"/>
                    </a:lnTo>
                    <a:lnTo>
                      <a:pt x="171" y="4"/>
                    </a:lnTo>
                    <a:lnTo>
                      <a:pt x="178" y="7"/>
                    </a:lnTo>
                    <a:lnTo>
                      <a:pt x="181" y="12"/>
                    </a:lnTo>
                    <a:lnTo>
                      <a:pt x="184" y="17"/>
                    </a:lnTo>
                    <a:lnTo>
                      <a:pt x="187" y="24"/>
                    </a:lnTo>
                    <a:lnTo>
                      <a:pt x="188" y="30"/>
                    </a:lnTo>
                    <a:lnTo>
                      <a:pt x="188" y="38"/>
                    </a:lnTo>
                    <a:lnTo>
                      <a:pt x="188" y="104"/>
                    </a:lnTo>
                    <a:lnTo>
                      <a:pt x="189" y="109"/>
                    </a:lnTo>
                    <a:lnTo>
                      <a:pt x="192" y="112"/>
                    </a:lnTo>
                    <a:lnTo>
                      <a:pt x="196" y="113"/>
                    </a:lnTo>
                    <a:lnTo>
                      <a:pt x="201" y="113"/>
                    </a:lnTo>
                    <a:lnTo>
                      <a:pt x="205" y="113"/>
                    </a:lnTo>
                    <a:lnTo>
                      <a:pt x="205" y="120"/>
                    </a:lnTo>
                    <a:lnTo>
                      <a:pt x="179" y="120"/>
                    </a:lnTo>
                    <a:lnTo>
                      <a:pt x="150" y="120"/>
                    </a:lnTo>
                    <a:lnTo>
                      <a:pt x="150" y="113"/>
                    </a:lnTo>
                    <a:lnTo>
                      <a:pt x="156" y="113"/>
                    </a:lnTo>
                    <a:lnTo>
                      <a:pt x="159" y="113"/>
                    </a:lnTo>
                    <a:lnTo>
                      <a:pt x="163" y="112"/>
                    </a:lnTo>
                    <a:lnTo>
                      <a:pt x="166" y="109"/>
                    </a:lnTo>
                    <a:lnTo>
                      <a:pt x="167" y="104"/>
                    </a:lnTo>
                    <a:lnTo>
                      <a:pt x="167" y="47"/>
                    </a:lnTo>
                    <a:lnTo>
                      <a:pt x="167" y="35"/>
                    </a:lnTo>
                    <a:lnTo>
                      <a:pt x="166" y="29"/>
                    </a:lnTo>
                    <a:lnTo>
                      <a:pt x="163" y="25"/>
                    </a:lnTo>
                    <a:lnTo>
                      <a:pt x="161" y="21"/>
                    </a:lnTo>
                    <a:lnTo>
                      <a:pt x="157" y="17"/>
                    </a:lnTo>
                    <a:lnTo>
                      <a:pt x="152" y="16"/>
                    </a:lnTo>
                    <a:lnTo>
                      <a:pt x="145" y="15"/>
                    </a:lnTo>
                    <a:lnTo>
                      <a:pt x="136" y="16"/>
                    </a:lnTo>
                    <a:lnTo>
                      <a:pt x="128" y="20"/>
                    </a:lnTo>
                    <a:lnTo>
                      <a:pt x="119" y="24"/>
                    </a:lnTo>
                    <a:lnTo>
                      <a:pt x="114" y="28"/>
                    </a:lnTo>
                    <a:lnTo>
                      <a:pt x="114" y="104"/>
                    </a:lnTo>
                    <a:lnTo>
                      <a:pt x="115" y="109"/>
                    </a:lnTo>
                    <a:lnTo>
                      <a:pt x="118" y="112"/>
                    </a:lnTo>
                    <a:lnTo>
                      <a:pt x="122" y="113"/>
                    </a:lnTo>
                    <a:lnTo>
                      <a:pt x="127" y="113"/>
                    </a:lnTo>
                    <a:lnTo>
                      <a:pt x="132" y="113"/>
                    </a:lnTo>
                    <a:lnTo>
                      <a:pt x="132" y="120"/>
                    </a:lnTo>
                    <a:lnTo>
                      <a:pt x="104" y="120"/>
                    </a:lnTo>
                    <a:lnTo>
                      <a:pt x="75" y="120"/>
                    </a:lnTo>
                    <a:lnTo>
                      <a:pt x="75" y="113"/>
                    </a:lnTo>
                    <a:lnTo>
                      <a:pt x="80" y="113"/>
                    </a:lnTo>
                    <a:lnTo>
                      <a:pt x="86" y="113"/>
                    </a:lnTo>
                    <a:lnTo>
                      <a:pt x="89" y="112"/>
                    </a:lnTo>
                    <a:lnTo>
                      <a:pt x="92" y="109"/>
                    </a:lnTo>
                    <a:lnTo>
                      <a:pt x="93" y="104"/>
                    </a:lnTo>
                    <a:lnTo>
                      <a:pt x="93" y="47"/>
                    </a:lnTo>
                    <a:lnTo>
                      <a:pt x="92" y="35"/>
                    </a:lnTo>
                    <a:lnTo>
                      <a:pt x="91" y="29"/>
                    </a:lnTo>
                    <a:lnTo>
                      <a:pt x="89" y="25"/>
                    </a:lnTo>
                    <a:lnTo>
                      <a:pt x="86" y="21"/>
                    </a:lnTo>
                    <a:lnTo>
                      <a:pt x="82" y="17"/>
                    </a:lnTo>
                    <a:lnTo>
                      <a:pt x="76" y="16"/>
                    </a:lnTo>
                    <a:lnTo>
                      <a:pt x="70" y="15"/>
                    </a:lnTo>
                    <a:lnTo>
                      <a:pt x="62" y="16"/>
                    </a:lnTo>
                    <a:lnTo>
                      <a:pt x="53" y="20"/>
                    </a:lnTo>
                    <a:lnTo>
                      <a:pt x="45" y="24"/>
                    </a:lnTo>
                    <a:lnTo>
                      <a:pt x="39" y="28"/>
                    </a:lnTo>
                    <a:lnTo>
                      <a:pt x="39" y="104"/>
                    </a:lnTo>
                    <a:lnTo>
                      <a:pt x="40" y="109"/>
                    </a:lnTo>
                    <a:lnTo>
                      <a:pt x="43" y="112"/>
                    </a:lnTo>
                    <a:lnTo>
                      <a:pt x="48" y="113"/>
                    </a:lnTo>
                    <a:lnTo>
                      <a:pt x="52" y="113"/>
                    </a:lnTo>
                    <a:lnTo>
                      <a:pt x="57" y="113"/>
                    </a:lnTo>
                    <a:lnTo>
                      <a:pt x="57" y="120"/>
                    </a:lnTo>
                    <a:lnTo>
                      <a:pt x="30" y="120"/>
                    </a:lnTo>
                    <a:lnTo>
                      <a:pt x="0" y="120"/>
                    </a:lnTo>
                    <a:lnTo>
                      <a:pt x="0" y="113"/>
                    </a:lnTo>
                    <a:lnTo>
                      <a:pt x="6" y="113"/>
                    </a:lnTo>
                    <a:lnTo>
                      <a:pt x="12" y="113"/>
                    </a:lnTo>
                    <a:lnTo>
                      <a:pt x="16" y="112"/>
                    </a:lnTo>
                    <a:lnTo>
                      <a:pt x="18" y="109"/>
                    </a:lnTo>
                    <a:lnTo>
                      <a:pt x="18" y="104"/>
                    </a:lnTo>
                    <a:lnTo>
                      <a:pt x="18"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67" name="Freeform 200"/>
              <p:cNvSpPr>
                <a:spLocks noEditPoints="1"/>
              </p:cNvSpPr>
              <p:nvPr userDrawn="1"/>
            </p:nvSpPr>
            <p:spPr bwMode="auto">
              <a:xfrm>
                <a:off x="1087" y="270"/>
                <a:ext cx="19" cy="62"/>
              </a:xfrm>
              <a:custGeom>
                <a:avLst/>
                <a:gdLst>
                  <a:gd name="T0" fmla="*/ 0 w 56"/>
                  <a:gd name="T1" fmla="*/ 0 h 186"/>
                  <a:gd name="T2" fmla="*/ 0 w 56"/>
                  <a:gd name="T3" fmla="*/ 0 h 186"/>
                  <a:gd name="T4" fmla="*/ 0 w 56"/>
                  <a:gd name="T5" fmla="*/ 0 h 186"/>
                  <a:gd name="T6" fmla="*/ 0 w 56"/>
                  <a:gd name="T7" fmla="*/ 0 h 186"/>
                  <a:gd name="T8" fmla="*/ 0 w 56"/>
                  <a:gd name="T9" fmla="*/ 0 h 186"/>
                  <a:gd name="T10" fmla="*/ 0 w 56"/>
                  <a:gd name="T11" fmla="*/ 0 h 186"/>
                  <a:gd name="T12" fmla="*/ 0 w 56"/>
                  <a:gd name="T13" fmla="*/ 0 h 186"/>
                  <a:gd name="T14" fmla="*/ 0 w 56"/>
                  <a:gd name="T15" fmla="*/ 0 h 186"/>
                  <a:gd name="T16" fmla="*/ 0 w 56"/>
                  <a:gd name="T17" fmla="*/ 0 h 186"/>
                  <a:gd name="T18" fmla="*/ 0 w 56"/>
                  <a:gd name="T19" fmla="*/ 0 h 186"/>
                  <a:gd name="T20" fmla="*/ 0 w 56"/>
                  <a:gd name="T21" fmla="*/ 0 h 186"/>
                  <a:gd name="T22" fmla="*/ 0 w 56"/>
                  <a:gd name="T23" fmla="*/ 0 h 186"/>
                  <a:gd name="T24" fmla="*/ 0 w 56"/>
                  <a:gd name="T25" fmla="*/ 0 h 186"/>
                  <a:gd name="T26" fmla="*/ 0 w 56"/>
                  <a:gd name="T27" fmla="*/ 0 h 186"/>
                  <a:gd name="T28" fmla="*/ 0 w 56"/>
                  <a:gd name="T29" fmla="*/ 0 h 186"/>
                  <a:gd name="T30" fmla="*/ 0 w 56"/>
                  <a:gd name="T31" fmla="*/ 0 h 186"/>
                  <a:gd name="T32" fmla="*/ 0 w 56"/>
                  <a:gd name="T33" fmla="*/ 0 h 186"/>
                  <a:gd name="T34" fmla="*/ 0 w 56"/>
                  <a:gd name="T35" fmla="*/ 0 h 186"/>
                  <a:gd name="T36" fmla="*/ 0 w 56"/>
                  <a:gd name="T37" fmla="*/ 0 h 186"/>
                  <a:gd name="T38" fmla="*/ 0 w 56"/>
                  <a:gd name="T39" fmla="*/ 0 h 186"/>
                  <a:gd name="T40" fmla="*/ 0 w 56"/>
                  <a:gd name="T41" fmla="*/ 0 h 186"/>
                  <a:gd name="T42" fmla="*/ 0 w 56"/>
                  <a:gd name="T43" fmla="*/ 0 h 186"/>
                  <a:gd name="T44" fmla="*/ 0 w 56"/>
                  <a:gd name="T45" fmla="*/ 0 h 186"/>
                  <a:gd name="T46" fmla="*/ 0 w 56"/>
                  <a:gd name="T47" fmla="*/ 0 h 186"/>
                  <a:gd name="T48" fmla="*/ 0 w 56"/>
                  <a:gd name="T49" fmla="*/ 0 h 186"/>
                  <a:gd name="T50" fmla="*/ 0 w 56"/>
                  <a:gd name="T51" fmla="*/ 0 h 186"/>
                  <a:gd name="T52" fmla="*/ 0 w 56"/>
                  <a:gd name="T53" fmla="*/ 0 h 186"/>
                  <a:gd name="T54" fmla="*/ 0 w 56"/>
                  <a:gd name="T55" fmla="*/ 0 h 186"/>
                  <a:gd name="T56" fmla="*/ 0 w 56"/>
                  <a:gd name="T57" fmla="*/ 0 h 186"/>
                  <a:gd name="T58" fmla="*/ 0 w 56"/>
                  <a:gd name="T59" fmla="*/ 0 h 186"/>
                  <a:gd name="T60" fmla="*/ 0 w 56"/>
                  <a:gd name="T61" fmla="*/ 0 h 186"/>
                  <a:gd name="T62" fmla="*/ 0 w 56"/>
                  <a:gd name="T63" fmla="*/ 0 h 186"/>
                  <a:gd name="T64" fmla="*/ 0 w 56"/>
                  <a:gd name="T65" fmla="*/ 0 h 186"/>
                  <a:gd name="T66" fmla="*/ 0 w 56"/>
                  <a:gd name="T67" fmla="*/ 0 h 186"/>
                  <a:gd name="T68" fmla="*/ 0 w 56"/>
                  <a:gd name="T69" fmla="*/ 0 h 186"/>
                  <a:gd name="T70" fmla="*/ 0 w 56"/>
                  <a:gd name="T71" fmla="*/ 0 h 186"/>
                  <a:gd name="T72" fmla="*/ 0 w 56"/>
                  <a:gd name="T73" fmla="*/ 0 h 186"/>
                  <a:gd name="T74" fmla="*/ 0 w 56"/>
                  <a:gd name="T75" fmla="*/ 0 h 186"/>
                  <a:gd name="T76" fmla="*/ 0 w 56"/>
                  <a:gd name="T77" fmla="*/ 0 h 186"/>
                  <a:gd name="T78" fmla="*/ 0 w 56"/>
                  <a:gd name="T79" fmla="*/ 0 h 186"/>
                  <a:gd name="T80" fmla="*/ 0 w 56"/>
                  <a:gd name="T81" fmla="*/ 0 h 186"/>
                  <a:gd name="T82" fmla="*/ 0 w 56"/>
                  <a:gd name="T83" fmla="*/ 0 h 186"/>
                  <a:gd name="T84" fmla="*/ 0 w 56"/>
                  <a:gd name="T85" fmla="*/ 0 h 186"/>
                  <a:gd name="T86" fmla="*/ 0 w 56"/>
                  <a:gd name="T87" fmla="*/ 0 h 186"/>
                  <a:gd name="T88" fmla="*/ 0 w 56"/>
                  <a:gd name="T89" fmla="*/ 0 h 186"/>
                  <a:gd name="T90" fmla="*/ 0 w 56"/>
                  <a:gd name="T91" fmla="*/ 0 h 186"/>
                  <a:gd name="T92" fmla="*/ 0 w 56"/>
                  <a:gd name="T93" fmla="*/ 0 h 186"/>
                  <a:gd name="T94" fmla="*/ 0 w 56"/>
                  <a:gd name="T95" fmla="*/ 0 h 186"/>
                  <a:gd name="T96" fmla="*/ 0 w 56"/>
                  <a:gd name="T97" fmla="*/ 0 h 186"/>
                  <a:gd name="T98" fmla="*/ 0 w 56"/>
                  <a:gd name="T99" fmla="*/ 0 h 186"/>
                  <a:gd name="T100" fmla="*/ 0 w 56"/>
                  <a:gd name="T101" fmla="*/ 0 h 186"/>
                  <a:gd name="T102" fmla="*/ 0 w 56"/>
                  <a:gd name="T103" fmla="*/ 0 h 186"/>
                  <a:gd name="T104" fmla="*/ 0 w 56"/>
                  <a:gd name="T105" fmla="*/ 0 h 186"/>
                  <a:gd name="T106" fmla="*/ 0 w 56"/>
                  <a:gd name="T107" fmla="*/ 0 h 186"/>
                  <a:gd name="T108" fmla="*/ 0 w 56"/>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6" h="186">
                    <a:moveTo>
                      <a:pt x="0" y="179"/>
                    </a:moveTo>
                    <a:lnTo>
                      <a:pt x="5" y="179"/>
                    </a:lnTo>
                    <a:lnTo>
                      <a:pt x="10" y="179"/>
                    </a:lnTo>
                    <a:lnTo>
                      <a:pt x="14" y="178"/>
                    </a:lnTo>
                    <a:lnTo>
                      <a:pt x="17" y="175"/>
                    </a:lnTo>
                    <a:lnTo>
                      <a:pt x="17" y="170"/>
                    </a:lnTo>
                    <a:lnTo>
                      <a:pt x="17" y="100"/>
                    </a:lnTo>
                    <a:lnTo>
                      <a:pt x="17" y="92"/>
                    </a:lnTo>
                    <a:lnTo>
                      <a:pt x="14" y="88"/>
                    </a:lnTo>
                    <a:lnTo>
                      <a:pt x="10" y="85"/>
                    </a:lnTo>
                    <a:lnTo>
                      <a:pt x="4" y="82"/>
                    </a:lnTo>
                    <a:lnTo>
                      <a:pt x="4" y="77"/>
                    </a:lnTo>
                    <a:lnTo>
                      <a:pt x="31" y="68"/>
                    </a:lnTo>
                    <a:lnTo>
                      <a:pt x="36" y="66"/>
                    </a:lnTo>
                    <a:lnTo>
                      <a:pt x="38" y="68"/>
                    </a:lnTo>
                    <a:lnTo>
                      <a:pt x="38" y="70"/>
                    </a:lnTo>
                    <a:lnTo>
                      <a:pt x="38" y="170"/>
                    </a:lnTo>
                    <a:lnTo>
                      <a:pt x="39" y="175"/>
                    </a:lnTo>
                    <a:lnTo>
                      <a:pt x="41" y="178"/>
                    </a:lnTo>
                    <a:lnTo>
                      <a:pt x="47" y="179"/>
                    </a:lnTo>
                    <a:lnTo>
                      <a:pt x="52" y="179"/>
                    </a:lnTo>
                    <a:lnTo>
                      <a:pt x="56" y="179"/>
                    </a:lnTo>
                    <a:lnTo>
                      <a:pt x="56" y="186"/>
                    </a:lnTo>
                    <a:lnTo>
                      <a:pt x="28" y="186"/>
                    </a:lnTo>
                    <a:lnTo>
                      <a:pt x="0" y="186"/>
                    </a:lnTo>
                    <a:lnTo>
                      <a:pt x="0" y="179"/>
                    </a:lnTo>
                    <a:close/>
                    <a:moveTo>
                      <a:pt x="27" y="26"/>
                    </a:moveTo>
                    <a:lnTo>
                      <a:pt x="27" y="26"/>
                    </a:lnTo>
                    <a:lnTo>
                      <a:pt x="23" y="25"/>
                    </a:lnTo>
                    <a:lnTo>
                      <a:pt x="19" y="22"/>
                    </a:lnTo>
                    <a:lnTo>
                      <a:pt x="16" y="19"/>
                    </a:lnTo>
                    <a:lnTo>
                      <a:pt x="16" y="13"/>
                    </a:lnTo>
                    <a:lnTo>
                      <a:pt x="16" y="8"/>
                    </a:lnTo>
                    <a:lnTo>
                      <a:pt x="19" y="4"/>
                    </a:lnTo>
                    <a:lnTo>
                      <a:pt x="23" y="2"/>
                    </a:lnTo>
                    <a:lnTo>
                      <a:pt x="27" y="0"/>
                    </a:lnTo>
                    <a:lnTo>
                      <a:pt x="32" y="2"/>
                    </a:lnTo>
                    <a:lnTo>
                      <a:pt x="36" y="4"/>
                    </a:lnTo>
                    <a:lnTo>
                      <a:pt x="40" y="8"/>
                    </a:lnTo>
                    <a:lnTo>
                      <a:pt x="40" y="13"/>
                    </a:lnTo>
                    <a:lnTo>
                      <a:pt x="40"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68" name="Freeform 201"/>
              <p:cNvSpPr/>
              <p:nvPr userDrawn="1"/>
            </p:nvSpPr>
            <p:spPr bwMode="auto">
              <a:xfrm>
                <a:off x="1087" y="292"/>
                <a:ext cx="19" cy="40"/>
              </a:xfrm>
              <a:custGeom>
                <a:avLst/>
                <a:gdLst>
                  <a:gd name="T0" fmla="*/ 0 w 56"/>
                  <a:gd name="T1" fmla="*/ 0 h 120"/>
                  <a:gd name="T2" fmla="*/ 0 w 56"/>
                  <a:gd name="T3" fmla="*/ 0 h 120"/>
                  <a:gd name="T4" fmla="*/ 0 w 56"/>
                  <a:gd name="T5" fmla="*/ 0 h 120"/>
                  <a:gd name="T6" fmla="*/ 0 w 56"/>
                  <a:gd name="T7" fmla="*/ 0 h 120"/>
                  <a:gd name="T8" fmla="*/ 0 w 56"/>
                  <a:gd name="T9" fmla="*/ 0 h 120"/>
                  <a:gd name="T10" fmla="*/ 0 w 56"/>
                  <a:gd name="T11" fmla="*/ 0 h 120"/>
                  <a:gd name="T12" fmla="*/ 0 w 56"/>
                  <a:gd name="T13" fmla="*/ 0 h 120"/>
                  <a:gd name="T14" fmla="*/ 0 w 56"/>
                  <a:gd name="T15" fmla="*/ 0 h 120"/>
                  <a:gd name="T16" fmla="*/ 0 w 56"/>
                  <a:gd name="T17" fmla="*/ 0 h 120"/>
                  <a:gd name="T18" fmla="*/ 0 w 56"/>
                  <a:gd name="T19" fmla="*/ 0 h 120"/>
                  <a:gd name="T20" fmla="*/ 0 w 56"/>
                  <a:gd name="T21" fmla="*/ 0 h 120"/>
                  <a:gd name="T22" fmla="*/ 0 w 56"/>
                  <a:gd name="T23" fmla="*/ 0 h 120"/>
                  <a:gd name="T24" fmla="*/ 0 w 56"/>
                  <a:gd name="T25" fmla="*/ 0 h 120"/>
                  <a:gd name="T26" fmla="*/ 0 w 56"/>
                  <a:gd name="T27" fmla="*/ 0 h 120"/>
                  <a:gd name="T28" fmla="*/ 0 w 56"/>
                  <a:gd name="T29" fmla="*/ 0 h 120"/>
                  <a:gd name="T30" fmla="*/ 0 w 56"/>
                  <a:gd name="T31" fmla="*/ 0 h 120"/>
                  <a:gd name="T32" fmla="*/ 0 w 56"/>
                  <a:gd name="T33" fmla="*/ 0 h 120"/>
                  <a:gd name="T34" fmla="*/ 0 w 56"/>
                  <a:gd name="T35" fmla="*/ 0 h 120"/>
                  <a:gd name="T36" fmla="*/ 0 w 56"/>
                  <a:gd name="T37" fmla="*/ 0 h 120"/>
                  <a:gd name="T38" fmla="*/ 0 w 56"/>
                  <a:gd name="T39" fmla="*/ 0 h 120"/>
                  <a:gd name="T40" fmla="*/ 0 w 56"/>
                  <a:gd name="T41" fmla="*/ 0 h 120"/>
                  <a:gd name="T42" fmla="*/ 0 w 56"/>
                  <a:gd name="T43" fmla="*/ 0 h 120"/>
                  <a:gd name="T44" fmla="*/ 0 w 56"/>
                  <a:gd name="T45" fmla="*/ 0 h 120"/>
                  <a:gd name="T46" fmla="*/ 0 w 56"/>
                  <a:gd name="T47" fmla="*/ 0 h 120"/>
                  <a:gd name="T48" fmla="*/ 0 w 56"/>
                  <a:gd name="T49" fmla="*/ 0 h 120"/>
                  <a:gd name="T50" fmla="*/ 0 w 56"/>
                  <a:gd name="T51" fmla="*/ 0 h 120"/>
                  <a:gd name="T52" fmla="*/ 0 w 56"/>
                  <a:gd name="T53" fmla="*/ 0 h 120"/>
                  <a:gd name="T54" fmla="*/ 0 w 56"/>
                  <a:gd name="T55" fmla="*/ 0 h 120"/>
                  <a:gd name="T56" fmla="*/ 0 w 56"/>
                  <a:gd name="T57" fmla="*/ 0 h 120"/>
                  <a:gd name="T58" fmla="*/ 0 w 56"/>
                  <a:gd name="T59" fmla="*/ 0 h 120"/>
                  <a:gd name="T60" fmla="*/ 0 w 56"/>
                  <a:gd name="T61" fmla="*/ 0 h 120"/>
                  <a:gd name="T62" fmla="*/ 0 w 56"/>
                  <a:gd name="T63" fmla="*/ 0 h 120"/>
                  <a:gd name="T64" fmla="*/ 0 w 56"/>
                  <a:gd name="T65" fmla="*/ 0 h 120"/>
                  <a:gd name="T66" fmla="*/ 0 w 56"/>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6" h="120">
                    <a:moveTo>
                      <a:pt x="0" y="113"/>
                    </a:moveTo>
                    <a:lnTo>
                      <a:pt x="5" y="113"/>
                    </a:lnTo>
                    <a:lnTo>
                      <a:pt x="10" y="113"/>
                    </a:lnTo>
                    <a:lnTo>
                      <a:pt x="14" y="112"/>
                    </a:lnTo>
                    <a:lnTo>
                      <a:pt x="17" y="109"/>
                    </a:lnTo>
                    <a:lnTo>
                      <a:pt x="17" y="104"/>
                    </a:lnTo>
                    <a:lnTo>
                      <a:pt x="17" y="34"/>
                    </a:lnTo>
                    <a:lnTo>
                      <a:pt x="17" y="26"/>
                    </a:lnTo>
                    <a:lnTo>
                      <a:pt x="14" y="22"/>
                    </a:lnTo>
                    <a:lnTo>
                      <a:pt x="10" y="19"/>
                    </a:lnTo>
                    <a:lnTo>
                      <a:pt x="4" y="16"/>
                    </a:lnTo>
                    <a:lnTo>
                      <a:pt x="4" y="11"/>
                    </a:lnTo>
                    <a:lnTo>
                      <a:pt x="31" y="2"/>
                    </a:lnTo>
                    <a:lnTo>
                      <a:pt x="36" y="0"/>
                    </a:lnTo>
                    <a:lnTo>
                      <a:pt x="38" y="2"/>
                    </a:lnTo>
                    <a:lnTo>
                      <a:pt x="38" y="4"/>
                    </a:lnTo>
                    <a:lnTo>
                      <a:pt x="38" y="104"/>
                    </a:lnTo>
                    <a:lnTo>
                      <a:pt x="39" y="109"/>
                    </a:lnTo>
                    <a:lnTo>
                      <a:pt x="41" y="112"/>
                    </a:lnTo>
                    <a:lnTo>
                      <a:pt x="47" y="113"/>
                    </a:lnTo>
                    <a:lnTo>
                      <a:pt x="52" y="113"/>
                    </a:lnTo>
                    <a:lnTo>
                      <a:pt x="56" y="113"/>
                    </a:lnTo>
                    <a:lnTo>
                      <a:pt x="56"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69" name="Freeform 202"/>
              <p:cNvSpPr/>
              <p:nvPr userDrawn="1"/>
            </p:nvSpPr>
            <p:spPr bwMode="auto">
              <a:xfrm>
                <a:off x="1092" y="270"/>
                <a:ext cx="8" cy="8"/>
              </a:xfrm>
              <a:custGeom>
                <a:avLst/>
                <a:gdLst>
                  <a:gd name="T0" fmla="*/ 0 w 24"/>
                  <a:gd name="T1" fmla="*/ 0 h 26"/>
                  <a:gd name="T2" fmla="*/ 0 w 24"/>
                  <a:gd name="T3" fmla="*/ 0 h 26"/>
                  <a:gd name="T4" fmla="*/ 0 w 24"/>
                  <a:gd name="T5" fmla="*/ 0 h 26"/>
                  <a:gd name="T6" fmla="*/ 0 w 24"/>
                  <a:gd name="T7" fmla="*/ 0 h 26"/>
                  <a:gd name="T8" fmla="*/ 0 w 24"/>
                  <a:gd name="T9" fmla="*/ 0 h 26"/>
                  <a:gd name="T10" fmla="*/ 0 w 24"/>
                  <a:gd name="T11" fmla="*/ 0 h 26"/>
                  <a:gd name="T12" fmla="*/ 0 w 24"/>
                  <a:gd name="T13" fmla="*/ 0 h 26"/>
                  <a:gd name="T14" fmla="*/ 0 w 24"/>
                  <a:gd name="T15" fmla="*/ 0 h 26"/>
                  <a:gd name="T16" fmla="*/ 0 w 24"/>
                  <a:gd name="T17" fmla="*/ 0 h 26"/>
                  <a:gd name="T18" fmla="*/ 0 w 24"/>
                  <a:gd name="T19" fmla="*/ 0 h 26"/>
                  <a:gd name="T20" fmla="*/ 0 w 24"/>
                  <a:gd name="T21" fmla="*/ 0 h 26"/>
                  <a:gd name="T22" fmla="*/ 0 w 24"/>
                  <a:gd name="T23" fmla="*/ 0 h 26"/>
                  <a:gd name="T24" fmla="*/ 0 w 24"/>
                  <a:gd name="T25" fmla="*/ 0 h 26"/>
                  <a:gd name="T26" fmla="*/ 0 w 24"/>
                  <a:gd name="T27" fmla="*/ 0 h 26"/>
                  <a:gd name="T28" fmla="*/ 0 w 24"/>
                  <a:gd name="T29" fmla="*/ 0 h 26"/>
                  <a:gd name="T30" fmla="*/ 0 w 24"/>
                  <a:gd name="T31" fmla="*/ 0 h 26"/>
                  <a:gd name="T32" fmla="*/ 0 w 24"/>
                  <a:gd name="T33" fmla="*/ 0 h 26"/>
                  <a:gd name="T34" fmla="*/ 0 w 24"/>
                  <a:gd name="T35" fmla="*/ 0 h 26"/>
                  <a:gd name="T36" fmla="*/ 0 w 24"/>
                  <a:gd name="T37" fmla="*/ 0 h 26"/>
                  <a:gd name="T38" fmla="*/ 0 w 24"/>
                  <a:gd name="T39" fmla="*/ 0 h 26"/>
                  <a:gd name="T40" fmla="*/ 0 w 24"/>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26">
                    <a:moveTo>
                      <a:pt x="11" y="26"/>
                    </a:moveTo>
                    <a:lnTo>
                      <a:pt x="11" y="26"/>
                    </a:lnTo>
                    <a:lnTo>
                      <a:pt x="7" y="25"/>
                    </a:lnTo>
                    <a:lnTo>
                      <a:pt x="3" y="22"/>
                    </a:lnTo>
                    <a:lnTo>
                      <a:pt x="0" y="19"/>
                    </a:lnTo>
                    <a:lnTo>
                      <a:pt x="0" y="13"/>
                    </a:lnTo>
                    <a:lnTo>
                      <a:pt x="0" y="8"/>
                    </a:lnTo>
                    <a:lnTo>
                      <a:pt x="3" y="4"/>
                    </a:lnTo>
                    <a:lnTo>
                      <a:pt x="7" y="2"/>
                    </a:lnTo>
                    <a:lnTo>
                      <a:pt x="11" y="0"/>
                    </a:lnTo>
                    <a:lnTo>
                      <a:pt x="16" y="2"/>
                    </a:lnTo>
                    <a:lnTo>
                      <a:pt x="20" y="4"/>
                    </a:lnTo>
                    <a:lnTo>
                      <a:pt x="24" y="8"/>
                    </a:lnTo>
                    <a:lnTo>
                      <a:pt x="24" y="13"/>
                    </a:lnTo>
                    <a:lnTo>
                      <a:pt x="24" y="19"/>
                    </a:lnTo>
                    <a:lnTo>
                      <a:pt x="20" y="22"/>
                    </a:lnTo>
                    <a:lnTo>
                      <a:pt x="16" y="25"/>
                    </a:lnTo>
                    <a:lnTo>
                      <a:pt x="11"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70" name="Freeform 203"/>
              <p:cNvSpPr/>
              <p:nvPr userDrawn="1"/>
            </p:nvSpPr>
            <p:spPr bwMode="auto">
              <a:xfrm>
                <a:off x="1112"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8" y="35"/>
                    </a:moveTo>
                    <a:lnTo>
                      <a:pt x="18" y="35"/>
                    </a:lnTo>
                    <a:lnTo>
                      <a:pt x="17" y="29"/>
                    </a:lnTo>
                    <a:lnTo>
                      <a:pt x="14" y="25"/>
                    </a:lnTo>
                    <a:lnTo>
                      <a:pt x="10" y="21"/>
                    </a:lnTo>
                    <a:lnTo>
                      <a:pt x="2" y="19"/>
                    </a:lnTo>
                    <a:lnTo>
                      <a:pt x="2" y="13"/>
                    </a:lnTo>
                    <a:lnTo>
                      <a:pt x="19" y="8"/>
                    </a:lnTo>
                    <a:lnTo>
                      <a:pt x="36" y="0"/>
                    </a:lnTo>
                    <a:lnTo>
                      <a:pt x="37" y="2"/>
                    </a:lnTo>
                    <a:lnTo>
                      <a:pt x="39" y="3"/>
                    </a:lnTo>
                    <a:lnTo>
                      <a:pt x="39" y="20"/>
                    </a:lnTo>
                    <a:lnTo>
                      <a:pt x="49" y="12"/>
                    </a:lnTo>
                    <a:lnTo>
                      <a:pt x="59" y="7"/>
                    </a:lnTo>
                    <a:lnTo>
                      <a:pt x="71" y="2"/>
                    </a:lnTo>
                    <a:lnTo>
                      <a:pt x="78" y="0"/>
                    </a:lnTo>
                    <a:lnTo>
                      <a:pt x="84" y="0"/>
                    </a:lnTo>
                    <a:lnTo>
                      <a:pt x="91" y="2"/>
                    </a:lnTo>
                    <a:lnTo>
                      <a:pt x="97" y="3"/>
                    </a:lnTo>
                    <a:lnTo>
                      <a:pt x="102" y="7"/>
                    </a:lnTo>
                    <a:lnTo>
                      <a:pt x="107" y="11"/>
                    </a:lnTo>
                    <a:lnTo>
                      <a:pt x="110" y="17"/>
                    </a:lnTo>
                    <a:lnTo>
                      <a:pt x="113" y="22"/>
                    </a:lnTo>
                    <a:lnTo>
                      <a:pt x="113" y="30"/>
                    </a:lnTo>
                    <a:lnTo>
                      <a:pt x="114" y="37"/>
                    </a:lnTo>
                    <a:lnTo>
                      <a:pt x="114" y="104"/>
                    </a:lnTo>
                    <a:lnTo>
                      <a:pt x="115" y="109"/>
                    </a:lnTo>
                    <a:lnTo>
                      <a:pt x="118" y="112"/>
                    </a:lnTo>
                    <a:lnTo>
                      <a:pt x="122" y="113"/>
                    </a:lnTo>
                    <a:lnTo>
                      <a:pt x="127" y="113"/>
                    </a:lnTo>
                    <a:lnTo>
                      <a:pt x="131" y="113"/>
                    </a:lnTo>
                    <a:lnTo>
                      <a:pt x="131" y="120"/>
                    </a:lnTo>
                    <a:lnTo>
                      <a:pt x="104" y="120"/>
                    </a:lnTo>
                    <a:lnTo>
                      <a:pt x="75" y="120"/>
                    </a:lnTo>
                    <a:lnTo>
                      <a:pt x="75" y="113"/>
                    </a:lnTo>
                    <a:lnTo>
                      <a:pt x="80" y="113"/>
                    </a:lnTo>
                    <a:lnTo>
                      <a:pt x="85" y="113"/>
                    </a:lnTo>
                    <a:lnTo>
                      <a:pt x="89" y="112"/>
                    </a:lnTo>
                    <a:lnTo>
                      <a:pt x="92" y="109"/>
                    </a:lnTo>
                    <a:lnTo>
                      <a:pt x="93" y="104"/>
                    </a:lnTo>
                    <a:lnTo>
                      <a:pt x="93" y="37"/>
                    </a:lnTo>
                    <a:lnTo>
                      <a:pt x="92" y="32"/>
                    </a:lnTo>
                    <a:lnTo>
                      <a:pt x="91" y="28"/>
                    </a:lnTo>
                    <a:lnTo>
                      <a:pt x="89" y="24"/>
                    </a:lnTo>
                    <a:lnTo>
                      <a:pt x="87" y="20"/>
                    </a:lnTo>
                    <a:lnTo>
                      <a:pt x="83" y="17"/>
                    </a:lnTo>
                    <a:lnTo>
                      <a:pt x="79" y="16"/>
                    </a:lnTo>
                    <a:lnTo>
                      <a:pt x="69" y="15"/>
                    </a:lnTo>
                    <a:lnTo>
                      <a:pt x="62" y="16"/>
                    </a:lnTo>
                    <a:lnTo>
                      <a:pt x="53" y="19"/>
                    </a:lnTo>
                    <a:lnTo>
                      <a:pt x="39" y="28"/>
                    </a:lnTo>
                    <a:lnTo>
                      <a:pt x="39" y="104"/>
                    </a:lnTo>
                    <a:lnTo>
                      <a:pt x="39" y="109"/>
                    </a:lnTo>
                    <a:lnTo>
                      <a:pt x="43" y="112"/>
                    </a:lnTo>
                    <a:lnTo>
                      <a:pt x="47" y="113"/>
                    </a:lnTo>
                    <a:lnTo>
                      <a:pt x="52" y="113"/>
                    </a:lnTo>
                    <a:lnTo>
                      <a:pt x="56" y="113"/>
                    </a:lnTo>
                    <a:lnTo>
                      <a:pt x="56" y="120"/>
                    </a:lnTo>
                    <a:lnTo>
                      <a:pt x="28" y="120"/>
                    </a:lnTo>
                    <a:lnTo>
                      <a:pt x="0" y="120"/>
                    </a:lnTo>
                    <a:lnTo>
                      <a:pt x="0" y="113"/>
                    </a:lnTo>
                    <a:lnTo>
                      <a:pt x="5" y="113"/>
                    </a:lnTo>
                    <a:lnTo>
                      <a:pt x="10" y="113"/>
                    </a:lnTo>
                    <a:lnTo>
                      <a:pt x="14" y="112"/>
                    </a:lnTo>
                    <a:lnTo>
                      <a:pt x="17"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71" name="Freeform 204"/>
              <p:cNvSpPr>
                <a:spLocks noEditPoints="1"/>
              </p:cNvSpPr>
              <p:nvPr userDrawn="1"/>
            </p:nvSpPr>
            <p:spPr bwMode="auto">
              <a:xfrm>
                <a:off x="116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4" y="114"/>
                    </a:lnTo>
                    <a:lnTo>
                      <a:pt x="98" y="120"/>
                    </a:lnTo>
                    <a:lnTo>
                      <a:pt x="92" y="122"/>
                    </a:lnTo>
                    <a:lnTo>
                      <a:pt x="84" y="124"/>
                    </a:lnTo>
                    <a:lnTo>
                      <a:pt x="80" y="124"/>
                    </a:lnTo>
                    <a:lnTo>
                      <a:pt x="76" y="122"/>
                    </a:lnTo>
                    <a:lnTo>
                      <a:pt x="74" y="120"/>
                    </a:lnTo>
                    <a:lnTo>
                      <a:pt x="73" y="118"/>
                    </a:lnTo>
                    <a:lnTo>
                      <a:pt x="69" y="112"/>
                    </a:lnTo>
                    <a:lnTo>
                      <a:pt x="67" y="104"/>
                    </a:lnTo>
                    <a:lnTo>
                      <a:pt x="58" y="112"/>
                    </a:lnTo>
                    <a:lnTo>
                      <a:pt x="49" y="118"/>
                    </a:lnTo>
                    <a:lnTo>
                      <a:pt x="39" y="122"/>
                    </a:lnTo>
                    <a:lnTo>
                      <a:pt x="27" y="124"/>
                    </a:lnTo>
                    <a:lnTo>
                      <a:pt x="22" y="124"/>
                    </a:lnTo>
                    <a:lnTo>
                      <a:pt x="16" y="122"/>
                    </a:lnTo>
                    <a:lnTo>
                      <a:pt x="12" y="120"/>
                    </a:lnTo>
                    <a:lnTo>
                      <a:pt x="8" y="116"/>
                    </a:lnTo>
                    <a:lnTo>
                      <a:pt x="4" y="113"/>
                    </a:lnTo>
                    <a:lnTo>
                      <a:pt x="1" y="108"/>
                    </a:lnTo>
                    <a:lnTo>
                      <a:pt x="0" y="104"/>
                    </a:lnTo>
                    <a:lnTo>
                      <a:pt x="0" y="99"/>
                    </a:lnTo>
                    <a:lnTo>
                      <a:pt x="0" y="91"/>
                    </a:lnTo>
                    <a:lnTo>
                      <a:pt x="3" y="86"/>
                    </a:lnTo>
                    <a:lnTo>
                      <a:pt x="6" y="81"/>
                    </a:lnTo>
                    <a:lnTo>
                      <a:pt x="13" y="76"/>
                    </a:lnTo>
                    <a:lnTo>
                      <a:pt x="22" y="72"/>
                    </a:lnTo>
                    <a:lnTo>
                      <a:pt x="34" y="67"/>
                    </a:lnTo>
                    <a:lnTo>
                      <a:pt x="67" y="55"/>
                    </a:lnTo>
                    <a:lnTo>
                      <a:pt x="67" y="37"/>
                    </a:lnTo>
                    <a:lnTo>
                      <a:pt x="67" y="32"/>
                    </a:lnTo>
                    <a:lnTo>
                      <a:pt x="66" y="28"/>
                    </a:lnTo>
                    <a:lnTo>
                      <a:pt x="63" y="24"/>
                    </a:lnTo>
                    <a:lnTo>
                      <a:pt x="61" y="20"/>
                    </a:lnTo>
                    <a:lnTo>
                      <a:pt x="57" y="19"/>
                    </a:lnTo>
                    <a:lnTo>
                      <a:pt x="53" y="16"/>
                    </a:lnTo>
                    <a:lnTo>
                      <a:pt x="48" y="15"/>
                    </a:lnTo>
                    <a:lnTo>
                      <a:pt x="43" y="15"/>
                    </a:lnTo>
                    <a:lnTo>
                      <a:pt x="35" y="16"/>
                    </a:lnTo>
                    <a:lnTo>
                      <a:pt x="28" y="20"/>
                    </a:lnTo>
                    <a:lnTo>
                      <a:pt x="25" y="25"/>
                    </a:lnTo>
                    <a:lnTo>
                      <a:pt x="22" y="33"/>
                    </a:lnTo>
                    <a:lnTo>
                      <a:pt x="21" y="38"/>
                    </a:lnTo>
                    <a:lnTo>
                      <a:pt x="17" y="41"/>
                    </a:lnTo>
                    <a:lnTo>
                      <a:pt x="13" y="43"/>
                    </a:lnTo>
                    <a:lnTo>
                      <a:pt x="8" y="45"/>
                    </a:lnTo>
                    <a:lnTo>
                      <a:pt x="5" y="43"/>
                    </a:lnTo>
                    <a:lnTo>
                      <a:pt x="4" y="42"/>
                    </a:lnTo>
                    <a:lnTo>
                      <a:pt x="3" y="39"/>
                    </a:lnTo>
                    <a:lnTo>
                      <a:pt x="4" y="34"/>
                    </a:lnTo>
                    <a:lnTo>
                      <a:pt x="5" y="29"/>
                    </a:lnTo>
                    <a:lnTo>
                      <a:pt x="8" y="26"/>
                    </a:lnTo>
                    <a:lnTo>
                      <a:pt x="12" y="22"/>
                    </a:lnTo>
                    <a:lnTo>
                      <a:pt x="21" y="16"/>
                    </a:lnTo>
                    <a:lnTo>
                      <a:pt x="34" y="10"/>
                    </a:lnTo>
                    <a:lnTo>
                      <a:pt x="44" y="3"/>
                    </a:lnTo>
                    <a:lnTo>
                      <a:pt x="51" y="2"/>
                    </a:lnTo>
                    <a:lnTo>
                      <a:pt x="57" y="0"/>
                    </a:lnTo>
                    <a:lnTo>
                      <a:pt x="66" y="2"/>
                    </a:lnTo>
                    <a:lnTo>
                      <a:pt x="76" y="6"/>
                    </a:lnTo>
                    <a:lnTo>
                      <a:pt x="82" y="10"/>
                    </a:lnTo>
                    <a:lnTo>
                      <a:pt x="86" y="13"/>
                    </a:lnTo>
                    <a:lnTo>
                      <a:pt x="88" y="17"/>
                    </a:lnTo>
                    <a:lnTo>
                      <a:pt x="88" y="22"/>
                    </a:lnTo>
                    <a:lnTo>
                      <a:pt x="88" y="95"/>
                    </a:lnTo>
                    <a:lnTo>
                      <a:pt x="89" y="102"/>
                    </a:lnTo>
                    <a:lnTo>
                      <a:pt x="91" y="107"/>
                    </a:lnTo>
                    <a:lnTo>
                      <a:pt x="93" y="109"/>
                    </a:lnTo>
                    <a:lnTo>
                      <a:pt x="98" y="109"/>
                    </a:lnTo>
                    <a:lnTo>
                      <a:pt x="104" y="108"/>
                    </a:lnTo>
                    <a:lnTo>
                      <a:pt x="108" y="105"/>
                    </a:lnTo>
                    <a:lnTo>
                      <a:pt x="110" y="109"/>
                    </a:lnTo>
                    <a:close/>
                    <a:moveTo>
                      <a:pt x="67" y="63"/>
                    </a:moveTo>
                    <a:lnTo>
                      <a:pt x="67" y="63"/>
                    </a:lnTo>
                    <a:lnTo>
                      <a:pt x="54" y="67"/>
                    </a:lnTo>
                    <a:lnTo>
                      <a:pt x="39" y="72"/>
                    </a:lnTo>
                    <a:lnTo>
                      <a:pt x="32" y="76"/>
                    </a:lnTo>
                    <a:lnTo>
                      <a:pt x="26" y="81"/>
                    </a:lnTo>
                    <a:lnTo>
                      <a:pt x="22" y="86"/>
                    </a:lnTo>
                    <a:lnTo>
                      <a:pt x="21" y="90"/>
                    </a:lnTo>
                    <a:lnTo>
                      <a:pt x="21" y="92"/>
                    </a:lnTo>
                    <a:lnTo>
                      <a:pt x="22" y="100"/>
                    </a:lnTo>
                    <a:lnTo>
                      <a:pt x="26" y="105"/>
                    </a:lnTo>
                    <a:lnTo>
                      <a:pt x="31" y="111"/>
                    </a:lnTo>
                    <a:lnTo>
                      <a:pt x="35" y="111"/>
                    </a:lnTo>
                    <a:lnTo>
                      <a:pt x="39" y="112"/>
                    </a:lnTo>
                    <a:lnTo>
                      <a:pt x="48" y="111"/>
                    </a:lnTo>
                    <a:lnTo>
                      <a:pt x="54" y="107"/>
                    </a:lnTo>
                    <a:lnTo>
                      <a:pt x="61"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72" name="Freeform 205"/>
              <p:cNvSpPr/>
              <p:nvPr userDrawn="1"/>
            </p:nvSpPr>
            <p:spPr bwMode="auto">
              <a:xfrm>
                <a:off x="1202" y="284"/>
                <a:ext cx="26"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1" y="140"/>
                    </a:lnTo>
                    <a:lnTo>
                      <a:pt x="52" y="144"/>
                    </a:lnTo>
                    <a:lnTo>
                      <a:pt x="42" y="146"/>
                    </a:lnTo>
                    <a:lnTo>
                      <a:pt x="36" y="146"/>
                    </a:lnTo>
                    <a:lnTo>
                      <a:pt x="31" y="144"/>
                    </a:lnTo>
                    <a:lnTo>
                      <a:pt x="27" y="142"/>
                    </a:lnTo>
                    <a:lnTo>
                      <a:pt x="23" y="139"/>
                    </a:lnTo>
                    <a:lnTo>
                      <a:pt x="21" y="136"/>
                    </a:lnTo>
                    <a:lnTo>
                      <a:pt x="20" y="131"/>
                    </a:lnTo>
                    <a:lnTo>
                      <a:pt x="18" y="127"/>
                    </a:lnTo>
                    <a:lnTo>
                      <a:pt x="17" y="122"/>
                    </a:lnTo>
                    <a:lnTo>
                      <a:pt x="17" y="41"/>
                    </a:lnTo>
                    <a:lnTo>
                      <a:pt x="0" y="41"/>
                    </a:lnTo>
                    <a:lnTo>
                      <a:pt x="0" y="37"/>
                    </a:lnTo>
                    <a:lnTo>
                      <a:pt x="9" y="29"/>
                    </a:lnTo>
                    <a:lnTo>
                      <a:pt x="18"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73" name="Freeform 206"/>
              <p:cNvSpPr>
                <a:spLocks noEditPoints="1"/>
              </p:cNvSpPr>
              <p:nvPr userDrawn="1"/>
            </p:nvSpPr>
            <p:spPr bwMode="auto">
              <a:xfrm>
                <a:off x="1235" y="270"/>
                <a:ext cx="19" cy="62"/>
              </a:xfrm>
              <a:custGeom>
                <a:avLst/>
                <a:gdLst>
                  <a:gd name="T0" fmla="*/ 0 w 55"/>
                  <a:gd name="T1" fmla="*/ 0 h 186"/>
                  <a:gd name="T2" fmla="*/ 0 w 55"/>
                  <a:gd name="T3" fmla="*/ 0 h 186"/>
                  <a:gd name="T4" fmla="*/ 0 w 55"/>
                  <a:gd name="T5" fmla="*/ 0 h 186"/>
                  <a:gd name="T6" fmla="*/ 0 w 55"/>
                  <a:gd name="T7" fmla="*/ 0 h 186"/>
                  <a:gd name="T8" fmla="*/ 0 w 55"/>
                  <a:gd name="T9" fmla="*/ 0 h 186"/>
                  <a:gd name="T10" fmla="*/ 0 w 55"/>
                  <a:gd name="T11" fmla="*/ 0 h 186"/>
                  <a:gd name="T12" fmla="*/ 0 w 55"/>
                  <a:gd name="T13" fmla="*/ 0 h 186"/>
                  <a:gd name="T14" fmla="*/ 0 w 55"/>
                  <a:gd name="T15" fmla="*/ 0 h 186"/>
                  <a:gd name="T16" fmla="*/ 0 w 55"/>
                  <a:gd name="T17" fmla="*/ 0 h 186"/>
                  <a:gd name="T18" fmla="*/ 0 w 55"/>
                  <a:gd name="T19" fmla="*/ 0 h 186"/>
                  <a:gd name="T20" fmla="*/ 0 w 55"/>
                  <a:gd name="T21" fmla="*/ 0 h 186"/>
                  <a:gd name="T22" fmla="*/ 0 w 55"/>
                  <a:gd name="T23" fmla="*/ 0 h 186"/>
                  <a:gd name="T24" fmla="*/ 0 w 55"/>
                  <a:gd name="T25" fmla="*/ 0 h 186"/>
                  <a:gd name="T26" fmla="*/ 0 w 55"/>
                  <a:gd name="T27" fmla="*/ 0 h 186"/>
                  <a:gd name="T28" fmla="*/ 0 w 55"/>
                  <a:gd name="T29" fmla="*/ 0 h 186"/>
                  <a:gd name="T30" fmla="*/ 0 w 55"/>
                  <a:gd name="T31" fmla="*/ 0 h 186"/>
                  <a:gd name="T32" fmla="*/ 0 w 55"/>
                  <a:gd name="T33" fmla="*/ 0 h 186"/>
                  <a:gd name="T34" fmla="*/ 0 w 55"/>
                  <a:gd name="T35" fmla="*/ 0 h 186"/>
                  <a:gd name="T36" fmla="*/ 0 w 55"/>
                  <a:gd name="T37" fmla="*/ 0 h 186"/>
                  <a:gd name="T38" fmla="*/ 0 w 55"/>
                  <a:gd name="T39" fmla="*/ 0 h 186"/>
                  <a:gd name="T40" fmla="*/ 0 w 55"/>
                  <a:gd name="T41" fmla="*/ 0 h 186"/>
                  <a:gd name="T42" fmla="*/ 0 w 55"/>
                  <a:gd name="T43" fmla="*/ 0 h 186"/>
                  <a:gd name="T44" fmla="*/ 0 w 55"/>
                  <a:gd name="T45" fmla="*/ 0 h 186"/>
                  <a:gd name="T46" fmla="*/ 0 w 55"/>
                  <a:gd name="T47" fmla="*/ 0 h 186"/>
                  <a:gd name="T48" fmla="*/ 0 w 55"/>
                  <a:gd name="T49" fmla="*/ 0 h 186"/>
                  <a:gd name="T50" fmla="*/ 0 w 55"/>
                  <a:gd name="T51" fmla="*/ 0 h 186"/>
                  <a:gd name="T52" fmla="*/ 0 w 55"/>
                  <a:gd name="T53" fmla="*/ 0 h 186"/>
                  <a:gd name="T54" fmla="*/ 0 w 55"/>
                  <a:gd name="T55" fmla="*/ 0 h 186"/>
                  <a:gd name="T56" fmla="*/ 0 w 55"/>
                  <a:gd name="T57" fmla="*/ 0 h 186"/>
                  <a:gd name="T58" fmla="*/ 0 w 55"/>
                  <a:gd name="T59" fmla="*/ 0 h 186"/>
                  <a:gd name="T60" fmla="*/ 0 w 55"/>
                  <a:gd name="T61" fmla="*/ 0 h 186"/>
                  <a:gd name="T62" fmla="*/ 0 w 55"/>
                  <a:gd name="T63" fmla="*/ 0 h 186"/>
                  <a:gd name="T64" fmla="*/ 0 w 55"/>
                  <a:gd name="T65" fmla="*/ 0 h 186"/>
                  <a:gd name="T66" fmla="*/ 0 w 55"/>
                  <a:gd name="T67" fmla="*/ 0 h 186"/>
                  <a:gd name="T68" fmla="*/ 0 w 55"/>
                  <a:gd name="T69" fmla="*/ 0 h 186"/>
                  <a:gd name="T70" fmla="*/ 0 w 55"/>
                  <a:gd name="T71" fmla="*/ 0 h 186"/>
                  <a:gd name="T72" fmla="*/ 0 w 55"/>
                  <a:gd name="T73" fmla="*/ 0 h 186"/>
                  <a:gd name="T74" fmla="*/ 0 w 55"/>
                  <a:gd name="T75" fmla="*/ 0 h 186"/>
                  <a:gd name="T76" fmla="*/ 0 w 55"/>
                  <a:gd name="T77" fmla="*/ 0 h 186"/>
                  <a:gd name="T78" fmla="*/ 0 w 55"/>
                  <a:gd name="T79" fmla="*/ 0 h 186"/>
                  <a:gd name="T80" fmla="*/ 0 w 55"/>
                  <a:gd name="T81" fmla="*/ 0 h 186"/>
                  <a:gd name="T82" fmla="*/ 0 w 55"/>
                  <a:gd name="T83" fmla="*/ 0 h 186"/>
                  <a:gd name="T84" fmla="*/ 0 w 55"/>
                  <a:gd name="T85" fmla="*/ 0 h 186"/>
                  <a:gd name="T86" fmla="*/ 0 w 55"/>
                  <a:gd name="T87" fmla="*/ 0 h 186"/>
                  <a:gd name="T88" fmla="*/ 0 w 55"/>
                  <a:gd name="T89" fmla="*/ 0 h 186"/>
                  <a:gd name="T90" fmla="*/ 0 w 55"/>
                  <a:gd name="T91" fmla="*/ 0 h 186"/>
                  <a:gd name="T92" fmla="*/ 0 w 55"/>
                  <a:gd name="T93" fmla="*/ 0 h 186"/>
                  <a:gd name="T94" fmla="*/ 0 w 55"/>
                  <a:gd name="T95" fmla="*/ 0 h 186"/>
                  <a:gd name="T96" fmla="*/ 0 w 55"/>
                  <a:gd name="T97" fmla="*/ 0 h 186"/>
                  <a:gd name="T98" fmla="*/ 0 w 55"/>
                  <a:gd name="T99" fmla="*/ 0 h 186"/>
                  <a:gd name="T100" fmla="*/ 0 w 55"/>
                  <a:gd name="T101" fmla="*/ 0 h 186"/>
                  <a:gd name="T102" fmla="*/ 0 w 55"/>
                  <a:gd name="T103" fmla="*/ 0 h 186"/>
                  <a:gd name="T104" fmla="*/ 0 w 55"/>
                  <a:gd name="T105" fmla="*/ 0 h 186"/>
                  <a:gd name="T106" fmla="*/ 0 w 55"/>
                  <a:gd name="T107" fmla="*/ 0 h 186"/>
                  <a:gd name="T108" fmla="*/ 0 w 55"/>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5" h="186">
                    <a:moveTo>
                      <a:pt x="0" y="179"/>
                    </a:moveTo>
                    <a:lnTo>
                      <a:pt x="5" y="179"/>
                    </a:lnTo>
                    <a:lnTo>
                      <a:pt x="10" y="179"/>
                    </a:lnTo>
                    <a:lnTo>
                      <a:pt x="14" y="178"/>
                    </a:lnTo>
                    <a:lnTo>
                      <a:pt x="16" y="175"/>
                    </a:lnTo>
                    <a:lnTo>
                      <a:pt x="16" y="170"/>
                    </a:lnTo>
                    <a:lnTo>
                      <a:pt x="16" y="100"/>
                    </a:lnTo>
                    <a:lnTo>
                      <a:pt x="16" y="92"/>
                    </a:lnTo>
                    <a:lnTo>
                      <a:pt x="14" y="88"/>
                    </a:lnTo>
                    <a:lnTo>
                      <a:pt x="10" y="85"/>
                    </a:lnTo>
                    <a:lnTo>
                      <a:pt x="4" y="82"/>
                    </a:lnTo>
                    <a:lnTo>
                      <a:pt x="4" y="77"/>
                    </a:lnTo>
                    <a:lnTo>
                      <a:pt x="31" y="68"/>
                    </a:lnTo>
                    <a:lnTo>
                      <a:pt x="36" y="66"/>
                    </a:lnTo>
                    <a:lnTo>
                      <a:pt x="37" y="68"/>
                    </a:lnTo>
                    <a:lnTo>
                      <a:pt x="37" y="70"/>
                    </a:lnTo>
                    <a:lnTo>
                      <a:pt x="37" y="170"/>
                    </a:lnTo>
                    <a:lnTo>
                      <a:pt x="39" y="175"/>
                    </a:lnTo>
                    <a:lnTo>
                      <a:pt x="41" y="178"/>
                    </a:lnTo>
                    <a:lnTo>
                      <a:pt x="46" y="179"/>
                    </a:lnTo>
                    <a:lnTo>
                      <a:pt x="51" y="179"/>
                    </a:lnTo>
                    <a:lnTo>
                      <a:pt x="55" y="179"/>
                    </a:lnTo>
                    <a:lnTo>
                      <a:pt x="55" y="186"/>
                    </a:lnTo>
                    <a:lnTo>
                      <a:pt x="28" y="186"/>
                    </a:lnTo>
                    <a:lnTo>
                      <a:pt x="0" y="186"/>
                    </a:lnTo>
                    <a:lnTo>
                      <a:pt x="0" y="179"/>
                    </a:lnTo>
                    <a:close/>
                    <a:moveTo>
                      <a:pt x="27" y="26"/>
                    </a:moveTo>
                    <a:lnTo>
                      <a:pt x="27" y="26"/>
                    </a:lnTo>
                    <a:lnTo>
                      <a:pt x="23" y="25"/>
                    </a:lnTo>
                    <a:lnTo>
                      <a:pt x="18" y="22"/>
                    </a:lnTo>
                    <a:lnTo>
                      <a:pt x="15" y="19"/>
                    </a:lnTo>
                    <a:lnTo>
                      <a:pt x="15" y="13"/>
                    </a:lnTo>
                    <a:lnTo>
                      <a:pt x="15" y="8"/>
                    </a:lnTo>
                    <a:lnTo>
                      <a:pt x="19" y="4"/>
                    </a:lnTo>
                    <a:lnTo>
                      <a:pt x="23" y="2"/>
                    </a:lnTo>
                    <a:lnTo>
                      <a:pt x="27" y="0"/>
                    </a:lnTo>
                    <a:lnTo>
                      <a:pt x="32" y="2"/>
                    </a:lnTo>
                    <a:lnTo>
                      <a:pt x="36" y="4"/>
                    </a:lnTo>
                    <a:lnTo>
                      <a:pt x="39" y="8"/>
                    </a:lnTo>
                    <a:lnTo>
                      <a:pt x="40" y="13"/>
                    </a:lnTo>
                    <a:lnTo>
                      <a:pt x="39"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74" name="Freeform 207"/>
              <p:cNvSpPr/>
              <p:nvPr userDrawn="1"/>
            </p:nvSpPr>
            <p:spPr bwMode="auto">
              <a:xfrm>
                <a:off x="1235" y="292"/>
                <a:ext cx="19" cy="40"/>
              </a:xfrm>
              <a:custGeom>
                <a:avLst/>
                <a:gdLst>
                  <a:gd name="T0" fmla="*/ 0 w 55"/>
                  <a:gd name="T1" fmla="*/ 0 h 120"/>
                  <a:gd name="T2" fmla="*/ 0 w 55"/>
                  <a:gd name="T3" fmla="*/ 0 h 120"/>
                  <a:gd name="T4" fmla="*/ 0 w 55"/>
                  <a:gd name="T5" fmla="*/ 0 h 120"/>
                  <a:gd name="T6" fmla="*/ 0 w 55"/>
                  <a:gd name="T7" fmla="*/ 0 h 120"/>
                  <a:gd name="T8" fmla="*/ 0 w 55"/>
                  <a:gd name="T9" fmla="*/ 0 h 120"/>
                  <a:gd name="T10" fmla="*/ 0 w 55"/>
                  <a:gd name="T11" fmla="*/ 0 h 120"/>
                  <a:gd name="T12" fmla="*/ 0 w 55"/>
                  <a:gd name="T13" fmla="*/ 0 h 120"/>
                  <a:gd name="T14" fmla="*/ 0 w 55"/>
                  <a:gd name="T15" fmla="*/ 0 h 120"/>
                  <a:gd name="T16" fmla="*/ 0 w 55"/>
                  <a:gd name="T17" fmla="*/ 0 h 120"/>
                  <a:gd name="T18" fmla="*/ 0 w 55"/>
                  <a:gd name="T19" fmla="*/ 0 h 120"/>
                  <a:gd name="T20" fmla="*/ 0 w 55"/>
                  <a:gd name="T21" fmla="*/ 0 h 120"/>
                  <a:gd name="T22" fmla="*/ 0 w 55"/>
                  <a:gd name="T23" fmla="*/ 0 h 120"/>
                  <a:gd name="T24" fmla="*/ 0 w 55"/>
                  <a:gd name="T25" fmla="*/ 0 h 120"/>
                  <a:gd name="T26" fmla="*/ 0 w 55"/>
                  <a:gd name="T27" fmla="*/ 0 h 120"/>
                  <a:gd name="T28" fmla="*/ 0 w 55"/>
                  <a:gd name="T29" fmla="*/ 0 h 120"/>
                  <a:gd name="T30" fmla="*/ 0 w 55"/>
                  <a:gd name="T31" fmla="*/ 0 h 120"/>
                  <a:gd name="T32" fmla="*/ 0 w 55"/>
                  <a:gd name="T33" fmla="*/ 0 h 120"/>
                  <a:gd name="T34" fmla="*/ 0 w 55"/>
                  <a:gd name="T35" fmla="*/ 0 h 120"/>
                  <a:gd name="T36" fmla="*/ 0 w 55"/>
                  <a:gd name="T37" fmla="*/ 0 h 120"/>
                  <a:gd name="T38" fmla="*/ 0 w 55"/>
                  <a:gd name="T39" fmla="*/ 0 h 120"/>
                  <a:gd name="T40" fmla="*/ 0 w 55"/>
                  <a:gd name="T41" fmla="*/ 0 h 120"/>
                  <a:gd name="T42" fmla="*/ 0 w 55"/>
                  <a:gd name="T43" fmla="*/ 0 h 120"/>
                  <a:gd name="T44" fmla="*/ 0 w 55"/>
                  <a:gd name="T45" fmla="*/ 0 h 120"/>
                  <a:gd name="T46" fmla="*/ 0 w 55"/>
                  <a:gd name="T47" fmla="*/ 0 h 120"/>
                  <a:gd name="T48" fmla="*/ 0 w 55"/>
                  <a:gd name="T49" fmla="*/ 0 h 120"/>
                  <a:gd name="T50" fmla="*/ 0 w 55"/>
                  <a:gd name="T51" fmla="*/ 0 h 120"/>
                  <a:gd name="T52" fmla="*/ 0 w 55"/>
                  <a:gd name="T53" fmla="*/ 0 h 120"/>
                  <a:gd name="T54" fmla="*/ 0 w 55"/>
                  <a:gd name="T55" fmla="*/ 0 h 120"/>
                  <a:gd name="T56" fmla="*/ 0 w 55"/>
                  <a:gd name="T57" fmla="*/ 0 h 120"/>
                  <a:gd name="T58" fmla="*/ 0 w 55"/>
                  <a:gd name="T59" fmla="*/ 0 h 120"/>
                  <a:gd name="T60" fmla="*/ 0 w 55"/>
                  <a:gd name="T61" fmla="*/ 0 h 120"/>
                  <a:gd name="T62" fmla="*/ 0 w 55"/>
                  <a:gd name="T63" fmla="*/ 0 h 120"/>
                  <a:gd name="T64" fmla="*/ 0 w 55"/>
                  <a:gd name="T65" fmla="*/ 0 h 120"/>
                  <a:gd name="T66" fmla="*/ 0 w 55"/>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5" h="120">
                    <a:moveTo>
                      <a:pt x="0" y="113"/>
                    </a:moveTo>
                    <a:lnTo>
                      <a:pt x="5" y="113"/>
                    </a:lnTo>
                    <a:lnTo>
                      <a:pt x="10" y="113"/>
                    </a:lnTo>
                    <a:lnTo>
                      <a:pt x="14" y="112"/>
                    </a:lnTo>
                    <a:lnTo>
                      <a:pt x="16" y="109"/>
                    </a:lnTo>
                    <a:lnTo>
                      <a:pt x="16" y="104"/>
                    </a:lnTo>
                    <a:lnTo>
                      <a:pt x="16" y="34"/>
                    </a:lnTo>
                    <a:lnTo>
                      <a:pt x="16" y="26"/>
                    </a:lnTo>
                    <a:lnTo>
                      <a:pt x="14" y="22"/>
                    </a:lnTo>
                    <a:lnTo>
                      <a:pt x="10" y="19"/>
                    </a:lnTo>
                    <a:lnTo>
                      <a:pt x="4" y="16"/>
                    </a:lnTo>
                    <a:lnTo>
                      <a:pt x="4" y="11"/>
                    </a:lnTo>
                    <a:lnTo>
                      <a:pt x="31" y="2"/>
                    </a:lnTo>
                    <a:lnTo>
                      <a:pt x="36" y="0"/>
                    </a:lnTo>
                    <a:lnTo>
                      <a:pt x="37" y="2"/>
                    </a:lnTo>
                    <a:lnTo>
                      <a:pt x="37" y="4"/>
                    </a:lnTo>
                    <a:lnTo>
                      <a:pt x="37" y="104"/>
                    </a:lnTo>
                    <a:lnTo>
                      <a:pt x="39" y="109"/>
                    </a:lnTo>
                    <a:lnTo>
                      <a:pt x="41" y="112"/>
                    </a:lnTo>
                    <a:lnTo>
                      <a:pt x="46" y="113"/>
                    </a:lnTo>
                    <a:lnTo>
                      <a:pt x="51" y="113"/>
                    </a:lnTo>
                    <a:lnTo>
                      <a:pt x="55" y="113"/>
                    </a:lnTo>
                    <a:lnTo>
                      <a:pt x="55"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75" name="Freeform 208"/>
              <p:cNvSpPr/>
              <p:nvPr userDrawn="1"/>
            </p:nvSpPr>
            <p:spPr bwMode="auto">
              <a:xfrm>
                <a:off x="1240" y="270"/>
                <a:ext cx="9" cy="8"/>
              </a:xfrm>
              <a:custGeom>
                <a:avLst/>
                <a:gdLst>
                  <a:gd name="T0" fmla="*/ 0 w 25"/>
                  <a:gd name="T1" fmla="*/ 0 h 26"/>
                  <a:gd name="T2" fmla="*/ 0 w 25"/>
                  <a:gd name="T3" fmla="*/ 0 h 26"/>
                  <a:gd name="T4" fmla="*/ 0 w 25"/>
                  <a:gd name="T5" fmla="*/ 0 h 26"/>
                  <a:gd name="T6" fmla="*/ 0 w 25"/>
                  <a:gd name="T7" fmla="*/ 0 h 26"/>
                  <a:gd name="T8" fmla="*/ 0 w 25"/>
                  <a:gd name="T9" fmla="*/ 0 h 26"/>
                  <a:gd name="T10" fmla="*/ 0 w 25"/>
                  <a:gd name="T11" fmla="*/ 0 h 26"/>
                  <a:gd name="T12" fmla="*/ 0 w 25"/>
                  <a:gd name="T13" fmla="*/ 0 h 26"/>
                  <a:gd name="T14" fmla="*/ 0 w 25"/>
                  <a:gd name="T15" fmla="*/ 0 h 26"/>
                  <a:gd name="T16" fmla="*/ 0 w 25"/>
                  <a:gd name="T17" fmla="*/ 0 h 26"/>
                  <a:gd name="T18" fmla="*/ 0 w 25"/>
                  <a:gd name="T19" fmla="*/ 0 h 26"/>
                  <a:gd name="T20" fmla="*/ 0 w 25"/>
                  <a:gd name="T21" fmla="*/ 0 h 26"/>
                  <a:gd name="T22" fmla="*/ 0 w 25"/>
                  <a:gd name="T23" fmla="*/ 0 h 26"/>
                  <a:gd name="T24" fmla="*/ 0 w 25"/>
                  <a:gd name="T25" fmla="*/ 0 h 26"/>
                  <a:gd name="T26" fmla="*/ 0 w 25"/>
                  <a:gd name="T27" fmla="*/ 0 h 26"/>
                  <a:gd name="T28" fmla="*/ 0 w 25"/>
                  <a:gd name="T29" fmla="*/ 0 h 26"/>
                  <a:gd name="T30" fmla="*/ 0 w 25"/>
                  <a:gd name="T31" fmla="*/ 0 h 26"/>
                  <a:gd name="T32" fmla="*/ 0 w 25"/>
                  <a:gd name="T33" fmla="*/ 0 h 26"/>
                  <a:gd name="T34" fmla="*/ 0 w 25"/>
                  <a:gd name="T35" fmla="*/ 0 h 26"/>
                  <a:gd name="T36" fmla="*/ 0 w 25"/>
                  <a:gd name="T37" fmla="*/ 0 h 26"/>
                  <a:gd name="T38" fmla="*/ 0 w 25"/>
                  <a:gd name="T39" fmla="*/ 0 h 26"/>
                  <a:gd name="T40" fmla="*/ 0 w 25"/>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 h="26">
                    <a:moveTo>
                      <a:pt x="12" y="26"/>
                    </a:moveTo>
                    <a:lnTo>
                      <a:pt x="12" y="26"/>
                    </a:lnTo>
                    <a:lnTo>
                      <a:pt x="8" y="25"/>
                    </a:lnTo>
                    <a:lnTo>
                      <a:pt x="3" y="22"/>
                    </a:lnTo>
                    <a:lnTo>
                      <a:pt x="0" y="19"/>
                    </a:lnTo>
                    <a:lnTo>
                      <a:pt x="0" y="13"/>
                    </a:lnTo>
                    <a:lnTo>
                      <a:pt x="0" y="8"/>
                    </a:lnTo>
                    <a:lnTo>
                      <a:pt x="4" y="4"/>
                    </a:lnTo>
                    <a:lnTo>
                      <a:pt x="8" y="2"/>
                    </a:lnTo>
                    <a:lnTo>
                      <a:pt x="12" y="0"/>
                    </a:lnTo>
                    <a:lnTo>
                      <a:pt x="17" y="2"/>
                    </a:lnTo>
                    <a:lnTo>
                      <a:pt x="21" y="4"/>
                    </a:lnTo>
                    <a:lnTo>
                      <a:pt x="24" y="8"/>
                    </a:lnTo>
                    <a:lnTo>
                      <a:pt x="25" y="13"/>
                    </a:lnTo>
                    <a:lnTo>
                      <a:pt x="24" y="19"/>
                    </a:lnTo>
                    <a:lnTo>
                      <a:pt x="21" y="22"/>
                    </a:lnTo>
                    <a:lnTo>
                      <a:pt x="17" y="25"/>
                    </a:lnTo>
                    <a:lnTo>
                      <a:pt x="12"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76" name="Freeform 209"/>
              <p:cNvSpPr>
                <a:spLocks noEditPoints="1"/>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close/>
                    <a:moveTo>
                      <a:pt x="62" y="117"/>
                    </a:moveTo>
                    <a:lnTo>
                      <a:pt x="62" y="117"/>
                    </a:lnTo>
                    <a:lnTo>
                      <a:pt x="71" y="116"/>
                    </a:lnTo>
                    <a:lnTo>
                      <a:pt x="79" y="112"/>
                    </a:lnTo>
                    <a:lnTo>
                      <a:pt x="85" y="107"/>
                    </a:lnTo>
                    <a:lnTo>
                      <a:pt x="90" y="99"/>
                    </a:lnTo>
                    <a:lnTo>
                      <a:pt x="94" y="91"/>
                    </a:lnTo>
                    <a:lnTo>
                      <a:pt x="97" y="82"/>
                    </a:lnTo>
                    <a:lnTo>
                      <a:pt x="98" y="73"/>
                    </a:lnTo>
                    <a:lnTo>
                      <a:pt x="98" y="64"/>
                    </a:lnTo>
                    <a:lnTo>
                      <a:pt x="98" y="56"/>
                    </a:lnTo>
                    <a:lnTo>
                      <a:pt x="97" y="46"/>
                    </a:lnTo>
                    <a:lnTo>
                      <a:pt x="93" y="37"/>
                    </a:lnTo>
                    <a:lnTo>
                      <a:pt x="89" y="28"/>
                    </a:lnTo>
                    <a:lnTo>
                      <a:pt x="84" y="20"/>
                    </a:lnTo>
                    <a:lnTo>
                      <a:pt x="77" y="13"/>
                    </a:lnTo>
                    <a:lnTo>
                      <a:pt x="70" y="10"/>
                    </a:lnTo>
                    <a:lnTo>
                      <a:pt x="64" y="8"/>
                    </a:lnTo>
                    <a:lnTo>
                      <a:pt x="59" y="7"/>
                    </a:lnTo>
                    <a:lnTo>
                      <a:pt x="50" y="8"/>
                    </a:lnTo>
                    <a:lnTo>
                      <a:pt x="42" y="12"/>
                    </a:lnTo>
                    <a:lnTo>
                      <a:pt x="37" y="19"/>
                    </a:lnTo>
                    <a:lnTo>
                      <a:pt x="32" y="25"/>
                    </a:lnTo>
                    <a:lnTo>
                      <a:pt x="28" y="34"/>
                    </a:lnTo>
                    <a:lnTo>
                      <a:pt x="25" y="42"/>
                    </a:lnTo>
                    <a:lnTo>
                      <a:pt x="24" y="51"/>
                    </a:lnTo>
                    <a:lnTo>
                      <a:pt x="23" y="60"/>
                    </a:lnTo>
                    <a:lnTo>
                      <a:pt x="24" y="69"/>
                    </a:lnTo>
                    <a:lnTo>
                      <a:pt x="25" y="78"/>
                    </a:lnTo>
                    <a:lnTo>
                      <a:pt x="28" y="87"/>
                    </a:lnTo>
                    <a:lnTo>
                      <a:pt x="32" y="96"/>
                    </a:lnTo>
                    <a:lnTo>
                      <a:pt x="38"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77" name="Freeform 210"/>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78" name="Freeform 211"/>
              <p:cNvSpPr/>
              <p:nvPr userDrawn="1"/>
            </p:nvSpPr>
            <p:spPr bwMode="auto">
              <a:xfrm>
                <a:off x="1268"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7" y="92"/>
                    </a:lnTo>
                    <a:lnTo>
                      <a:pt x="71" y="84"/>
                    </a:lnTo>
                    <a:lnTo>
                      <a:pt x="74" y="75"/>
                    </a:lnTo>
                    <a:lnTo>
                      <a:pt x="75" y="66"/>
                    </a:lnTo>
                    <a:lnTo>
                      <a:pt x="75" y="57"/>
                    </a:lnTo>
                    <a:lnTo>
                      <a:pt x="75" y="49"/>
                    </a:lnTo>
                    <a:lnTo>
                      <a:pt x="74" y="39"/>
                    </a:lnTo>
                    <a:lnTo>
                      <a:pt x="70" y="30"/>
                    </a:lnTo>
                    <a:lnTo>
                      <a:pt x="66" y="21"/>
                    </a:lnTo>
                    <a:lnTo>
                      <a:pt x="61" y="13"/>
                    </a:lnTo>
                    <a:lnTo>
                      <a:pt x="54" y="6"/>
                    </a:lnTo>
                    <a:lnTo>
                      <a:pt x="47" y="3"/>
                    </a:lnTo>
                    <a:lnTo>
                      <a:pt x="41" y="1"/>
                    </a:lnTo>
                    <a:lnTo>
                      <a:pt x="36" y="0"/>
                    </a:lnTo>
                    <a:lnTo>
                      <a:pt x="27" y="1"/>
                    </a:lnTo>
                    <a:lnTo>
                      <a:pt x="19" y="5"/>
                    </a:lnTo>
                    <a:lnTo>
                      <a:pt x="14" y="12"/>
                    </a:lnTo>
                    <a:lnTo>
                      <a:pt x="9" y="18"/>
                    </a:lnTo>
                    <a:lnTo>
                      <a:pt x="5" y="27"/>
                    </a:lnTo>
                    <a:lnTo>
                      <a:pt x="2" y="35"/>
                    </a:lnTo>
                    <a:lnTo>
                      <a:pt x="1" y="44"/>
                    </a:lnTo>
                    <a:lnTo>
                      <a:pt x="0" y="53"/>
                    </a:lnTo>
                    <a:lnTo>
                      <a:pt x="1" y="62"/>
                    </a:lnTo>
                    <a:lnTo>
                      <a:pt x="2" y="71"/>
                    </a:lnTo>
                    <a:lnTo>
                      <a:pt x="5" y="80"/>
                    </a:lnTo>
                    <a:lnTo>
                      <a:pt x="9" y="89"/>
                    </a:lnTo>
                    <a:lnTo>
                      <a:pt x="15"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grpSp>
        <p:sp>
          <p:nvSpPr>
            <p:cNvPr id="1035" name="Freeform 213"/>
            <p:cNvSpPr/>
            <p:nvPr userDrawn="1"/>
          </p:nvSpPr>
          <p:spPr bwMode="auto">
            <a:xfrm>
              <a:off x="1307" y="292"/>
              <a:ext cx="43" cy="40"/>
            </a:xfrm>
            <a:custGeom>
              <a:avLst/>
              <a:gdLst>
                <a:gd name="T0" fmla="*/ 0 w 130"/>
                <a:gd name="T1" fmla="*/ 0 h 120"/>
                <a:gd name="T2" fmla="*/ 0 w 130"/>
                <a:gd name="T3" fmla="*/ 0 h 120"/>
                <a:gd name="T4" fmla="*/ 0 w 130"/>
                <a:gd name="T5" fmla="*/ 0 h 120"/>
                <a:gd name="T6" fmla="*/ 0 w 130"/>
                <a:gd name="T7" fmla="*/ 0 h 120"/>
                <a:gd name="T8" fmla="*/ 0 w 130"/>
                <a:gd name="T9" fmla="*/ 0 h 120"/>
                <a:gd name="T10" fmla="*/ 0 w 130"/>
                <a:gd name="T11" fmla="*/ 0 h 120"/>
                <a:gd name="T12" fmla="*/ 0 w 130"/>
                <a:gd name="T13" fmla="*/ 0 h 120"/>
                <a:gd name="T14" fmla="*/ 0 w 130"/>
                <a:gd name="T15" fmla="*/ 0 h 120"/>
                <a:gd name="T16" fmla="*/ 0 w 130"/>
                <a:gd name="T17" fmla="*/ 0 h 120"/>
                <a:gd name="T18" fmla="*/ 0 w 130"/>
                <a:gd name="T19" fmla="*/ 0 h 120"/>
                <a:gd name="T20" fmla="*/ 0 w 130"/>
                <a:gd name="T21" fmla="*/ 0 h 120"/>
                <a:gd name="T22" fmla="*/ 0 w 130"/>
                <a:gd name="T23" fmla="*/ 0 h 120"/>
                <a:gd name="T24" fmla="*/ 0 w 130"/>
                <a:gd name="T25" fmla="*/ 0 h 120"/>
                <a:gd name="T26" fmla="*/ 0 w 130"/>
                <a:gd name="T27" fmla="*/ 0 h 120"/>
                <a:gd name="T28" fmla="*/ 0 w 130"/>
                <a:gd name="T29" fmla="*/ 0 h 120"/>
                <a:gd name="T30" fmla="*/ 0 w 130"/>
                <a:gd name="T31" fmla="*/ 0 h 120"/>
                <a:gd name="T32" fmla="*/ 0 w 130"/>
                <a:gd name="T33" fmla="*/ 0 h 120"/>
                <a:gd name="T34" fmla="*/ 0 w 130"/>
                <a:gd name="T35" fmla="*/ 0 h 120"/>
                <a:gd name="T36" fmla="*/ 0 w 130"/>
                <a:gd name="T37" fmla="*/ 0 h 120"/>
                <a:gd name="T38" fmla="*/ 0 w 130"/>
                <a:gd name="T39" fmla="*/ 0 h 120"/>
                <a:gd name="T40" fmla="*/ 0 w 130"/>
                <a:gd name="T41" fmla="*/ 0 h 120"/>
                <a:gd name="T42" fmla="*/ 0 w 130"/>
                <a:gd name="T43" fmla="*/ 0 h 120"/>
                <a:gd name="T44" fmla="*/ 0 w 130"/>
                <a:gd name="T45" fmla="*/ 0 h 120"/>
                <a:gd name="T46" fmla="*/ 0 w 130"/>
                <a:gd name="T47" fmla="*/ 0 h 120"/>
                <a:gd name="T48" fmla="*/ 0 w 130"/>
                <a:gd name="T49" fmla="*/ 0 h 120"/>
                <a:gd name="T50" fmla="*/ 0 w 130"/>
                <a:gd name="T51" fmla="*/ 0 h 120"/>
                <a:gd name="T52" fmla="*/ 0 w 130"/>
                <a:gd name="T53" fmla="*/ 0 h 120"/>
                <a:gd name="T54" fmla="*/ 0 w 130"/>
                <a:gd name="T55" fmla="*/ 0 h 120"/>
                <a:gd name="T56" fmla="*/ 0 w 130"/>
                <a:gd name="T57" fmla="*/ 0 h 120"/>
                <a:gd name="T58" fmla="*/ 0 w 130"/>
                <a:gd name="T59" fmla="*/ 0 h 120"/>
                <a:gd name="T60" fmla="*/ 0 w 130"/>
                <a:gd name="T61" fmla="*/ 0 h 120"/>
                <a:gd name="T62" fmla="*/ 0 w 130"/>
                <a:gd name="T63" fmla="*/ 0 h 120"/>
                <a:gd name="T64" fmla="*/ 0 w 130"/>
                <a:gd name="T65" fmla="*/ 0 h 120"/>
                <a:gd name="T66" fmla="*/ 0 w 130"/>
                <a:gd name="T67" fmla="*/ 0 h 120"/>
                <a:gd name="T68" fmla="*/ 0 w 130"/>
                <a:gd name="T69" fmla="*/ 0 h 120"/>
                <a:gd name="T70" fmla="*/ 0 w 130"/>
                <a:gd name="T71" fmla="*/ 0 h 120"/>
                <a:gd name="T72" fmla="*/ 0 w 130"/>
                <a:gd name="T73" fmla="*/ 0 h 120"/>
                <a:gd name="T74" fmla="*/ 0 w 130"/>
                <a:gd name="T75" fmla="*/ 0 h 120"/>
                <a:gd name="T76" fmla="*/ 0 w 130"/>
                <a:gd name="T77" fmla="*/ 0 h 120"/>
                <a:gd name="T78" fmla="*/ 0 w 130"/>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0" h="120">
                  <a:moveTo>
                    <a:pt x="18" y="35"/>
                  </a:moveTo>
                  <a:lnTo>
                    <a:pt x="18" y="35"/>
                  </a:lnTo>
                  <a:lnTo>
                    <a:pt x="16" y="29"/>
                  </a:lnTo>
                  <a:lnTo>
                    <a:pt x="14" y="25"/>
                  </a:lnTo>
                  <a:lnTo>
                    <a:pt x="10" y="21"/>
                  </a:lnTo>
                  <a:lnTo>
                    <a:pt x="2" y="19"/>
                  </a:lnTo>
                  <a:lnTo>
                    <a:pt x="2" y="13"/>
                  </a:lnTo>
                  <a:lnTo>
                    <a:pt x="19" y="8"/>
                  </a:lnTo>
                  <a:lnTo>
                    <a:pt x="36" y="0"/>
                  </a:lnTo>
                  <a:lnTo>
                    <a:pt x="37" y="2"/>
                  </a:lnTo>
                  <a:lnTo>
                    <a:pt x="38" y="3"/>
                  </a:lnTo>
                  <a:lnTo>
                    <a:pt x="38" y="20"/>
                  </a:lnTo>
                  <a:lnTo>
                    <a:pt x="49" y="12"/>
                  </a:lnTo>
                  <a:lnTo>
                    <a:pt x="59" y="7"/>
                  </a:lnTo>
                  <a:lnTo>
                    <a:pt x="71" y="2"/>
                  </a:lnTo>
                  <a:lnTo>
                    <a:pt x="77" y="0"/>
                  </a:lnTo>
                  <a:lnTo>
                    <a:pt x="84" y="0"/>
                  </a:lnTo>
                  <a:lnTo>
                    <a:pt x="90" y="2"/>
                  </a:lnTo>
                  <a:lnTo>
                    <a:pt x="97" y="3"/>
                  </a:lnTo>
                  <a:lnTo>
                    <a:pt x="102" y="7"/>
                  </a:lnTo>
                  <a:lnTo>
                    <a:pt x="107" y="11"/>
                  </a:lnTo>
                  <a:lnTo>
                    <a:pt x="110" y="17"/>
                  </a:lnTo>
                  <a:lnTo>
                    <a:pt x="111" y="22"/>
                  </a:lnTo>
                  <a:lnTo>
                    <a:pt x="112" y="30"/>
                  </a:lnTo>
                  <a:lnTo>
                    <a:pt x="114" y="37"/>
                  </a:lnTo>
                  <a:lnTo>
                    <a:pt x="114" y="104"/>
                  </a:lnTo>
                  <a:lnTo>
                    <a:pt x="114" y="109"/>
                  </a:lnTo>
                  <a:lnTo>
                    <a:pt x="118" y="112"/>
                  </a:lnTo>
                  <a:lnTo>
                    <a:pt x="121" y="113"/>
                  </a:lnTo>
                  <a:lnTo>
                    <a:pt x="127" y="113"/>
                  </a:lnTo>
                  <a:lnTo>
                    <a:pt x="130" y="113"/>
                  </a:lnTo>
                  <a:lnTo>
                    <a:pt x="130" y="120"/>
                  </a:lnTo>
                  <a:lnTo>
                    <a:pt x="103" y="120"/>
                  </a:lnTo>
                  <a:lnTo>
                    <a:pt x="75" y="120"/>
                  </a:lnTo>
                  <a:lnTo>
                    <a:pt x="75" y="113"/>
                  </a:lnTo>
                  <a:lnTo>
                    <a:pt x="80" y="113"/>
                  </a:lnTo>
                  <a:lnTo>
                    <a:pt x="85" y="113"/>
                  </a:lnTo>
                  <a:lnTo>
                    <a:pt x="89" y="112"/>
                  </a:lnTo>
                  <a:lnTo>
                    <a:pt x="92" y="109"/>
                  </a:lnTo>
                  <a:lnTo>
                    <a:pt x="93" y="104"/>
                  </a:lnTo>
                  <a:lnTo>
                    <a:pt x="93" y="37"/>
                  </a:lnTo>
                  <a:lnTo>
                    <a:pt x="92" y="32"/>
                  </a:lnTo>
                  <a:lnTo>
                    <a:pt x="90" y="28"/>
                  </a:lnTo>
                  <a:lnTo>
                    <a:pt x="89" y="24"/>
                  </a:lnTo>
                  <a:lnTo>
                    <a:pt x="86" y="20"/>
                  </a:lnTo>
                  <a:lnTo>
                    <a:pt x="83" y="17"/>
                  </a:lnTo>
                  <a:lnTo>
                    <a:pt x="79" y="16"/>
                  </a:lnTo>
                  <a:lnTo>
                    <a:pt x="68" y="15"/>
                  </a:lnTo>
                  <a:lnTo>
                    <a:pt x="62" y="16"/>
                  </a:lnTo>
                  <a:lnTo>
                    <a:pt x="53" y="19"/>
                  </a:lnTo>
                  <a:lnTo>
                    <a:pt x="38" y="28"/>
                  </a:lnTo>
                  <a:lnTo>
                    <a:pt x="38" y="104"/>
                  </a:lnTo>
                  <a:lnTo>
                    <a:pt x="38" y="109"/>
                  </a:lnTo>
                  <a:lnTo>
                    <a:pt x="42" y="112"/>
                  </a:lnTo>
                  <a:lnTo>
                    <a:pt x="46" y="113"/>
                  </a:lnTo>
                  <a:lnTo>
                    <a:pt x="51" y="113"/>
                  </a:lnTo>
                  <a:lnTo>
                    <a:pt x="55" y="113"/>
                  </a:lnTo>
                  <a:lnTo>
                    <a:pt x="55" y="120"/>
                  </a:lnTo>
                  <a:lnTo>
                    <a:pt x="28" y="120"/>
                  </a:lnTo>
                  <a:lnTo>
                    <a:pt x="0" y="120"/>
                  </a:lnTo>
                  <a:lnTo>
                    <a:pt x="0" y="113"/>
                  </a:lnTo>
                  <a:lnTo>
                    <a:pt x="5" y="113"/>
                  </a:lnTo>
                  <a:lnTo>
                    <a:pt x="10" y="113"/>
                  </a:lnTo>
                  <a:lnTo>
                    <a:pt x="14" y="112"/>
                  </a:lnTo>
                  <a:lnTo>
                    <a:pt x="16"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36" name="Freeform 214"/>
            <p:cNvSpPr/>
            <p:nvPr userDrawn="1"/>
          </p:nvSpPr>
          <p:spPr bwMode="auto">
            <a:xfrm>
              <a:off x="1356" y="292"/>
              <a:ext cx="26" cy="41"/>
            </a:xfrm>
            <a:custGeom>
              <a:avLst/>
              <a:gdLst>
                <a:gd name="T0" fmla="*/ 0 w 79"/>
                <a:gd name="T1" fmla="*/ 0 h 124"/>
                <a:gd name="T2" fmla="*/ 0 w 79"/>
                <a:gd name="T3" fmla="*/ 0 h 124"/>
                <a:gd name="T4" fmla="*/ 0 w 79"/>
                <a:gd name="T5" fmla="*/ 0 h 124"/>
                <a:gd name="T6" fmla="*/ 0 w 79"/>
                <a:gd name="T7" fmla="*/ 0 h 124"/>
                <a:gd name="T8" fmla="*/ 0 w 79"/>
                <a:gd name="T9" fmla="*/ 0 h 124"/>
                <a:gd name="T10" fmla="*/ 0 w 79"/>
                <a:gd name="T11" fmla="*/ 0 h 124"/>
                <a:gd name="T12" fmla="*/ 0 w 79"/>
                <a:gd name="T13" fmla="*/ 0 h 124"/>
                <a:gd name="T14" fmla="*/ 0 w 79"/>
                <a:gd name="T15" fmla="*/ 0 h 124"/>
                <a:gd name="T16" fmla="*/ 0 w 79"/>
                <a:gd name="T17" fmla="*/ 0 h 124"/>
                <a:gd name="T18" fmla="*/ 0 w 79"/>
                <a:gd name="T19" fmla="*/ 0 h 124"/>
                <a:gd name="T20" fmla="*/ 0 w 79"/>
                <a:gd name="T21" fmla="*/ 0 h 124"/>
                <a:gd name="T22" fmla="*/ 0 w 79"/>
                <a:gd name="T23" fmla="*/ 0 h 124"/>
                <a:gd name="T24" fmla="*/ 0 w 79"/>
                <a:gd name="T25" fmla="*/ 0 h 124"/>
                <a:gd name="T26" fmla="*/ 0 w 79"/>
                <a:gd name="T27" fmla="*/ 0 h 124"/>
                <a:gd name="T28" fmla="*/ 0 w 79"/>
                <a:gd name="T29" fmla="*/ 0 h 124"/>
                <a:gd name="T30" fmla="*/ 0 w 79"/>
                <a:gd name="T31" fmla="*/ 0 h 124"/>
                <a:gd name="T32" fmla="*/ 0 w 79"/>
                <a:gd name="T33" fmla="*/ 0 h 124"/>
                <a:gd name="T34" fmla="*/ 0 w 79"/>
                <a:gd name="T35" fmla="*/ 0 h 124"/>
                <a:gd name="T36" fmla="*/ 0 w 79"/>
                <a:gd name="T37" fmla="*/ 0 h 124"/>
                <a:gd name="T38" fmla="*/ 0 w 79"/>
                <a:gd name="T39" fmla="*/ 0 h 124"/>
                <a:gd name="T40" fmla="*/ 0 w 79"/>
                <a:gd name="T41" fmla="*/ 0 h 124"/>
                <a:gd name="T42" fmla="*/ 0 w 79"/>
                <a:gd name="T43" fmla="*/ 0 h 124"/>
                <a:gd name="T44" fmla="*/ 0 w 79"/>
                <a:gd name="T45" fmla="*/ 0 h 124"/>
                <a:gd name="T46" fmla="*/ 0 w 79"/>
                <a:gd name="T47" fmla="*/ 0 h 124"/>
                <a:gd name="T48" fmla="*/ 0 w 79"/>
                <a:gd name="T49" fmla="*/ 0 h 124"/>
                <a:gd name="T50" fmla="*/ 0 w 79"/>
                <a:gd name="T51" fmla="*/ 0 h 124"/>
                <a:gd name="T52" fmla="*/ 0 w 79"/>
                <a:gd name="T53" fmla="*/ 0 h 124"/>
                <a:gd name="T54" fmla="*/ 0 w 79"/>
                <a:gd name="T55" fmla="*/ 0 h 124"/>
                <a:gd name="T56" fmla="*/ 0 w 79"/>
                <a:gd name="T57" fmla="*/ 0 h 124"/>
                <a:gd name="T58" fmla="*/ 0 w 79"/>
                <a:gd name="T59" fmla="*/ 0 h 124"/>
                <a:gd name="T60" fmla="*/ 0 w 79"/>
                <a:gd name="T61" fmla="*/ 0 h 124"/>
                <a:gd name="T62" fmla="*/ 0 w 79"/>
                <a:gd name="T63" fmla="*/ 0 h 124"/>
                <a:gd name="T64" fmla="*/ 0 w 79"/>
                <a:gd name="T65" fmla="*/ 0 h 124"/>
                <a:gd name="T66" fmla="*/ 0 w 79"/>
                <a:gd name="T67" fmla="*/ 0 h 124"/>
                <a:gd name="T68" fmla="*/ 0 w 79"/>
                <a:gd name="T69" fmla="*/ 0 h 124"/>
                <a:gd name="T70" fmla="*/ 0 w 79"/>
                <a:gd name="T71" fmla="*/ 0 h 124"/>
                <a:gd name="T72" fmla="*/ 0 w 79"/>
                <a:gd name="T73" fmla="*/ 0 h 124"/>
                <a:gd name="T74" fmla="*/ 0 w 79"/>
                <a:gd name="T75" fmla="*/ 0 h 124"/>
                <a:gd name="T76" fmla="*/ 0 w 79"/>
                <a:gd name="T77" fmla="*/ 0 h 124"/>
                <a:gd name="T78" fmla="*/ 0 w 79"/>
                <a:gd name="T79" fmla="*/ 0 h 124"/>
                <a:gd name="T80" fmla="*/ 0 w 79"/>
                <a:gd name="T81" fmla="*/ 0 h 124"/>
                <a:gd name="T82" fmla="*/ 0 w 79"/>
                <a:gd name="T83" fmla="*/ 0 h 124"/>
                <a:gd name="T84" fmla="*/ 0 w 79"/>
                <a:gd name="T85" fmla="*/ 0 h 124"/>
                <a:gd name="T86" fmla="*/ 0 w 79"/>
                <a:gd name="T87" fmla="*/ 0 h 124"/>
                <a:gd name="T88" fmla="*/ 0 w 79"/>
                <a:gd name="T89" fmla="*/ 0 h 124"/>
                <a:gd name="T90" fmla="*/ 0 w 79"/>
                <a:gd name="T91" fmla="*/ 0 h 12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9" h="124">
                  <a:moveTo>
                    <a:pt x="4" y="83"/>
                  </a:moveTo>
                  <a:lnTo>
                    <a:pt x="4" y="83"/>
                  </a:lnTo>
                  <a:lnTo>
                    <a:pt x="7" y="90"/>
                  </a:lnTo>
                  <a:lnTo>
                    <a:pt x="8" y="96"/>
                  </a:lnTo>
                  <a:lnTo>
                    <a:pt x="12" y="102"/>
                  </a:lnTo>
                  <a:lnTo>
                    <a:pt x="15" y="107"/>
                  </a:lnTo>
                  <a:lnTo>
                    <a:pt x="20" y="111"/>
                  </a:lnTo>
                  <a:lnTo>
                    <a:pt x="25" y="113"/>
                  </a:lnTo>
                  <a:lnTo>
                    <a:pt x="31" y="114"/>
                  </a:lnTo>
                  <a:lnTo>
                    <a:pt x="38" y="116"/>
                  </a:lnTo>
                  <a:lnTo>
                    <a:pt x="43" y="114"/>
                  </a:lnTo>
                  <a:lnTo>
                    <a:pt x="47" y="114"/>
                  </a:lnTo>
                  <a:lnTo>
                    <a:pt x="51" y="112"/>
                  </a:lnTo>
                  <a:lnTo>
                    <a:pt x="53" y="109"/>
                  </a:lnTo>
                  <a:lnTo>
                    <a:pt x="57" y="104"/>
                  </a:lnTo>
                  <a:lnTo>
                    <a:pt x="59" y="98"/>
                  </a:lnTo>
                  <a:lnTo>
                    <a:pt x="59" y="91"/>
                  </a:lnTo>
                  <a:lnTo>
                    <a:pt x="56" y="87"/>
                  </a:lnTo>
                  <a:lnTo>
                    <a:pt x="53" y="83"/>
                  </a:lnTo>
                  <a:lnTo>
                    <a:pt x="50" y="79"/>
                  </a:lnTo>
                  <a:lnTo>
                    <a:pt x="41" y="74"/>
                  </a:lnTo>
                  <a:lnTo>
                    <a:pt x="30" y="69"/>
                  </a:lnTo>
                  <a:lnTo>
                    <a:pt x="20" y="64"/>
                  </a:lnTo>
                  <a:lnTo>
                    <a:pt x="15" y="61"/>
                  </a:lnTo>
                  <a:lnTo>
                    <a:pt x="11" y="57"/>
                  </a:lnTo>
                  <a:lnTo>
                    <a:pt x="7" y="52"/>
                  </a:lnTo>
                  <a:lnTo>
                    <a:pt x="4" y="47"/>
                  </a:lnTo>
                  <a:lnTo>
                    <a:pt x="3" y="42"/>
                  </a:lnTo>
                  <a:lnTo>
                    <a:pt x="2" y="34"/>
                  </a:lnTo>
                  <a:lnTo>
                    <a:pt x="3" y="29"/>
                  </a:lnTo>
                  <a:lnTo>
                    <a:pt x="4" y="22"/>
                  </a:lnTo>
                  <a:lnTo>
                    <a:pt x="7" y="17"/>
                  </a:lnTo>
                  <a:lnTo>
                    <a:pt x="11" y="12"/>
                  </a:lnTo>
                  <a:lnTo>
                    <a:pt x="17" y="7"/>
                  </a:lnTo>
                  <a:lnTo>
                    <a:pt x="24" y="4"/>
                  </a:lnTo>
                  <a:lnTo>
                    <a:pt x="33" y="2"/>
                  </a:lnTo>
                  <a:lnTo>
                    <a:pt x="42" y="0"/>
                  </a:lnTo>
                  <a:lnTo>
                    <a:pt x="50" y="0"/>
                  </a:lnTo>
                  <a:lnTo>
                    <a:pt x="56" y="3"/>
                  </a:lnTo>
                  <a:lnTo>
                    <a:pt x="64" y="4"/>
                  </a:lnTo>
                  <a:lnTo>
                    <a:pt x="72" y="8"/>
                  </a:lnTo>
                  <a:lnTo>
                    <a:pt x="74" y="35"/>
                  </a:lnTo>
                  <a:lnTo>
                    <a:pt x="68" y="35"/>
                  </a:lnTo>
                  <a:lnTo>
                    <a:pt x="66" y="29"/>
                  </a:lnTo>
                  <a:lnTo>
                    <a:pt x="65" y="24"/>
                  </a:lnTo>
                  <a:lnTo>
                    <a:pt x="63" y="20"/>
                  </a:lnTo>
                  <a:lnTo>
                    <a:pt x="59" y="16"/>
                  </a:lnTo>
                  <a:lnTo>
                    <a:pt x="55" y="13"/>
                  </a:lnTo>
                  <a:lnTo>
                    <a:pt x="51" y="11"/>
                  </a:lnTo>
                  <a:lnTo>
                    <a:pt x="46" y="10"/>
                  </a:lnTo>
                  <a:lnTo>
                    <a:pt x="39" y="10"/>
                  </a:lnTo>
                  <a:lnTo>
                    <a:pt x="31" y="10"/>
                  </a:lnTo>
                  <a:lnTo>
                    <a:pt x="25" y="13"/>
                  </a:lnTo>
                  <a:lnTo>
                    <a:pt x="22" y="16"/>
                  </a:lnTo>
                  <a:lnTo>
                    <a:pt x="21" y="19"/>
                  </a:lnTo>
                  <a:lnTo>
                    <a:pt x="20" y="22"/>
                  </a:lnTo>
                  <a:lnTo>
                    <a:pt x="18" y="26"/>
                  </a:lnTo>
                  <a:lnTo>
                    <a:pt x="20" y="32"/>
                  </a:lnTo>
                  <a:lnTo>
                    <a:pt x="21" y="35"/>
                  </a:lnTo>
                  <a:lnTo>
                    <a:pt x="25" y="39"/>
                  </a:lnTo>
                  <a:lnTo>
                    <a:pt x="29" y="43"/>
                  </a:lnTo>
                  <a:lnTo>
                    <a:pt x="38" y="48"/>
                  </a:lnTo>
                  <a:lnTo>
                    <a:pt x="50" y="54"/>
                  </a:lnTo>
                  <a:lnTo>
                    <a:pt x="60" y="59"/>
                  </a:lnTo>
                  <a:lnTo>
                    <a:pt x="65" y="61"/>
                  </a:lnTo>
                  <a:lnTo>
                    <a:pt x="70" y="65"/>
                  </a:lnTo>
                  <a:lnTo>
                    <a:pt x="74" y="70"/>
                  </a:lnTo>
                  <a:lnTo>
                    <a:pt x="77" y="76"/>
                  </a:lnTo>
                  <a:lnTo>
                    <a:pt x="79" y="81"/>
                  </a:lnTo>
                  <a:lnTo>
                    <a:pt x="79" y="89"/>
                  </a:lnTo>
                  <a:lnTo>
                    <a:pt x="79" y="95"/>
                  </a:lnTo>
                  <a:lnTo>
                    <a:pt x="77" y="102"/>
                  </a:lnTo>
                  <a:lnTo>
                    <a:pt x="74" y="107"/>
                  </a:lnTo>
                  <a:lnTo>
                    <a:pt x="69" y="113"/>
                  </a:lnTo>
                  <a:lnTo>
                    <a:pt x="63" y="117"/>
                  </a:lnTo>
                  <a:lnTo>
                    <a:pt x="55" y="121"/>
                  </a:lnTo>
                  <a:lnTo>
                    <a:pt x="46" y="124"/>
                  </a:lnTo>
                  <a:lnTo>
                    <a:pt x="34" y="124"/>
                  </a:lnTo>
                  <a:lnTo>
                    <a:pt x="26" y="124"/>
                  </a:lnTo>
                  <a:lnTo>
                    <a:pt x="18" y="121"/>
                  </a:lnTo>
                  <a:lnTo>
                    <a:pt x="11" y="118"/>
                  </a:lnTo>
                  <a:lnTo>
                    <a:pt x="3" y="114"/>
                  </a:lnTo>
                  <a:lnTo>
                    <a:pt x="0" y="85"/>
                  </a:lnTo>
                  <a:lnTo>
                    <a:pt x="4" y="8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37" name="Freeform 215"/>
            <p:cNvSpPr/>
            <p:nvPr userDrawn="1"/>
          </p:nvSpPr>
          <p:spPr bwMode="auto">
            <a:xfrm>
              <a:off x="762" y="378"/>
              <a:ext cx="21" cy="43"/>
            </a:xfrm>
            <a:custGeom>
              <a:avLst/>
              <a:gdLst>
                <a:gd name="T0" fmla="*/ 0 w 64"/>
                <a:gd name="T1" fmla="*/ 0 h 130"/>
                <a:gd name="T2" fmla="*/ 0 w 64"/>
                <a:gd name="T3" fmla="*/ 0 h 130"/>
                <a:gd name="T4" fmla="*/ 0 w 64"/>
                <a:gd name="T5" fmla="*/ 0 h 130"/>
                <a:gd name="T6" fmla="*/ 0 w 64"/>
                <a:gd name="T7" fmla="*/ 0 h 130"/>
                <a:gd name="T8" fmla="*/ 0 w 64"/>
                <a:gd name="T9" fmla="*/ 0 h 130"/>
                <a:gd name="T10" fmla="*/ 0 w 64"/>
                <a:gd name="T11" fmla="*/ 0 h 130"/>
                <a:gd name="T12" fmla="*/ 0 w 64"/>
                <a:gd name="T13" fmla="*/ 0 h 130"/>
                <a:gd name="T14" fmla="*/ 0 w 64"/>
                <a:gd name="T15" fmla="*/ 0 h 130"/>
                <a:gd name="T16" fmla="*/ 0 w 64"/>
                <a:gd name="T17" fmla="*/ 0 h 130"/>
                <a:gd name="T18" fmla="*/ 0 w 64"/>
                <a:gd name="T19" fmla="*/ 0 h 130"/>
                <a:gd name="T20" fmla="*/ 0 w 64"/>
                <a:gd name="T21" fmla="*/ 0 h 130"/>
                <a:gd name="T22" fmla="*/ 0 w 64"/>
                <a:gd name="T23" fmla="*/ 0 h 130"/>
                <a:gd name="T24" fmla="*/ 0 w 64"/>
                <a:gd name="T25" fmla="*/ 0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 h="130">
                  <a:moveTo>
                    <a:pt x="0" y="0"/>
                  </a:moveTo>
                  <a:lnTo>
                    <a:pt x="62" y="0"/>
                  </a:lnTo>
                  <a:lnTo>
                    <a:pt x="58" y="12"/>
                  </a:lnTo>
                  <a:lnTo>
                    <a:pt x="14" y="12"/>
                  </a:lnTo>
                  <a:lnTo>
                    <a:pt x="14" y="57"/>
                  </a:lnTo>
                  <a:lnTo>
                    <a:pt x="57" y="57"/>
                  </a:lnTo>
                  <a:lnTo>
                    <a:pt x="57" y="69"/>
                  </a:lnTo>
                  <a:lnTo>
                    <a:pt x="14" y="69"/>
                  </a:lnTo>
                  <a:lnTo>
                    <a:pt x="14" y="118"/>
                  </a:lnTo>
                  <a:lnTo>
                    <a:pt x="64" y="118"/>
                  </a:lnTo>
                  <a:lnTo>
                    <a:pt x="64" y="130"/>
                  </a:lnTo>
                  <a:lnTo>
                    <a:pt x="0" y="13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38" name="Freeform 216"/>
            <p:cNvSpPr/>
            <p:nvPr userDrawn="1"/>
          </p:nvSpPr>
          <p:spPr bwMode="auto">
            <a:xfrm>
              <a:off x="788" y="390"/>
              <a:ext cx="28" cy="31"/>
            </a:xfrm>
            <a:custGeom>
              <a:avLst/>
              <a:gdLst>
                <a:gd name="T0" fmla="*/ 0 w 84"/>
                <a:gd name="T1" fmla="*/ 0 h 93"/>
                <a:gd name="T2" fmla="*/ 0 w 84"/>
                <a:gd name="T3" fmla="*/ 0 h 93"/>
                <a:gd name="T4" fmla="*/ 0 w 84"/>
                <a:gd name="T5" fmla="*/ 0 h 93"/>
                <a:gd name="T6" fmla="*/ 0 w 84"/>
                <a:gd name="T7" fmla="*/ 0 h 93"/>
                <a:gd name="T8" fmla="*/ 0 w 84"/>
                <a:gd name="T9" fmla="*/ 0 h 93"/>
                <a:gd name="T10" fmla="*/ 0 w 84"/>
                <a:gd name="T11" fmla="*/ 0 h 93"/>
                <a:gd name="T12" fmla="*/ 0 w 84"/>
                <a:gd name="T13" fmla="*/ 0 h 93"/>
                <a:gd name="T14" fmla="*/ 0 w 84"/>
                <a:gd name="T15" fmla="*/ 0 h 93"/>
                <a:gd name="T16" fmla="*/ 0 w 84"/>
                <a:gd name="T17" fmla="*/ 0 h 93"/>
                <a:gd name="T18" fmla="*/ 0 w 84"/>
                <a:gd name="T19" fmla="*/ 0 h 93"/>
                <a:gd name="T20" fmla="*/ 0 w 84"/>
                <a:gd name="T21" fmla="*/ 0 h 93"/>
                <a:gd name="T22" fmla="*/ 0 w 84"/>
                <a:gd name="T23" fmla="*/ 0 h 93"/>
                <a:gd name="T24" fmla="*/ 0 w 84"/>
                <a:gd name="T25" fmla="*/ 0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4" h="93">
                  <a:moveTo>
                    <a:pt x="34" y="46"/>
                  </a:moveTo>
                  <a:lnTo>
                    <a:pt x="1" y="0"/>
                  </a:lnTo>
                  <a:lnTo>
                    <a:pt x="18" y="0"/>
                  </a:lnTo>
                  <a:lnTo>
                    <a:pt x="43" y="36"/>
                  </a:lnTo>
                  <a:lnTo>
                    <a:pt x="68" y="0"/>
                  </a:lnTo>
                  <a:lnTo>
                    <a:pt x="84" y="0"/>
                  </a:lnTo>
                  <a:lnTo>
                    <a:pt x="51" y="46"/>
                  </a:lnTo>
                  <a:lnTo>
                    <a:pt x="84" y="93"/>
                  </a:lnTo>
                  <a:lnTo>
                    <a:pt x="68" y="93"/>
                  </a:lnTo>
                  <a:lnTo>
                    <a:pt x="42" y="57"/>
                  </a:lnTo>
                  <a:lnTo>
                    <a:pt x="17" y="93"/>
                  </a:lnTo>
                  <a:lnTo>
                    <a:pt x="0" y="93"/>
                  </a:lnTo>
                  <a:lnTo>
                    <a:pt x="34" y="4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39" name="Freeform 217"/>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40" name="Freeform 218"/>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41" name="Freeform 219"/>
            <p:cNvSpPr>
              <a:spLocks noEditPoints="1"/>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42" name="Freeform 220"/>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43" name="Freeform 221"/>
            <p:cNvSpPr/>
            <p:nvPr userDrawn="1"/>
          </p:nvSpPr>
          <p:spPr bwMode="auto">
            <a:xfrm>
              <a:off x="85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44" name="Freeform 222"/>
            <p:cNvSpPr/>
            <p:nvPr userDrawn="1"/>
          </p:nvSpPr>
          <p:spPr bwMode="auto">
            <a:xfrm>
              <a:off x="881" y="374"/>
              <a:ext cx="10" cy="47"/>
            </a:xfrm>
            <a:custGeom>
              <a:avLst/>
              <a:gdLst>
                <a:gd name="T0" fmla="*/ 0 w 30"/>
                <a:gd name="T1" fmla="*/ 0 h 141"/>
                <a:gd name="T2" fmla="*/ 0 w 30"/>
                <a:gd name="T3" fmla="*/ 0 h 141"/>
                <a:gd name="T4" fmla="*/ 0 w 30"/>
                <a:gd name="T5" fmla="*/ 0 h 141"/>
                <a:gd name="T6" fmla="*/ 0 w 30"/>
                <a:gd name="T7" fmla="*/ 0 h 141"/>
                <a:gd name="T8" fmla="*/ 0 w 30"/>
                <a:gd name="T9" fmla="*/ 0 h 141"/>
                <a:gd name="T10" fmla="*/ 0 w 30"/>
                <a:gd name="T11" fmla="*/ 0 h 141"/>
                <a:gd name="T12" fmla="*/ 0 w 30"/>
                <a:gd name="T13" fmla="*/ 0 h 141"/>
                <a:gd name="T14" fmla="*/ 0 w 30"/>
                <a:gd name="T15" fmla="*/ 0 h 141"/>
                <a:gd name="T16" fmla="*/ 0 w 30"/>
                <a:gd name="T17" fmla="*/ 0 h 141"/>
                <a:gd name="T18" fmla="*/ 0 w 30"/>
                <a:gd name="T19" fmla="*/ 0 h 141"/>
                <a:gd name="T20" fmla="*/ 0 w 30"/>
                <a:gd name="T21" fmla="*/ 0 h 141"/>
                <a:gd name="T22" fmla="*/ 0 w 30"/>
                <a:gd name="T23" fmla="*/ 0 h 141"/>
                <a:gd name="T24" fmla="*/ 0 w 30"/>
                <a:gd name="T25" fmla="*/ 0 h 141"/>
                <a:gd name="T26" fmla="*/ 0 w 30"/>
                <a:gd name="T27" fmla="*/ 0 h 141"/>
                <a:gd name="T28" fmla="*/ 0 w 30"/>
                <a:gd name="T29" fmla="*/ 0 h 141"/>
                <a:gd name="T30" fmla="*/ 0 w 30"/>
                <a:gd name="T31" fmla="*/ 0 h 141"/>
                <a:gd name="T32" fmla="*/ 0 w 30"/>
                <a:gd name="T33" fmla="*/ 0 h 141"/>
                <a:gd name="T34" fmla="*/ 0 w 30"/>
                <a:gd name="T35" fmla="*/ 0 h 141"/>
                <a:gd name="T36" fmla="*/ 0 w 30"/>
                <a:gd name="T37" fmla="*/ 0 h 141"/>
                <a:gd name="T38" fmla="*/ 0 w 30"/>
                <a:gd name="T39" fmla="*/ 0 h 141"/>
                <a:gd name="T40" fmla="*/ 0 w 30"/>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141">
                  <a:moveTo>
                    <a:pt x="0" y="0"/>
                  </a:moveTo>
                  <a:lnTo>
                    <a:pt x="14" y="0"/>
                  </a:lnTo>
                  <a:lnTo>
                    <a:pt x="14" y="119"/>
                  </a:lnTo>
                  <a:lnTo>
                    <a:pt x="14" y="123"/>
                  </a:lnTo>
                  <a:lnTo>
                    <a:pt x="15" y="127"/>
                  </a:lnTo>
                  <a:lnTo>
                    <a:pt x="18" y="128"/>
                  </a:lnTo>
                  <a:lnTo>
                    <a:pt x="22" y="128"/>
                  </a:lnTo>
                  <a:lnTo>
                    <a:pt x="27" y="127"/>
                  </a:lnTo>
                  <a:lnTo>
                    <a:pt x="30" y="139"/>
                  </a:lnTo>
                  <a:lnTo>
                    <a:pt x="25" y="141"/>
                  </a:lnTo>
                  <a:lnTo>
                    <a:pt x="17" y="141"/>
                  </a:lnTo>
                  <a:lnTo>
                    <a:pt x="9" y="140"/>
                  </a:lnTo>
                  <a:lnTo>
                    <a:pt x="6" y="139"/>
                  </a:lnTo>
                  <a:lnTo>
                    <a:pt x="4"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45" name="Freeform 223"/>
            <p:cNvSpPr/>
            <p:nvPr userDrawn="1"/>
          </p:nvSpPr>
          <p:spPr bwMode="auto">
            <a:xfrm>
              <a:off x="898" y="374"/>
              <a:ext cx="10" cy="47"/>
            </a:xfrm>
            <a:custGeom>
              <a:avLst/>
              <a:gdLst>
                <a:gd name="T0" fmla="*/ 0 w 31"/>
                <a:gd name="T1" fmla="*/ 0 h 141"/>
                <a:gd name="T2" fmla="*/ 0 w 31"/>
                <a:gd name="T3" fmla="*/ 0 h 141"/>
                <a:gd name="T4" fmla="*/ 0 w 31"/>
                <a:gd name="T5" fmla="*/ 0 h 141"/>
                <a:gd name="T6" fmla="*/ 0 w 31"/>
                <a:gd name="T7" fmla="*/ 0 h 141"/>
                <a:gd name="T8" fmla="*/ 0 w 31"/>
                <a:gd name="T9" fmla="*/ 0 h 141"/>
                <a:gd name="T10" fmla="*/ 0 w 31"/>
                <a:gd name="T11" fmla="*/ 0 h 141"/>
                <a:gd name="T12" fmla="*/ 0 w 31"/>
                <a:gd name="T13" fmla="*/ 0 h 141"/>
                <a:gd name="T14" fmla="*/ 0 w 31"/>
                <a:gd name="T15" fmla="*/ 0 h 141"/>
                <a:gd name="T16" fmla="*/ 0 w 31"/>
                <a:gd name="T17" fmla="*/ 0 h 141"/>
                <a:gd name="T18" fmla="*/ 0 w 31"/>
                <a:gd name="T19" fmla="*/ 0 h 141"/>
                <a:gd name="T20" fmla="*/ 0 w 31"/>
                <a:gd name="T21" fmla="*/ 0 h 141"/>
                <a:gd name="T22" fmla="*/ 0 w 31"/>
                <a:gd name="T23" fmla="*/ 0 h 141"/>
                <a:gd name="T24" fmla="*/ 0 w 31"/>
                <a:gd name="T25" fmla="*/ 0 h 141"/>
                <a:gd name="T26" fmla="*/ 0 w 31"/>
                <a:gd name="T27" fmla="*/ 0 h 141"/>
                <a:gd name="T28" fmla="*/ 0 w 31"/>
                <a:gd name="T29" fmla="*/ 0 h 141"/>
                <a:gd name="T30" fmla="*/ 0 w 31"/>
                <a:gd name="T31" fmla="*/ 0 h 141"/>
                <a:gd name="T32" fmla="*/ 0 w 31"/>
                <a:gd name="T33" fmla="*/ 0 h 141"/>
                <a:gd name="T34" fmla="*/ 0 w 31"/>
                <a:gd name="T35" fmla="*/ 0 h 141"/>
                <a:gd name="T36" fmla="*/ 0 w 31"/>
                <a:gd name="T37" fmla="*/ 0 h 141"/>
                <a:gd name="T38" fmla="*/ 0 w 31"/>
                <a:gd name="T39" fmla="*/ 0 h 141"/>
                <a:gd name="T40" fmla="*/ 0 w 31"/>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1" h="141">
                  <a:moveTo>
                    <a:pt x="0" y="0"/>
                  </a:moveTo>
                  <a:lnTo>
                    <a:pt x="14" y="0"/>
                  </a:lnTo>
                  <a:lnTo>
                    <a:pt x="14" y="119"/>
                  </a:lnTo>
                  <a:lnTo>
                    <a:pt x="16" y="123"/>
                  </a:lnTo>
                  <a:lnTo>
                    <a:pt x="17" y="127"/>
                  </a:lnTo>
                  <a:lnTo>
                    <a:pt x="20" y="128"/>
                  </a:lnTo>
                  <a:lnTo>
                    <a:pt x="22" y="128"/>
                  </a:lnTo>
                  <a:lnTo>
                    <a:pt x="27" y="127"/>
                  </a:lnTo>
                  <a:lnTo>
                    <a:pt x="31" y="139"/>
                  </a:lnTo>
                  <a:lnTo>
                    <a:pt x="25" y="141"/>
                  </a:lnTo>
                  <a:lnTo>
                    <a:pt x="18" y="141"/>
                  </a:lnTo>
                  <a:lnTo>
                    <a:pt x="11" y="140"/>
                  </a:lnTo>
                  <a:lnTo>
                    <a:pt x="8" y="139"/>
                  </a:lnTo>
                  <a:lnTo>
                    <a:pt x="5"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46" name="Freeform 224"/>
            <p:cNvSpPr>
              <a:spLocks noEditPoints="1"/>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47" name="Freeform 225"/>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48" name="Freeform 226"/>
            <p:cNvSpPr/>
            <p:nvPr userDrawn="1"/>
          </p:nvSpPr>
          <p:spPr bwMode="auto">
            <a:xfrm>
              <a:off x="918"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49" name="Freeform 227"/>
            <p:cNvSpPr/>
            <p:nvPr userDrawn="1"/>
          </p:nvSpPr>
          <p:spPr bwMode="auto">
            <a:xfrm>
              <a:off x="945" y="389"/>
              <a:ext cx="25" cy="32"/>
            </a:xfrm>
            <a:custGeom>
              <a:avLst/>
              <a:gdLst>
                <a:gd name="T0" fmla="*/ 0 w 75"/>
                <a:gd name="T1" fmla="*/ 0 h 96"/>
                <a:gd name="T2" fmla="*/ 0 w 75"/>
                <a:gd name="T3" fmla="*/ 0 h 96"/>
                <a:gd name="T4" fmla="*/ 0 w 75"/>
                <a:gd name="T5" fmla="*/ 0 h 96"/>
                <a:gd name="T6" fmla="*/ 0 w 75"/>
                <a:gd name="T7" fmla="*/ 0 h 96"/>
                <a:gd name="T8" fmla="*/ 0 w 75"/>
                <a:gd name="T9" fmla="*/ 0 h 96"/>
                <a:gd name="T10" fmla="*/ 0 w 75"/>
                <a:gd name="T11" fmla="*/ 0 h 96"/>
                <a:gd name="T12" fmla="*/ 0 w 75"/>
                <a:gd name="T13" fmla="*/ 0 h 96"/>
                <a:gd name="T14" fmla="*/ 0 w 75"/>
                <a:gd name="T15" fmla="*/ 0 h 96"/>
                <a:gd name="T16" fmla="*/ 0 w 75"/>
                <a:gd name="T17" fmla="*/ 0 h 96"/>
                <a:gd name="T18" fmla="*/ 0 w 75"/>
                <a:gd name="T19" fmla="*/ 0 h 96"/>
                <a:gd name="T20" fmla="*/ 0 w 75"/>
                <a:gd name="T21" fmla="*/ 0 h 96"/>
                <a:gd name="T22" fmla="*/ 0 w 75"/>
                <a:gd name="T23" fmla="*/ 0 h 96"/>
                <a:gd name="T24" fmla="*/ 0 w 75"/>
                <a:gd name="T25" fmla="*/ 0 h 96"/>
                <a:gd name="T26" fmla="*/ 0 w 75"/>
                <a:gd name="T27" fmla="*/ 0 h 96"/>
                <a:gd name="T28" fmla="*/ 0 w 75"/>
                <a:gd name="T29" fmla="*/ 0 h 96"/>
                <a:gd name="T30" fmla="*/ 0 w 75"/>
                <a:gd name="T31" fmla="*/ 0 h 96"/>
                <a:gd name="T32" fmla="*/ 0 w 75"/>
                <a:gd name="T33" fmla="*/ 0 h 96"/>
                <a:gd name="T34" fmla="*/ 0 w 75"/>
                <a:gd name="T35" fmla="*/ 0 h 96"/>
                <a:gd name="T36" fmla="*/ 0 w 75"/>
                <a:gd name="T37" fmla="*/ 0 h 96"/>
                <a:gd name="T38" fmla="*/ 0 w 75"/>
                <a:gd name="T39" fmla="*/ 0 h 96"/>
                <a:gd name="T40" fmla="*/ 0 w 75"/>
                <a:gd name="T41" fmla="*/ 0 h 96"/>
                <a:gd name="T42" fmla="*/ 0 w 75"/>
                <a:gd name="T43" fmla="*/ 0 h 96"/>
                <a:gd name="T44" fmla="*/ 0 w 75"/>
                <a:gd name="T45" fmla="*/ 0 h 96"/>
                <a:gd name="T46" fmla="*/ 0 w 75"/>
                <a:gd name="T47" fmla="*/ 0 h 96"/>
                <a:gd name="T48" fmla="*/ 0 w 75"/>
                <a:gd name="T49" fmla="*/ 0 h 96"/>
                <a:gd name="T50" fmla="*/ 0 w 75"/>
                <a:gd name="T51" fmla="*/ 0 h 96"/>
                <a:gd name="T52" fmla="*/ 0 w 75"/>
                <a:gd name="T53" fmla="*/ 0 h 96"/>
                <a:gd name="T54" fmla="*/ 0 w 75"/>
                <a:gd name="T55" fmla="*/ 0 h 96"/>
                <a:gd name="T56" fmla="*/ 0 w 75"/>
                <a:gd name="T57" fmla="*/ 0 h 96"/>
                <a:gd name="T58" fmla="*/ 0 w 75"/>
                <a:gd name="T59" fmla="*/ 0 h 96"/>
                <a:gd name="T60" fmla="*/ 0 w 75"/>
                <a:gd name="T61" fmla="*/ 0 h 96"/>
                <a:gd name="T62" fmla="*/ 0 w 75"/>
                <a:gd name="T63" fmla="*/ 0 h 96"/>
                <a:gd name="T64" fmla="*/ 0 w 75"/>
                <a:gd name="T65" fmla="*/ 0 h 96"/>
                <a:gd name="T66" fmla="*/ 0 w 75"/>
                <a:gd name="T67" fmla="*/ 0 h 96"/>
                <a:gd name="T68" fmla="*/ 0 w 75"/>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5" h="96">
                  <a:moveTo>
                    <a:pt x="0" y="3"/>
                  </a:moveTo>
                  <a:lnTo>
                    <a:pt x="13" y="3"/>
                  </a:lnTo>
                  <a:lnTo>
                    <a:pt x="14" y="14"/>
                  </a:lnTo>
                  <a:lnTo>
                    <a:pt x="22" y="9"/>
                  </a:lnTo>
                  <a:lnTo>
                    <a:pt x="30" y="4"/>
                  </a:lnTo>
                  <a:lnTo>
                    <a:pt x="39" y="1"/>
                  </a:lnTo>
                  <a:lnTo>
                    <a:pt x="48" y="0"/>
                  </a:lnTo>
                  <a:lnTo>
                    <a:pt x="53" y="0"/>
                  </a:lnTo>
                  <a:lnTo>
                    <a:pt x="58" y="3"/>
                  </a:lnTo>
                  <a:lnTo>
                    <a:pt x="62" y="4"/>
                  </a:lnTo>
                  <a:lnTo>
                    <a:pt x="66" y="8"/>
                  </a:lnTo>
                  <a:lnTo>
                    <a:pt x="70" y="12"/>
                  </a:lnTo>
                  <a:lnTo>
                    <a:pt x="72" y="18"/>
                  </a:lnTo>
                  <a:lnTo>
                    <a:pt x="74" y="25"/>
                  </a:lnTo>
                  <a:lnTo>
                    <a:pt x="75" y="32"/>
                  </a:lnTo>
                  <a:lnTo>
                    <a:pt x="75" y="96"/>
                  </a:lnTo>
                  <a:lnTo>
                    <a:pt x="61" y="96"/>
                  </a:lnTo>
                  <a:lnTo>
                    <a:pt x="61" y="38"/>
                  </a:lnTo>
                  <a:lnTo>
                    <a:pt x="59" y="28"/>
                  </a:lnTo>
                  <a:lnTo>
                    <a:pt x="57" y="21"/>
                  </a:lnTo>
                  <a:lnTo>
                    <a:pt x="54" y="17"/>
                  </a:lnTo>
                  <a:lnTo>
                    <a:pt x="52" y="15"/>
                  </a:lnTo>
                  <a:lnTo>
                    <a:pt x="48" y="14"/>
                  </a:lnTo>
                  <a:lnTo>
                    <a:pt x="44" y="13"/>
                  </a:lnTo>
                  <a:lnTo>
                    <a:pt x="36" y="14"/>
                  </a:lnTo>
                  <a:lnTo>
                    <a:pt x="28" y="17"/>
                  </a:lnTo>
                  <a:lnTo>
                    <a:pt x="22"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50" name="Freeform 228"/>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51" name="Freeform 229"/>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52" name="Freeform 230"/>
            <p:cNvSpPr>
              <a:spLocks noEditPoints="1"/>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close/>
                  <a:moveTo>
                    <a:pt x="59" y="40"/>
                  </a:moveTo>
                  <a:lnTo>
                    <a:pt x="59" y="40"/>
                  </a:lnTo>
                  <a:lnTo>
                    <a:pt x="58" y="30"/>
                  </a:lnTo>
                  <a:lnTo>
                    <a:pt x="57" y="25"/>
                  </a:lnTo>
                  <a:lnTo>
                    <a:pt x="54" y="21"/>
                  </a:lnTo>
                  <a:lnTo>
                    <a:pt x="52" y="17"/>
                  </a:lnTo>
                  <a:lnTo>
                    <a:pt x="48" y="14"/>
                  </a:lnTo>
                  <a:lnTo>
                    <a:pt x="43" y="13"/>
                  </a:lnTo>
                  <a:lnTo>
                    <a:pt x="37" y="12"/>
                  </a:lnTo>
                  <a:lnTo>
                    <a:pt x="32" y="13"/>
                  </a:lnTo>
                  <a:lnTo>
                    <a:pt x="28" y="14"/>
                  </a:lnTo>
                  <a:lnTo>
                    <a:pt x="24" y="17"/>
                  </a:lnTo>
                  <a:lnTo>
                    <a:pt x="21" y="21"/>
                  </a:lnTo>
                  <a:lnTo>
                    <a:pt x="18" y="25"/>
                  </a:lnTo>
                  <a:lnTo>
                    <a:pt x="17" y="30"/>
                  </a:lnTo>
                  <a:lnTo>
                    <a:pt x="15" y="35"/>
                  </a:lnTo>
                  <a:lnTo>
                    <a:pt x="14" y="40"/>
                  </a:lnTo>
                  <a:lnTo>
                    <a:pt x="59" y="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53" name="Freeform 231"/>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w 75"/>
                <a:gd name="T69" fmla="*/ 0 h 98"/>
                <a:gd name="T70" fmla="*/ 0 w 75"/>
                <a:gd name="T71" fmla="*/ 0 h 98"/>
                <a:gd name="T72" fmla="*/ 0 w 75"/>
                <a:gd name="T73" fmla="*/ 0 h 98"/>
                <a:gd name="T74" fmla="*/ 0 w 75"/>
                <a:gd name="T75" fmla="*/ 0 h 98"/>
                <a:gd name="T76" fmla="*/ 0 w 75"/>
                <a:gd name="T77" fmla="*/ 0 h 98"/>
                <a:gd name="T78" fmla="*/ 0 w 75"/>
                <a:gd name="T79" fmla="*/ 0 h 98"/>
                <a:gd name="T80" fmla="*/ 0 w 75"/>
                <a:gd name="T81" fmla="*/ 0 h 98"/>
                <a:gd name="T82" fmla="*/ 0 w 75"/>
                <a:gd name="T83" fmla="*/ 0 h 98"/>
                <a:gd name="T84" fmla="*/ 0 w 75"/>
                <a:gd name="T85" fmla="*/ 0 h 98"/>
                <a:gd name="T86" fmla="*/ 0 w 75"/>
                <a:gd name="T87" fmla="*/ 0 h 98"/>
                <a:gd name="T88" fmla="*/ 0 w 75"/>
                <a:gd name="T89" fmla="*/ 0 h 98"/>
                <a:gd name="T90" fmla="*/ 0 w 75"/>
                <a:gd name="T91" fmla="*/ 0 h 98"/>
                <a:gd name="T92" fmla="*/ 0 w 75"/>
                <a:gd name="T93" fmla="*/ 0 h 98"/>
                <a:gd name="T94" fmla="*/ 0 w 75"/>
                <a:gd name="T95" fmla="*/ 0 h 98"/>
                <a:gd name="T96" fmla="*/ 0 w 75"/>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54" name="Freeform 232"/>
            <p:cNvSpPr/>
            <p:nvPr userDrawn="1"/>
          </p:nvSpPr>
          <p:spPr bwMode="auto">
            <a:xfrm>
              <a:off x="1011"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8" y="5"/>
                  </a:lnTo>
                  <a:lnTo>
                    <a:pt x="34" y="2"/>
                  </a:lnTo>
                  <a:lnTo>
                    <a:pt x="29" y="1"/>
                  </a:lnTo>
                  <a:lnTo>
                    <a:pt x="23" y="0"/>
                  </a:lnTo>
                  <a:lnTo>
                    <a:pt x="18" y="1"/>
                  </a:lnTo>
                  <a:lnTo>
                    <a:pt x="14" y="2"/>
                  </a:lnTo>
                  <a:lnTo>
                    <a:pt x="10" y="5"/>
                  </a:lnTo>
                  <a:lnTo>
                    <a:pt x="7" y="9"/>
                  </a:lnTo>
                  <a:lnTo>
                    <a:pt x="4" y="13"/>
                  </a:lnTo>
                  <a:lnTo>
                    <a:pt x="3" y="18"/>
                  </a:lnTo>
                  <a:lnTo>
                    <a:pt x="1"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55" name="Freeform 233"/>
            <p:cNvSpPr>
              <a:spLocks noEditPoints="1"/>
            </p:cNvSpPr>
            <p:nvPr userDrawn="1"/>
          </p:nvSpPr>
          <p:spPr bwMode="auto">
            <a:xfrm>
              <a:off x="1055" y="376"/>
              <a:ext cx="6"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close/>
                  <a:moveTo>
                    <a:pt x="2" y="42"/>
                  </a:moveTo>
                  <a:lnTo>
                    <a:pt x="17" y="42"/>
                  </a:lnTo>
                  <a:lnTo>
                    <a:pt x="17"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56" name="Freeform 234"/>
            <p:cNvSpPr/>
            <p:nvPr userDrawn="1"/>
          </p:nvSpPr>
          <p:spPr bwMode="auto">
            <a:xfrm>
              <a:off x="1055" y="376"/>
              <a:ext cx="6"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57" name="Rectangle 235"/>
            <p:cNvSpPr>
              <a:spLocks noChangeArrowheads="1"/>
            </p:cNvSpPr>
            <p:nvPr userDrawn="1"/>
          </p:nvSpPr>
          <p:spPr bwMode="auto">
            <a:xfrm>
              <a:off x="1055"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charset="-128"/>
                </a:defRPr>
              </a:lvl1pPr>
              <a:lvl2pPr marL="742950" indent="-285750">
                <a:defRPr>
                  <a:solidFill>
                    <a:schemeClr val="tx1"/>
                  </a:solidFill>
                  <a:latin typeface="Arial" panose="020B0604020202020204" pitchFamily="34" charset="0"/>
                  <a:ea typeface="MS PGothic" panose="020B0600070205080204" charset="-128"/>
                </a:defRPr>
              </a:lvl2pPr>
              <a:lvl3pPr marL="1143000" indent="-228600">
                <a:defRPr>
                  <a:solidFill>
                    <a:schemeClr val="tx1"/>
                  </a:solidFill>
                  <a:latin typeface="Arial" panose="020B0604020202020204" pitchFamily="34" charset="0"/>
                  <a:ea typeface="MS PGothic" panose="020B0600070205080204" charset="-128"/>
                </a:defRPr>
              </a:lvl3pPr>
              <a:lvl4pPr marL="1600200" indent="-228600">
                <a:defRPr>
                  <a:solidFill>
                    <a:schemeClr val="tx1"/>
                  </a:solidFill>
                  <a:latin typeface="Arial" panose="020B0604020202020204" pitchFamily="34" charset="0"/>
                  <a:ea typeface="MS PGothic" panose="020B0600070205080204" charset="-128"/>
                </a:defRPr>
              </a:lvl4pPr>
              <a:lvl5pPr marL="2057400" indent="-228600">
                <a:defRPr>
                  <a:solidFill>
                    <a:schemeClr val="tx1"/>
                  </a:solidFill>
                  <a:latin typeface="Arial" panose="020B0604020202020204" pitchFamily="34" charset="0"/>
                  <a:ea typeface="MS PGothic" panose="020B0600070205080204" charset="-128"/>
                </a:defRPr>
              </a:lvl5pPr>
              <a:lvl6pPr marL="25146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6pPr>
              <a:lvl7pPr marL="29718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7pPr>
              <a:lvl8pPr marL="34290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8pPr>
              <a:lvl9pPr marL="38862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058" name="Freeform 236"/>
            <p:cNvSpPr/>
            <p:nvPr userDrawn="1"/>
          </p:nvSpPr>
          <p:spPr bwMode="auto">
            <a:xfrm>
              <a:off x="1070" y="389"/>
              <a:ext cx="25" cy="32"/>
            </a:xfrm>
            <a:custGeom>
              <a:avLst/>
              <a:gdLst>
                <a:gd name="T0" fmla="*/ 0 w 76"/>
                <a:gd name="T1" fmla="*/ 0 h 96"/>
                <a:gd name="T2" fmla="*/ 0 w 76"/>
                <a:gd name="T3" fmla="*/ 0 h 96"/>
                <a:gd name="T4" fmla="*/ 0 w 76"/>
                <a:gd name="T5" fmla="*/ 0 h 96"/>
                <a:gd name="T6" fmla="*/ 0 w 76"/>
                <a:gd name="T7" fmla="*/ 0 h 96"/>
                <a:gd name="T8" fmla="*/ 0 w 76"/>
                <a:gd name="T9" fmla="*/ 0 h 96"/>
                <a:gd name="T10" fmla="*/ 0 w 76"/>
                <a:gd name="T11" fmla="*/ 0 h 96"/>
                <a:gd name="T12" fmla="*/ 0 w 76"/>
                <a:gd name="T13" fmla="*/ 0 h 96"/>
                <a:gd name="T14" fmla="*/ 0 w 76"/>
                <a:gd name="T15" fmla="*/ 0 h 96"/>
                <a:gd name="T16" fmla="*/ 0 w 76"/>
                <a:gd name="T17" fmla="*/ 0 h 96"/>
                <a:gd name="T18" fmla="*/ 0 w 76"/>
                <a:gd name="T19" fmla="*/ 0 h 96"/>
                <a:gd name="T20" fmla="*/ 0 w 76"/>
                <a:gd name="T21" fmla="*/ 0 h 96"/>
                <a:gd name="T22" fmla="*/ 0 w 76"/>
                <a:gd name="T23" fmla="*/ 0 h 96"/>
                <a:gd name="T24" fmla="*/ 0 w 76"/>
                <a:gd name="T25" fmla="*/ 0 h 96"/>
                <a:gd name="T26" fmla="*/ 0 w 76"/>
                <a:gd name="T27" fmla="*/ 0 h 96"/>
                <a:gd name="T28" fmla="*/ 0 w 76"/>
                <a:gd name="T29" fmla="*/ 0 h 96"/>
                <a:gd name="T30" fmla="*/ 0 w 76"/>
                <a:gd name="T31" fmla="*/ 0 h 96"/>
                <a:gd name="T32" fmla="*/ 0 w 76"/>
                <a:gd name="T33" fmla="*/ 0 h 96"/>
                <a:gd name="T34" fmla="*/ 0 w 76"/>
                <a:gd name="T35" fmla="*/ 0 h 96"/>
                <a:gd name="T36" fmla="*/ 0 w 76"/>
                <a:gd name="T37" fmla="*/ 0 h 96"/>
                <a:gd name="T38" fmla="*/ 0 w 76"/>
                <a:gd name="T39" fmla="*/ 0 h 96"/>
                <a:gd name="T40" fmla="*/ 0 w 76"/>
                <a:gd name="T41" fmla="*/ 0 h 96"/>
                <a:gd name="T42" fmla="*/ 0 w 76"/>
                <a:gd name="T43" fmla="*/ 0 h 96"/>
                <a:gd name="T44" fmla="*/ 0 w 76"/>
                <a:gd name="T45" fmla="*/ 0 h 96"/>
                <a:gd name="T46" fmla="*/ 0 w 76"/>
                <a:gd name="T47" fmla="*/ 0 h 96"/>
                <a:gd name="T48" fmla="*/ 0 w 76"/>
                <a:gd name="T49" fmla="*/ 0 h 96"/>
                <a:gd name="T50" fmla="*/ 0 w 76"/>
                <a:gd name="T51" fmla="*/ 0 h 96"/>
                <a:gd name="T52" fmla="*/ 0 w 76"/>
                <a:gd name="T53" fmla="*/ 0 h 96"/>
                <a:gd name="T54" fmla="*/ 0 w 76"/>
                <a:gd name="T55" fmla="*/ 0 h 96"/>
                <a:gd name="T56" fmla="*/ 0 w 76"/>
                <a:gd name="T57" fmla="*/ 0 h 96"/>
                <a:gd name="T58" fmla="*/ 0 w 76"/>
                <a:gd name="T59" fmla="*/ 0 h 96"/>
                <a:gd name="T60" fmla="*/ 0 w 76"/>
                <a:gd name="T61" fmla="*/ 0 h 96"/>
                <a:gd name="T62" fmla="*/ 0 w 76"/>
                <a:gd name="T63" fmla="*/ 0 h 96"/>
                <a:gd name="T64" fmla="*/ 0 w 76"/>
                <a:gd name="T65" fmla="*/ 0 h 96"/>
                <a:gd name="T66" fmla="*/ 0 w 76"/>
                <a:gd name="T67" fmla="*/ 0 h 96"/>
                <a:gd name="T68" fmla="*/ 0 w 76"/>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6" h="96">
                  <a:moveTo>
                    <a:pt x="0" y="3"/>
                  </a:moveTo>
                  <a:lnTo>
                    <a:pt x="13" y="3"/>
                  </a:lnTo>
                  <a:lnTo>
                    <a:pt x="15" y="14"/>
                  </a:lnTo>
                  <a:lnTo>
                    <a:pt x="22" y="9"/>
                  </a:lnTo>
                  <a:lnTo>
                    <a:pt x="30" y="4"/>
                  </a:lnTo>
                  <a:lnTo>
                    <a:pt x="39" y="1"/>
                  </a:lnTo>
                  <a:lnTo>
                    <a:pt x="48" y="0"/>
                  </a:lnTo>
                  <a:lnTo>
                    <a:pt x="54" y="0"/>
                  </a:lnTo>
                  <a:lnTo>
                    <a:pt x="59" y="3"/>
                  </a:lnTo>
                  <a:lnTo>
                    <a:pt x="63" y="4"/>
                  </a:lnTo>
                  <a:lnTo>
                    <a:pt x="67" y="8"/>
                  </a:lnTo>
                  <a:lnTo>
                    <a:pt x="70" y="12"/>
                  </a:lnTo>
                  <a:lnTo>
                    <a:pt x="73" y="18"/>
                  </a:lnTo>
                  <a:lnTo>
                    <a:pt x="74" y="25"/>
                  </a:lnTo>
                  <a:lnTo>
                    <a:pt x="76" y="32"/>
                  </a:lnTo>
                  <a:lnTo>
                    <a:pt x="76" y="96"/>
                  </a:lnTo>
                  <a:lnTo>
                    <a:pt x="61" y="96"/>
                  </a:lnTo>
                  <a:lnTo>
                    <a:pt x="61" y="38"/>
                  </a:lnTo>
                  <a:lnTo>
                    <a:pt x="60" y="28"/>
                  </a:lnTo>
                  <a:lnTo>
                    <a:pt x="57" y="21"/>
                  </a:lnTo>
                  <a:lnTo>
                    <a:pt x="55" y="17"/>
                  </a:lnTo>
                  <a:lnTo>
                    <a:pt x="52" y="15"/>
                  </a:lnTo>
                  <a:lnTo>
                    <a:pt x="48" y="14"/>
                  </a:lnTo>
                  <a:lnTo>
                    <a:pt x="44" y="13"/>
                  </a:lnTo>
                  <a:lnTo>
                    <a:pt x="37" y="14"/>
                  </a:lnTo>
                  <a:lnTo>
                    <a:pt x="29" y="17"/>
                  </a:lnTo>
                  <a:lnTo>
                    <a:pt x="22" y="22"/>
                  </a:lnTo>
                  <a:lnTo>
                    <a:pt x="16" y="27"/>
                  </a:lnTo>
                  <a:lnTo>
                    <a:pt x="16"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59" name="Freeform 237"/>
            <p:cNvSpPr>
              <a:spLocks noEditPoints="1"/>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9"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60" name="Freeform 238"/>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61" name="Freeform 239"/>
            <p:cNvSpPr/>
            <p:nvPr userDrawn="1"/>
          </p:nvSpPr>
          <p:spPr bwMode="auto">
            <a:xfrm>
              <a:off x="112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62" name="Freeform 240"/>
            <p:cNvSpPr>
              <a:spLocks noEditPoints="1"/>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w 79"/>
                <a:gd name="T61" fmla="*/ 0 h 142"/>
                <a:gd name="T62" fmla="*/ 0 w 79"/>
                <a:gd name="T63" fmla="*/ 0 h 142"/>
                <a:gd name="T64" fmla="*/ 0 w 79"/>
                <a:gd name="T65" fmla="*/ 0 h 142"/>
                <a:gd name="T66" fmla="*/ 0 w 79"/>
                <a:gd name="T67" fmla="*/ 0 h 142"/>
                <a:gd name="T68" fmla="*/ 0 w 79"/>
                <a:gd name="T69" fmla="*/ 0 h 142"/>
                <a:gd name="T70" fmla="*/ 0 w 79"/>
                <a:gd name="T71" fmla="*/ 0 h 142"/>
                <a:gd name="T72" fmla="*/ 0 w 79"/>
                <a:gd name="T73" fmla="*/ 0 h 142"/>
                <a:gd name="T74" fmla="*/ 0 w 79"/>
                <a:gd name="T75" fmla="*/ 0 h 142"/>
                <a:gd name="T76" fmla="*/ 0 w 79"/>
                <a:gd name="T77" fmla="*/ 0 h 142"/>
                <a:gd name="T78" fmla="*/ 0 w 79"/>
                <a:gd name="T79" fmla="*/ 0 h 142"/>
                <a:gd name="T80" fmla="*/ 0 w 79"/>
                <a:gd name="T81" fmla="*/ 0 h 142"/>
                <a:gd name="T82" fmla="*/ 0 w 79"/>
                <a:gd name="T83" fmla="*/ 0 h 142"/>
                <a:gd name="T84" fmla="*/ 0 w 79"/>
                <a:gd name="T85" fmla="*/ 0 h 142"/>
                <a:gd name="T86" fmla="*/ 0 w 79"/>
                <a:gd name="T87" fmla="*/ 0 h 142"/>
                <a:gd name="T88" fmla="*/ 0 w 79"/>
                <a:gd name="T89" fmla="*/ 0 h 142"/>
                <a:gd name="T90" fmla="*/ 0 w 79"/>
                <a:gd name="T91" fmla="*/ 0 h 142"/>
                <a:gd name="T92" fmla="*/ 0 w 79"/>
                <a:gd name="T93" fmla="*/ 0 h 142"/>
                <a:gd name="T94" fmla="*/ 0 w 79"/>
                <a:gd name="T95" fmla="*/ 0 h 142"/>
                <a:gd name="T96" fmla="*/ 0 w 79"/>
                <a:gd name="T97" fmla="*/ 0 h 142"/>
                <a:gd name="T98" fmla="*/ 0 w 79"/>
                <a:gd name="T99" fmla="*/ 0 h 142"/>
                <a:gd name="T100" fmla="*/ 0 w 79"/>
                <a:gd name="T101" fmla="*/ 0 h 142"/>
                <a:gd name="T102" fmla="*/ 0 w 79"/>
                <a:gd name="T103" fmla="*/ 0 h 142"/>
                <a:gd name="T104" fmla="*/ 0 w 79"/>
                <a:gd name="T105" fmla="*/ 0 h 142"/>
                <a:gd name="T106" fmla="*/ 0 w 79"/>
                <a:gd name="T107" fmla="*/ 0 h 142"/>
                <a:gd name="T108" fmla="*/ 0 w 79"/>
                <a:gd name="T109" fmla="*/ 0 h 142"/>
                <a:gd name="T110" fmla="*/ 0 w 79"/>
                <a:gd name="T111" fmla="*/ 0 h 1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close/>
                  <a:moveTo>
                    <a:pt x="64" y="127"/>
                  </a:moveTo>
                  <a:lnTo>
                    <a:pt x="64" y="59"/>
                  </a:lnTo>
                  <a:lnTo>
                    <a:pt x="58" y="57"/>
                  </a:lnTo>
                  <a:lnTo>
                    <a:pt x="49" y="57"/>
                  </a:lnTo>
                  <a:lnTo>
                    <a:pt x="42" y="57"/>
                  </a:lnTo>
                  <a:lnTo>
                    <a:pt x="36" y="59"/>
                  </a:lnTo>
                  <a:lnTo>
                    <a:pt x="31" y="62"/>
                  </a:lnTo>
                  <a:lnTo>
                    <a:pt x="26" y="66"/>
                  </a:lnTo>
                  <a:lnTo>
                    <a:pt x="22" y="71"/>
                  </a:lnTo>
                  <a:lnTo>
                    <a:pt x="18" y="78"/>
                  </a:lnTo>
                  <a:lnTo>
                    <a:pt x="17" y="85"/>
                  </a:lnTo>
                  <a:lnTo>
                    <a:pt x="15" y="94"/>
                  </a:lnTo>
                  <a:lnTo>
                    <a:pt x="17" y="102"/>
                  </a:lnTo>
                  <a:lnTo>
                    <a:pt x="18" y="109"/>
                  </a:lnTo>
                  <a:lnTo>
                    <a:pt x="20" y="115"/>
                  </a:lnTo>
                  <a:lnTo>
                    <a:pt x="24" y="120"/>
                  </a:lnTo>
                  <a:lnTo>
                    <a:pt x="29" y="124"/>
                  </a:lnTo>
                  <a:lnTo>
                    <a:pt x="35" y="127"/>
                  </a:lnTo>
                  <a:lnTo>
                    <a:pt x="42" y="129"/>
                  </a:lnTo>
                  <a:lnTo>
                    <a:pt x="50" y="129"/>
                  </a:lnTo>
                  <a:lnTo>
                    <a:pt x="58" y="129"/>
                  </a:lnTo>
                  <a:lnTo>
                    <a:pt x="64" y="12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63" name="Freeform 241"/>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64" name="Freeform 242"/>
            <p:cNvSpPr/>
            <p:nvPr userDrawn="1"/>
          </p:nvSpPr>
          <p:spPr bwMode="auto">
            <a:xfrm>
              <a:off x="1154" y="393"/>
              <a:ext cx="17" cy="24"/>
            </a:xfrm>
            <a:custGeom>
              <a:avLst/>
              <a:gdLst>
                <a:gd name="T0" fmla="*/ 0 w 49"/>
                <a:gd name="T1" fmla="*/ 0 h 72"/>
                <a:gd name="T2" fmla="*/ 0 w 49"/>
                <a:gd name="T3" fmla="*/ 0 h 72"/>
                <a:gd name="T4" fmla="*/ 0 w 49"/>
                <a:gd name="T5" fmla="*/ 0 h 72"/>
                <a:gd name="T6" fmla="*/ 0 w 49"/>
                <a:gd name="T7" fmla="*/ 0 h 72"/>
                <a:gd name="T8" fmla="*/ 0 w 49"/>
                <a:gd name="T9" fmla="*/ 0 h 72"/>
                <a:gd name="T10" fmla="*/ 0 w 49"/>
                <a:gd name="T11" fmla="*/ 0 h 72"/>
                <a:gd name="T12" fmla="*/ 0 w 49"/>
                <a:gd name="T13" fmla="*/ 0 h 72"/>
                <a:gd name="T14" fmla="*/ 0 w 49"/>
                <a:gd name="T15" fmla="*/ 0 h 72"/>
                <a:gd name="T16" fmla="*/ 0 w 49"/>
                <a:gd name="T17" fmla="*/ 0 h 72"/>
                <a:gd name="T18" fmla="*/ 0 w 49"/>
                <a:gd name="T19" fmla="*/ 0 h 72"/>
                <a:gd name="T20" fmla="*/ 0 w 49"/>
                <a:gd name="T21" fmla="*/ 0 h 72"/>
                <a:gd name="T22" fmla="*/ 0 w 49"/>
                <a:gd name="T23" fmla="*/ 0 h 72"/>
                <a:gd name="T24" fmla="*/ 0 w 49"/>
                <a:gd name="T25" fmla="*/ 0 h 72"/>
                <a:gd name="T26" fmla="*/ 0 w 49"/>
                <a:gd name="T27" fmla="*/ 0 h 72"/>
                <a:gd name="T28" fmla="*/ 0 w 49"/>
                <a:gd name="T29" fmla="*/ 0 h 72"/>
                <a:gd name="T30" fmla="*/ 0 w 49"/>
                <a:gd name="T31" fmla="*/ 0 h 72"/>
                <a:gd name="T32" fmla="*/ 0 w 49"/>
                <a:gd name="T33" fmla="*/ 0 h 72"/>
                <a:gd name="T34" fmla="*/ 0 w 49"/>
                <a:gd name="T35" fmla="*/ 0 h 72"/>
                <a:gd name="T36" fmla="*/ 0 w 49"/>
                <a:gd name="T37" fmla="*/ 0 h 72"/>
                <a:gd name="T38" fmla="*/ 0 w 49"/>
                <a:gd name="T39" fmla="*/ 0 h 72"/>
                <a:gd name="T40" fmla="*/ 0 w 49"/>
                <a:gd name="T41" fmla="*/ 0 h 72"/>
                <a:gd name="T42" fmla="*/ 0 w 49"/>
                <a:gd name="T43" fmla="*/ 0 h 72"/>
                <a:gd name="T44" fmla="*/ 0 w 49"/>
                <a:gd name="T45" fmla="*/ 0 h 72"/>
                <a:gd name="T46" fmla="*/ 0 w 49"/>
                <a:gd name="T47" fmla="*/ 0 h 72"/>
                <a:gd name="T48" fmla="*/ 0 w 49"/>
                <a:gd name="T49" fmla="*/ 0 h 72"/>
                <a:gd name="T50" fmla="*/ 0 w 49"/>
                <a:gd name="T51" fmla="*/ 0 h 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 h="72">
                  <a:moveTo>
                    <a:pt x="49" y="70"/>
                  </a:moveTo>
                  <a:lnTo>
                    <a:pt x="49" y="2"/>
                  </a:lnTo>
                  <a:lnTo>
                    <a:pt x="43" y="0"/>
                  </a:lnTo>
                  <a:lnTo>
                    <a:pt x="34" y="0"/>
                  </a:lnTo>
                  <a:lnTo>
                    <a:pt x="27" y="0"/>
                  </a:lnTo>
                  <a:lnTo>
                    <a:pt x="21" y="2"/>
                  </a:lnTo>
                  <a:lnTo>
                    <a:pt x="16" y="5"/>
                  </a:lnTo>
                  <a:lnTo>
                    <a:pt x="11" y="9"/>
                  </a:lnTo>
                  <a:lnTo>
                    <a:pt x="7" y="14"/>
                  </a:lnTo>
                  <a:lnTo>
                    <a:pt x="3" y="21"/>
                  </a:lnTo>
                  <a:lnTo>
                    <a:pt x="2" y="28"/>
                  </a:lnTo>
                  <a:lnTo>
                    <a:pt x="0" y="37"/>
                  </a:lnTo>
                  <a:lnTo>
                    <a:pt x="2" y="45"/>
                  </a:lnTo>
                  <a:lnTo>
                    <a:pt x="3" y="52"/>
                  </a:lnTo>
                  <a:lnTo>
                    <a:pt x="5" y="58"/>
                  </a:lnTo>
                  <a:lnTo>
                    <a:pt x="9" y="63"/>
                  </a:lnTo>
                  <a:lnTo>
                    <a:pt x="14" y="67"/>
                  </a:lnTo>
                  <a:lnTo>
                    <a:pt x="20" y="70"/>
                  </a:lnTo>
                  <a:lnTo>
                    <a:pt x="27" y="72"/>
                  </a:lnTo>
                  <a:lnTo>
                    <a:pt x="35" y="72"/>
                  </a:lnTo>
                  <a:lnTo>
                    <a:pt x="43" y="72"/>
                  </a:lnTo>
                  <a:lnTo>
                    <a:pt x="49"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65" name="Freeform 243"/>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66" name="Freeform 244"/>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67" name="Freeform 245"/>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68" name="Freeform 246"/>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69" name="Freeform 247"/>
            <p:cNvSpPr>
              <a:spLocks noEditPoints="1"/>
            </p:cNvSpPr>
            <p:nvPr userDrawn="1"/>
          </p:nvSpPr>
          <p:spPr bwMode="auto">
            <a:xfrm>
              <a:off x="1246" y="389"/>
              <a:ext cx="25"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4" h="98">
                  <a:moveTo>
                    <a:pt x="58" y="85"/>
                  </a:moveTo>
                  <a:lnTo>
                    <a:pt x="58" y="85"/>
                  </a:lnTo>
                  <a:lnTo>
                    <a:pt x="52" y="91"/>
                  </a:lnTo>
                  <a:lnTo>
                    <a:pt x="45" y="95"/>
                  </a:lnTo>
                  <a:lnTo>
                    <a:pt x="38" y="97"/>
                  </a:lnTo>
                  <a:lnTo>
                    <a:pt x="30" y="98"/>
                  </a:lnTo>
                  <a:lnTo>
                    <a:pt x="23" y="97"/>
                  </a:lnTo>
                  <a:lnTo>
                    <a:pt x="18" y="96"/>
                  </a:lnTo>
                  <a:lnTo>
                    <a:pt x="13" y="93"/>
                  </a:lnTo>
                  <a:lnTo>
                    <a:pt x="9" y="91"/>
                  </a:lnTo>
                  <a:lnTo>
                    <a:pt x="5" y="87"/>
                  </a:lnTo>
                  <a:lnTo>
                    <a:pt x="3" y="82"/>
                  </a:lnTo>
                  <a:lnTo>
                    <a:pt x="1" y="75"/>
                  </a:lnTo>
                  <a:lnTo>
                    <a:pt x="0" y="69"/>
                  </a:lnTo>
                  <a:lnTo>
                    <a:pt x="1" y="61"/>
                  </a:lnTo>
                  <a:lnTo>
                    <a:pt x="4" y="53"/>
                  </a:lnTo>
                  <a:lnTo>
                    <a:pt x="9" y="48"/>
                  </a:lnTo>
                  <a:lnTo>
                    <a:pt x="16" y="44"/>
                  </a:lnTo>
                  <a:lnTo>
                    <a:pt x="21" y="41"/>
                  </a:lnTo>
                  <a:lnTo>
                    <a:pt x="26" y="40"/>
                  </a:lnTo>
                  <a:lnTo>
                    <a:pt x="39" y="39"/>
                  </a:lnTo>
                  <a:lnTo>
                    <a:pt x="57" y="39"/>
                  </a:lnTo>
                  <a:lnTo>
                    <a:pt x="57" y="32"/>
                  </a:lnTo>
                  <a:lnTo>
                    <a:pt x="57" y="27"/>
                  </a:lnTo>
                  <a:lnTo>
                    <a:pt x="56" y="23"/>
                  </a:lnTo>
                  <a:lnTo>
                    <a:pt x="54" y="19"/>
                  </a:lnTo>
                  <a:lnTo>
                    <a:pt x="52" y="17"/>
                  </a:lnTo>
                  <a:lnTo>
                    <a:pt x="48" y="15"/>
                  </a:lnTo>
                  <a:lnTo>
                    <a:pt x="45" y="13"/>
                  </a:lnTo>
                  <a:lnTo>
                    <a:pt x="38" y="12"/>
                  </a:lnTo>
                  <a:lnTo>
                    <a:pt x="29" y="13"/>
                  </a:lnTo>
                  <a:lnTo>
                    <a:pt x="22" y="14"/>
                  </a:lnTo>
                  <a:lnTo>
                    <a:pt x="17" y="17"/>
                  </a:lnTo>
                  <a:lnTo>
                    <a:pt x="12" y="19"/>
                  </a:lnTo>
                  <a:lnTo>
                    <a:pt x="5" y="9"/>
                  </a:lnTo>
                  <a:lnTo>
                    <a:pt x="14" y="5"/>
                  </a:lnTo>
                  <a:lnTo>
                    <a:pt x="22" y="3"/>
                  </a:lnTo>
                  <a:lnTo>
                    <a:pt x="31" y="1"/>
                  </a:lnTo>
                  <a:lnTo>
                    <a:pt x="39" y="0"/>
                  </a:lnTo>
                  <a:lnTo>
                    <a:pt x="45" y="0"/>
                  </a:lnTo>
                  <a:lnTo>
                    <a:pt x="52" y="3"/>
                  </a:lnTo>
                  <a:lnTo>
                    <a:pt x="57" y="4"/>
                  </a:lnTo>
                  <a:lnTo>
                    <a:pt x="62" y="8"/>
                  </a:lnTo>
                  <a:lnTo>
                    <a:pt x="66" y="12"/>
                  </a:lnTo>
                  <a:lnTo>
                    <a:pt x="69" y="18"/>
                  </a:lnTo>
                  <a:lnTo>
                    <a:pt x="71" y="25"/>
                  </a:lnTo>
                  <a:lnTo>
                    <a:pt x="71" y="32"/>
                  </a:lnTo>
                  <a:lnTo>
                    <a:pt x="71" y="65"/>
                  </a:lnTo>
                  <a:lnTo>
                    <a:pt x="73" y="85"/>
                  </a:lnTo>
                  <a:lnTo>
                    <a:pt x="74" y="96"/>
                  </a:lnTo>
                  <a:lnTo>
                    <a:pt x="61" y="96"/>
                  </a:lnTo>
                  <a:lnTo>
                    <a:pt x="58" y="85"/>
                  </a:lnTo>
                  <a:close/>
                  <a:moveTo>
                    <a:pt x="40" y="50"/>
                  </a:moveTo>
                  <a:lnTo>
                    <a:pt x="40" y="50"/>
                  </a:lnTo>
                  <a:lnTo>
                    <a:pt x="30" y="52"/>
                  </a:lnTo>
                  <a:lnTo>
                    <a:pt x="23" y="54"/>
                  </a:lnTo>
                  <a:lnTo>
                    <a:pt x="19" y="57"/>
                  </a:lnTo>
                  <a:lnTo>
                    <a:pt x="17" y="60"/>
                  </a:lnTo>
                  <a:lnTo>
                    <a:pt x="16" y="63"/>
                  </a:lnTo>
                  <a:lnTo>
                    <a:pt x="16" y="69"/>
                  </a:lnTo>
                  <a:lnTo>
                    <a:pt x="16" y="75"/>
                  </a:lnTo>
                  <a:lnTo>
                    <a:pt x="19" y="80"/>
                  </a:lnTo>
                  <a:lnTo>
                    <a:pt x="25" y="84"/>
                  </a:lnTo>
                  <a:lnTo>
                    <a:pt x="32" y="85"/>
                  </a:lnTo>
                  <a:lnTo>
                    <a:pt x="40" y="84"/>
                  </a:lnTo>
                  <a:lnTo>
                    <a:pt x="48" y="82"/>
                  </a:lnTo>
                  <a:lnTo>
                    <a:pt x="53" y="78"/>
                  </a:lnTo>
                  <a:lnTo>
                    <a:pt x="57" y="74"/>
                  </a:lnTo>
                  <a:lnTo>
                    <a:pt x="57" y="49"/>
                  </a:lnTo>
                  <a:lnTo>
                    <a:pt x="40" y="5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70" name="Freeform 248"/>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71" name="Freeform 249"/>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72" name="Freeform 250"/>
            <p:cNvSpPr>
              <a:spLocks noEditPoints="1"/>
            </p:cNvSpPr>
            <p:nvPr userDrawn="1"/>
          </p:nvSpPr>
          <p:spPr bwMode="auto">
            <a:xfrm>
              <a:off x="1302" y="376"/>
              <a:ext cx="7"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close/>
                  <a:moveTo>
                    <a:pt x="2" y="42"/>
                  </a:moveTo>
                  <a:lnTo>
                    <a:pt x="16" y="42"/>
                  </a:lnTo>
                  <a:lnTo>
                    <a:pt x="16"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73" name="Freeform 251"/>
            <p:cNvSpPr/>
            <p:nvPr userDrawn="1"/>
          </p:nvSpPr>
          <p:spPr bwMode="auto">
            <a:xfrm>
              <a:off x="1302" y="376"/>
              <a:ext cx="7"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74" name="Rectangle 252"/>
            <p:cNvSpPr>
              <a:spLocks noChangeArrowheads="1"/>
            </p:cNvSpPr>
            <p:nvPr userDrawn="1"/>
          </p:nvSpPr>
          <p:spPr bwMode="auto">
            <a:xfrm>
              <a:off x="1303"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charset="-128"/>
                </a:defRPr>
              </a:lvl1pPr>
              <a:lvl2pPr marL="742950" indent="-285750">
                <a:defRPr>
                  <a:solidFill>
                    <a:schemeClr val="tx1"/>
                  </a:solidFill>
                  <a:latin typeface="Arial" panose="020B0604020202020204" pitchFamily="34" charset="0"/>
                  <a:ea typeface="MS PGothic" panose="020B0600070205080204" charset="-128"/>
                </a:defRPr>
              </a:lvl2pPr>
              <a:lvl3pPr marL="1143000" indent="-228600">
                <a:defRPr>
                  <a:solidFill>
                    <a:schemeClr val="tx1"/>
                  </a:solidFill>
                  <a:latin typeface="Arial" panose="020B0604020202020204" pitchFamily="34" charset="0"/>
                  <a:ea typeface="MS PGothic" panose="020B0600070205080204" charset="-128"/>
                </a:defRPr>
              </a:lvl3pPr>
              <a:lvl4pPr marL="1600200" indent="-228600">
                <a:defRPr>
                  <a:solidFill>
                    <a:schemeClr val="tx1"/>
                  </a:solidFill>
                  <a:latin typeface="Arial" panose="020B0604020202020204" pitchFamily="34" charset="0"/>
                  <a:ea typeface="MS PGothic" panose="020B0600070205080204" charset="-128"/>
                </a:defRPr>
              </a:lvl4pPr>
              <a:lvl5pPr marL="2057400" indent="-228600">
                <a:defRPr>
                  <a:solidFill>
                    <a:schemeClr val="tx1"/>
                  </a:solidFill>
                  <a:latin typeface="Arial" panose="020B0604020202020204" pitchFamily="34" charset="0"/>
                  <a:ea typeface="MS PGothic" panose="020B0600070205080204" charset="-128"/>
                </a:defRPr>
              </a:lvl5pPr>
              <a:lvl6pPr marL="25146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6pPr>
              <a:lvl7pPr marL="29718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7pPr>
              <a:lvl8pPr marL="34290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8pPr>
              <a:lvl9pPr marL="38862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075" name="Freeform 253"/>
            <p:cNvSpPr>
              <a:spLocks noEditPoints="1"/>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close/>
                  <a:moveTo>
                    <a:pt x="72" y="49"/>
                  </a:moveTo>
                  <a:lnTo>
                    <a:pt x="72" y="49"/>
                  </a:lnTo>
                  <a:lnTo>
                    <a:pt x="70" y="41"/>
                  </a:lnTo>
                  <a:lnTo>
                    <a:pt x="69" y="35"/>
                  </a:lnTo>
                  <a:lnTo>
                    <a:pt x="66" y="28"/>
                  </a:lnTo>
                  <a:lnTo>
                    <a:pt x="64" y="23"/>
                  </a:lnTo>
                  <a:lnTo>
                    <a:pt x="60" y="18"/>
                  </a:lnTo>
                  <a:lnTo>
                    <a:pt x="55" y="15"/>
                  </a:lnTo>
                  <a:lnTo>
                    <a:pt x="50" y="13"/>
                  </a:lnTo>
                  <a:lnTo>
                    <a:pt x="43" y="13"/>
                  </a:lnTo>
                  <a:lnTo>
                    <a:pt x="37" y="13"/>
                  </a:lnTo>
                  <a:lnTo>
                    <a:pt x="31" y="15"/>
                  </a:lnTo>
                  <a:lnTo>
                    <a:pt x="26" y="18"/>
                  </a:lnTo>
                  <a:lnTo>
                    <a:pt x="22" y="23"/>
                  </a:lnTo>
                  <a:lnTo>
                    <a:pt x="20" y="28"/>
                  </a:lnTo>
                  <a:lnTo>
                    <a:pt x="17" y="35"/>
                  </a:lnTo>
                  <a:lnTo>
                    <a:pt x="16" y="41"/>
                  </a:lnTo>
                  <a:lnTo>
                    <a:pt x="15" y="49"/>
                  </a:lnTo>
                  <a:lnTo>
                    <a:pt x="16" y="57"/>
                  </a:lnTo>
                  <a:lnTo>
                    <a:pt x="17" y="63"/>
                  </a:lnTo>
                  <a:lnTo>
                    <a:pt x="20" y="70"/>
                  </a:lnTo>
                  <a:lnTo>
                    <a:pt x="22" y="75"/>
                  </a:lnTo>
                  <a:lnTo>
                    <a:pt x="26" y="80"/>
                  </a:lnTo>
                  <a:lnTo>
                    <a:pt x="31" y="83"/>
                  </a:lnTo>
                  <a:lnTo>
                    <a:pt x="37" y="85"/>
                  </a:lnTo>
                  <a:lnTo>
                    <a:pt x="43" y="85"/>
                  </a:lnTo>
                  <a:lnTo>
                    <a:pt x="50" y="85"/>
                  </a:lnTo>
                  <a:lnTo>
                    <a:pt x="55" y="83"/>
                  </a:lnTo>
                  <a:lnTo>
                    <a:pt x="60" y="80"/>
                  </a:lnTo>
                  <a:lnTo>
                    <a:pt x="64" y="75"/>
                  </a:lnTo>
                  <a:lnTo>
                    <a:pt x="66" y="70"/>
                  </a:lnTo>
                  <a:lnTo>
                    <a:pt x="69" y="63"/>
                  </a:lnTo>
                  <a:lnTo>
                    <a:pt x="70" y="57"/>
                  </a:lnTo>
                  <a:lnTo>
                    <a:pt x="72" y="4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76" name="Freeform 254"/>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77" name="Freeform 255"/>
            <p:cNvSpPr/>
            <p:nvPr userDrawn="1"/>
          </p:nvSpPr>
          <p:spPr bwMode="auto">
            <a:xfrm>
              <a:off x="1321" y="393"/>
              <a:ext cx="19" cy="24"/>
            </a:xfrm>
            <a:custGeom>
              <a:avLst/>
              <a:gdLst>
                <a:gd name="T0" fmla="*/ 0 w 57"/>
                <a:gd name="T1" fmla="*/ 0 h 72"/>
                <a:gd name="T2" fmla="*/ 0 w 57"/>
                <a:gd name="T3" fmla="*/ 0 h 72"/>
                <a:gd name="T4" fmla="*/ 0 w 57"/>
                <a:gd name="T5" fmla="*/ 0 h 72"/>
                <a:gd name="T6" fmla="*/ 0 w 57"/>
                <a:gd name="T7" fmla="*/ 0 h 72"/>
                <a:gd name="T8" fmla="*/ 0 w 57"/>
                <a:gd name="T9" fmla="*/ 0 h 72"/>
                <a:gd name="T10" fmla="*/ 0 w 57"/>
                <a:gd name="T11" fmla="*/ 0 h 72"/>
                <a:gd name="T12" fmla="*/ 0 w 57"/>
                <a:gd name="T13" fmla="*/ 0 h 72"/>
                <a:gd name="T14" fmla="*/ 0 w 57"/>
                <a:gd name="T15" fmla="*/ 0 h 72"/>
                <a:gd name="T16" fmla="*/ 0 w 57"/>
                <a:gd name="T17" fmla="*/ 0 h 72"/>
                <a:gd name="T18" fmla="*/ 0 w 57"/>
                <a:gd name="T19" fmla="*/ 0 h 72"/>
                <a:gd name="T20" fmla="*/ 0 w 57"/>
                <a:gd name="T21" fmla="*/ 0 h 72"/>
                <a:gd name="T22" fmla="*/ 0 w 57"/>
                <a:gd name="T23" fmla="*/ 0 h 72"/>
                <a:gd name="T24" fmla="*/ 0 w 57"/>
                <a:gd name="T25" fmla="*/ 0 h 72"/>
                <a:gd name="T26" fmla="*/ 0 w 57"/>
                <a:gd name="T27" fmla="*/ 0 h 72"/>
                <a:gd name="T28" fmla="*/ 0 w 57"/>
                <a:gd name="T29" fmla="*/ 0 h 72"/>
                <a:gd name="T30" fmla="*/ 0 w 57"/>
                <a:gd name="T31" fmla="*/ 0 h 72"/>
                <a:gd name="T32" fmla="*/ 0 w 57"/>
                <a:gd name="T33" fmla="*/ 0 h 72"/>
                <a:gd name="T34" fmla="*/ 0 w 57"/>
                <a:gd name="T35" fmla="*/ 0 h 72"/>
                <a:gd name="T36" fmla="*/ 0 w 57"/>
                <a:gd name="T37" fmla="*/ 0 h 72"/>
                <a:gd name="T38" fmla="*/ 0 w 57"/>
                <a:gd name="T39" fmla="*/ 0 h 72"/>
                <a:gd name="T40" fmla="*/ 0 w 57"/>
                <a:gd name="T41" fmla="*/ 0 h 72"/>
                <a:gd name="T42" fmla="*/ 0 w 57"/>
                <a:gd name="T43" fmla="*/ 0 h 72"/>
                <a:gd name="T44" fmla="*/ 0 w 57"/>
                <a:gd name="T45" fmla="*/ 0 h 72"/>
                <a:gd name="T46" fmla="*/ 0 w 57"/>
                <a:gd name="T47" fmla="*/ 0 h 72"/>
                <a:gd name="T48" fmla="*/ 0 w 57"/>
                <a:gd name="T49" fmla="*/ 0 h 72"/>
                <a:gd name="T50" fmla="*/ 0 w 57"/>
                <a:gd name="T51" fmla="*/ 0 h 72"/>
                <a:gd name="T52" fmla="*/ 0 w 57"/>
                <a:gd name="T53" fmla="*/ 0 h 72"/>
                <a:gd name="T54" fmla="*/ 0 w 57"/>
                <a:gd name="T55" fmla="*/ 0 h 72"/>
                <a:gd name="T56" fmla="*/ 0 w 57"/>
                <a:gd name="T57" fmla="*/ 0 h 72"/>
                <a:gd name="T58" fmla="*/ 0 w 57"/>
                <a:gd name="T59" fmla="*/ 0 h 72"/>
                <a:gd name="T60" fmla="*/ 0 w 57"/>
                <a:gd name="T61" fmla="*/ 0 h 72"/>
                <a:gd name="T62" fmla="*/ 0 w 57"/>
                <a:gd name="T63" fmla="*/ 0 h 72"/>
                <a:gd name="T64" fmla="*/ 0 w 57"/>
                <a:gd name="T65" fmla="*/ 0 h 72"/>
                <a:gd name="T66" fmla="*/ 0 w 57"/>
                <a:gd name="T67" fmla="*/ 0 h 72"/>
                <a:gd name="T68" fmla="*/ 0 w 57"/>
                <a:gd name="T69" fmla="*/ 0 h 72"/>
                <a:gd name="T70" fmla="*/ 0 w 57"/>
                <a:gd name="T71" fmla="*/ 0 h 72"/>
                <a:gd name="T72" fmla="*/ 0 w 57"/>
                <a:gd name="T73" fmla="*/ 0 h 7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7" h="72">
                  <a:moveTo>
                    <a:pt x="57" y="36"/>
                  </a:moveTo>
                  <a:lnTo>
                    <a:pt x="57" y="36"/>
                  </a:lnTo>
                  <a:lnTo>
                    <a:pt x="55" y="28"/>
                  </a:lnTo>
                  <a:lnTo>
                    <a:pt x="54" y="22"/>
                  </a:lnTo>
                  <a:lnTo>
                    <a:pt x="51" y="15"/>
                  </a:lnTo>
                  <a:lnTo>
                    <a:pt x="49" y="10"/>
                  </a:lnTo>
                  <a:lnTo>
                    <a:pt x="45" y="5"/>
                  </a:lnTo>
                  <a:lnTo>
                    <a:pt x="40" y="2"/>
                  </a:lnTo>
                  <a:lnTo>
                    <a:pt x="35" y="0"/>
                  </a:lnTo>
                  <a:lnTo>
                    <a:pt x="28" y="0"/>
                  </a:lnTo>
                  <a:lnTo>
                    <a:pt x="22" y="0"/>
                  </a:lnTo>
                  <a:lnTo>
                    <a:pt x="16" y="2"/>
                  </a:lnTo>
                  <a:lnTo>
                    <a:pt x="11" y="5"/>
                  </a:lnTo>
                  <a:lnTo>
                    <a:pt x="7" y="10"/>
                  </a:lnTo>
                  <a:lnTo>
                    <a:pt x="5" y="15"/>
                  </a:lnTo>
                  <a:lnTo>
                    <a:pt x="2" y="22"/>
                  </a:lnTo>
                  <a:lnTo>
                    <a:pt x="1" y="28"/>
                  </a:lnTo>
                  <a:lnTo>
                    <a:pt x="0" y="36"/>
                  </a:lnTo>
                  <a:lnTo>
                    <a:pt x="1" y="44"/>
                  </a:lnTo>
                  <a:lnTo>
                    <a:pt x="2" y="50"/>
                  </a:lnTo>
                  <a:lnTo>
                    <a:pt x="5" y="57"/>
                  </a:lnTo>
                  <a:lnTo>
                    <a:pt x="7" y="62"/>
                  </a:lnTo>
                  <a:lnTo>
                    <a:pt x="11" y="67"/>
                  </a:lnTo>
                  <a:lnTo>
                    <a:pt x="16" y="70"/>
                  </a:lnTo>
                  <a:lnTo>
                    <a:pt x="22" y="72"/>
                  </a:lnTo>
                  <a:lnTo>
                    <a:pt x="28" y="72"/>
                  </a:lnTo>
                  <a:lnTo>
                    <a:pt x="35" y="72"/>
                  </a:lnTo>
                  <a:lnTo>
                    <a:pt x="40" y="70"/>
                  </a:lnTo>
                  <a:lnTo>
                    <a:pt x="45" y="67"/>
                  </a:lnTo>
                  <a:lnTo>
                    <a:pt x="49" y="62"/>
                  </a:lnTo>
                  <a:lnTo>
                    <a:pt x="51" y="57"/>
                  </a:lnTo>
                  <a:lnTo>
                    <a:pt x="54" y="50"/>
                  </a:lnTo>
                  <a:lnTo>
                    <a:pt x="55" y="44"/>
                  </a:lnTo>
                  <a:lnTo>
                    <a:pt x="57" y="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78" name="Freeform 256"/>
            <p:cNvSpPr/>
            <p:nvPr userDrawn="1"/>
          </p:nvSpPr>
          <p:spPr bwMode="auto">
            <a:xfrm>
              <a:off x="1353" y="389"/>
              <a:ext cx="24" cy="32"/>
            </a:xfrm>
            <a:custGeom>
              <a:avLst/>
              <a:gdLst>
                <a:gd name="T0" fmla="*/ 0 w 74"/>
                <a:gd name="T1" fmla="*/ 0 h 96"/>
                <a:gd name="T2" fmla="*/ 0 w 74"/>
                <a:gd name="T3" fmla="*/ 0 h 96"/>
                <a:gd name="T4" fmla="*/ 0 w 74"/>
                <a:gd name="T5" fmla="*/ 0 h 96"/>
                <a:gd name="T6" fmla="*/ 0 w 74"/>
                <a:gd name="T7" fmla="*/ 0 h 96"/>
                <a:gd name="T8" fmla="*/ 0 w 74"/>
                <a:gd name="T9" fmla="*/ 0 h 96"/>
                <a:gd name="T10" fmla="*/ 0 w 74"/>
                <a:gd name="T11" fmla="*/ 0 h 96"/>
                <a:gd name="T12" fmla="*/ 0 w 74"/>
                <a:gd name="T13" fmla="*/ 0 h 96"/>
                <a:gd name="T14" fmla="*/ 0 w 74"/>
                <a:gd name="T15" fmla="*/ 0 h 96"/>
                <a:gd name="T16" fmla="*/ 0 w 74"/>
                <a:gd name="T17" fmla="*/ 0 h 96"/>
                <a:gd name="T18" fmla="*/ 0 w 74"/>
                <a:gd name="T19" fmla="*/ 0 h 96"/>
                <a:gd name="T20" fmla="*/ 0 w 74"/>
                <a:gd name="T21" fmla="*/ 0 h 96"/>
                <a:gd name="T22" fmla="*/ 0 w 74"/>
                <a:gd name="T23" fmla="*/ 0 h 96"/>
                <a:gd name="T24" fmla="*/ 0 w 74"/>
                <a:gd name="T25" fmla="*/ 0 h 96"/>
                <a:gd name="T26" fmla="*/ 0 w 74"/>
                <a:gd name="T27" fmla="*/ 0 h 96"/>
                <a:gd name="T28" fmla="*/ 0 w 74"/>
                <a:gd name="T29" fmla="*/ 0 h 96"/>
                <a:gd name="T30" fmla="*/ 0 w 74"/>
                <a:gd name="T31" fmla="*/ 0 h 96"/>
                <a:gd name="T32" fmla="*/ 0 w 74"/>
                <a:gd name="T33" fmla="*/ 0 h 96"/>
                <a:gd name="T34" fmla="*/ 0 w 74"/>
                <a:gd name="T35" fmla="*/ 0 h 96"/>
                <a:gd name="T36" fmla="*/ 0 w 74"/>
                <a:gd name="T37" fmla="*/ 0 h 96"/>
                <a:gd name="T38" fmla="*/ 0 w 74"/>
                <a:gd name="T39" fmla="*/ 0 h 96"/>
                <a:gd name="T40" fmla="*/ 0 w 74"/>
                <a:gd name="T41" fmla="*/ 0 h 96"/>
                <a:gd name="T42" fmla="*/ 0 w 74"/>
                <a:gd name="T43" fmla="*/ 0 h 96"/>
                <a:gd name="T44" fmla="*/ 0 w 74"/>
                <a:gd name="T45" fmla="*/ 0 h 96"/>
                <a:gd name="T46" fmla="*/ 0 w 74"/>
                <a:gd name="T47" fmla="*/ 0 h 96"/>
                <a:gd name="T48" fmla="*/ 0 w 74"/>
                <a:gd name="T49" fmla="*/ 0 h 96"/>
                <a:gd name="T50" fmla="*/ 0 w 74"/>
                <a:gd name="T51" fmla="*/ 0 h 96"/>
                <a:gd name="T52" fmla="*/ 0 w 74"/>
                <a:gd name="T53" fmla="*/ 0 h 96"/>
                <a:gd name="T54" fmla="*/ 0 w 74"/>
                <a:gd name="T55" fmla="*/ 0 h 96"/>
                <a:gd name="T56" fmla="*/ 0 w 74"/>
                <a:gd name="T57" fmla="*/ 0 h 96"/>
                <a:gd name="T58" fmla="*/ 0 w 74"/>
                <a:gd name="T59" fmla="*/ 0 h 96"/>
                <a:gd name="T60" fmla="*/ 0 w 74"/>
                <a:gd name="T61" fmla="*/ 0 h 96"/>
                <a:gd name="T62" fmla="*/ 0 w 74"/>
                <a:gd name="T63" fmla="*/ 0 h 96"/>
                <a:gd name="T64" fmla="*/ 0 w 74"/>
                <a:gd name="T65" fmla="*/ 0 h 96"/>
                <a:gd name="T66" fmla="*/ 0 w 74"/>
                <a:gd name="T67" fmla="*/ 0 h 96"/>
                <a:gd name="T68" fmla="*/ 0 w 74"/>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4" h="96">
                  <a:moveTo>
                    <a:pt x="0" y="3"/>
                  </a:moveTo>
                  <a:lnTo>
                    <a:pt x="12" y="3"/>
                  </a:lnTo>
                  <a:lnTo>
                    <a:pt x="15" y="14"/>
                  </a:lnTo>
                  <a:lnTo>
                    <a:pt x="22" y="9"/>
                  </a:lnTo>
                  <a:lnTo>
                    <a:pt x="30" y="4"/>
                  </a:lnTo>
                  <a:lnTo>
                    <a:pt x="38" y="1"/>
                  </a:lnTo>
                  <a:lnTo>
                    <a:pt x="47" y="0"/>
                  </a:lnTo>
                  <a:lnTo>
                    <a:pt x="52" y="0"/>
                  </a:lnTo>
                  <a:lnTo>
                    <a:pt x="57" y="3"/>
                  </a:lnTo>
                  <a:lnTo>
                    <a:pt x="62" y="4"/>
                  </a:lnTo>
                  <a:lnTo>
                    <a:pt x="66" y="8"/>
                  </a:lnTo>
                  <a:lnTo>
                    <a:pt x="70" y="12"/>
                  </a:lnTo>
                  <a:lnTo>
                    <a:pt x="73" y="18"/>
                  </a:lnTo>
                  <a:lnTo>
                    <a:pt x="74" y="25"/>
                  </a:lnTo>
                  <a:lnTo>
                    <a:pt x="74" y="32"/>
                  </a:lnTo>
                  <a:lnTo>
                    <a:pt x="74" y="96"/>
                  </a:lnTo>
                  <a:lnTo>
                    <a:pt x="60" y="96"/>
                  </a:lnTo>
                  <a:lnTo>
                    <a:pt x="60" y="38"/>
                  </a:lnTo>
                  <a:lnTo>
                    <a:pt x="60" y="28"/>
                  </a:lnTo>
                  <a:lnTo>
                    <a:pt x="57" y="21"/>
                  </a:lnTo>
                  <a:lnTo>
                    <a:pt x="55" y="17"/>
                  </a:lnTo>
                  <a:lnTo>
                    <a:pt x="52" y="15"/>
                  </a:lnTo>
                  <a:lnTo>
                    <a:pt x="48" y="14"/>
                  </a:lnTo>
                  <a:lnTo>
                    <a:pt x="43" y="13"/>
                  </a:lnTo>
                  <a:lnTo>
                    <a:pt x="35" y="14"/>
                  </a:lnTo>
                  <a:lnTo>
                    <a:pt x="29" y="17"/>
                  </a:lnTo>
                  <a:lnTo>
                    <a:pt x="21"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gr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ransition/>
  <p:txStyles>
    <p:titleStyle>
      <a:lvl1pPr algn="l" rtl="0" eaLnBrk="0" fontAlgn="base" hangingPunct="0">
        <a:spcBef>
          <a:spcPct val="0"/>
        </a:spcBef>
        <a:spcAft>
          <a:spcPct val="0"/>
        </a:spcAft>
        <a:defRPr sz="2100">
          <a:solidFill>
            <a:schemeClr val="tx1"/>
          </a:solidFill>
          <a:latin typeface="+mj-lt"/>
          <a:ea typeface="MS PGothic" panose="020B0600070205080204" charset="-128"/>
          <a:cs typeface="MS PGothic" panose="020B0600070205080204" charset="-128"/>
        </a:defRPr>
      </a:lvl1pPr>
      <a:lvl2pPr algn="l" rtl="0" eaLnBrk="0" fontAlgn="base" hangingPunct="0">
        <a:spcBef>
          <a:spcPct val="0"/>
        </a:spcBef>
        <a:spcAft>
          <a:spcPct val="0"/>
        </a:spcAft>
        <a:defRPr sz="2100">
          <a:solidFill>
            <a:schemeClr val="tx1"/>
          </a:solidFill>
          <a:latin typeface="Arial" panose="020B0604020202020204" pitchFamily="34" charset="0"/>
          <a:ea typeface="MS PGothic" panose="020B0600070205080204" charset="-128"/>
          <a:cs typeface="MS PGothic" panose="020B0600070205080204" charset="-128"/>
        </a:defRPr>
      </a:lvl2pPr>
      <a:lvl3pPr algn="l" rtl="0" eaLnBrk="0" fontAlgn="base" hangingPunct="0">
        <a:spcBef>
          <a:spcPct val="0"/>
        </a:spcBef>
        <a:spcAft>
          <a:spcPct val="0"/>
        </a:spcAft>
        <a:defRPr sz="2100">
          <a:solidFill>
            <a:schemeClr val="tx1"/>
          </a:solidFill>
          <a:latin typeface="Arial" panose="020B0604020202020204" pitchFamily="34" charset="0"/>
          <a:ea typeface="MS PGothic" panose="020B0600070205080204" charset="-128"/>
          <a:cs typeface="MS PGothic" panose="020B0600070205080204" charset="-128"/>
        </a:defRPr>
      </a:lvl3pPr>
      <a:lvl4pPr algn="l" rtl="0" eaLnBrk="0" fontAlgn="base" hangingPunct="0">
        <a:spcBef>
          <a:spcPct val="0"/>
        </a:spcBef>
        <a:spcAft>
          <a:spcPct val="0"/>
        </a:spcAft>
        <a:defRPr sz="2100">
          <a:solidFill>
            <a:schemeClr val="tx1"/>
          </a:solidFill>
          <a:latin typeface="Arial" panose="020B0604020202020204" pitchFamily="34" charset="0"/>
          <a:ea typeface="MS PGothic" panose="020B0600070205080204" charset="-128"/>
          <a:cs typeface="MS PGothic" panose="020B0600070205080204" charset="-128"/>
        </a:defRPr>
      </a:lvl4pPr>
      <a:lvl5pPr algn="l" rtl="0" eaLnBrk="0" fontAlgn="base" hangingPunct="0">
        <a:spcBef>
          <a:spcPct val="0"/>
        </a:spcBef>
        <a:spcAft>
          <a:spcPct val="0"/>
        </a:spcAft>
        <a:defRPr sz="2100">
          <a:solidFill>
            <a:schemeClr val="tx1"/>
          </a:solidFill>
          <a:latin typeface="Arial" panose="020B0604020202020204" pitchFamily="34" charset="0"/>
          <a:ea typeface="MS PGothic" panose="020B0600070205080204" charset="-128"/>
          <a:cs typeface="MS PGothic" panose="020B0600070205080204" charset="-128"/>
        </a:defRPr>
      </a:lvl5pPr>
      <a:lvl6pPr marL="342900" algn="l" rtl="0" eaLnBrk="0" fontAlgn="base" hangingPunct="0">
        <a:spcBef>
          <a:spcPct val="0"/>
        </a:spcBef>
        <a:spcAft>
          <a:spcPct val="0"/>
        </a:spcAft>
        <a:defRPr sz="1800">
          <a:solidFill>
            <a:schemeClr val="tx1"/>
          </a:solidFill>
          <a:latin typeface="Arial" panose="020B0604020202020204" pitchFamily="34" charset="0"/>
        </a:defRPr>
      </a:lvl6pPr>
      <a:lvl7pPr marL="685800" algn="l" rtl="0" eaLnBrk="0" fontAlgn="base" hangingPunct="0">
        <a:spcBef>
          <a:spcPct val="0"/>
        </a:spcBef>
        <a:spcAft>
          <a:spcPct val="0"/>
        </a:spcAft>
        <a:defRPr sz="1800">
          <a:solidFill>
            <a:schemeClr val="tx1"/>
          </a:solidFill>
          <a:latin typeface="Arial" panose="020B0604020202020204" pitchFamily="34" charset="0"/>
        </a:defRPr>
      </a:lvl7pPr>
      <a:lvl8pPr marL="1028700" algn="l" rtl="0" eaLnBrk="0" fontAlgn="base" hangingPunct="0">
        <a:spcBef>
          <a:spcPct val="0"/>
        </a:spcBef>
        <a:spcAft>
          <a:spcPct val="0"/>
        </a:spcAft>
        <a:defRPr sz="1800">
          <a:solidFill>
            <a:schemeClr val="tx1"/>
          </a:solidFill>
          <a:latin typeface="Arial" panose="020B0604020202020204" pitchFamily="34" charset="0"/>
        </a:defRPr>
      </a:lvl8pPr>
      <a:lvl9pPr marL="1371600" algn="l" rtl="0" eaLnBrk="0" fontAlgn="base" hangingPunct="0">
        <a:spcBef>
          <a:spcPct val="0"/>
        </a:spcBef>
        <a:spcAft>
          <a:spcPct val="0"/>
        </a:spcAft>
        <a:defRPr sz="1800">
          <a:solidFill>
            <a:schemeClr val="tx1"/>
          </a:solidFill>
          <a:latin typeface="Arial" panose="020B0604020202020204" pitchFamily="34" charset="0"/>
        </a:defRPr>
      </a:lvl9pPr>
    </p:titleStyle>
    <p:bodyStyle>
      <a:lvl1pPr marL="257175" indent="-257175" algn="l" rtl="0" eaLnBrk="0" fontAlgn="base" hangingPunct="0">
        <a:spcBef>
          <a:spcPct val="30000"/>
        </a:spcBef>
        <a:spcAft>
          <a:spcPct val="0"/>
        </a:spcAft>
        <a:buClr>
          <a:schemeClr val="accent1"/>
        </a:buClr>
        <a:buFont typeface="Webdings" panose="05030102010509060703" pitchFamily="18" charset="2"/>
        <a:buChar char="4"/>
        <a:defRPr sz="1500">
          <a:solidFill>
            <a:schemeClr val="tx1"/>
          </a:solidFill>
          <a:latin typeface="+mn-lt"/>
          <a:ea typeface="MS PGothic" panose="020B0600070205080204" charset="-128"/>
          <a:cs typeface="MS PGothic" panose="020B0600070205080204" charset="-128"/>
        </a:defRPr>
      </a:lvl1pPr>
      <a:lvl2pPr marL="557530" indent="-214630" algn="l" rtl="0" eaLnBrk="0" fontAlgn="base" hangingPunct="0">
        <a:spcBef>
          <a:spcPct val="30000"/>
        </a:spcBef>
        <a:spcAft>
          <a:spcPct val="0"/>
        </a:spcAft>
        <a:buClr>
          <a:schemeClr val="accent1"/>
        </a:buClr>
        <a:buFont typeface="Webdings" panose="05030102010509060703" pitchFamily="18" charset="2"/>
        <a:buChar char="4"/>
        <a:defRPr>
          <a:solidFill>
            <a:schemeClr val="tx1"/>
          </a:solidFill>
          <a:latin typeface="+mn-lt"/>
          <a:ea typeface="MS PGothic" panose="020B0600070205080204" charset="-128"/>
        </a:defRPr>
      </a:lvl2pPr>
      <a:lvl3pPr marL="857250" indent="-171450" algn="l" rtl="0" eaLnBrk="0" fontAlgn="base" hangingPunct="0">
        <a:spcBef>
          <a:spcPct val="30000"/>
        </a:spcBef>
        <a:spcAft>
          <a:spcPct val="0"/>
        </a:spcAft>
        <a:buClr>
          <a:schemeClr val="accent1"/>
        </a:buClr>
        <a:buFont typeface="Webdings" panose="05030102010509060703" pitchFamily="18" charset="2"/>
        <a:buChar char="4"/>
        <a:defRPr>
          <a:solidFill>
            <a:schemeClr val="tx1"/>
          </a:solidFill>
          <a:latin typeface="+mn-lt"/>
          <a:ea typeface="MS PGothic" panose="020B0600070205080204" charset="-128"/>
        </a:defRPr>
      </a:lvl3pPr>
      <a:lvl4pPr marL="1200150" indent="-171450" algn="l" rtl="0" eaLnBrk="0" fontAlgn="base" hangingPunct="0">
        <a:spcBef>
          <a:spcPct val="30000"/>
        </a:spcBef>
        <a:spcAft>
          <a:spcPct val="0"/>
        </a:spcAft>
        <a:buClr>
          <a:schemeClr val="accent1"/>
        </a:buClr>
        <a:buFont typeface="Webdings" panose="05030102010509060703" pitchFamily="18" charset="2"/>
        <a:buChar char=""/>
        <a:defRPr sz="1050">
          <a:solidFill>
            <a:schemeClr val="tx1"/>
          </a:solidFill>
          <a:latin typeface="+mn-lt"/>
          <a:ea typeface="MS PGothic" panose="020B0600070205080204" charset="-128"/>
        </a:defRPr>
      </a:lvl4pPr>
      <a:lvl5pPr marL="1543050" indent="-171450" algn="l" rtl="0" eaLnBrk="0" fontAlgn="base" hangingPunct="0">
        <a:spcBef>
          <a:spcPct val="30000"/>
        </a:spcBef>
        <a:spcAft>
          <a:spcPct val="0"/>
        </a:spcAft>
        <a:buClr>
          <a:schemeClr val="accent1"/>
        </a:buClr>
        <a:buFont typeface="Webdings" panose="05030102010509060703" pitchFamily="18" charset="2"/>
        <a:buChar char=""/>
        <a:defRPr sz="1050">
          <a:solidFill>
            <a:schemeClr val="tx1"/>
          </a:solidFill>
          <a:latin typeface="+mn-lt"/>
          <a:ea typeface="MS PGothic" panose="020B0600070205080204" charset="-128"/>
        </a:defRPr>
      </a:lvl5pPr>
      <a:lvl6pPr marL="1885950" indent="-171450" algn="l" rtl="0" eaLnBrk="0" fontAlgn="base" hangingPunct="0">
        <a:spcBef>
          <a:spcPct val="30000"/>
        </a:spcBef>
        <a:spcAft>
          <a:spcPct val="0"/>
        </a:spcAft>
        <a:buClr>
          <a:schemeClr val="accent1"/>
        </a:buClr>
        <a:buFont typeface="Webdings" panose="05030102010509060703" pitchFamily="18" charset="2"/>
        <a:buChar char=""/>
        <a:defRPr sz="1050">
          <a:solidFill>
            <a:schemeClr val="tx1"/>
          </a:solidFill>
          <a:latin typeface="+mn-lt"/>
        </a:defRPr>
      </a:lvl6pPr>
      <a:lvl7pPr marL="2228850" indent="-171450" algn="l" rtl="0" eaLnBrk="0" fontAlgn="base" hangingPunct="0">
        <a:spcBef>
          <a:spcPct val="30000"/>
        </a:spcBef>
        <a:spcAft>
          <a:spcPct val="0"/>
        </a:spcAft>
        <a:buClr>
          <a:schemeClr val="accent1"/>
        </a:buClr>
        <a:buFont typeface="Webdings" panose="05030102010509060703" pitchFamily="18" charset="2"/>
        <a:buChar char=""/>
        <a:defRPr sz="1050">
          <a:solidFill>
            <a:schemeClr val="tx1"/>
          </a:solidFill>
          <a:latin typeface="+mn-lt"/>
        </a:defRPr>
      </a:lvl7pPr>
      <a:lvl8pPr marL="2571750" indent="-171450" algn="l" rtl="0" eaLnBrk="0" fontAlgn="base" hangingPunct="0">
        <a:spcBef>
          <a:spcPct val="30000"/>
        </a:spcBef>
        <a:spcAft>
          <a:spcPct val="0"/>
        </a:spcAft>
        <a:buClr>
          <a:schemeClr val="accent1"/>
        </a:buClr>
        <a:buFont typeface="Webdings" panose="05030102010509060703" pitchFamily="18" charset="2"/>
        <a:buChar char=""/>
        <a:defRPr sz="1050">
          <a:solidFill>
            <a:schemeClr val="tx1"/>
          </a:solidFill>
          <a:latin typeface="+mn-lt"/>
        </a:defRPr>
      </a:lvl8pPr>
      <a:lvl9pPr marL="2914650" indent="-171450" algn="l" rtl="0" eaLnBrk="0" fontAlgn="base" hangingPunct="0">
        <a:spcBef>
          <a:spcPct val="30000"/>
        </a:spcBef>
        <a:spcAft>
          <a:spcPct val="0"/>
        </a:spcAft>
        <a:buClr>
          <a:schemeClr val="accent1"/>
        </a:buClr>
        <a:buFont typeface="Webdings" panose="05030102010509060703" pitchFamily="18" charset="2"/>
        <a:buChar char=""/>
        <a:defRPr sz="105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userDrawn="1"/>
        </p:nvSpPr>
        <p:spPr bwMode="auto">
          <a:xfrm>
            <a:off x="0" y="0"/>
            <a:ext cx="9144000" cy="702469"/>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685800" eaLnBrk="0" fontAlgn="base" hangingPunct="0">
              <a:lnSpc>
                <a:spcPct val="90000"/>
              </a:lnSpc>
              <a:spcBef>
                <a:spcPct val="30000"/>
              </a:spcBef>
              <a:spcAft>
                <a:spcPct val="0"/>
              </a:spcAft>
              <a:buClr>
                <a:srgbClr val="0065BD"/>
              </a:buClr>
              <a:buFont typeface="Webdings" panose="05030102010509060703" charset="0"/>
              <a:buChar char=""/>
              <a:defRPr/>
            </a:pPr>
            <a:endParaRPr lang="en-GB" sz="1350">
              <a:solidFill>
                <a:srgbClr val="595959"/>
              </a:solidFill>
              <a:ea typeface="MS PGothic" panose="020B0600070205080204" charset="-128"/>
              <a:cs typeface="Arial" panose="020B0604020202020204" pitchFamily="34" charset="0"/>
            </a:endParaRPr>
          </a:p>
        </p:txBody>
      </p:sp>
      <p:sp>
        <p:nvSpPr>
          <p:cNvPr id="4" name="Date Placeholder 3"/>
          <p:cNvSpPr>
            <a:spLocks noGrp="1"/>
          </p:cNvSpPr>
          <p:nvPr>
            <p:ph type="dt" sz="half" idx="2"/>
          </p:nvPr>
        </p:nvSpPr>
        <p:spPr>
          <a:xfrm>
            <a:off x="8131175" y="4869656"/>
            <a:ext cx="793750" cy="157163"/>
          </a:xfrm>
          <a:prstGeom prst="rect">
            <a:avLst/>
          </a:prstGeom>
        </p:spPr>
        <p:txBody>
          <a:bodyPr vert="horz" wrap="square" lIns="91440" tIns="45720" rIns="91440" bIns="45720" numCol="1" anchor="ctr" anchorCtr="0" compatLnSpc="1"/>
          <a:lstStyle>
            <a:lvl1pPr algn="r" eaLnBrk="1" hangingPunct="1">
              <a:lnSpc>
                <a:spcPct val="100000"/>
              </a:lnSpc>
              <a:spcBef>
                <a:spcPct val="0"/>
              </a:spcBef>
              <a:buClrTx/>
              <a:buFontTx/>
              <a:buNone/>
              <a:defRPr sz="525">
                <a:solidFill>
                  <a:srgbClr val="8D8D8D"/>
                </a:solidFill>
                <a:latin typeface="Arial" panose="020B0604020202020204" pitchFamily="34" charset="0"/>
                <a:cs typeface="Arial" panose="020B0604020202020204" pitchFamily="34" charset="0"/>
              </a:defRPr>
            </a:lvl1pPr>
          </a:lstStyle>
          <a:p>
            <a:pPr defTabSz="685800" fontAlgn="base">
              <a:spcAft>
                <a:spcPct val="0"/>
              </a:spcAft>
              <a:defRPr/>
            </a:pPr>
            <a:fld id="{3DAC5007-3588-4B9C-A013-40BFECBC9BD9}" type="datetimeFigureOut">
              <a:rPr lang="en-GB" smtClean="0">
                <a:ea typeface="MS PGothic" panose="020B0600070205080204" charset="-128"/>
              </a:rPr>
              <a:t>02/08/2022</a:t>
            </a:fld>
            <a:endParaRPr lang="en-GB">
              <a:ea typeface="MS PGothic" panose="020B0600070205080204" charset="-128"/>
            </a:endParaRPr>
          </a:p>
        </p:txBody>
      </p:sp>
      <p:sp>
        <p:nvSpPr>
          <p:cNvPr id="5" name="Footer Placeholder 4"/>
          <p:cNvSpPr>
            <a:spLocks noGrp="1"/>
          </p:cNvSpPr>
          <p:nvPr>
            <p:ph type="ftr" sz="quarter" idx="3"/>
          </p:nvPr>
        </p:nvSpPr>
        <p:spPr>
          <a:xfrm>
            <a:off x="1209675" y="4870847"/>
            <a:ext cx="6343650" cy="157163"/>
          </a:xfrm>
          <a:prstGeom prst="rect">
            <a:avLst/>
          </a:prstGeom>
        </p:spPr>
        <p:txBody>
          <a:bodyPr vert="horz" wrap="square" lIns="91440" tIns="45720" rIns="91440" bIns="45720" numCol="1" anchor="ctr" anchorCtr="0" compatLnSpc="1"/>
          <a:lstStyle>
            <a:lvl1pPr algn="ctr" eaLnBrk="1" hangingPunct="1">
              <a:lnSpc>
                <a:spcPct val="100000"/>
              </a:lnSpc>
              <a:spcBef>
                <a:spcPct val="0"/>
              </a:spcBef>
              <a:buClrTx/>
              <a:buFontTx/>
              <a:buNone/>
              <a:defRPr sz="525">
                <a:solidFill>
                  <a:srgbClr val="8D8D8D"/>
                </a:solidFill>
                <a:latin typeface="Arial" panose="020B0604020202020204" pitchFamily="34" charset="0"/>
                <a:ea typeface="+mn-ea"/>
                <a:cs typeface="Arial" panose="020B0604020202020204" pitchFamily="34" charset="0"/>
              </a:defRPr>
            </a:lvl1pPr>
          </a:lstStyle>
          <a:p>
            <a:pPr defTabSz="685800" fontAlgn="base">
              <a:spcAft>
                <a:spcPct val="0"/>
              </a:spcAft>
              <a:defRPr/>
            </a:pPr>
            <a:endParaRPr lang="en-GB"/>
          </a:p>
        </p:txBody>
      </p:sp>
      <p:sp>
        <p:nvSpPr>
          <p:cNvPr id="6" name="Slide Number Placeholder 5"/>
          <p:cNvSpPr>
            <a:spLocks noGrp="1"/>
          </p:cNvSpPr>
          <p:nvPr>
            <p:ph type="sldNum" sz="quarter" idx="4"/>
          </p:nvPr>
        </p:nvSpPr>
        <p:spPr>
          <a:xfrm>
            <a:off x="220663" y="4870847"/>
            <a:ext cx="412750" cy="157163"/>
          </a:xfrm>
          <a:prstGeom prst="rect">
            <a:avLst/>
          </a:prstGeom>
        </p:spPr>
        <p:txBody>
          <a:bodyPr vert="horz" wrap="square" lIns="91440" tIns="45720" rIns="91440" bIns="45720" numCol="1" anchor="ctr" anchorCtr="0" compatLnSpc="1"/>
          <a:lstStyle>
            <a:lvl1pPr eaLnBrk="1" hangingPunct="1">
              <a:lnSpc>
                <a:spcPct val="100000"/>
              </a:lnSpc>
              <a:spcBef>
                <a:spcPct val="0"/>
              </a:spcBef>
              <a:buClrTx/>
              <a:buFontTx/>
              <a:buNone/>
              <a:defRPr sz="525">
                <a:solidFill>
                  <a:srgbClr val="8D8D8D"/>
                </a:solidFill>
                <a:cs typeface="Arial" panose="020B0604020202020204" pitchFamily="34" charset="0"/>
              </a:defRPr>
            </a:lvl1pPr>
          </a:lstStyle>
          <a:p>
            <a:pPr defTabSz="685800" fontAlgn="base">
              <a:spcAft>
                <a:spcPct val="0"/>
              </a:spcAft>
            </a:pPr>
            <a:fld id="{CDBCBA6E-1E89-47FB-8E8C-9003B07BC802}" type="slidenum">
              <a:rPr lang="en-GB" altLang="en-US" smtClean="0">
                <a:ea typeface="MS PGothic" panose="020B0600070205080204" charset="-128"/>
              </a:rPr>
              <a:t>‹#›</a:t>
            </a:fld>
            <a:endParaRPr lang="en-GB" altLang="en-US">
              <a:ea typeface="MS PGothic" panose="020B0600070205080204" charset="-128"/>
            </a:endParaRPr>
          </a:p>
        </p:txBody>
      </p:sp>
      <p:sp>
        <p:nvSpPr>
          <p:cNvPr id="1030" name="Text Placeholder 2"/>
          <p:cNvSpPr>
            <a:spLocks noGrp="1"/>
          </p:cNvSpPr>
          <p:nvPr>
            <p:ph type="body" idx="1"/>
          </p:nvPr>
        </p:nvSpPr>
        <p:spPr bwMode="auto">
          <a:xfrm>
            <a:off x="220664" y="1421606"/>
            <a:ext cx="8694737"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p:txBody>
      </p:sp>
      <p:sp>
        <p:nvSpPr>
          <p:cNvPr id="1031" name="Title Placeholder 19"/>
          <p:cNvSpPr>
            <a:spLocks noGrp="1"/>
          </p:cNvSpPr>
          <p:nvPr>
            <p:ph type="title"/>
          </p:nvPr>
        </p:nvSpPr>
        <p:spPr bwMode="auto">
          <a:xfrm>
            <a:off x="214313" y="706041"/>
            <a:ext cx="8710612" cy="584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endParaRPr lang="en-GB" altLang="en-US"/>
          </a:p>
        </p:txBody>
      </p:sp>
      <p:grpSp>
        <p:nvGrpSpPr>
          <p:cNvPr id="1032" name="Group 11"/>
          <p:cNvGrpSpPr>
            <a:grpSpLocks noChangeAspect="1"/>
          </p:cNvGrpSpPr>
          <p:nvPr userDrawn="1"/>
        </p:nvGrpSpPr>
        <p:grpSpPr bwMode="auto">
          <a:xfrm>
            <a:off x="214313" y="195263"/>
            <a:ext cx="1981200" cy="316706"/>
            <a:chOff x="135" y="164"/>
            <a:chExt cx="1248" cy="266"/>
          </a:xfrm>
        </p:grpSpPr>
        <p:sp>
          <p:nvSpPr>
            <p:cNvPr id="1033" name="AutoShape 10"/>
            <p:cNvSpPr>
              <a:spLocks noChangeAspect="1" noChangeArrowheads="1" noTextEdit="1"/>
            </p:cNvSpPr>
            <p:nvPr userDrawn="1"/>
          </p:nvSpPr>
          <p:spPr bwMode="auto">
            <a:xfrm>
              <a:off x="135" y="164"/>
              <a:ext cx="1248"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grpSp>
          <p:nvGrpSpPr>
            <p:cNvPr id="1034" name="Group 212"/>
            <p:cNvGrpSpPr/>
            <p:nvPr userDrawn="1"/>
          </p:nvGrpSpPr>
          <p:grpSpPr bwMode="auto">
            <a:xfrm>
              <a:off x="135" y="164"/>
              <a:ext cx="1248" cy="206"/>
              <a:chOff x="135" y="164"/>
              <a:chExt cx="1248" cy="206"/>
            </a:xfrm>
          </p:grpSpPr>
          <p:sp>
            <p:nvSpPr>
              <p:cNvPr id="1079" name="Freeform 12"/>
              <p:cNvSpPr/>
              <p:nvPr userDrawn="1"/>
            </p:nvSpPr>
            <p:spPr bwMode="auto">
              <a:xfrm>
                <a:off x="135" y="164"/>
                <a:ext cx="178" cy="206"/>
              </a:xfrm>
              <a:custGeom>
                <a:avLst/>
                <a:gdLst>
                  <a:gd name="T0" fmla="*/ 0 w 534"/>
                  <a:gd name="T1" fmla="*/ 0 h 617"/>
                  <a:gd name="T2" fmla="*/ 0 w 534"/>
                  <a:gd name="T3" fmla="*/ 0 h 617"/>
                  <a:gd name="T4" fmla="*/ 0 w 534"/>
                  <a:gd name="T5" fmla="*/ 0 h 617"/>
                  <a:gd name="T6" fmla="*/ 0 w 534"/>
                  <a:gd name="T7" fmla="*/ 0 h 617"/>
                  <a:gd name="T8" fmla="*/ 0 w 534"/>
                  <a:gd name="T9" fmla="*/ 0 h 617"/>
                  <a:gd name="T10" fmla="*/ 0 w 534"/>
                  <a:gd name="T11" fmla="*/ 0 h 617"/>
                  <a:gd name="T12" fmla="*/ 0 w 534"/>
                  <a:gd name="T13" fmla="*/ 0 h 617"/>
                  <a:gd name="T14" fmla="*/ 0 w 534"/>
                  <a:gd name="T15" fmla="*/ 0 h 617"/>
                  <a:gd name="T16" fmla="*/ 0 w 534"/>
                  <a:gd name="T17" fmla="*/ 0 h 617"/>
                  <a:gd name="T18" fmla="*/ 0 w 534"/>
                  <a:gd name="T19" fmla="*/ 0 h 617"/>
                  <a:gd name="T20" fmla="*/ 0 w 534"/>
                  <a:gd name="T21" fmla="*/ 0 h 617"/>
                  <a:gd name="T22" fmla="*/ 0 w 534"/>
                  <a:gd name="T23" fmla="*/ 0 h 617"/>
                  <a:gd name="T24" fmla="*/ 0 w 534"/>
                  <a:gd name="T25" fmla="*/ 0 h 617"/>
                  <a:gd name="T26" fmla="*/ 0 w 534"/>
                  <a:gd name="T27" fmla="*/ 0 h 617"/>
                  <a:gd name="T28" fmla="*/ 0 w 534"/>
                  <a:gd name="T29" fmla="*/ 0 h 617"/>
                  <a:gd name="T30" fmla="*/ 0 w 534"/>
                  <a:gd name="T31" fmla="*/ 0 h 617"/>
                  <a:gd name="T32" fmla="*/ 0 w 534"/>
                  <a:gd name="T33" fmla="*/ 0 h 617"/>
                  <a:gd name="T34" fmla="*/ 0 w 534"/>
                  <a:gd name="T35" fmla="*/ 0 h 617"/>
                  <a:gd name="T36" fmla="*/ 0 w 534"/>
                  <a:gd name="T37" fmla="*/ 0 h 617"/>
                  <a:gd name="T38" fmla="*/ 0 w 534"/>
                  <a:gd name="T39" fmla="*/ 0 h 617"/>
                  <a:gd name="T40" fmla="*/ 0 w 534"/>
                  <a:gd name="T41" fmla="*/ 0 h 617"/>
                  <a:gd name="T42" fmla="*/ 0 w 534"/>
                  <a:gd name="T43" fmla="*/ 0 h 617"/>
                  <a:gd name="T44" fmla="*/ 0 w 534"/>
                  <a:gd name="T45" fmla="*/ 0 h 617"/>
                  <a:gd name="T46" fmla="*/ 0 w 534"/>
                  <a:gd name="T47" fmla="*/ 0 h 617"/>
                  <a:gd name="T48" fmla="*/ 0 w 534"/>
                  <a:gd name="T49" fmla="*/ 0 h 617"/>
                  <a:gd name="T50" fmla="*/ 0 w 534"/>
                  <a:gd name="T51" fmla="*/ 0 h 617"/>
                  <a:gd name="T52" fmla="*/ 0 w 534"/>
                  <a:gd name="T53" fmla="*/ 0 h 617"/>
                  <a:gd name="T54" fmla="*/ 0 w 534"/>
                  <a:gd name="T55" fmla="*/ 0 h 617"/>
                  <a:gd name="T56" fmla="*/ 0 w 534"/>
                  <a:gd name="T57" fmla="*/ 0 h 617"/>
                  <a:gd name="T58" fmla="*/ 0 w 534"/>
                  <a:gd name="T59" fmla="*/ 0 h 617"/>
                  <a:gd name="T60" fmla="*/ 0 w 534"/>
                  <a:gd name="T61" fmla="*/ 0 h 617"/>
                  <a:gd name="T62" fmla="*/ 0 w 534"/>
                  <a:gd name="T63" fmla="*/ 0 h 617"/>
                  <a:gd name="T64" fmla="*/ 0 w 534"/>
                  <a:gd name="T65" fmla="*/ 0 h 617"/>
                  <a:gd name="T66" fmla="*/ 0 w 534"/>
                  <a:gd name="T67" fmla="*/ 0 h 6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34" h="617">
                    <a:moveTo>
                      <a:pt x="124" y="3"/>
                    </a:moveTo>
                    <a:lnTo>
                      <a:pt x="411" y="3"/>
                    </a:lnTo>
                    <a:lnTo>
                      <a:pt x="424" y="3"/>
                    </a:lnTo>
                    <a:lnTo>
                      <a:pt x="452" y="3"/>
                    </a:lnTo>
                    <a:lnTo>
                      <a:pt x="522" y="0"/>
                    </a:lnTo>
                    <a:lnTo>
                      <a:pt x="534" y="0"/>
                    </a:lnTo>
                    <a:lnTo>
                      <a:pt x="532" y="29"/>
                    </a:lnTo>
                    <a:lnTo>
                      <a:pt x="532" y="48"/>
                    </a:lnTo>
                    <a:lnTo>
                      <a:pt x="532" y="87"/>
                    </a:lnTo>
                    <a:lnTo>
                      <a:pt x="532" y="123"/>
                    </a:lnTo>
                    <a:lnTo>
                      <a:pt x="532" y="133"/>
                    </a:lnTo>
                    <a:lnTo>
                      <a:pt x="532" y="326"/>
                    </a:lnTo>
                    <a:lnTo>
                      <a:pt x="532" y="350"/>
                    </a:lnTo>
                    <a:lnTo>
                      <a:pt x="530" y="372"/>
                    </a:lnTo>
                    <a:lnTo>
                      <a:pt x="528" y="391"/>
                    </a:lnTo>
                    <a:lnTo>
                      <a:pt x="525" y="409"/>
                    </a:lnTo>
                    <a:lnTo>
                      <a:pt x="520" y="426"/>
                    </a:lnTo>
                    <a:lnTo>
                      <a:pt x="515" y="442"/>
                    </a:lnTo>
                    <a:lnTo>
                      <a:pt x="508" y="456"/>
                    </a:lnTo>
                    <a:lnTo>
                      <a:pt x="499" y="469"/>
                    </a:lnTo>
                    <a:lnTo>
                      <a:pt x="490" y="482"/>
                    </a:lnTo>
                    <a:lnTo>
                      <a:pt x="478" y="495"/>
                    </a:lnTo>
                    <a:lnTo>
                      <a:pt x="464" y="507"/>
                    </a:lnTo>
                    <a:lnTo>
                      <a:pt x="449" y="518"/>
                    </a:lnTo>
                    <a:lnTo>
                      <a:pt x="430" y="531"/>
                    </a:lnTo>
                    <a:lnTo>
                      <a:pt x="411" y="543"/>
                    </a:lnTo>
                    <a:lnTo>
                      <a:pt x="389" y="554"/>
                    </a:lnTo>
                    <a:lnTo>
                      <a:pt x="364" y="567"/>
                    </a:lnTo>
                    <a:lnTo>
                      <a:pt x="280" y="609"/>
                    </a:lnTo>
                    <a:lnTo>
                      <a:pt x="274" y="613"/>
                    </a:lnTo>
                    <a:lnTo>
                      <a:pt x="266" y="617"/>
                    </a:lnTo>
                    <a:lnTo>
                      <a:pt x="259" y="613"/>
                    </a:lnTo>
                    <a:lnTo>
                      <a:pt x="252" y="609"/>
                    </a:lnTo>
                    <a:lnTo>
                      <a:pt x="209" y="588"/>
                    </a:lnTo>
                    <a:lnTo>
                      <a:pt x="170" y="570"/>
                    </a:lnTo>
                    <a:lnTo>
                      <a:pt x="127" y="547"/>
                    </a:lnTo>
                    <a:lnTo>
                      <a:pt x="108" y="535"/>
                    </a:lnTo>
                    <a:lnTo>
                      <a:pt x="91" y="525"/>
                    </a:lnTo>
                    <a:lnTo>
                      <a:pt x="75" y="513"/>
                    </a:lnTo>
                    <a:lnTo>
                      <a:pt x="61" y="501"/>
                    </a:lnTo>
                    <a:lnTo>
                      <a:pt x="49" y="488"/>
                    </a:lnTo>
                    <a:lnTo>
                      <a:pt x="39" y="475"/>
                    </a:lnTo>
                    <a:lnTo>
                      <a:pt x="30" y="462"/>
                    </a:lnTo>
                    <a:lnTo>
                      <a:pt x="22" y="447"/>
                    </a:lnTo>
                    <a:lnTo>
                      <a:pt x="16" y="431"/>
                    </a:lnTo>
                    <a:lnTo>
                      <a:pt x="12" y="413"/>
                    </a:lnTo>
                    <a:lnTo>
                      <a:pt x="8" y="395"/>
                    </a:lnTo>
                    <a:lnTo>
                      <a:pt x="5" y="374"/>
                    </a:lnTo>
                    <a:lnTo>
                      <a:pt x="4" y="351"/>
                    </a:lnTo>
                    <a:lnTo>
                      <a:pt x="3" y="326"/>
                    </a:lnTo>
                    <a:lnTo>
                      <a:pt x="3" y="133"/>
                    </a:lnTo>
                    <a:lnTo>
                      <a:pt x="3" y="123"/>
                    </a:lnTo>
                    <a:lnTo>
                      <a:pt x="3" y="87"/>
                    </a:lnTo>
                    <a:lnTo>
                      <a:pt x="3" y="48"/>
                    </a:lnTo>
                    <a:lnTo>
                      <a:pt x="1" y="22"/>
                    </a:lnTo>
                    <a:lnTo>
                      <a:pt x="0" y="0"/>
                    </a:lnTo>
                    <a:lnTo>
                      <a:pt x="12" y="0"/>
                    </a:lnTo>
                    <a:lnTo>
                      <a:pt x="82" y="3"/>
                    </a:lnTo>
                    <a:lnTo>
                      <a:pt x="110" y="3"/>
                    </a:lnTo>
                    <a:lnTo>
                      <a:pt x="124"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80" name="Freeform 13"/>
              <p:cNvSpPr/>
              <p:nvPr userDrawn="1"/>
            </p:nvSpPr>
            <p:spPr bwMode="auto">
              <a:xfrm>
                <a:off x="139" y="168"/>
                <a:ext cx="170" cy="197"/>
              </a:xfrm>
              <a:custGeom>
                <a:avLst/>
                <a:gdLst>
                  <a:gd name="T0" fmla="*/ 0 w 508"/>
                  <a:gd name="T1" fmla="*/ 0 h 592"/>
                  <a:gd name="T2" fmla="*/ 0 w 508"/>
                  <a:gd name="T3" fmla="*/ 0 h 592"/>
                  <a:gd name="T4" fmla="*/ 0 w 508"/>
                  <a:gd name="T5" fmla="*/ 0 h 592"/>
                  <a:gd name="T6" fmla="*/ 0 w 508"/>
                  <a:gd name="T7" fmla="*/ 0 h 592"/>
                  <a:gd name="T8" fmla="*/ 0 w 508"/>
                  <a:gd name="T9" fmla="*/ 0 h 592"/>
                  <a:gd name="T10" fmla="*/ 0 w 508"/>
                  <a:gd name="T11" fmla="*/ 0 h 592"/>
                  <a:gd name="T12" fmla="*/ 0 w 508"/>
                  <a:gd name="T13" fmla="*/ 0 h 592"/>
                  <a:gd name="T14" fmla="*/ 0 w 508"/>
                  <a:gd name="T15" fmla="*/ 0 h 592"/>
                  <a:gd name="T16" fmla="*/ 0 w 508"/>
                  <a:gd name="T17" fmla="*/ 0 h 592"/>
                  <a:gd name="T18" fmla="*/ 0 w 508"/>
                  <a:gd name="T19" fmla="*/ 0 h 592"/>
                  <a:gd name="T20" fmla="*/ 0 w 508"/>
                  <a:gd name="T21" fmla="*/ 0 h 592"/>
                  <a:gd name="T22" fmla="*/ 0 w 508"/>
                  <a:gd name="T23" fmla="*/ 0 h 592"/>
                  <a:gd name="T24" fmla="*/ 0 w 508"/>
                  <a:gd name="T25" fmla="*/ 0 h 592"/>
                  <a:gd name="T26" fmla="*/ 0 w 508"/>
                  <a:gd name="T27" fmla="*/ 0 h 592"/>
                  <a:gd name="T28" fmla="*/ 0 w 508"/>
                  <a:gd name="T29" fmla="*/ 0 h 592"/>
                  <a:gd name="T30" fmla="*/ 0 w 508"/>
                  <a:gd name="T31" fmla="*/ 0 h 592"/>
                  <a:gd name="T32" fmla="*/ 0 w 508"/>
                  <a:gd name="T33" fmla="*/ 0 h 592"/>
                  <a:gd name="T34" fmla="*/ 0 w 508"/>
                  <a:gd name="T35" fmla="*/ 0 h 592"/>
                  <a:gd name="T36" fmla="*/ 0 w 508"/>
                  <a:gd name="T37" fmla="*/ 0 h 592"/>
                  <a:gd name="T38" fmla="*/ 0 w 508"/>
                  <a:gd name="T39" fmla="*/ 0 h 592"/>
                  <a:gd name="T40" fmla="*/ 0 w 508"/>
                  <a:gd name="T41" fmla="*/ 0 h 592"/>
                  <a:gd name="T42" fmla="*/ 0 w 508"/>
                  <a:gd name="T43" fmla="*/ 0 h 592"/>
                  <a:gd name="T44" fmla="*/ 0 w 508"/>
                  <a:gd name="T45" fmla="*/ 0 h 592"/>
                  <a:gd name="T46" fmla="*/ 0 w 508"/>
                  <a:gd name="T47" fmla="*/ 0 h 592"/>
                  <a:gd name="T48" fmla="*/ 0 w 508"/>
                  <a:gd name="T49" fmla="*/ 0 h 592"/>
                  <a:gd name="T50" fmla="*/ 0 w 508"/>
                  <a:gd name="T51" fmla="*/ 0 h 592"/>
                  <a:gd name="T52" fmla="*/ 0 w 508"/>
                  <a:gd name="T53" fmla="*/ 0 h 592"/>
                  <a:gd name="T54" fmla="*/ 0 w 508"/>
                  <a:gd name="T55" fmla="*/ 0 h 592"/>
                  <a:gd name="T56" fmla="*/ 0 w 508"/>
                  <a:gd name="T57" fmla="*/ 0 h 592"/>
                  <a:gd name="T58" fmla="*/ 0 w 508"/>
                  <a:gd name="T59" fmla="*/ 0 h 592"/>
                  <a:gd name="T60" fmla="*/ 0 w 508"/>
                  <a:gd name="T61" fmla="*/ 0 h 592"/>
                  <a:gd name="T62" fmla="*/ 0 w 508"/>
                  <a:gd name="T63" fmla="*/ 0 h 592"/>
                  <a:gd name="T64" fmla="*/ 0 w 508"/>
                  <a:gd name="T65" fmla="*/ 0 h 592"/>
                  <a:gd name="T66" fmla="*/ 0 w 508"/>
                  <a:gd name="T67" fmla="*/ 0 h 592"/>
                  <a:gd name="T68" fmla="*/ 0 w 508"/>
                  <a:gd name="T69" fmla="*/ 0 h 592"/>
                  <a:gd name="T70" fmla="*/ 0 w 508"/>
                  <a:gd name="T71" fmla="*/ 0 h 592"/>
                  <a:gd name="T72" fmla="*/ 0 w 508"/>
                  <a:gd name="T73" fmla="*/ 0 h 592"/>
                  <a:gd name="T74" fmla="*/ 0 w 508"/>
                  <a:gd name="T75" fmla="*/ 0 h 5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8" h="592">
                    <a:moveTo>
                      <a:pt x="253" y="592"/>
                    </a:moveTo>
                    <a:lnTo>
                      <a:pt x="307" y="566"/>
                    </a:lnTo>
                    <a:lnTo>
                      <a:pt x="309" y="564"/>
                    </a:lnTo>
                    <a:lnTo>
                      <a:pt x="309" y="563"/>
                    </a:lnTo>
                    <a:lnTo>
                      <a:pt x="309" y="313"/>
                    </a:lnTo>
                    <a:lnTo>
                      <a:pt x="309" y="312"/>
                    </a:lnTo>
                    <a:lnTo>
                      <a:pt x="310" y="312"/>
                    </a:lnTo>
                    <a:lnTo>
                      <a:pt x="507" y="312"/>
                    </a:lnTo>
                    <a:lnTo>
                      <a:pt x="508" y="312"/>
                    </a:lnTo>
                    <a:lnTo>
                      <a:pt x="508" y="311"/>
                    </a:lnTo>
                    <a:lnTo>
                      <a:pt x="508" y="204"/>
                    </a:lnTo>
                    <a:lnTo>
                      <a:pt x="508" y="202"/>
                    </a:lnTo>
                    <a:lnTo>
                      <a:pt x="507" y="203"/>
                    </a:lnTo>
                    <a:lnTo>
                      <a:pt x="310" y="203"/>
                    </a:lnTo>
                    <a:lnTo>
                      <a:pt x="309" y="203"/>
                    </a:lnTo>
                    <a:lnTo>
                      <a:pt x="309" y="202"/>
                    </a:lnTo>
                    <a:lnTo>
                      <a:pt x="309" y="2"/>
                    </a:lnTo>
                    <a:lnTo>
                      <a:pt x="309" y="0"/>
                    </a:lnTo>
                    <a:lnTo>
                      <a:pt x="307" y="1"/>
                    </a:lnTo>
                    <a:lnTo>
                      <a:pt x="200" y="1"/>
                    </a:lnTo>
                    <a:lnTo>
                      <a:pt x="197" y="0"/>
                    </a:lnTo>
                    <a:lnTo>
                      <a:pt x="198" y="2"/>
                    </a:lnTo>
                    <a:lnTo>
                      <a:pt x="198" y="202"/>
                    </a:lnTo>
                    <a:lnTo>
                      <a:pt x="198" y="203"/>
                    </a:lnTo>
                    <a:lnTo>
                      <a:pt x="197" y="203"/>
                    </a:lnTo>
                    <a:lnTo>
                      <a:pt x="1" y="203"/>
                    </a:lnTo>
                    <a:lnTo>
                      <a:pt x="0" y="202"/>
                    </a:lnTo>
                    <a:lnTo>
                      <a:pt x="0" y="204"/>
                    </a:lnTo>
                    <a:lnTo>
                      <a:pt x="0" y="311"/>
                    </a:lnTo>
                    <a:lnTo>
                      <a:pt x="0" y="312"/>
                    </a:lnTo>
                    <a:lnTo>
                      <a:pt x="1" y="312"/>
                    </a:lnTo>
                    <a:lnTo>
                      <a:pt x="197" y="312"/>
                    </a:lnTo>
                    <a:lnTo>
                      <a:pt x="198" y="312"/>
                    </a:lnTo>
                    <a:lnTo>
                      <a:pt x="198" y="313"/>
                    </a:lnTo>
                    <a:lnTo>
                      <a:pt x="198" y="563"/>
                    </a:lnTo>
                    <a:lnTo>
                      <a:pt x="197" y="566"/>
                    </a:lnTo>
                    <a:lnTo>
                      <a:pt x="198" y="566"/>
                    </a:lnTo>
                    <a:lnTo>
                      <a:pt x="253" y="59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81" name="Freeform 14"/>
              <p:cNvSpPr/>
              <p:nvPr userDrawn="1"/>
            </p:nvSpPr>
            <p:spPr bwMode="auto">
              <a:xfrm>
                <a:off x="139" y="168"/>
                <a:ext cx="66" cy="68"/>
              </a:xfrm>
              <a:custGeom>
                <a:avLst/>
                <a:gdLst>
                  <a:gd name="T0" fmla="*/ 0 w 198"/>
                  <a:gd name="T1" fmla="*/ 0 h 203"/>
                  <a:gd name="T2" fmla="*/ 0 w 198"/>
                  <a:gd name="T3" fmla="*/ 0 h 203"/>
                  <a:gd name="T4" fmla="*/ 0 w 198"/>
                  <a:gd name="T5" fmla="*/ 0 h 203"/>
                  <a:gd name="T6" fmla="*/ 0 w 198"/>
                  <a:gd name="T7" fmla="*/ 0 h 203"/>
                  <a:gd name="T8" fmla="*/ 0 w 198"/>
                  <a:gd name="T9" fmla="*/ 0 h 203"/>
                  <a:gd name="T10" fmla="*/ 0 w 198"/>
                  <a:gd name="T11" fmla="*/ 0 h 203"/>
                  <a:gd name="T12" fmla="*/ 0 w 198"/>
                  <a:gd name="T13" fmla="*/ 0 h 203"/>
                  <a:gd name="T14" fmla="*/ 0 w 198"/>
                  <a:gd name="T15" fmla="*/ 0 h 203"/>
                  <a:gd name="T16" fmla="*/ 0 w 198"/>
                  <a:gd name="T17" fmla="*/ 0 h 203"/>
                  <a:gd name="T18" fmla="*/ 0 w 198"/>
                  <a:gd name="T19" fmla="*/ 0 h 203"/>
                  <a:gd name="T20" fmla="*/ 0 w 198"/>
                  <a:gd name="T21" fmla="*/ 0 h 203"/>
                  <a:gd name="T22" fmla="*/ 0 w 198"/>
                  <a:gd name="T23" fmla="*/ 0 h 203"/>
                  <a:gd name="T24" fmla="*/ 0 w 198"/>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8" h="203">
                    <a:moveTo>
                      <a:pt x="1" y="1"/>
                    </a:moveTo>
                    <a:lnTo>
                      <a:pt x="0" y="0"/>
                    </a:lnTo>
                    <a:lnTo>
                      <a:pt x="0" y="2"/>
                    </a:lnTo>
                    <a:lnTo>
                      <a:pt x="0" y="202"/>
                    </a:lnTo>
                    <a:lnTo>
                      <a:pt x="0" y="203"/>
                    </a:lnTo>
                    <a:lnTo>
                      <a:pt x="1" y="203"/>
                    </a:lnTo>
                    <a:lnTo>
                      <a:pt x="197" y="203"/>
                    </a:lnTo>
                    <a:lnTo>
                      <a:pt x="198" y="203"/>
                    </a:lnTo>
                    <a:lnTo>
                      <a:pt x="198" y="202"/>
                    </a:lnTo>
                    <a:lnTo>
                      <a:pt x="198" y="2"/>
                    </a:lnTo>
                    <a:lnTo>
                      <a:pt x="198" y="0"/>
                    </a:lnTo>
                    <a:lnTo>
                      <a:pt x="197" y="1"/>
                    </a:lnTo>
                    <a:lnTo>
                      <a:pt x="1" y="1"/>
                    </a:lnTo>
                    <a:close/>
                  </a:path>
                </a:pathLst>
              </a:custGeom>
              <a:solidFill>
                <a:srgbClr val="EF4957"/>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82" name="Freeform 15"/>
              <p:cNvSpPr/>
              <p:nvPr userDrawn="1"/>
            </p:nvSpPr>
            <p:spPr bwMode="auto">
              <a:xfrm>
                <a:off x="242" y="168"/>
                <a:ext cx="67" cy="68"/>
              </a:xfrm>
              <a:custGeom>
                <a:avLst/>
                <a:gdLst>
                  <a:gd name="T0" fmla="*/ 0 w 199"/>
                  <a:gd name="T1" fmla="*/ 0 h 203"/>
                  <a:gd name="T2" fmla="*/ 0 w 199"/>
                  <a:gd name="T3" fmla="*/ 0 h 203"/>
                  <a:gd name="T4" fmla="*/ 0 w 199"/>
                  <a:gd name="T5" fmla="*/ 0 h 203"/>
                  <a:gd name="T6" fmla="*/ 0 w 199"/>
                  <a:gd name="T7" fmla="*/ 0 h 203"/>
                  <a:gd name="T8" fmla="*/ 0 w 199"/>
                  <a:gd name="T9" fmla="*/ 0 h 203"/>
                  <a:gd name="T10" fmla="*/ 0 w 199"/>
                  <a:gd name="T11" fmla="*/ 0 h 203"/>
                  <a:gd name="T12" fmla="*/ 0 w 199"/>
                  <a:gd name="T13" fmla="*/ 0 h 203"/>
                  <a:gd name="T14" fmla="*/ 0 w 199"/>
                  <a:gd name="T15" fmla="*/ 0 h 203"/>
                  <a:gd name="T16" fmla="*/ 0 w 199"/>
                  <a:gd name="T17" fmla="*/ 0 h 203"/>
                  <a:gd name="T18" fmla="*/ 0 w 199"/>
                  <a:gd name="T19" fmla="*/ 0 h 203"/>
                  <a:gd name="T20" fmla="*/ 0 w 199"/>
                  <a:gd name="T21" fmla="*/ 0 h 203"/>
                  <a:gd name="T22" fmla="*/ 0 w 199"/>
                  <a:gd name="T23" fmla="*/ 0 h 203"/>
                  <a:gd name="T24" fmla="*/ 0 w 199"/>
                  <a:gd name="T25" fmla="*/ 0 h 2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9" h="203">
                    <a:moveTo>
                      <a:pt x="2" y="1"/>
                    </a:moveTo>
                    <a:lnTo>
                      <a:pt x="0" y="0"/>
                    </a:lnTo>
                    <a:lnTo>
                      <a:pt x="0" y="2"/>
                    </a:lnTo>
                    <a:lnTo>
                      <a:pt x="0" y="202"/>
                    </a:lnTo>
                    <a:lnTo>
                      <a:pt x="0" y="203"/>
                    </a:lnTo>
                    <a:lnTo>
                      <a:pt x="1" y="203"/>
                    </a:lnTo>
                    <a:lnTo>
                      <a:pt x="198" y="203"/>
                    </a:lnTo>
                    <a:lnTo>
                      <a:pt x="199" y="203"/>
                    </a:lnTo>
                    <a:lnTo>
                      <a:pt x="199" y="202"/>
                    </a:lnTo>
                    <a:lnTo>
                      <a:pt x="199" y="2"/>
                    </a:lnTo>
                    <a:lnTo>
                      <a:pt x="199" y="0"/>
                    </a:lnTo>
                    <a:lnTo>
                      <a:pt x="198" y="1"/>
                    </a:lnTo>
                    <a:lnTo>
                      <a:pt x="2" y="1"/>
                    </a:lnTo>
                    <a:close/>
                  </a:path>
                </a:pathLst>
              </a:custGeom>
              <a:solidFill>
                <a:srgbClr val="EF4957"/>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83" name="Freeform 16"/>
              <p:cNvSpPr/>
              <p:nvPr userDrawn="1"/>
            </p:nvSpPr>
            <p:spPr bwMode="auto">
              <a:xfrm>
                <a:off x="139" y="272"/>
                <a:ext cx="66" cy="85"/>
              </a:xfrm>
              <a:custGeom>
                <a:avLst/>
                <a:gdLst>
                  <a:gd name="T0" fmla="*/ 0 w 198"/>
                  <a:gd name="T1" fmla="*/ 0 h 254"/>
                  <a:gd name="T2" fmla="*/ 0 w 198"/>
                  <a:gd name="T3" fmla="*/ 0 h 254"/>
                  <a:gd name="T4" fmla="*/ 0 w 198"/>
                  <a:gd name="T5" fmla="*/ 0 h 254"/>
                  <a:gd name="T6" fmla="*/ 0 w 198"/>
                  <a:gd name="T7" fmla="*/ 0 h 254"/>
                  <a:gd name="T8" fmla="*/ 0 w 198"/>
                  <a:gd name="T9" fmla="*/ 0 h 254"/>
                  <a:gd name="T10" fmla="*/ 0 w 198"/>
                  <a:gd name="T11" fmla="*/ 0 h 254"/>
                  <a:gd name="T12" fmla="*/ 0 w 198"/>
                  <a:gd name="T13" fmla="*/ 0 h 254"/>
                  <a:gd name="T14" fmla="*/ 0 w 198"/>
                  <a:gd name="T15" fmla="*/ 0 h 254"/>
                  <a:gd name="T16" fmla="*/ 0 w 198"/>
                  <a:gd name="T17" fmla="*/ 0 h 254"/>
                  <a:gd name="T18" fmla="*/ 0 w 198"/>
                  <a:gd name="T19" fmla="*/ 0 h 254"/>
                  <a:gd name="T20" fmla="*/ 0 w 198"/>
                  <a:gd name="T21" fmla="*/ 0 h 254"/>
                  <a:gd name="T22" fmla="*/ 0 w 198"/>
                  <a:gd name="T23" fmla="*/ 0 h 254"/>
                  <a:gd name="T24" fmla="*/ 0 w 198"/>
                  <a:gd name="T25" fmla="*/ 0 h 254"/>
                  <a:gd name="T26" fmla="*/ 0 w 198"/>
                  <a:gd name="T27" fmla="*/ 0 h 254"/>
                  <a:gd name="T28" fmla="*/ 0 w 198"/>
                  <a:gd name="T29" fmla="*/ 0 h 254"/>
                  <a:gd name="T30" fmla="*/ 0 w 198"/>
                  <a:gd name="T31" fmla="*/ 0 h 254"/>
                  <a:gd name="T32" fmla="*/ 0 w 198"/>
                  <a:gd name="T33" fmla="*/ 0 h 254"/>
                  <a:gd name="T34" fmla="*/ 0 w 198"/>
                  <a:gd name="T35" fmla="*/ 0 h 254"/>
                  <a:gd name="T36" fmla="*/ 0 w 198"/>
                  <a:gd name="T37" fmla="*/ 0 h 254"/>
                  <a:gd name="T38" fmla="*/ 0 w 198"/>
                  <a:gd name="T39" fmla="*/ 0 h 254"/>
                  <a:gd name="T40" fmla="*/ 0 w 198"/>
                  <a:gd name="T41" fmla="*/ 0 h 254"/>
                  <a:gd name="T42" fmla="*/ 0 w 198"/>
                  <a:gd name="T43" fmla="*/ 0 h 254"/>
                  <a:gd name="T44" fmla="*/ 0 w 198"/>
                  <a:gd name="T45" fmla="*/ 0 h 254"/>
                  <a:gd name="T46" fmla="*/ 0 w 198"/>
                  <a:gd name="T47" fmla="*/ 0 h 254"/>
                  <a:gd name="T48" fmla="*/ 0 w 198"/>
                  <a:gd name="T49" fmla="*/ 0 h 254"/>
                  <a:gd name="T50" fmla="*/ 0 w 198"/>
                  <a:gd name="T51" fmla="*/ 0 h 254"/>
                  <a:gd name="T52" fmla="*/ 0 w 198"/>
                  <a:gd name="T53" fmla="*/ 0 h 254"/>
                  <a:gd name="T54" fmla="*/ 0 w 198"/>
                  <a:gd name="T55" fmla="*/ 0 h 254"/>
                  <a:gd name="T56" fmla="*/ 0 w 198"/>
                  <a:gd name="T57" fmla="*/ 0 h 2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98" h="254">
                    <a:moveTo>
                      <a:pt x="197" y="0"/>
                    </a:moveTo>
                    <a:lnTo>
                      <a:pt x="0" y="0"/>
                    </a:lnTo>
                    <a:lnTo>
                      <a:pt x="0" y="1"/>
                    </a:lnTo>
                    <a:lnTo>
                      <a:pt x="0" y="13"/>
                    </a:lnTo>
                    <a:lnTo>
                      <a:pt x="0" y="32"/>
                    </a:lnTo>
                    <a:lnTo>
                      <a:pt x="1" y="52"/>
                    </a:lnTo>
                    <a:lnTo>
                      <a:pt x="4" y="69"/>
                    </a:lnTo>
                    <a:lnTo>
                      <a:pt x="8" y="85"/>
                    </a:lnTo>
                    <a:lnTo>
                      <a:pt x="12" y="101"/>
                    </a:lnTo>
                    <a:lnTo>
                      <a:pt x="17" y="115"/>
                    </a:lnTo>
                    <a:lnTo>
                      <a:pt x="25" y="129"/>
                    </a:lnTo>
                    <a:lnTo>
                      <a:pt x="32" y="142"/>
                    </a:lnTo>
                    <a:lnTo>
                      <a:pt x="41" y="154"/>
                    </a:lnTo>
                    <a:lnTo>
                      <a:pt x="52" y="166"/>
                    </a:lnTo>
                    <a:lnTo>
                      <a:pt x="65" y="177"/>
                    </a:lnTo>
                    <a:lnTo>
                      <a:pt x="78" y="189"/>
                    </a:lnTo>
                    <a:lnTo>
                      <a:pt x="93" y="199"/>
                    </a:lnTo>
                    <a:lnTo>
                      <a:pt x="110" y="210"/>
                    </a:lnTo>
                    <a:lnTo>
                      <a:pt x="128" y="220"/>
                    </a:lnTo>
                    <a:lnTo>
                      <a:pt x="149" y="230"/>
                    </a:lnTo>
                    <a:lnTo>
                      <a:pt x="185" y="247"/>
                    </a:lnTo>
                    <a:lnTo>
                      <a:pt x="197" y="252"/>
                    </a:lnTo>
                    <a:lnTo>
                      <a:pt x="198" y="254"/>
                    </a:lnTo>
                    <a:lnTo>
                      <a:pt x="198" y="252"/>
                    </a:lnTo>
                    <a:lnTo>
                      <a:pt x="198" y="1"/>
                    </a:lnTo>
                    <a:lnTo>
                      <a:pt x="198" y="0"/>
                    </a:lnTo>
                    <a:lnTo>
                      <a:pt x="197" y="0"/>
                    </a:lnTo>
                    <a:close/>
                  </a:path>
                </a:pathLst>
              </a:custGeom>
              <a:solidFill>
                <a:srgbClr val="EF4957"/>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84" name="Freeform 17"/>
              <p:cNvSpPr/>
              <p:nvPr userDrawn="1"/>
            </p:nvSpPr>
            <p:spPr bwMode="auto">
              <a:xfrm>
                <a:off x="242" y="272"/>
                <a:ext cx="67" cy="85"/>
              </a:xfrm>
              <a:custGeom>
                <a:avLst/>
                <a:gdLst>
                  <a:gd name="T0" fmla="*/ 0 w 199"/>
                  <a:gd name="T1" fmla="*/ 0 h 254"/>
                  <a:gd name="T2" fmla="*/ 0 w 199"/>
                  <a:gd name="T3" fmla="*/ 0 h 254"/>
                  <a:gd name="T4" fmla="*/ 0 w 199"/>
                  <a:gd name="T5" fmla="*/ 0 h 254"/>
                  <a:gd name="T6" fmla="*/ 0 w 199"/>
                  <a:gd name="T7" fmla="*/ 0 h 254"/>
                  <a:gd name="T8" fmla="*/ 0 w 199"/>
                  <a:gd name="T9" fmla="*/ 0 h 254"/>
                  <a:gd name="T10" fmla="*/ 0 w 199"/>
                  <a:gd name="T11" fmla="*/ 0 h 254"/>
                  <a:gd name="T12" fmla="*/ 0 w 199"/>
                  <a:gd name="T13" fmla="*/ 0 h 254"/>
                  <a:gd name="T14" fmla="*/ 0 w 199"/>
                  <a:gd name="T15" fmla="*/ 0 h 254"/>
                  <a:gd name="T16" fmla="*/ 0 w 199"/>
                  <a:gd name="T17" fmla="*/ 0 h 254"/>
                  <a:gd name="T18" fmla="*/ 0 w 199"/>
                  <a:gd name="T19" fmla="*/ 0 h 254"/>
                  <a:gd name="T20" fmla="*/ 0 w 199"/>
                  <a:gd name="T21" fmla="*/ 0 h 254"/>
                  <a:gd name="T22" fmla="*/ 0 w 199"/>
                  <a:gd name="T23" fmla="*/ 0 h 254"/>
                  <a:gd name="T24" fmla="*/ 0 w 199"/>
                  <a:gd name="T25" fmla="*/ 0 h 254"/>
                  <a:gd name="T26" fmla="*/ 0 w 199"/>
                  <a:gd name="T27" fmla="*/ 0 h 254"/>
                  <a:gd name="T28" fmla="*/ 0 w 199"/>
                  <a:gd name="T29" fmla="*/ 0 h 254"/>
                  <a:gd name="T30" fmla="*/ 0 w 199"/>
                  <a:gd name="T31" fmla="*/ 0 h 254"/>
                  <a:gd name="T32" fmla="*/ 0 w 199"/>
                  <a:gd name="T33" fmla="*/ 0 h 254"/>
                  <a:gd name="T34" fmla="*/ 0 w 199"/>
                  <a:gd name="T35" fmla="*/ 0 h 254"/>
                  <a:gd name="T36" fmla="*/ 0 w 199"/>
                  <a:gd name="T37" fmla="*/ 0 h 254"/>
                  <a:gd name="T38" fmla="*/ 0 w 199"/>
                  <a:gd name="T39" fmla="*/ 0 h 254"/>
                  <a:gd name="T40" fmla="*/ 0 w 199"/>
                  <a:gd name="T41" fmla="*/ 0 h 254"/>
                  <a:gd name="T42" fmla="*/ 0 w 199"/>
                  <a:gd name="T43" fmla="*/ 0 h 254"/>
                  <a:gd name="T44" fmla="*/ 0 w 199"/>
                  <a:gd name="T45" fmla="*/ 0 h 254"/>
                  <a:gd name="T46" fmla="*/ 0 w 199"/>
                  <a:gd name="T47" fmla="*/ 0 h 254"/>
                  <a:gd name="T48" fmla="*/ 0 w 199"/>
                  <a:gd name="T49" fmla="*/ 0 h 254"/>
                  <a:gd name="T50" fmla="*/ 0 w 199"/>
                  <a:gd name="T51" fmla="*/ 0 h 254"/>
                  <a:gd name="T52" fmla="*/ 0 w 199"/>
                  <a:gd name="T53" fmla="*/ 0 h 2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99" h="254">
                    <a:moveTo>
                      <a:pt x="1" y="0"/>
                    </a:moveTo>
                    <a:lnTo>
                      <a:pt x="0" y="0"/>
                    </a:lnTo>
                    <a:lnTo>
                      <a:pt x="0" y="1"/>
                    </a:lnTo>
                    <a:lnTo>
                      <a:pt x="0" y="251"/>
                    </a:lnTo>
                    <a:lnTo>
                      <a:pt x="0" y="254"/>
                    </a:lnTo>
                    <a:lnTo>
                      <a:pt x="1" y="252"/>
                    </a:lnTo>
                    <a:lnTo>
                      <a:pt x="11" y="247"/>
                    </a:lnTo>
                    <a:lnTo>
                      <a:pt x="64" y="221"/>
                    </a:lnTo>
                    <a:lnTo>
                      <a:pt x="86" y="208"/>
                    </a:lnTo>
                    <a:lnTo>
                      <a:pt x="106" y="197"/>
                    </a:lnTo>
                    <a:lnTo>
                      <a:pt x="123" y="185"/>
                    </a:lnTo>
                    <a:lnTo>
                      <a:pt x="138" y="172"/>
                    </a:lnTo>
                    <a:lnTo>
                      <a:pt x="151" y="161"/>
                    </a:lnTo>
                    <a:lnTo>
                      <a:pt x="163" y="148"/>
                    </a:lnTo>
                    <a:lnTo>
                      <a:pt x="172" y="135"/>
                    </a:lnTo>
                    <a:lnTo>
                      <a:pt x="180" y="120"/>
                    </a:lnTo>
                    <a:lnTo>
                      <a:pt x="186" y="106"/>
                    </a:lnTo>
                    <a:lnTo>
                      <a:pt x="191" y="91"/>
                    </a:lnTo>
                    <a:lnTo>
                      <a:pt x="195" y="72"/>
                    </a:lnTo>
                    <a:lnTo>
                      <a:pt x="198" y="54"/>
                    </a:lnTo>
                    <a:lnTo>
                      <a:pt x="199" y="35"/>
                    </a:lnTo>
                    <a:lnTo>
                      <a:pt x="199" y="14"/>
                    </a:lnTo>
                    <a:lnTo>
                      <a:pt x="199" y="1"/>
                    </a:lnTo>
                    <a:lnTo>
                      <a:pt x="199" y="0"/>
                    </a:lnTo>
                    <a:lnTo>
                      <a:pt x="198" y="0"/>
                    </a:lnTo>
                    <a:lnTo>
                      <a:pt x="1" y="0"/>
                    </a:lnTo>
                    <a:close/>
                  </a:path>
                </a:pathLst>
              </a:custGeom>
              <a:solidFill>
                <a:srgbClr val="EF4957"/>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85" name="Freeform 18"/>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86" name="Freeform 19"/>
              <p:cNvSpPr/>
              <p:nvPr userDrawn="1"/>
            </p:nvSpPr>
            <p:spPr bwMode="auto">
              <a:xfrm>
                <a:off x="145"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4" y="0"/>
                    </a:moveTo>
                    <a:lnTo>
                      <a:pt x="14" y="0"/>
                    </a:lnTo>
                    <a:lnTo>
                      <a:pt x="16" y="1"/>
                    </a:lnTo>
                    <a:lnTo>
                      <a:pt x="17" y="4"/>
                    </a:lnTo>
                    <a:lnTo>
                      <a:pt x="18" y="5"/>
                    </a:lnTo>
                    <a:lnTo>
                      <a:pt x="20" y="7"/>
                    </a:lnTo>
                    <a:lnTo>
                      <a:pt x="18" y="7"/>
                    </a:lnTo>
                    <a:lnTo>
                      <a:pt x="17" y="9"/>
                    </a:lnTo>
                    <a:lnTo>
                      <a:pt x="16" y="10"/>
                    </a:lnTo>
                    <a:lnTo>
                      <a:pt x="14" y="10"/>
                    </a:lnTo>
                    <a:lnTo>
                      <a:pt x="14" y="12"/>
                    </a:lnTo>
                    <a:lnTo>
                      <a:pt x="16" y="22"/>
                    </a:lnTo>
                    <a:lnTo>
                      <a:pt x="18" y="30"/>
                    </a:lnTo>
                    <a:lnTo>
                      <a:pt x="21" y="36"/>
                    </a:lnTo>
                    <a:lnTo>
                      <a:pt x="26" y="42"/>
                    </a:lnTo>
                    <a:lnTo>
                      <a:pt x="27" y="43"/>
                    </a:lnTo>
                    <a:lnTo>
                      <a:pt x="26" y="44"/>
                    </a:lnTo>
                    <a:lnTo>
                      <a:pt x="25" y="44"/>
                    </a:lnTo>
                    <a:lnTo>
                      <a:pt x="21" y="43"/>
                    </a:lnTo>
                    <a:lnTo>
                      <a:pt x="18" y="43"/>
                    </a:lnTo>
                    <a:lnTo>
                      <a:pt x="17" y="43"/>
                    </a:lnTo>
                    <a:lnTo>
                      <a:pt x="16" y="55"/>
                    </a:lnTo>
                    <a:lnTo>
                      <a:pt x="13" y="55"/>
                    </a:lnTo>
                    <a:lnTo>
                      <a:pt x="10" y="43"/>
                    </a:lnTo>
                    <a:lnTo>
                      <a:pt x="9" y="43"/>
                    </a:lnTo>
                    <a:lnTo>
                      <a:pt x="7" y="43"/>
                    </a:lnTo>
                    <a:lnTo>
                      <a:pt x="3" y="44"/>
                    </a:lnTo>
                    <a:lnTo>
                      <a:pt x="1" y="44"/>
                    </a:lnTo>
                    <a:lnTo>
                      <a:pt x="0" y="43"/>
                    </a:lnTo>
                    <a:lnTo>
                      <a:pt x="1" y="42"/>
                    </a:lnTo>
                    <a:lnTo>
                      <a:pt x="4" y="40"/>
                    </a:lnTo>
                    <a:lnTo>
                      <a:pt x="7" y="38"/>
                    </a:lnTo>
                    <a:lnTo>
                      <a:pt x="9" y="31"/>
                    </a:lnTo>
                    <a:lnTo>
                      <a:pt x="12" y="26"/>
                    </a:lnTo>
                    <a:lnTo>
                      <a:pt x="12" y="21"/>
                    </a:lnTo>
                    <a:lnTo>
                      <a:pt x="13" y="20"/>
                    </a:lnTo>
                    <a:lnTo>
                      <a:pt x="13" y="13"/>
                    </a:lnTo>
                    <a:lnTo>
                      <a:pt x="13" y="10"/>
                    </a:lnTo>
                    <a:lnTo>
                      <a:pt x="12" y="10"/>
                    </a:lnTo>
                    <a:lnTo>
                      <a:pt x="10" y="9"/>
                    </a:lnTo>
                    <a:lnTo>
                      <a:pt x="9" y="7"/>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87" name="Freeform 20"/>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88" name="Freeform 21"/>
              <p:cNvSpPr/>
              <p:nvPr userDrawn="1"/>
            </p:nvSpPr>
            <p:spPr bwMode="auto">
              <a:xfrm>
                <a:off x="167"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7" h="55">
                    <a:moveTo>
                      <a:pt x="13" y="0"/>
                    </a:moveTo>
                    <a:lnTo>
                      <a:pt x="13" y="0"/>
                    </a:lnTo>
                    <a:lnTo>
                      <a:pt x="17" y="5"/>
                    </a:lnTo>
                    <a:lnTo>
                      <a:pt x="19" y="7"/>
                    </a:lnTo>
                    <a:lnTo>
                      <a:pt x="18" y="7"/>
                    </a:lnTo>
                    <a:lnTo>
                      <a:pt x="17" y="9"/>
                    </a:lnTo>
                    <a:lnTo>
                      <a:pt x="15" y="10"/>
                    </a:lnTo>
                    <a:lnTo>
                      <a:pt x="14" y="10"/>
                    </a:lnTo>
                    <a:lnTo>
                      <a:pt x="14" y="13"/>
                    </a:lnTo>
                    <a:lnTo>
                      <a:pt x="14" y="20"/>
                    </a:lnTo>
                    <a:lnTo>
                      <a:pt x="15" y="26"/>
                    </a:lnTo>
                    <a:lnTo>
                      <a:pt x="18" y="33"/>
                    </a:lnTo>
                    <a:lnTo>
                      <a:pt x="22" y="38"/>
                    </a:lnTo>
                    <a:lnTo>
                      <a:pt x="26" y="42"/>
                    </a:lnTo>
                    <a:lnTo>
                      <a:pt x="27" y="43"/>
                    </a:lnTo>
                    <a:lnTo>
                      <a:pt x="26" y="44"/>
                    </a:lnTo>
                    <a:lnTo>
                      <a:pt x="25" y="44"/>
                    </a:lnTo>
                    <a:lnTo>
                      <a:pt x="21" y="43"/>
                    </a:lnTo>
                    <a:lnTo>
                      <a:pt x="18" y="43"/>
                    </a:lnTo>
                    <a:lnTo>
                      <a:pt x="17" y="43"/>
                    </a:lnTo>
                    <a:lnTo>
                      <a:pt x="14" y="55"/>
                    </a:lnTo>
                    <a:lnTo>
                      <a:pt x="13" y="55"/>
                    </a:lnTo>
                    <a:lnTo>
                      <a:pt x="10" y="43"/>
                    </a:lnTo>
                    <a:lnTo>
                      <a:pt x="9" y="43"/>
                    </a:lnTo>
                    <a:lnTo>
                      <a:pt x="6" y="43"/>
                    </a:lnTo>
                    <a:lnTo>
                      <a:pt x="3" y="44"/>
                    </a:lnTo>
                    <a:lnTo>
                      <a:pt x="1" y="44"/>
                    </a:lnTo>
                    <a:lnTo>
                      <a:pt x="0" y="43"/>
                    </a:lnTo>
                    <a:lnTo>
                      <a:pt x="0" y="42"/>
                    </a:lnTo>
                    <a:lnTo>
                      <a:pt x="3" y="40"/>
                    </a:lnTo>
                    <a:lnTo>
                      <a:pt x="5" y="38"/>
                    </a:lnTo>
                    <a:lnTo>
                      <a:pt x="9" y="31"/>
                    </a:lnTo>
                    <a:lnTo>
                      <a:pt x="10" y="26"/>
                    </a:lnTo>
                    <a:lnTo>
                      <a:pt x="12" y="21"/>
                    </a:lnTo>
                    <a:lnTo>
                      <a:pt x="12" y="20"/>
                    </a:lnTo>
                    <a:lnTo>
                      <a:pt x="13" y="13"/>
                    </a:lnTo>
                    <a:lnTo>
                      <a:pt x="13" y="10"/>
                    </a:lnTo>
                    <a:lnTo>
                      <a:pt x="12" y="10"/>
                    </a:lnTo>
                    <a:lnTo>
                      <a:pt x="10" y="9"/>
                    </a:lnTo>
                    <a:lnTo>
                      <a:pt x="9" y="7"/>
                    </a:lnTo>
                    <a:lnTo>
                      <a:pt x="8" y="7"/>
                    </a:lnTo>
                    <a:lnTo>
                      <a:pt x="9" y="5"/>
                    </a:lnTo>
                    <a:lnTo>
                      <a:pt x="10" y="4"/>
                    </a:lnTo>
                    <a:lnTo>
                      <a:pt x="13"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89" name="Freeform 22"/>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90" name="Freeform 23"/>
              <p:cNvSpPr/>
              <p:nvPr userDrawn="1"/>
            </p:nvSpPr>
            <p:spPr bwMode="auto">
              <a:xfrm>
                <a:off x="156" y="252"/>
                <a:ext cx="9" cy="17"/>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7" h="53">
                    <a:moveTo>
                      <a:pt x="14" y="0"/>
                    </a:moveTo>
                    <a:lnTo>
                      <a:pt x="15" y="1"/>
                    </a:lnTo>
                    <a:lnTo>
                      <a:pt x="15" y="3"/>
                    </a:lnTo>
                    <a:lnTo>
                      <a:pt x="18" y="4"/>
                    </a:lnTo>
                    <a:lnTo>
                      <a:pt x="19" y="5"/>
                    </a:lnTo>
                    <a:lnTo>
                      <a:pt x="18" y="6"/>
                    </a:lnTo>
                    <a:lnTo>
                      <a:pt x="16" y="8"/>
                    </a:lnTo>
                    <a:lnTo>
                      <a:pt x="15" y="9"/>
                    </a:lnTo>
                    <a:lnTo>
                      <a:pt x="14" y="9"/>
                    </a:lnTo>
                    <a:lnTo>
                      <a:pt x="14" y="12"/>
                    </a:lnTo>
                    <a:lnTo>
                      <a:pt x="15" y="21"/>
                    </a:lnTo>
                    <a:lnTo>
                      <a:pt x="16" y="28"/>
                    </a:lnTo>
                    <a:lnTo>
                      <a:pt x="20" y="35"/>
                    </a:lnTo>
                    <a:lnTo>
                      <a:pt x="25" y="40"/>
                    </a:lnTo>
                    <a:lnTo>
                      <a:pt x="27" y="41"/>
                    </a:lnTo>
                    <a:lnTo>
                      <a:pt x="25" y="43"/>
                    </a:lnTo>
                    <a:lnTo>
                      <a:pt x="24" y="43"/>
                    </a:lnTo>
                    <a:lnTo>
                      <a:pt x="20" y="41"/>
                    </a:lnTo>
                    <a:lnTo>
                      <a:pt x="18" y="41"/>
                    </a:lnTo>
                    <a:lnTo>
                      <a:pt x="16" y="41"/>
                    </a:lnTo>
                    <a:lnTo>
                      <a:pt x="15" y="53"/>
                    </a:lnTo>
                    <a:lnTo>
                      <a:pt x="12" y="53"/>
                    </a:lnTo>
                    <a:lnTo>
                      <a:pt x="10" y="41"/>
                    </a:lnTo>
                    <a:lnTo>
                      <a:pt x="9" y="41"/>
                    </a:lnTo>
                    <a:lnTo>
                      <a:pt x="6" y="41"/>
                    </a:lnTo>
                    <a:lnTo>
                      <a:pt x="2" y="43"/>
                    </a:lnTo>
                    <a:lnTo>
                      <a:pt x="1" y="43"/>
                    </a:lnTo>
                    <a:lnTo>
                      <a:pt x="0" y="41"/>
                    </a:lnTo>
                    <a:lnTo>
                      <a:pt x="1" y="41"/>
                    </a:lnTo>
                    <a:lnTo>
                      <a:pt x="3" y="39"/>
                    </a:lnTo>
                    <a:lnTo>
                      <a:pt x="7" y="35"/>
                    </a:lnTo>
                    <a:lnTo>
                      <a:pt x="10" y="28"/>
                    </a:lnTo>
                    <a:lnTo>
                      <a:pt x="11" y="19"/>
                    </a:lnTo>
                    <a:lnTo>
                      <a:pt x="12" y="12"/>
                    </a:lnTo>
                    <a:lnTo>
                      <a:pt x="12" y="9"/>
                    </a:lnTo>
                    <a:lnTo>
                      <a:pt x="11" y="9"/>
                    </a:lnTo>
                    <a:lnTo>
                      <a:pt x="10" y="8"/>
                    </a:lnTo>
                    <a:lnTo>
                      <a:pt x="9" y="6"/>
                    </a:lnTo>
                    <a:lnTo>
                      <a:pt x="7"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91" name="Freeform 24"/>
              <p:cNvSpPr/>
              <p:nvPr userDrawn="1"/>
            </p:nvSpPr>
            <p:spPr bwMode="auto">
              <a:xfrm>
                <a:off x="178" y="252"/>
                <a:ext cx="9" cy="17"/>
              </a:xfrm>
              <a:custGeom>
                <a:avLst/>
                <a:gdLst>
                  <a:gd name="T0" fmla="*/ 0 w 28"/>
                  <a:gd name="T1" fmla="*/ 0 h 53"/>
                  <a:gd name="T2" fmla="*/ 0 w 28"/>
                  <a:gd name="T3" fmla="*/ 0 h 53"/>
                  <a:gd name="T4" fmla="*/ 0 w 28"/>
                  <a:gd name="T5" fmla="*/ 0 h 53"/>
                  <a:gd name="T6" fmla="*/ 0 w 28"/>
                  <a:gd name="T7" fmla="*/ 0 h 53"/>
                  <a:gd name="T8" fmla="*/ 0 w 28"/>
                  <a:gd name="T9" fmla="*/ 0 h 53"/>
                  <a:gd name="T10" fmla="*/ 0 w 28"/>
                  <a:gd name="T11" fmla="*/ 0 h 53"/>
                  <a:gd name="T12" fmla="*/ 0 w 28"/>
                  <a:gd name="T13" fmla="*/ 0 h 53"/>
                  <a:gd name="T14" fmla="*/ 0 w 28"/>
                  <a:gd name="T15" fmla="*/ 0 h 53"/>
                  <a:gd name="T16" fmla="*/ 0 w 28"/>
                  <a:gd name="T17" fmla="*/ 0 h 53"/>
                  <a:gd name="T18" fmla="*/ 0 w 28"/>
                  <a:gd name="T19" fmla="*/ 0 h 53"/>
                  <a:gd name="T20" fmla="*/ 0 w 28"/>
                  <a:gd name="T21" fmla="*/ 0 h 53"/>
                  <a:gd name="T22" fmla="*/ 0 w 28"/>
                  <a:gd name="T23" fmla="*/ 0 h 53"/>
                  <a:gd name="T24" fmla="*/ 0 w 28"/>
                  <a:gd name="T25" fmla="*/ 0 h 53"/>
                  <a:gd name="T26" fmla="*/ 0 w 28"/>
                  <a:gd name="T27" fmla="*/ 0 h 53"/>
                  <a:gd name="T28" fmla="*/ 0 w 28"/>
                  <a:gd name="T29" fmla="*/ 0 h 53"/>
                  <a:gd name="T30" fmla="*/ 0 w 28"/>
                  <a:gd name="T31" fmla="*/ 0 h 53"/>
                  <a:gd name="T32" fmla="*/ 0 w 28"/>
                  <a:gd name="T33" fmla="*/ 0 h 53"/>
                  <a:gd name="T34" fmla="*/ 0 w 28"/>
                  <a:gd name="T35" fmla="*/ 0 h 53"/>
                  <a:gd name="T36" fmla="*/ 0 w 28"/>
                  <a:gd name="T37" fmla="*/ 0 h 53"/>
                  <a:gd name="T38" fmla="*/ 0 w 28"/>
                  <a:gd name="T39" fmla="*/ 0 h 53"/>
                  <a:gd name="T40" fmla="*/ 0 w 28"/>
                  <a:gd name="T41" fmla="*/ 0 h 53"/>
                  <a:gd name="T42" fmla="*/ 0 w 28"/>
                  <a:gd name="T43" fmla="*/ 0 h 53"/>
                  <a:gd name="T44" fmla="*/ 0 w 28"/>
                  <a:gd name="T45" fmla="*/ 0 h 53"/>
                  <a:gd name="T46" fmla="*/ 0 w 28"/>
                  <a:gd name="T47" fmla="*/ 0 h 53"/>
                  <a:gd name="T48" fmla="*/ 0 w 28"/>
                  <a:gd name="T49" fmla="*/ 0 h 53"/>
                  <a:gd name="T50" fmla="*/ 0 w 28"/>
                  <a:gd name="T51" fmla="*/ 0 h 53"/>
                  <a:gd name="T52" fmla="*/ 0 w 28"/>
                  <a:gd name="T53" fmla="*/ 0 h 53"/>
                  <a:gd name="T54" fmla="*/ 0 w 28"/>
                  <a:gd name="T55" fmla="*/ 0 h 53"/>
                  <a:gd name="T56" fmla="*/ 0 w 28"/>
                  <a:gd name="T57" fmla="*/ 0 h 53"/>
                  <a:gd name="T58" fmla="*/ 0 w 28"/>
                  <a:gd name="T59" fmla="*/ 0 h 53"/>
                  <a:gd name="T60" fmla="*/ 0 w 28"/>
                  <a:gd name="T61" fmla="*/ 0 h 53"/>
                  <a:gd name="T62" fmla="*/ 0 w 28"/>
                  <a:gd name="T63" fmla="*/ 0 h 53"/>
                  <a:gd name="T64" fmla="*/ 0 w 28"/>
                  <a:gd name="T65" fmla="*/ 0 h 53"/>
                  <a:gd name="T66" fmla="*/ 0 w 28"/>
                  <a:gd name="T67" fmla="*/ 0 h 53"/>
                  <a:gd name="T68" fmla="*/ 0 w 28"/>
                  <a:gd name="T69" fmla="*/ 0 h 53"/>
                  <a:gd name="T70" fmla="*/ 0 w 28"/>
                  <a:gd name="T71" fmla="*/ 0 h 53"/>
                  <a:gd name="T72" fmla="*/ 0 w 28"/>
                  <a:gd name="T73" fmla="*/ 0 h 53"/>
                  <a:gd name="T74" fmla="*/ 0 w 28"/>
                  <a:gd name="T75" fmla="*/ 0 h 53"/>
                  <a:gd name="T76" fmla="*/ 0 w 28"/>
                  <a:gd name="T77" fmla="*/ 0 h 53"/>
                  <a:gd name="T78" fmla="*/ 0 w 28"/>
                  <a:gd name="T79" fmla="*/ 0 h 53"/>
                  <a:gd name="T80" fmla="*/ 0 w 28"/>
                  <a:gd name="T81" fmla="*/ 0 h 53"/>
                  <a:gd name="T82" fmla="*/ 0 w 28"/>
                  <a:gd name="T83" fmla="*/ 0 h 53"/>
                  <a:gd name="T84" fmla="*/ 0 w 28"/>
                  <a:gd name="T85" fmla="*/ 0 h 53"/>
                  <a:gd name="T86" fmla="*/ 0 w 28"/>
                  <a:gd name="T87" fmla="*/ 0 h 53"/>
                  <a:gd name="T88" fmla="*/ 0 w 28"/>
                  <a:gd name="T89" fmla="*/ 0 h 53"/>
                  <a:gd name="T90" fmla="*/ 0 w 28"/>
                  <a:gd name="T91" fmla="*/ 0 h 53"/>
                  <a:gd name="T92" fmla="*/ 0 w 28"/>
                  <a:gd name="T93" fmla="*/ 0 h 53"/>
                  <a:gd name="T94" fmla="*/ 0 w 28"/>
                  <a:gd name="T95" fmla="*/ 0 h 53"/>
                  <a:gd name="T96" fmla="*/ 0 w 28"/>
                  <a:gd name="T97" fmla="*/ 0 h 53"/>
                  <a:gd name="T98" fmla="*/ 0 w 28"/>
                  <a:gd name="T99" fmla="*/ 0 h 53"/>
                  <a:gd name="T100" fmla="*/ 0 w 28"/>
                  <a:gd name="T101" fmla="*/ 0 h 5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 h="53">
                    <a:moveTo>
                      <a:pt x="15" y="0"/>
                    </a:moveTo>
                    <a:lnTo>
                      <a:pt x="15" y="0"/>
                    </a:lnTo>
                    <a:lnTo>
                      <a:pt x="20" y="5"/>
                    </a:lnTo>
                    <a:lnTo>
                      <a:pt x="18" y="6"/>
                    </a:lnTo>
                    <a:lnTo>
                      <a:pt x="17" y="8"/>
                    </a:lnTo>
                    <a:lnTo>
                      <a:pt x="16" y="9"/>
                    </a:lnTo>
                    <a:lnTo>
                      <a:pt x="15" y="9"/>
                    </a:lnTo>
                    <a:lnTo>
                      <a:pt x="15" y="12"/>
                    </a:lnTo>
                    <a:lnTo>
                      <a:pt x="16" y="18"/>
                    </a:lnTo>
                    <a:lnTo>
                      <a:pt x="17" y="25"/>
                    </a:lnTo>
                    <a:lnTo>
                      <a:pt x="18" y="31"/>
                    </a:lnTo>
                    <a:lnTo>
                      <a:pt x="21" y="35"/>
                    </a:lnTo>
                    <a:lnTo>
                      <a:pt x="24" y="39"/>
                    </a:lnTo>
                    <a:lnTo>
                      <a:pt x="26" y="40"/>
                    </a:lnTo>
                    <a:lnTo>
                      <a:pt x="28" y="41"/>
                    </a:lnTo>
                    <a:lnTo>
                      <a:pt x="26" y="43"/>
                    </a:lnTo>
                    <a:lnTo>
                      <a:pt x="25" y="43"/>
                    </a:lnTo>
                    <a:lnTo>
                      <a:pt x="21" y="41"/>
                    </a:lnTo>
                    <a:lnTo>
                      <a:pt x="18" y="41"/>
                    </a:lnTo>
                    <a:lnTo>
                      <a:pt x="17" y="41"/>
                    </a:lnTo>
                    <a:lnTo>
                      <a:pt x="15" y="53"/>
                    </a:lnTo>
                    <a:lnTo>
                      <a:pt x="13" y="53"/>
                    </a:lnTo>
                    <a:lnTo>
                      <a:pt x="11" y="41"/>
                    </a:lnTo>
                    <a:lnTo>
                      <a:pt x="9" y="41"/>
                    </a:lnTo>
                    <a:lnTo>
                      <a:pt x="7" y="41"/>
                    </a:lnTo>
                    <a:lnTo>
                      <a:pt x="3" y="43"/>
                    </a:lnTo>
                    <a:lnTo>
                      <a:pt x="2" y="43"/>
                    </a:lnTo>
                    <a:lnTo>
                      <a:pt x="0" y="41"/>
                    </a:lnTo>
                    <a:lnTo>
                      <a:pt x="2" y="41"/>
                    </a:lnTo>
                    <a:lnTo>
                      <a:pt x="4" y="39"/>
                    </a:lnTo>
                    <a:lnTo>
                      <a:pt x="7" y="35"/>
                    </a:lnTo>
                    <a:lnTo>
                      <a:pt x="11" y="28"/>
                    </a:lnTo>
                    <a:lnTo>
                      <a:pt x="12" y="19"/>
                    </a:lnTo>
                    <a:lnTo>
                      <a:pt x="13" y="12"/>
                    </a:lnTo>
                    <a:lnTo>
                      <a:pt x="13" y="9"/>
                    </a:lnTo>
                    <a:lnTo>
                      <a:pt x="12" y="9"/>
                    </a:lnTo>
                    <a:lnTo>
                      <a:pt x="11" y="8"/>
                    </a:lnTo>
                    <a:lnTo>
                      <a:pt x="9" y="6"/>
                    </a:lnTo>
                    <a:lnTo>
                      <a:pt x="8" y="5"/>
                    </a:lnTo>
                    <a:lnTo>
                      <a:pt x="11" y="4"/>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92" name="Freeform 25"/>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93" name="Freeform 26"/>
              <p:cNvSpPr/>
              <p:nvPr userDrawn="1"/>
            </p:nvSpPr>
            <p:spPr bwMode="auto">
              <a:xfrm>
                <a:off x="189"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w 27"/>
                  <a:gd name="T115" fmla="*/ 0 h 55"/>
                  <a:gd name="T116" fmla="*/ 0 w 27"/>
                  <a:gd name="T117" fmla="*/ 0 h 55"/>
                  <a:gd name="T118" fmla="*/ 0 w 27"/>
                  <a:gd name="T119" fmla="*/ 0 h 55"/>
                  <a:gd name="T120" fmla="*/ 0 w 27"/>
                  <a:gd name="T121" fmla="*/ 0 h 55"/>
                  <a:gd name="T122" fmla="*/ 0 w 27"/>
                  <a:gd name="T123" fmla="*/ 0 h 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5">
                    <a:moveTo>
                      <a:pt x="14" y="0"/>
                    </a:moveTo>
                    <a:lnTo>
                      <a:pt x="14" y="0"/>
                    </a:lnTo>
                    <a:lnTo>
                      <a:pt x="18" y="5"/>
                    </a:lnTo>
                    <a:lnTo>
                      <a:pt x="19" y="7"/>
                    </a:lnTo>
                    <a:lnTo>
                      <a:pt x="18" y="7"/>
                    </a:lnTo>
                    <a:lnTo>
                      <a:pt x="17" y="9"/>
                    </a:lnTo>
                    <a:lnTo>
                      <a:pt x="15" y="10"/>
                    </a:lnTo>
                    <a:lnTo>
                      <a:pt x="14" y="10"/>
                    </a:lnTo>
                    <a:lnTo>
                      <a:pt x="14" y="13"/>
                    </a:lnTo>
                    <a:lnTo>
                      <a:pt x="15" y="20"/>
                    </a:lnTo>
                    <a:lnTo>
                      <a:pt x="15" y="26"/>
                    </a:lnTo>
                    <a:lnTo>
                      <a:pt x="18" y="33"/>
                    </a:lnTo>
                    <a:lnTo>
                      <a:pt x="22" y="38"/>
                    </a:lnTo>
                    <a:lnTo>
                      <a:pt x="26" y="42"/>
                    </a:lnTo>
                    <a:lnTo>
                      <a:pt x="27" y="43"/>
                    </a:lnTo>
                    <a:lnTo>
                      <a:pt x="26" y="44"/>
                    </a:lnTo>
                    <a:lnTo>
                      <a:pt x="24" y="44"/>
                    </a:lnTo>
                    <a:lnTo>
                      <a:pt x="20" y="43"/>
                    </a:lnTo>
                    <a:lnTo>
                      <a:pt x="18" y="43"/>
                    </a:lnTo>
                    <a:lnTo>
                      <a:pt x="17" y="43"/>
                    </a:lnTo>
                    <a:lnTo>
                      <a:pt x="14" y="55"/>
                    </a:lnTo>
                    <a:lnTo>
                      <a:pt x="13" y="55"/>
                    </a:lnTo>
                    <a:lnTo>
                      <a:pt x="10" y="43"/>
                    </a:lnTo>
                    <a:lnTo>
                      <a:pt x="9" y="43"/>
                    </a:lnTo>
                    <a:lnTo>
                      <a:pt x="6" y="43"/>
                    </a:lnTo>
                    <a:lnTo>
                      <a:pt x="2" y="44"/>
                    </a:lnTo>
                    <a:lnTo>
                      <a:pt x="1" y="44"/>
                    </a:lnTo>
                    <a:lnTo>
                      <a:pt x="0" y="43"/>
                    </a:lnTo>
                    <a:lnTo>
                      <a:pt x="1" y="42"/>
                    </a:lnTo>
                    <a:lnTo>
                      <a:pt x="4" y="40"/>
                    </a:lnTo>
                    <a:lnTo>
                      <a:pt x="6" y="38"/>
                    </a:lnTo>
                    <a:lnTo>
                      <a:pt x="9" y="31"/>
                    </a:lnTo>
                    <a:lnTo>
                      <a:pt x="11" y="26"/>
                    </a:lnTo>
                    <a:lnTo>
                      <a:pt x="11" y="21"/>
                    </a:lnTo>
                    <a:lnTo>
                      <a:pt x="11" y="20"/>
                    </a:lnTo>
                    <a:lnTo>
                      <a:pt x="13" y="13"/>
                    </a:lnTo>
                    <a:lnTo>
                      <a:pt x="13" y="10"/>
                    </a:lnTo>
                    <a:lnTo>
                      <a:pt x="11" y="10"/>
                    </a:lnTo>
                    <a:lnTo>
                      <a:pt x="10" y="9"/>
                    </a:lnTo>
                    <a:lnTo>
                      <a:pt x="9" y="7"/>
                    </a:lnTo>
                    <a:lnTo>
                      <a:pt x="8" y="7"/>
                    </a:lnTo>
                    <a:lnTo>
                      <a:pt x="9" y="5"/>
                    </a:lnTo>
                    <a:lnTo>
                      <a:pt x="11" y="4"/>
                    </a:lnTo>
                    <a:lnTo>
                      <a:pt x="13" y="1"/>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94" name="Freeform 27"/>
              <p:cNvSpPr/>
              <p:nvPr userDrawn="1"/>
            </p:nvSpPr>
            <p:spPr bwMode="auto">
              <a:xfrm>
                <a:off x="250"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 h="55">
                    <a:moveTo>
                      <a:pt x="13" y="0"/>
                    </a:moveTo>
                    <a:lnTo>
                      <a:pt x="14" y="1"/>
                    </a:lnTo>
                    <a:lnTo>
                      <a:pt x="15" y="3"/>
                    </a:lnTo>
                    <a:lnTo>
                      <a:pt x="17" y="5"/>
                    </a:lnTo>
                    <a:lnTo>
                      <a:pt x="19" y="7"/>
                    </a:lnTo>
                    <a:lnTo>
                      <a:pt x="18" y="7"/>
                    </a:lnTo>
                    <a:lnTo>
                      <a:pt x="17" y="8"/>
                    </a:lnTo>
                    <a:lnTo>
                      <a:pt x="15" y="9"/>
                    </a:lnTo>
                    <a:lnTo>
                      <a:pt x="14" y="10"/>
                    </a:lnTo>
                    <a:lnTo>
                      <a:pt x="14" y="12"/>
                    </a:lnTo>
                    <a:lnTo>
                      <a:pt x="15" y="22"/>
                    </a:lnTo>
                    <a:lnTo>
                      <a:pt x="18" y="30"/>
                    </a:lnTo>
                    <a:lnTo>
                      <a:pt x="21" y="38"/>
                    </a:lnTo>
                    <a:lnTo>
                      <a:pt x="26" y="42"/>
                    </a:lnTo>
                    <a:lnTo>
                      <a:pt x="27" y="43"/>
                    </a:lnTo>
                    <a:lnTo>
                      <a:pt x="26" y="43"/>
                    </a:lnTo>
                    <a:lnTo>
                      <a:pt x="24" y="43"/>
                    </a:lnTo>
                    <a:lnTo>
                      <a:pt x="17" y="42"/>
                    </a:lnTo>
                    <a:lnTo>
                      <a:pt x="14" y="55"/>
                    </a:lnTo>
                    <a:lnTo>
                      <a:pt x="12" y="55"/>
                    </a:lnTo>
                    <a:lnTo>
                      <a:pt x="10" y="42"/>
                    </a:lnTo>
                    <a:lnTo>
                      <a:pt x="2" y="43"/>
                    </a:lnTo>
                    <a:lnTo>
                      <a:pt x="1" y="43"/>
                    </a:lnTo>
                    <a:lnTo>
                      <a:pt x="0" y="43"/>
                    </a:lnTo>
                    <a:lnTo>
                      <a:pt x="1" y="42"/>
                    </a:lnTo>
                    <a:lnTo>
                      <a:pt x="5" y="38"/>
                    </a:lnTo>
                    <a:lnTo>
                      <a:pt x="9" y="30"/>
                    </a:lnTo>
                    <a:lnTo>
                      <a:pt x="12" y="22"/>
                    </a:lnTo>
                    <a:lnTo>
                      <a:pt x="13" y="12"/>
                    </a:lnTo>
                    <a:lnTo>
                      <a:pt x="13" y="10"/>
                    </a:lnTo>
                    <a:lnTo>
                      <a:pt x="12" y="9"/>
                    </a:lnTo>
                    <a:lnTo>
                      <a:pt x="10" y="8"/>
                    </a:lnTo>
                    <a:lnTo>
                      <a:pt x="9" y="7"/>
                    </a:lnTo>
                    <a:lnTo>
                      <a:pt x="8" y="7"/>
                    </a:lnTo>
                    <a:lnTo>
                      <a:pt x="9" y="5"/>
                    </a:lnTo>
                    <a:lnTo>
                      <a:pt x="12" y="3"/>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95" name="Freeform 28"/>
              <p:cNvSpPr/>
              <p:nvPr userDrawn="1"/>
            </p:nvSpPr>
            <p:spPr bwMode="auto">
              <a:xfrm>
                <a:off x="272" y="239"/>
                <a:ext cx="9" cy="18"/>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 h="55">
                    <a:moveTo>
                      <a:pt x="13" y="0"/>
                    </a:moveTo>
                    <a:lnTo>
                      <a:pt x="14" y="1"/>
                    </a:lnTo>
                    <a:lnTo>
                      <a:pt x="15" y="3"/>
                    </a:lnTo>
                    <a:lnTo>
                      <a:pt x="18" y="5"/>
                    </a:lnTo>
                    <a:lnTo>
                      <a:pt x="19" y="7"/>
                    </a:lnTo>
                    <a:lnTo>
                      <a:pt x="18" y="7"/>
                    </a:lnTo>
                    <a:lnTo>
                      <a:pt x="17" y="8"/>
                    </a:lnTo>
                    <a:lnTo>
                      <a:pt x="15" y="9"/>
                    </a:lnTo>
                    <a:lnTo>
                      <a:pt x="14" y="10"/>
                    </a:lnTo>
                    <a:lnTo>
                      <a:pt x="14" y="12"/>
                    </a:lnTo>
                    <a:lnTo>
                      <a:pt x="15" y="22"/>
                    </a:lnTo>
                    <a:lnTo>
                      <a:pt x="18" y="30"/>
                    </a:lnTo>
                    <a:lnTo>
                      <a:pt x="20" y="38"/>
                    </a:lnTo>
                    <a:lnTo>
                      <a:pt x="26" y="42"/>
                    </a:lnTo>
                    <a:lnTo>
                      <a:pt x="27" y="43"/>
                    </a:lnTo>
                    <a:lnTo>
                      <a:pt x="26" y="43"/>
                    </a:lnTo>
                    <a:lnTo>
                      <a:pt x="24" y="43"/>
                    </a:lnTo>
                    <a:lnTo>
                      <a:pt x="17" y="42"/>
                    </a:lnTo>
                    <a:lnTo>
                      <a:pt x="14" y="55"/>
                    </a:lnTo>
                    <a:lnTo>
                      <a:pt x="13" y="55"/>
                    </a:lnTo>
                    <a:lnTo>
                      <a:pt x="10" y="42"/>
                    </a:lnTo>
                    <a:lnTo>
                      <a:pt x="2" y="43"/>
                    </a:lnTo>
                    <a:lnTo>
                      <a:pt x="0" y="43"/>
                    </a:lnTo>
                    <a:lnTo>
                      <a:pt x="1" y="42"/>
                    </a:lnTo>
                    <a:lnTo>
                      <a:pt x="4" y="39"/>
                    </a:lnTo>
                    <a:lnTo>
                      <a:pt x="6" y="36"/>
                    </a:lnTo>
                    <a:lnTo>
                      <a:pt x="10" y="30"/>
                    </a:lnTo>
                    <a:lnTo>
                      <a:pt x="10" y="26"/>
                    </a:lnTo>
                    <a:lnTo>
                      <a:pt x="11" y="21"/>
                    </a:lnTo>
                    <a:lnTo>
                      <a:pt x="11" y="20"/>
                    </a:lnTo>
                    <a:lnTo>
                      <a:pt x="13" y="13"/>
                    </a:lnTo>
                    <a:lnTo>
                      <a:pt x="13" y="10"/>
                    </a:lnTo>
                    <a:lnTo>
                      <a:pt x="11" y="9"/>
                    </a:lnTo>
                    <a:lnTo>
                      <a:pt x="7" y="7"/>
                    </a:lnTo>
                    <a:lnTo>
                      <a:pt x="9" y="5"/>
                    </a:lnTo>
                    <a:lnTo>
                      <a:pt x="11" y="3"/>
                    </a:lnTo>
                    <a:lnTo>
                      <a:pt x="13"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96" name="Freeform 29"/>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97" name="Freeform 30"/>
              <p:cNvSpPr/>
              <p:nvPr userDrawn="1"/>
            </p:nvSpPr>
            <p:spPr bwMode="auto">
              <a:xfrm>
                <a:off x="261" y="25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 h="54">
                    <a:moveTo>
                      <a:pt x="13" y="0"/>
                    </a:moveTo>
                    <a:lnTo>
                      <a:pt x="13" y="0"/>
                    </a:lnTo>
                    <a:lnTo>
                      <a:pt x="15" y="1"/>
                    </a:lnTo>
                    <a:lnTo>
                      <a:pt x="16" y="4"/>
                    </a:lnTo>
                    <a:lnTo>
                      <a:pt x="18" y="5"/>
                    </a:lnTo>
                    <a:lnTo>
                      <a:pt x="20" y="6"/>
                    </a:lnTo>
                    <a:lnTo>
                      <a:pt x="18" y="6"/>
                    </a:lnTo>
                    <a:lnTo>
                      <a:pt x="17" y="9"/>
                    </a:lnTo>
                    <a:lnTo>
                      <a:pt x="16" y="10"/>
                    </a:lnTo>
                    <a:lnTo>
                      <a:pt x="15" y="10"/>
                    </a:lnTo>
                    <a:lnTo>
                      <a:pt x="15" y="13"/>
                    </a:lnTo>
                    <a:lnTo>
                      <a:pt x="16" y="19"/>
                    </a:lnTo>
                    <a:lnTo>
                      <a:pt x="17" y="26"/>
                    </a:lnTo>
                    <a:lnTo>
                      <a:pt x="18" y="32"/>
                    </a:lnTo>
                    <a:lnTo>
                      <a:pt x="22" y="37"/>
                    </a:lnTo>
                    <a:lnTo>
                      <a:pt x="26" y="41"/>
                    </a:lnTo>
                    <a:lnTo>
                      <a:pt x="27" y="42"/>
                    </a:lnTo>
                    <a:lnTo>
                      <a:pt x="26" y="44"/>
                    </a:lnTo>
                    <a:lnTo>
                      <a:pt x="25" y="44"/>
                    </a:lnTo>
                    <a:lnTo>
                      <a:pt x="17" y="42"/>
                    </a:lnTo>
                    <a:lnTo>
                      <a:pt x="15" y="54"/>
                    </a:lnTo>
                    <a:lnTo>
                      <a:pt x="13" y="54"/>
                    </a:lnTo>
                    <a:lnTo>
                      <a:pt x="11" y="42"/>
                    </a:lnTo>
                    <a:lnTo>
                      <a:pt x="3" y="44"/>
                    </a:lnTo>
                    <a:lnTo>
                      <a:pt x="0" y="42"/>
                    </a:lnTo>
                    <a:lnTo>
                      <a:pt x="2" y="41"/>
                    </a:lnTo>
                    <a:lnTo>
                      <a:pt x="4" y="39"/>
                    </a:lnTo>
                    <a:lnTo>
                      <a:pt x="7" y="36"/>
                    </a:lnTo>
                    <a:lnTo>
                      <a:pt x="11" y="29"/>
                    </a:lnTo>
                    <a:lnTo>
                      <a:pt x="12" y="26"/>
                    </a:lnTo>
                    <a:lnTo>
                      <a:pt x="12" y="20"/>
                    </a:lnTo>
                    <a:lnTo>
                      <a:pt x="12" y="19"/>
                    </a:lnTo>
                    <a:lnTo>
                      <a:pt x="13" y="13"/>
                    </a:lnTo>
                    <a:lnTo>
                      <a:pt x="13" y="10"/>
                    </a:lnTo>
                    <a:lnTo>
                      <a:pt x="12" y="10"/>
                    </a:lnTo>
                    <a:lnTo>
                      <a:pt x="11" y="9"/>
                    </a:lnTo>
                    <a:lnTo>
                      <a:pt x="9" y="6"/>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98" name="Freeform 31"/>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99" name="Freeform 32"/>
              <p:cNvSpPr/>
              <p:nvPr userDrawn="1"/>
            </p:nvSpPr>
            <p:spPr bwMode="auto">
              <a:xfrm>
                <a:off x="282" y="251"/>
                <a:ext cx="10" cy="18"/>
              </a:xfrm>
              <a:custGeom>
                <a:avLst/>
                <a:gdLst>
                  <a:gd name="T0" fmla="*/ 0 w 29"/>
                  <a:gd name="T1" fmla="*/ 0 h 54"/>
                  <a:gd name="T2" fmla="*/ 0 w 29"/>
                  <a:gd name="T3" fmla="*/ 0 h 54"/>
                  <a:gd name="T4" fmla="*/ 0 w 29"/>
                  <a:gd name="T5" fmla="*/ 0 h 54"/>
                  <a:gd name="T6" fmla="*/ 0 w 29"/>
                  <a:gd name="T7" fmla="*/ 0 h 54"/>
                  <a:gd name="T8" fmla="*/ 0 w 29"/>
                  <a:gd name="T9" fmla="*/ 0 h 54"/>
                  <a:gd name="T10" fmla="*/ 0 w 29"/>
                  <a:gd name="T11" fmla="*/ 0 h 54"/>
                  <a:gd name="T12" fmla="*/ 0 w 29"/>
                  <a:gd name="T13" fmla="*/ 0 h 54"/>
                  <a:gd name="T14" fmla="*/ 0 w 29"/>
                  <a:gd name="T15" fmla="*/ 0 h 54"/>
                  <a:gd name="T16" fmla="*/ 0 w 29"/>
                  <a:gd name="T17" fmla="*/ 0 h 54"/>
                  <a:gd name="T18" fmla="*/ 0 w 29"/>
                  <a:gd name="T19" fmla="*/ 0 h 54"/>
                  <a:gd name="T20" fmla="*/ 0 w 29"/>
                  <a:gd name="T21" fmla="*/ 0 h 54"/>
                  <a:gd name="T22" fmla="*/ 0 w 29"/>
                  <a:gd name="T23" fmla="*/ 0 h 54"/>
                  <a:gd name="T24" fmla="*/ 0 w 29"/>
                  <a:gd name="T25" fmla="*/ 0 h 54"/>
                  <a:gd name="T26" fmla="*/ 0 w 29"/>
                  <a:gd name="T27" fmla="*/ 0 h 54"/>
                  <a:gd name="T28" fmla="*/ 0 w 29"/>
                  <a:gd name="T29" fmla="*/ 0 h 54"/>
                  <a:gd name="T30" fmla="*/ 0 w 29"/>
                  <a:gd name="T31" fmla="*/ 0 h 54"/>
                  <a:gd name="T32" fmla="*/ 0 w 29"/>
                  <a:gd name="T33" fmla="*/ 0 h 54"/>
                  <a:gd name="T34" fmla="*/ 0 w 29"/>
                  <a:gd name="T35" fmla="*/ 0 h 54"/>
                  <a:gd name="T36" fmla="*/ 0 w 29"/>
                  <a:gd name="T37" fmla="*/ 0 h 54"/>
                  <a:gd name="T38" fmla="*/ 0 w 29"/>
                  <a:gd name="T39" fmla="*/ 0 h 54"/>
                  <a:gd name="T40" fmla="*/ 0 w 29"/>
                  <a:gd name="T41" fmla="*/ 0 h 54"/>
                  <a:gd name="T42" fmla="*/ 0 w 29"/>
                  <a:gd name="T43" fmla="*/ 0 h 54"/>
                  <a:gd name="T44" fmla="*/ 0 w 29"/>
                  <a:gd name="T45" fmla="*/ 0 h 54"/>
                  <a:gd name="T46" fmla="*/ 0 w 29"/>
                  <a:gd name="T47" fmla="*/ 0 h 54"/>
                  <a:gd name="T48" fmla="*/ 0 w 29"/>
                  <a:gd name="T49" fmla="*/ 0 h 54"/>
                  <a:gd name="T50" fmla="*/ 0 w 29"/>
                  <a:gd name="T51" fmla="*/ 0 h 54"/>
                  <a:gd name="T52" fmla="*/ 0 w 29"/>
                  <a:gd name="T53" fmla="*/ 0 h 54"/>
                  <a:gd name="T54" fmla="*/ 0 w 29"/>
                  <a:gd name="T55" fmla="*/ 0 h 54"/>
                  <a:gd name="T56" fmla="*/ 0 w 29"/>
                  <a:gd name="T57" fmla="*/ 0 h 54"/>
                  <a:gd name="T58" fmla="*/ 0 w 29"/>
                  <a:gd name="T59" fmla="*/ 0 h 54"/>
                  <a:gd name="T60" fmla="*/ 0 w 29"/>
                  <a:gd name="T61" fmla="*/ 0 h 54"/>
                  <a:gd name="T62" fmla="*/ 0 w 29"/>
                  <a:gd name="T63" fmla="*/ 0 h 54"/>
                  <a:gd name="T64" fmla="*/ 0 w 29"/>
                  <a:gd name="T65" fmla="*/ 0 h 54"/>
                  <a:gd name="T66" fmla="*/ 0 w 29"/>
                  <a:gd name="T67" fmla="*/ 0 h 54"/>
                  <a:gd name="T68" fmla="*/ 0 w 29"/>
                  <a:gd name="T69" fmla="*/ 0 h 54"/>
                  <a:gd name="T70" fmla="*/ 0 w 29"/>
                  <a:gd name="T71" fmla="*/ 0 h 54"/>
                  <a:gd name="T72" fmla="*/ 0 w 29"/>
                  <a:gd name="T73" fmla="*/ 0 h 54"/>
                  <a:gd name="T74" fmla="*/ 0 w 29"/>
                  <a:gd name="T75" fmla="*/ 0 h 54"/>
                  <a:gd name="T76" fmla="*/ 0 w 29"/>
                  <a:gd name="T77" fmla="*/ 0 h 54"/>
                  <a:gd name="T78" fmla="*/ 0 w 29"/>
                  <a:gd name="T79" fmla="*/ 0 h 54"/>
                  <a:gd name="T80" fmla="*/ 0 w 29"/>
                  <a:gd name="T81" fmla="*/ 0 h 54"/>
                  <a:gd name="T82" fmla="*/ 0 w 29"/>
                  <a:gd name="T83" fmla="*/ 0 h 54"/>
                  <a:gd name="T84" fmla="*/ 0 w 29"/>
                  <a:gd name="T85" fmla="*/ 0 h 54"/>
                  <a:gd name="T86" fmla="*/ 0 w 29"/>
                  <a:gd name="T87" fmla="*/ 0 h 54"/>
                  <a:gd name="T88" fmla="*/ 0 w 29"/>
                  <a:gd name="T89" fmla="*/ 0 h 54"/>
                  <a:gd name="T90" fmla="*/ 0 w 29"/>
                  <a:gd name="T91" fmla="*/ 0 h 54"/>
                  <a:gd name="T92" fmla="*/ 0 w 29"/>
                  <a:gd name="T93" fmla="*/ 0 h 54"/>
                  <a:gd name="T94" fmla="*/ 0 w 29"/>
                  <a:gd name="T95" fmla="*/ 0 h 54"/>
                  <a:gd name="T96" fmla="*/ 0 w 29"/>
                  <a:gd name="T97" fmla="*/ 0 h 54"/>
                  <a:gd name="T98" fmla="*/ 0 w 29"/>
                  <a:gd name="T99" fmla="*/ 0 h 54"/>
                  <a:gd name="T100" fmla="*/ 0 w 29"/>
                  <a:gd name="T101" fmla="*/ 0 h 54"/>
                  <a:gd name="T102" fmla="*/ 0 w 29"/>
                  <a:gd name="T103" fmla="*/ 0 h 54"/>
                  <a:gd name="T104" fmla="*/ 0 w 29"/>
                  <a:gd name="T105" fmla="*/ 0 h 54"/>
                  <a:gd name="T106" fmla="*/ 0 w 29"/>
                  <a:gd name="T107" fmla="*/ 0 h 54"/>
                  <a:gd name="T108" fmla="*/ 0 w 29"/>
                  <a:gd name="T109" fmla="*/ 0 h 54"/>
                  <a:gd name="T110" fmla="*/ 0 w 29"/>
                  <a:gd name="T111" fmla="*/ 0 h 54"/>
                  <a:gd name="T112" fmla="*/ 0 w 29"/>
                  <a:gd name="T113" fmla="*/ 0 h 54"/>
                  <a:gd name="T114" fmla="*/ 0 w 29"/>
                  <a:gd name="T115" fmla="*/ 0 h 54"/>
                  <a:gd name="T116" fmla="*/ 0 w 29"/>
                  <a:gd name="T117" fmla="*/ 0 h 54"/>
                  <a:gd name="T118" fmla="*/ 0 w 29"/>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 h="54">
                    <a:moveTo>
                      <a:pt x="14" y="0"/>
                    </a:moveTo>
                    <a:lnTo>
                      <a:pt x="14" y="0"/>
                    </a:lnTo>
                    <a:lnTo>
                      <a:pt x="16" y="1"/>
                    </a:lnTo>
                    <a:lnTo>
                      <a:pt x="17" y="4"/>
                    </a:lnTo>
                    <a:lnTo>
                      <a:pt x="18" y="5"/>
                    </a:lnTo>
                    <a:lnTo>
                      <a:pt x="20" y="6"/>
                    </a:lnTo>
                    <a:lnTo>
                      <a:pt x="17" y="9"/>
                    </a:lnTo>
                    <a:lnTo>
                      <a:pt x="16" y="10"/>
                    </a:lnTo>
                    <a:lnTo>
                      <a:pt x="16" y="13"/>
                    </a:lnTo>
                    <a:lnTo>
                      <a:pt x="16" y="19"/>
                    </a:lnTo>
                    <a:lnTo>
                      <a:pt x="17" y="26"/>
                    </a:lnTo>
                    <a:lnTo>
                      <a:pt x="20" y="32"/>
                    </a:lnTo>
                    <a:lnTo>
                      <a:pt x="22" y="37"/>
                    </a:lnTo>
                    <a:lnTo>
                      <a:pt x="26" y="41"/>
                    </a:lnTo>
                    <a:lnTo>
                      <a:pt x="29" y="42"/>
                    </a:lnTo>
                    <a:lnTo>
                      <a:pt x="27" y="42"/>
                    </a:lnTo>
                    <a:lnTo>
                      <a:pt x="26" y="44"/>
                    </a:lnTo>
                    <a:lnTo>
                      <a:pt x="25" y="44"/>
                    </a:lnTo>
                    <a:lnTo>
                      <a:pt x="17" y="42"/>
                    </a:lnTo>
                    <a:lnTo>
                      <a:pt x="16" y="54"/>
                    </a:lnTo>
                    <a:lnTo>
                      <a:pt x="13" y="54"/>
                    </a:lnTo>
                    <a:lnTo>
                      <a:pt x="12" y="42"/>
                    </a:lnTo>
                    <a:lnTo>
                      <a:pt x="3" y="44"/>
                    </a:lnTo>
                    <a:lnTo>
                      <a:pt x="1" y="42"/>
                    </a:lnTo>
                    <a:lnTo>
                      <a:pt x="0" y="42"/>
                    </a:lnTo>
                    <a:lnTo>
                      <a:pt x="3" y="41"/>
                    </a:lnTo>
                    <a:lnTo>
                      <a:pt x="5" y="39"/>
                    </a:lnTo>
                    <a:lnTo>
                      <a:pt x="8" y="36"/>
                    </a:lnTo>
                    <a:lnTo>
                      <a:pt x="10" y="29"/>
                    </a:lnTo>
                    <a:lnTo>
                      <a:pt x="12" y="26"/>
                    </a:lnTo>
                    <a:lnTo>
                      <a:pt x="12" y="20"/>
                    </a:lnTo>
                    <a:lnTo>
                      <a:pt x="13" y="19"/>
                    </a:lnTo>
                    <a:lnTo>
                      <a:pt x="13" y="13"/>
                    </a:lnTo>
                    <a:lnTo>
                      <a:pt x="13" y="10"/>
                    </a:lnTo>
                    <a:lnTo>
                      <a:pt x="12" y="9"/>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00" name="Freeform 33"/>
              <p:cNvSpPr/>
              <p:nvPr userDrawn="1"/>
            </p:nvSpPr>
            <p:spPr bwMode="auto">
              <a:xfrm>
                <a:off x="293" y="239"/>
                <a:ext cx="10" cy="18"/>
              </a:xfrm>
              <a:custGeom>
                <a:avLst/>
                <a:gdLst>
                  <a:gd name="T0" fmla="*/ 0 w 29"/>
                  <a:gd name="T1" fmla="*/ 0 h 55"/>
                  <a:gd name="T2" fmla="*/ 0 w 29"/>
                  <a:gd name="T3" fmla="*/ 0 h 55"/>
                  <a:gd name="T4" fmla="*/ 0 w 29"/>
                  <a:gd name="T5" fmla="*/ 0 h 55"/>
                  <a:gd name="T6" fmla="*/ 0 w 29"/>
                  <a:gd name="T7" fmla="*/ 0 h 55"/>
                  <a:gd name="T8" fmla="*/ 0 w 29"/>
                  <a:gd name="T9" fmla="*/ 0 h 55"/>
                  <a:gd name="T10" fmla="*/ 0 w 29"/>
                  <a:gd name="T11" fmla="*/ 0 h 55"/>
                  <a:gd name="T12" fmla="*/ 0 w 29"/>
                  <a:gd name="T13" fmla="*/ 0 h 55"/>
                  <a:gd name="T14" fmla="*/ 0 w 29"/>
                  <a:gd name="T15" fmla="*/ 0 h 55"/>
                  <a:gd name="T16" fmla="*/ 0 w 29"/>
                  <a:gd name="T17" fmla="*/ 0 h 55"/>
                  <a:gd name="T18" fmla="*/ 0 w 29"/>
                  <a:gd name="T19" fmla="*/ 0 h 55"/>
                  <a:gd name="T20" fmla="*/ 0 w 29"/>
                  <a:gd name="T21" fmla="*/ 0 h 55"/>
                  <a:gd name="T22" fmla="*/ 0 w 29"/>
                  <a:gd name="T23" fmla="*/ 0 h 55"/>
                  <a:gd name="T24" fmla="*/ 0 w 29"/>
                  <a:gd name="T25" fmla="*/ 0 h 55"/>
                  <a:gd name="T26" fmla="*/ 0 w 29"/>
                  <a:gd name="T27" fmla="*/ 0 h 55"/>
                  <a:gd name="T28" fmla="*/ 0 w 29"/>
                  <a:gd name="T29" fmla="*/ 0 h 55"/>
                  <a:gd name="T30" fmla="*/ 0 w 29"/>
                  <a:gd name="T31" fmla="*/ 0 h 55"/>
                  <a:gd name="T32" fmla="*/ 0 w 29"/>
                  <a:gd name="T33" fmla="*/ 0 h 55"/>
                  <a:gd name="T34" fmla="*/ 0 w 29"/>
                  <a:gd name="T35" fmla="*/ 0 h 55"/>
                  <a:gd name="T36" fmla="*/ 0 w 29"/>
                  <a:gd name="T37" fmla="*/ 0 h 55"/>
                  <a:gd name="T38" fmla="*/ 0 w 29"/>
                  <a:gd name="T39" fmla="*/ 0 h 55"/>
                  <a:gd name="T40" fmla="*/ 0 w 29"/>
                  <a:gd name="T41" fmla="*/ 0 h 55"/>
                  <a:gd name="T42" fmla="*/ 0 w 29"/>
                  <a:gd name="T43" fmla="*/ 0 h 55"/>
                  <a:gd name="T44" fmla="*/ 0 w 29"/>
                  <a:gd name="T45" fmla="*/ 0 h 55"/>
                  <a:gd name="T46" fmla="*/ 0 w 29"/>
                  <a:gd name="T47" fmla="*/ 0 h 55"/>
                  <a:gd name="T48" fmla="*/ 0 w 29"/>
                  <a:gd name="T49" fmla="*/ 0 h 55"/>
                  <a:gd name="T50" fmla="*/ 0 w 29"/>
                  <a:gd name="T51" fmla="*/ 0 h 55"/>
                  <a:gd name="T52" fmla="*/ 0 w 29"/>
                  <a:gd name="T53" fmla="*/ 0 h 55"/>
                  <a:gd name="T54" fmla="*/ 0 w 29"/>
                  <a:gd name="T55" fmla="*/ 0 h 55"/>
                  <a:gd name="T56" fmla="*/ 0 w 29"/>
                  <a:gd name="T57" fmla="*/ 0 h 55"/>
                  <a:gd name="T58" fmla="*/ 0 w 29"/>
                  <a:gd name="T59" fmla="*/ 0 h 55"/>
                  <a:gd name="T60" fmla="*/ 0 w 29"/>
                  <a:gd name="T61" fmla="*/ 0 h 55"/>
                  <a:gd name="T62" fmla="*/ 0 w 29"/>
                  <a:gd name="T63" fmla="*/ 0 h 55"/>
                  <a:gd name="T64" fmla="*/ 0 w 29"/>
                  <a:gd name="T65" fmla="*/ 0 h 55"/>
                  <a:gd name="T66" fmla="*/ 0 w 29"/>
                  <a:gd name="T67" fmla="*/ 0 h 55"/>
                  <a:gd name="T68" fmla="*/ 0 w 29"/>
                  <a:gd name="T69" fmla="*/ 0 h 55"/>
                  <a:gd name="T70" fmla="*/ 0 w 29"/>
                  <a:gd name="T71" fmla="*/ 0 h 55"/>
                  <a:gd name="T72" fmla="*/ 0 w 29"/>
                  <a:gd name="T73" fmla="*/ 0 h 55"/>
                  <a:gd name="T74" fmla="*/ 0 w 29"/>
                  <a:gd name="T75" fmla="*/ 0 h 55"/>
                  <a:gd name="T76" fmla="*/ 0 w 29"/>
                  <a:gd name="T77" fmla="*/ 0 h 55"/>
                  <a:gd name="T78" fmla="*/ 0 w 29"/>
                  <a:gd name="T79" fmla="*/ 0 h 55"/>
                  <a:gd name="T80" fmla="*/ 0 w 29"/>
                  <a:gd name="T81" fmla="*/ 0 h 55"/>
                  <a:gd name="T82" fmla="*/ 0 w 29"/>
                  <a:gd name="T83" fmla="*/ 0 h 55"/>
                  <a:gd name="T84" fmla="*/ 0 w 29"/>
                  <a:gd name="T85" fmla="*/ 0 h 55"/>
                  <a:gd name="T86" fmla="*/ 0 w 29"/>
                  <a:gd name="T87" fmla="*/ 0 h 55"/>
                  <a:gd name="T88" fmla="*/ 0 w 29"/>
                  <a:gd name="T89" fmla="*/ 0 h 55"/>
                  <a:gd name="T90" fmla="*/ 0 w 29"/>
                  <a:gd name="T91" fmla="*/ 0 h 55"/>
                  <a:gd name="T92" fmla="*/ 0 w 29"/>
                  <a:gd name="T93" fmla="*/ 0 h 55"/>
                  <a:gd name="T94" fmla="*/ 0 w 29"/>
                  <a:gd name="T95" fmla="*/ 0 h 55"/>
                  <a:gd name="T96" fmla="*/ 0 w 29"/>
                  <a:gd name="T97" fmla="*/ 0 h 55"/>
                  <a:gd name="T98" fmla="*/ 0 w 29"/>
                  <a:gd name="T99" fmla="*/ 0 h 55"/>
                  <a:gd name="T100" fmla="*/ 0 w 29"/>
                  <a:gd name="T101" fmla="*/ 0 h 55"/>
                  <a:gd name="T102" fmla="*/ 0 w 29"/>
                  <a:gd name="T103" fmla="*/ 0 h 55"/>
                  <a:gd name="T104" fmla="*/ 0 w 29"/>
                  <a:gd name="T105" fmla="*/ 0 h 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9" h="55">
                    <a:moveTo>
                      <a:pt x="15" y="0"/>
                    </a:moveTo>
                    <a:lnTo>
                      <a:pt x="16" y="1"/>
                    </a:lnTo>
                    <a:lnTo>
                      <a:pt x="17" y="3"/>
                    </a:lnTo>
                    <a:lnTo>
                      <a:pt x="19" y="5"/>
                    </a:lnTo>
                    <a:lnTo>
                      <a:pt x="20" y="7"/>
                    </a:lnTo>
                    <a:lnTo>
                      <a:pt x="19" y="7"/>
                    </a:lnTo>
                    <a:lnTo>
                      <a:pt x="17" y="8"/>
                    </a:lnTo>
                    <a:lnTo>
                      <a:pt x="16" y="9"/>
                    </a:lnTo>
                    <a:lnTo>
                      <a:pt x="16" y="10"/>
                    </a:lnTo>
                    <a:lnTo>
                      <a:pt x="16" y="12"/>
                    </a:lnTo>
                    <a:lnTo>
                      <a:pt x="16" y="22"/>
                    </a:lnTo>
                    <a:lnTo>
                      <a:pt x="19" y="30"/>
                    </a:lnTo>
                    <a:lnTo>
                      <a:pt x="23" y="38"/>
                    </a:lnTo>
                    <a:lnTo>
                      <a:pt x="26" y="42"/>
                    </a:lnTo>
                    <a:lnTo>
                      <a:pt x="29" y="43"/>
                    </a:lnTo>
                    <a:lnTo>
                      <a:pt x="28" y="43"/>
                    </a:lnTo>
                    <a:lnTo>
                      <a:pt x="26" y="43"/>
                    </a:lnTo>
                    <a:lnTo>
                      <a:pt x="25" y="43"/>
                    </a:lnTo>
                    <a:lnTo>
                      <a:pt x="17" y="42"/>
                    </a:lnTo>
                    <a:lnTo>
                      <a:pt x="16" y="55"/>
                    </a:lnTo>
                    <a:lnTo>
                      <a:pt x="13" y="55"/>
                    </a:lnTo>
                    <a:lnTo>
                      <a:pt x="12" y="42"/>
                    </a:lnTo>
                    <a:lnTo>
                      <a:pt x="3" y="43"/>
                    </a:lnTo>
                    <a:lnTo>
                      <a:pt x="2" y="43"/>
                    </a:lnTo>
                    <a:lnTo>
                      <a:pt x="0" y="43"/>
                    </a:lnTo>
                    <a:lnTo>
                      <a:pt x="3" y="42"/>
                    </a:lnTo>
                    <a:lnTo>
                      <a:pt x="6" y="39"/>
                    </a:lnTo>
                    <a:lnTo>
                      <a:pt x="8" y="36"/>
                    </a:lnTo>
                    <a:lnTo>
                      <a:pt x="11" y="30"/>
                    </a:lnTo>
                    <a:lnTo>
                      <a:pt x="12" y="26"/>
                    </a:lnTo>
                    <a:lnTo>
                      <a:pt x="12" y="21"/>
                    </a:lnTo>
                    <a:lnTo>
                      <a:pt x="13" y="20"/>
                    </a:lnTo>
                    <a:lnTo>
                      <a:pt x="13" y="13"/>
                    </a:lnTo>
                    <a:lnTo>
                      <a:pt x="13" y="10"/>
                    </a:lnTo>
                    <a:lnTo>
                      <a:pt x="13" y="9"/>
                    </a:lnTo>
                    <a:lnTo>
                      <a:pt x="12" y="8"/>
                    </a:lnTo>
                    <a:lnTo>
                      <a:pt x="10" y="7"/>
                    </a:lnTo>
                    <a:lnTo>
                      <a:pt x="11" y="5"/>
                    </a:lnTo>
                    <a:lnTo>
                      <a:pt x="12" y="3"/>
                    </a:lnTo>
                    <a:lnTo>
                      <a:pt x="13" y="1"/>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01" name="Freeform 34"/>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02" name="Freeform 35"/>
              <p:cNvSpPr/>
              <p:nvPr userDrawn="1"/>
            </p:nvSpPr>
            <p:spPr bwMode="auto">
              <a:xfrm>
                <a:off x="209"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6" y="9"/>
                    </a:lnTo>
                    <a:lnTo>
                      <a:pt x="14" y="11"/>
                    </a:lnTo>
                    <a:lnTo>
                      <a:pt x="14" y="13"/>
                    </a:lnTo>
                    <a:lnTo>
                      <a:pt x="14" y="18"/>
                    </a:lnTo>
                    <a:lnTo>
                      <a:pt x="17" y="28"/>
                    </a:lnTo>
                    <a:lnTo>
                      <a:pt x="21" y="35"/>
                    </a:lnTo>
                    <a:lnTo>
                      <a:pt x="23" y="39"/>
                    </a:lnTo>
                    <a:lnTo>
                      <a:pt x="26" y="42"/>
                    </a:lnTo>
                    <a:lnTo>
                      <a:pt x="27"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10"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03" name="Freeform 36"/>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04" name="Freeform 37"/>
              <p:cNvSpPr/>
              <p:nvPr userDrawn="1"/>
            </p:nvSpPr>
            <p:spPr bwMode="auto">
              <a:xfrm>
                <a:off x="230" y="297"/>
                <a:ext cx="9" cy="19"/>
              </a:xfrm>
              <a:custGeom>
                <a:avLst/>
                <a:gdLst>
                  <a:gd name="T0" fmla="*/ 0 w 27"/>
                  <a:gd name="T1" fmla="*/ 0 h 55"/>
                  <a:gd name="T2" fmla="*/ 0 w 27"/>
                  <a:gd name="T3" fmla="*/ 0 h 55"/>
                  <a:gd name="T4" fmla="*/ 0 w 27"/>
                  <a:gd name="T5" fmla="*/ 0 h 55"/>
                  <a:gd name="T6" fmla="*/ 0 w 27"/>
                  <a:gd name="T7" fmla="*/ 0 h 55"/>
                  <a:gd name="T8" fmla="*/ 0 w 27"/>
                  <a:gd name="T9" fmla="*/ 0 h 55"/>
                  <a:gd name="T10" fmla="*/ 0 w 27"/>
                  <a:gd name="T11" fmla="*/ 0 h 55"/>
                  <a:gd name="T12" fmla="*/ 0 w 27"/>
                  <a:gd name="T13" fmla="*/ 0 h 55"/>
                  <a:gd name="T14" fmla="*/ 0 w 27"/>
                  <a:gd name="T15" fmla="*/ 0 h 55"/>
                  <a:gd name="T16" fmla="*/ 0 w 27"/>
                  <a:gd name="T17" fmla="*/ 0 h 55"/>
                  <a:gd name="T18" fmla="*/ 0 w 27"/>
                  <a:gd name="T19" fmla="*/ 0 h 55"/>
                  <a:gd name="T20" fmla="*/ 0 w 27"/>
                  <a:gd name="T21" fmla="*/ 0 h 55"/>
                  <a:gd name="T22" fmla="*/ 0 w 27"/>
                  <a:gd name="T23" fmla="*/ 0 h 55"/>
                  <a:gd name="T24" fmla="*/ 0 w 27"/>
                  <a:gd name="T25" fmla="*/ 0 h 55"/>
                  <a:gd name="T26" fmla="*/ 0 w 27"/>
                  <a:gd name="T27" fmla="*/ 0 h 55"/>
                  <a:gd name="T28" fmla="*/ 0 w 27"/>
                  <a:gd name="T29" fmla="*/ 0 h 55"/>
                  <a:gd name="T30" fmla="*/ 0 w 27"/>
                  <a:gd name="T31" fmla="*/ 0 h 55"/>
                  <a:gd name="T32" fmla="*/ 0 w 27"/>
                  <a:gd name="T33" fmla="*/ 0 h 55"/>
                  <a:gd name="T34" fmla="*/ 0 w 27"/>
                  <a:gd name="T35" fmla="*/ 0 h 55"/>
                  <a:gd name="T36" fmla="*/ 0 w 27"/>
                  <a:gd name="T37" fmla="*/ 0 h 55"/>
                  <a:gd name="T38" fmla="*/ 0 w 27"/>
                  <a:gd name="T39" fmla="*/ 0 h 55"/>
                  <a:gd name="T40" fmla="*/ 0 w 27"/>
                  <a:gd name="T41" fmla="*/ 0 h 55"/>
                  <a:gd name="T42" fmla="*/ 0 w 27"/>
                  <a:gd name="T43" fmla="*/ 0 h 55"/>
                  <a:gd name="T44" fmla="*/ 0 w 27"/>
                  <a:gd name="T45" fmla="*/ 0 h 55"/>
                  <a:gd name="T46" fmla="*/ 0 w 27"/>
                  <a:gd name="T47" fmla="*/ 0 h 55"/>
                  <a:gd name="T48" fmla="*/ 0 w 27"/>
                  <a:gd name="T49" fmla="*/ 0 h 55"/>
                  <a:gd name="T50" fmla="*/ 0 w 27"/>
                  <a:gd name="T51" fmla="*/ 0 h 55"/>
                  <a:gd name="T52" fmla="*/ 0 w 27"/>
                  <a:gd name="T53" fmla="*/ 0 h 55"/>
                  <a:gd name="T54" fmla="*/ 0 w 27"/>
                  <a:gd name="T55" fmla="*/ 0 h 55"/>
                  <a:gd name="T56" fmla="*/ 0 w 27"/>
                  <a:gd name="T57" fmla="*/ 0 h 55"/>
                  <a:gd name="T58" fmla="*/ 0 w 27"/>
                  <a:gd name="T59" fmla="*/ 0 h 55"/>
                  <a:gd name="T60" fmla="*/ 0 w 27"/>
                  <a:gd name="T61" fmla="*/ 0 h 55"/>
                  <a:gd name="T62" fmla="*/ 0 w 27"/>
                  <a:gd name="T63" fmla="*/ 0 h 55"/>
                  <a:gd name="T64" fmla="*/ 0 w 27"/>
                  <a:gd name="T65" fmla="*/ 0 h 55"/>
                  <a:gd name="T66" fmla="*/ 0 w 27"/>
                  <a:gd name="T67" fmla="*/ 0 h 55"/>
                  <a:gd name="T68" fmla="*/ 0 w 27"/>
                  <a:gd name="T69" fmla="*/ 0 h 55"/>
                  <a:gd name="T70" fmla="*/ 0 w 27"/>
                  <a:gd name="T71" fmla="*/ 0 h 55"/>
                  <a:gd name="T72" fmla="*/ 0 w 27"/>
                  <a:gd name="T73" fmla="*/ 0 h 55"/>
                  <a:gd name="T74" fmla="*/ 0 w 27"/>
                  <a:gd name="T75" fmla="*/ 0 h 55"/>
                  <a:gd name="T76" fmla="*/ 0 w 27"/>
                  <a:gd name="T77" fmla="*/ 0 h 55"/>
                  <a:gd name="T78" fmla="*/ 0 w 27"/>
                  <a:gd name="T79" fmla="*/ 0 h 55"/>
                  <a:gd name="T80" fmla="*/ 0 w 27"/>
                  <a:gd name="T81" fmla="*/ 0 h 55"/>
                  <a:gd name="T82" fmla="*/ 0 w 27"/>
                  <a:gd name="T83" fmla="*/ 0 h 55"/>
                  <a:gd name="T84" fmla="*/ 0 w 27"/>
                  <a:gd name="T85" fmla="*/ 0 h 55"/>
                  <a:gd name="T86" fmla="*/ 0 w 27"/>
                  <a:gd name="T87" fmla="*/ 0 h 55"/>
                  <a:gd name="T88" fmla="*/ 0 w 27"/>
                  <a:gd name="T89" fmla="*/ 0 h 55"/>
                  <a:gd name="T90" fmla="*/ 0 w 27"/>
                  <a:gd name="T91" fmla="*/ 0 h 55"/>
                  <a:gd name="T92" fmla="*/ 0 w 27"/>
                  <a:gd name="T93" fmla="*/ 0 h 55"/>
                  <a:gd name="T94" fmla="*/ 0 w 27"/>
                  <a:gd name="T95" fmla="*/ 0 h 55"/>
                  <a:gd name="T96" fmla="*/ 0 w 27"/>
                  <a:gd name="T97" fmla="*/ 0 h 55"/>
                  <a:gd name="T98" fmla="*/ 0 w 27"/>
                  <a:gd name="T99" fmla="*/ 0 h 55"/>
                  <a:gd name="T100" fmla="*/ 0 w 27"/>
                  <a:gd name="T101" fmla="*/ 0 h 55"/>
                  <a:gd name="T102" fmla="*/ 0 w 27"/>
                  <a:gd name="T103" fmla="*/ 0 h 55"/>
                  <a:gd name="T104" fmla="*/ 0 w 27"/>
                  <a:gd name="T105" fmla="*/ 0 h 55"/>
                  <a:gd name="T106" fmla="*/ 0 w 27"/>
                  <a:gd name="T107" fmla="*/ 0 h 55"/>
                  <a:gd name="T108" fmla="*/ 0 w 27"/>
                  <a:gd name="T109" fmla="*/ 0 h 55"/>
                  <a:gd name="T110" fmla="*/ 0 w 27"/>
                  <a:gd name="T111" fmla="*/ 0 h 55"/>
                  <a:gd name="T112" fmla="*/ 0 w 27"/>
                  <a:gd name="T113" fmla="*/ 0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5">
                    <a:moveTo>
                      <a:pt x="13" y="0"/>
                    </a:moveTo>
                    <a:lnTo>
                      <a:pt x="13" y="0"/>
                    </a:lnTo>
                    <a:lnTo>
                      <a:pt x="17" y="4"/>
                    </a:lnTo>
                    <a:lnTo>
                      <a:pt x="18" y="5"/>
                    </a:lnTo>
                    <a:lnTo>
                      <a:pt x="18" y="7"/>
                    </a:lnTo>
                    <a:lnTo>
                      <a:pt x="17" y="8"/>
                    </a:lnTo>
                    <a:lnTo>
                      <a:pt x="14" y="9"/>
                    </a:lnTo>
                    <a:lnTo>
                      <a:pt x="14" y="11"/>
                    </a:lnTo>
                    <a:lnTo>
                      <a:pt x="14" y="13"/>
                    </a:lnTo>
                    <a:lnTo>
                      <a:pt x="14" y="18"/>
                    </a:lnTo>
                    <a:lnTo>
                      <a:pt x="17" y="28"/>
                    </a:lnTo>
                    <a:lnTo>
                      <a:pt x="21" y="35"/>
                    </a:lnTo>
                    <a:lnTo>
                      <a:pt x="23" y="39"/>
                    </a:lnTo>
                    <a:lnTo>
                      <a:pt x="26" y="42"/>
                    </a:lnTo>
                    <a:lnTo>
                      <a:pt x="27" y="43"/>
                    </a:lnTo>
                    <a:lnTo>
                      <a:pt x="26" y="43"/>
                    </a:lnTo>
                    <a:lnTo>
                      <a:pt x="25" y="43"/>
                    </a:lnTo>
                    <a:lnTo>
                      <a:pt x="17" y="42"/>
                    </a:lnTo>
                    <a:lnTo>
                      <a:pt x="14" y="55"/>
                    </a:lnTo>
                    <a:lnTo>
                      <a:pt x="12" y="55"/>
                    </a:lnTo>
                    <a:lnTo>
                      <a:pt x="10" y="42"/>
                    </a:lnTo>
                    <a:lnTo>
                      <a:pt x="3" y="43"/>
                    </a:lnTo>
                    <a:lnTo>
                      <a:pt x="1" y="43"/>
                    </a:lnTo>
                    <a:lnTo>
                      <a:pt x="0" y="43"/>
                    </a:lnTo>
                    <a:lnTo>
                      <a:pt x="1" y="42"/>
                    </a:lnTo>
                    <a:lnTo>
                      <a:pt x="4" y="39"/>
                    </a:lnTo>
                    <a:lnTo>
                      <a:pt x="6" y="35"/>
                    </a:lnTo>
                    <a:lnTo>
                      <a:pt x="9" y="30"/>
                    </a:lnTo>
                    <a:lnTo>
                      <a:pt x="10" y="25"/>
                    </a:lnTo>
                    <a:lnTo>
                      <a:pt x="12" y="21"/>
                    </a:lnTo>
                    <a:lnTo>
                      <a:pt x="12" y="18"/>
                    </a:lnTo>
                    <a:lnTo>
                      <a:pt x="12" y="13"/>
                    </a:lnTo>
                    <a:lnTo>
                      <a:pt x="13" y="11"/>
                    </a:lnTo>
                    <a:lnTo>
                      <a:pt x="12" y="9"/>
                    </a:lnTo>
                    <a:lnTo>
                      <a:pt x="10" y="8"/>
                    </a:lnTo>
                    <a:lnTo>
                      <a:pt x="9" y="7"/>
                    </a:lnTo>
                    <a:lnTo>
                      <a:pt x="8" y="5"/>
                    </a:lnTo>
                    <a:lnTo>
                      <a:pt x="9" y="4"/>
                    </a:lnTo>
                    <a:lnTo>
                      <a:pt x="10" y="3"/>
                    </a:lnTo>
                    <a:lnTo>
                      <a:pt x="12" y="2"/>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05" name="Freeform 38"/>
              <p:cNvSpPr/>
              <p:nvPr userDrawn="1"/>
            </p:nvSpPr>
            <p:spPr bwMode="auto">
              <a:xfrm>
                <a:off x="219" y="316"/>
                <a:ext cx="9" cy="18"/>
              </a:xfrm>
              <a:custGeom>
                <a:avLst/>
                <a:gdLst>
                  <a:gd name="T0" fmla="*/ 0 w 27"/>
                  <a:gd name="T1" fmla="*/ 0 h 53"/>
                  <a:gd name="T2" fmla="*/ 0 w 27"/>
                  <a:gd name="T3" fmla="*/ 0 h 53"/>
                  <a:gd name="T4" fmla="*/ 0 w 27"/>
                  <a:gd name="T5" fmla="*/ 0 h 53"/>
                  <a:gd name="T6" fmla="*/ 0 w 27"/>
                  <a:gd name="T7" fmla="*/ 0 h 53"/>
                  <a:gd name="T8" fmla="*/ 0 w 27"/>
                  <a:gd name="T9" fmla="*/ 0 h 53"/>
                  <a:gd name="T10" fmla="*/ 0 w 27"/>
                  <a:gd name="T11" fmla="*/ 0 h 53"/>
                  <a:gd name="T12" fmla="*/ 0 w 27"/>
                  <a:gd name="T13" fmla="*/ 0 h 53"/>
                  <a:gd name="T14" fmla="*/ 0 w 27"/>
                  <a:gd name="T15" fmla="*/ 0 h 53"/>
                  <a:gd name="T16" fmla="*/ 0 w 27"/>
                  <a:gd name="T17" fmla="*/ 0 h 53"/>
                  <a:gd name="T18" fmla="*/ 0 w 27"/>
                  <a:gd name="T19" fmla="*/ 0 h 53"/>
                  <a:gd name="T20" fmla="*/ 0 w 27"/>
                  <a:gd name="T21" fmla="*/ 0 h 53"/>
                  <a:gd name="T22" fmla="*/ 0 w 27"/>
                  <a:gd name="T23" fmla="*/ 0 h 53"/>
                  <a:gd name="T24" fmla="*/ 0 w 27"/>
                  <a:gd name="T25" fmla="*/ 0 h 53"/>
                  <a:gd name="T26" fmla="*/ 0 w 27"/>
                  <a:gd name="T27" fmla="*/ 0 h 53"/>
                  <a:gd name="T28" fmla="*/ 0 w 27"/>
                  <a:gd name="T29" fmla="*/ 0 h 53"/>
                  <a:gd name="T30" fmla="*/ 0 w 27"/>
                  <a:gd name="T31" fmla="*/ 0 h 53"/>
                  <a:gd name="T32" fmla="*/ 0 w 27"/>
                  <a:gd name="T33" fmla="*/ 0 h 53"/>
                  <a:gd name="T34" fmla="*/ 0 w 27"/>
                  <a:gd name="T35" fmla="*/ 0 h 53"/>
                  <a:gd name="T36" fmla="*/ 0 w 27"/>
                  <a:gd name="T37" fmla="*/ 0 h 53"/>
                  <a:gd name="T38" fmla="*/ 0 w 27"/>
                  <a:gd name="T39" fmla="*/ 0 h 53"/>
                  <a:gd name="T40" fmla="*/ 0 w 27"/>
                  <a:gd name="T41" fmla="*/ 0 h 53"/>
                  <a:gd name="T42" fmla="*/ 0 w 27"/>
                  <a:gd name="T43" fmla="*/ 0 h 53"/>
                  <a:gd name="T44" fmla="*/ 0 w 27"/>
                  <a:gd name="T45" fmla="*/ 0 h 53"/>
                  <a:gd name="T46" fmla="*/ 0 w 27"/>
                  <a:gd name="T47" fmla="*/ 0 h 53"/>
                  <a:gd name="T48" fmla="*/ 0 w 27"/>
                  <a:gd name="T49" fmla="*/ 0 h 53"/>
                  <a:gd name="T50" fmla="*/ 0 w 27"/>
                  <a:gd name="T51" fmla="*/ 0 h 53"/>
                  <a:gd name="T52" fmla="*/ 0 w 27"/>
                  <a:gd name="T53" fmla="*/ 0 h 53"/>
                  <a:gd name="T54" fmla="*/ 0 w 27"/>
                  <a:gd name="T55" fmla="*/ 0 h 53"/>
                  <a:gd name="T56" fmla="*/ 0 w 27"/>
                  <a:gd name="T57" fmla="*/ 0 h 53"/>
                  <a:gd name="T58" fmla="*/ 0 w 27"/>
                  <a:gd name="T59" fmla="*/ 0 h 53"/>
                  <a:gd name="T60" fmla="*/ 0 w 27"/>
                  <a:gd name="T61" fmla="*/ 0 h 53"/>
                  <a:gd name="T62" fmla="*/ 0 w 27"/>
                  <a:gd name="T63" fmla="*/ 0 h 53"/>
                  <a:gd name="T64" fmla="*/ 0 w 27"/>
                  <a:gd name="T65" fmla="*/ 0 h 53"/>
                  <a:gd name="T66" fmla="*/ 0 w 27"/>
                  <a:gd name="T67" fmla="*/ 0 h 53"/>
                  <a:gd name="T68" fmla="*/ 0 w 27"/>
                  <a:gd name="T69" fmla="*/ 0 h 53"/>
                  <a:gd name="T70" fmla="*/ 0 w 27"/>
                  <a:gd name="T71" fmla="*/ 0 h 53"/>
                  <a:gd name="T72" fmla="*/ 0 w 27"/>
                  <a:gd name="T73" fmla="*/ 0 h 53"/>
                  <a:gd name="T74" fmla="*/ 0 w 27"/>
                  <a:gd name="T75" fmla="*/ 0 h 53"/>
                  <a:gd name="T76" fmla="*/ 0 w 27"/>
                  <a:gd name="T77" fmla="*/ 0 h 53"/>
                  <a:gd name="T78" fmla="*/ 0 w 27"/>
                  <a:gd name="T79" fmla="*/ 0 h 53"/>
                  <a:gd name="T80" fmla="*/ 0 w 27"/>
                  <a:gd name="T81" fmla="*/ 0 h 53"/>
                  <a:gd name="T82" fmla="*/ 0 w 27"/>
                  <a:gd name="T83" fmla="*/ 0 h 53"/>
                  <a:gd name="T84" fmla="*/ 0 w 27"/>
                  <a:gd name="T85" fmla="*/ 0 h 53"/>
                  <a:gd name="T86" fmla="*/ 0 w 27"/>
                  <a:gd name="T87" fmla="*/ 0 h 53"/>
                  <a:gd name="T88" fmla="*/ 0 w 27"/>
                  <a:gd name="T89" fmla="*/ 0 h 53"/>
                  <a:gd name="T90" fmla="*/ 0 w 27"/>
                  <a:gd name="T91" fmla="*/ 0 h 53"/>
                  <a:gd name="T92" fmla="*/ 0 w 27"/>
                  <a:gd name="T93" fmla="*/ 0 h 53"/>
                  <a:gd name="T94" fmla="*/ 0 w 27"/>
                  <a:gd name="T95" fmla="*/ 0 h 53"/>
                  <a:gd name="T96" fmla="*/ 0 w 27"/>
                  <a:gd name="T97" fmla="*/ 0 h 53"/>
                  <a:gd name="T98" fmla="*/ 0 w 27"/>
                  <a:gd name="T99" fmla="*/ 0 h 53"/>
                  <a:gd name="T100" fmla="*/ 0 w 27"/>
                  <a:gd name="T101" fmla="*/ 0 h 53"/>
                  <a:gd name="T102" fmla="*/ 0 w 27"/>
                  <a:gd name="T103" fmla="*/ 0 h 53"/>
                  <a:gd name="T104" fmla="*/ 0 w 27"/>
                  <a:gd name="T105" fmla="*/ 0 h 53"/>
                  <a:gd name="T106" fmla="*/ 0 w 27"/>
                  <a:gd name="T107" fmla="*/ 0 h 53"/>
                  <a:gd name="T108" fmla="*/ 0 w 27"/>
                  <a:gd name="T109" fmla="*/ 0 h 53"/>
                  <a:gd name="T110" fmla="*/ 0 w 27"/>
                  <a:gd name="T111" fmla="*/ 0 h 53"/>
                  <a:gd name="T112" fmla="*/ 0 w 27"/>
                  <a:gd name="T113" fmla="*/ 0 h 53"/>
                  <a:gd name="T114" fmla="*/ 0 w 27"/>
                  <a:gd name="T115" fmla="*/ 0 h 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3">
                    <a:moveTo>
                      <a:pt x="13" y="0"/>
                    </a:moveTo>
                    <a:lnTo>
                      <a:pt x="14" y="1"/>
                    </a:lnTo>
                    <a:lnTo>
                      <a:pt x="15" y="3"/>
                    </a:lnTo>
                    <a:lnTo>
                      <a:pt x="17" y="4"/>
                    </a:lnTo>
                    <a:lnTo>
                      <a:pt x="18" y="5"/>
                    </a:lnTo>
                    <a:lnTo>
                      <a:pt x="18" y="6"/>
                    </a:lnTo>
                    <a:lnTo>
                      <a:pt x="17" y="8"/>
                    </a:lnTo>
                    <a:lnTo>
                      <a:pt x="15" y="9"/>
                    </a:lnTo>
                    <a:lnTo>
                      <a:pt x="14" y="9"/>
                    </a:lnTo>
                    <a:lnTo>
                      <a:pt x="14" y="12"/>
                    </a:lnTo>
                    <a:lnTo>
                      <a:pt x="14" y="18"/>
                    </a:lnTo>
                    <a:lnTo>
                      <a:pt x="15" y="25"/>
                    </a:lnTo>
                    <a:lnTo>
                      <a:pt x="18" y="32"/>
                    </a:lnTo>
                    <a:lnTo>
                      <a:pt x="22" y="38"/>
                    </a:lnTo>
                    <a:lnTo>
                      <a:pt x="26" y="40"/>
                    </a:lnTo>
                    <a:lnTo>
                      <a:pt x="27" y="41"/>
                    </a:lnTo>
                    <a:lnTo>
                      <a:pt x="26" y="43"/>
                    </a:lnTo>
                    <a:lnTo>
                      <a:pt x="24" y="43"/>
                    </a:lnTo>
                    <a:lnTo>
                      <a:pt x="21" y="41"/>
                    </a:lnTo>
                    <a:lnTo>
                      <a:pt x="18" y="41"/>
                    </a:lnTo>
                    <a:lnTo>
                      <a:pt x="17" y="41"/>
                    </a:lnTo>
                    <a:lnTo>
                      <a:pt x="14" y="53"/>
                    </a:lnTo>
                    <a:lnTo>
                      <a:pt x="11" y="53"/>
                    </a:lnTo>
                    <a:lnTo>
                      <a:pt x="10" y="41"/>
                    </a:lnTo>
                    <a:lnTo>
                      <a:pt x="9" y="41"/>
                    </a:lnTo>
                    <a:lnTo>
                      <a:pt x="6" y="41"/>
                    </a:lnTo>
                    <a:lnTo>
                      <a:pt x="2" y="43"/>
                    </a:lnTo>
                    <a:lnTo>
                      <a:pt x="1" y="43"/>
                    </a:lnTo>
                    <a:lnTo>
                      <a:pt x="0" y="41"/>
                    </a:lnTo>
                    <a:lnTo>
                      <a:pt x="1" y="40"/>
                    </a:lnTo>
                    <a:lnTo>
                      <a:pt x="4" y="38"/>
                    </a:lnTo>
                    <a:lnTo>
                      <a:pt x="6" y="35"/>
                    </a:lnTo>
                    <a:lnTo>
                      <a:pt x="10" y="29"/>
                    </a:lnTo>
                    <a:lnTo>
                      <a:pt x="10" y="25"/>
                    </a:lnTo>
                    <a:lnTo>
                      <a:pt x="11" y="19"/>
                    </a:lnTo>
                    <a:lnTo>
                      <a:pt x="11" y="18"/>
                    </a:lnTo>
                    <a:lnTo>
                      <a:pt x="11" y="12"/>
                    </a:lnTo>
                    <a:lnTo>
                      <a:pt x="13" y="9"/>
                    </a:lnTo>
                    <a:lnTo>
                      <a:pt x="11" y="9"/>
                    </a:lnTo>
                    <a:lnTo>
                      <a:pt x="10" y="8"/>
                    </a:lnTo>
                    <a:lnTo>
                      <a:pt x="9" y="6"/>
                    </a:lnTo>
                    <a:lnTo>
                      <a:pt x="8" y="5"/>
                    </a:lnTo>
                    <a:lnTo>
                      <a:pt x="9" y="4"/>
                    </a:lnTo>
                    <a:lnTo>
                      <a:pt x="10" y="3"/>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06" name="Freeform 39"/>
              <p:cNvSpPr/>
              <p:nvPr userDrawn="1"/>
            </p:nvSpPr>
            <p:spPr bwMode="auto">
              <a:xfrm>
                <a:off x="209"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6" y="2"/>
                    </a:lnTo>
                    <a:lnTo>
                      <a:pt x="17" y="4"/>
                    </a:lnTo>
                    <a:lnTo>
                      <a:pt x="18" y="6"/>
                    </a:lnTo>
                    <a:lnTo>
                      <a:pt x="16" y="7"/>
                    </a:lnTo>
                    <a:lnTo>
                      <a:pt x="14" y="9"/>
                    </a:lnTo>
                    <a:lnTo>
                      <a:pt x="14" y="10"/>
                    </a:lnTo>
                    <a:lnTo>
                      <a:pt x="14" y="11"/>
                    </a:lnTo>
                    <a:lnTo>
                      <a:pt x="14" y="18"/>
                    </a:lnTo>
                    <a:lnTo>
                      <a:pt x="16" y="26"/>
                    </a:lnTo>
                    <a:lnTo>
                      <a:pt x="18" y="32"/>
                    </a:lnTo>
                    <a:lnTo>
                      <a:pt x="22" y="37"/>
                    </a:lnTo>
                    <a:lnTo>
                      <a:pt x="26" y="41"/>
                    </a:lnTo>
                    <a:lnTo>
                      <a:pt x="27" y="42"/>
                    </a:lnTo>
                    <a:lnTo>
                      <a:pt x="26" y="42"/>
                    </a:lnTo>
                    <a:lnTo>
                      <a:pt x="23" y="42"/>
                    </a:lnTo>
                    <a:lnTo>
                      <a:pt x="16" y="41"/>
                    </a:lnTo>
                    <a:lnTo>
                      <a:pt x="14" y="54"/>
                    </a:lnTo>
                    <a:lnTo>
                      <a:pt x="12" y="54"/>
                    </a:lnTo>
                    <a:lnTo>
                      <a:pt x="10" y="41"/>
                    </a:lnTo>
                    <a:lnTo>
                      <a:pt x="1" y="42"/>
                    </a:lnTo>
                    <a:lnTo>
                      <a:pt x="0" y="42"/>
                    </a:lnTo>
                    <a:lnTo>
                      <a:pt x="1" y="41"/>
                    </a:lnTo>
                    <a:lnTo>
                      <a:pt x="4" y="39"/>
                    </a:lnTo>
                    <a:lnTo>
                      <a:pt x="6" y="35"/>
                    </a:lnTo>
                    <a:lnTo>
                      <a:pt x="9" y="30"/>
                    </a:lnTo>
                    <a:lnTo>
                      <a:pt x="10" y="24"/>
                    </a:lnTo>
                    <a:lnTo>
                      <a:pt x="10" y="20"/>
                    </a:lnTo>
                    <a:lnTo>
                      <a:pt x="12" y="18"/>
                    </a:lnTo>
                    <a:lnTo>
                      <a:pt x="12" y="11"/>
                    </a:lnTo>
                    <a:lnTo>
                      <a:pt x="12"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07" name="Freeform 40"/>
              <p:cNvSpPr/>
              <p:nvPr userDrawn="1"/>
            </p:nvSpPr>
            <p:spPr bwMode="auto">
              <a:xfrm>
                <a:off x="230" y="33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 h="54">
                    <a:moveTo>
                      <a:pt x="13" y="0"/>
                    </a:moveTo>
                    <a:lnTo>
                      <a:pt x="14" y="1"/>
                    </a:lnTo>
                    <a:lnTo>
                      <a:pt x="15" y="2"/>
                    </a:lnTo>
                    <a:lnTo>
                      <a:pt x="17" y="5"/>
                    </a:lnTo>
                    <a:lnTo>
                      <a:pt x="18" y="5"/>
                    </a:lnTo>
                    <a:lnTo>
                      <a:pt x="18" y="6"/>
                    </a:lnTo>
                    <a:lnTo>
                      <a:pt x="17" y="7"/>
                    </a:lnTo>
                    <a:lnTo>
                      <a:pt x="14" y="9"/>
                    </a:lnTo>
                    <a:lnTo>
                      <a:pt x="14" y="10"/>
                    </a:lnTo>
                    <a:lnTo>
                      <a:pt x="14" y="11"/>
                    </a:lnTo>
                    <a:lnTo>
                      <a:pt x="14" y="18"/>
                    </a:lnTo>
                    <a:lnTo>
                      <a:pt x="17" y="27"/>
                    </a:lnTo>
                    <a:lnTo>
                      <a:pt x="21" y="35"/>
                    </a:lnTo>
                    <a:lnTo>
                      <a:pt x="23" y="39"/>
                    </a:lnTo>
                    <a:lnTo>
                      <a:pt x="26" y="41"/>
                    </a:lnTo>
                    <a:lnTo>
                      <a:pt x="27" y="42"/>
                    </a:lnTo>
                    <a:lnTo>
                      <a:pt x="26" y="42"/>
                    </a:lnTo>
                    <a:lnTo>
                      <a:pt x="25" y="42"/>
                    </a:lnTo>
                    <a:lnTo>
                      <a:pt x="17" y="41"/>
                    </a:lnTo>
                    <a:lnTo>
                      <a:pt x="14" y="54"/>
                    </a:lnTo>
                    <a:lnTo>
                      <a:pt x="12" y="54"/>
                    </a:lnTo>
                    <a:lnTo>
                      <a:pt x="10" y="41"/>
                    </a:lnTo>
                    <a:lnTo>
                      <a:pt x="3" y="42"/>
                    </a:lnTo>
                    <a:lnTo>
                      <a:pt x="1" y="42"/>
                    </a:lnTo>
                    <a:lnTo>
                      <a:pt x="0" y="42"/>
                    </a:lnTo>
                    <a:lnTo>
                      <a:pt x="1" y="41"/>
                    </a:lnTo>
                    <a:lnTo>
                      <a:pt x="4" y="39"/>
                    </a:lnTo>
                    <a:lnTo>
                      <a:pt x="6" y="35"/>
                    </a:lnTo>
                    <a:lnTo>
                      <a:pt x="9" y="30"/>
                    </a:lnTo>
                    <a:lnTo>
                      <a:pt x="10" y="24"/>
                    </a:lnTo>
                    <a:lnTo>
                      <a:pt x="12" y="20"/>
                    </a:lnTo>
                    <a:lnTo>
                      <a:pt x="12" y="18"/>
                    </a:lnTo>
                    <a:lnTo>
                      <a:pt x="12" y="11"/>
                    </a:lnTo>
                    <a:lnTo>
                      <a:pt x="13" y="10"/>
                    </a:lnTo>
                    <a:lnTo>
                      <a:pt x="12" y="9"/>
                    </a:lnTo>
                    <a:lnTo>
                      <a:pt x="10" y="7"/>
                    </a:lnTo>
                    <a:lnTo>
                      <a:pt x="9" y="6"/>
                    </a:lnTo>
                    <a:lnTo>
                      <a:pt x="8" y="5"/>
                    </a:lnTo>
                    <a:lnTo>
                      <a:pt x="9" y="4"/>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08" name="Freeform 41"/>
              <p:cNvSpPr/>
              <p:nvPr userDrawn="1"/>
            </p:nvSpPr>
            <p:spPr bwMode="auto">
              <a:xfrm>
                <a:off x="219" y="279"/>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 h="54">
                    <a:moveTo>
                      <a:pt x="13" y="0"/>
                    </a:moveTo>
                    <a:lnTo>
                      <a:pt x="14" y="1"/>
                    </a:lnTo>
                    <a:lnTo>
                      <a:pt x="15" y="2"/>
                    </a:lnTo>
                    <a:lnTo>
                      <a:pt x="17" y="5"/>
                    </a:lnTo>
                    <a:lnTo>
                      <a:pt x="18" y="6"/>
                    </a:lnTo>
                    <a:lnTo>
                      <a:pt x="17" y="7"/>
                    </a:lnTo>
                    <a:lnTo>
                      <a:pt x="15" y="9"/>
                    </a:lnTo>
                    <a:lnTo>
                      <a:pt x="14" y="10"/>
                    </a:lnTo>
                    <a:lnTo>
                      <a:pt x="14" y="13"/>
                    </a:lnTo>
                    <a:lnTo>
                      <a:pt x="14" y="19"/>
                    </a:lnTo>
                    <a:lnTo>
                      <a:pt x="15" y="26"/>
                    </a:lnTo>
                    <a:lnTo>
                      <a:pt x="18" y="32"/>
                    </a:lnTo>
                    <a:lnTo>
                      <a:pt x="22" y="37"/>
                    </a:lnTo>
                    <a:lnTo>
                      <a:pt x="26" y="41"/>
                    </a:lnTo>
                    <a:lnTo>
                      <a:pt x="27" y="42"/>
                    </a:lnTo>
                    <a:lnTo>
                      <a:pt x="24" y="42"/>
                    </a:lnTo>
                    <a:lnTo>
                      <a:pt x="17" y="41"/>
                    </a:lnTo>
                    <a:lnTo>
                      <a:pt x="14" y="54"/>
                    </a:lnTo>
                    <a:lnTo>
                      <a:pt x="11" y="54"/>
                    </a:lnTo>
                    <a:lnTo>
                      <a:pt x="10" y="41"/>
                    </a:lnTo>
                    <a:lnTo>
                      <a:pt x="2" y="42"/>
                    </a:lnTo>
                    <a:lnTo>
                      <a:pt x="1" y="42"/>
                    </a:lnTo>
                    <a:lnTo>
                      <a:pt x="0" y="42"/>
                    </a:lnTo>
                    <a:lnTo>
                      <a:pt x="1" y="41"/>
                    </a:lnTo>
                    <a:lnTo>
                      <a:pt x="4" y="38"/>
                    </a:lnTo>
                    <a:lnTo>
                      <a:pt x="6" y="36"/>
                    </a:lnTo>
                    <a:lnTo>
                      <a:pt x="10" y="29"/>
                    </a:lnTo>
                    <a:lnTo>
                      <a:pt x="10" y="26"/>
                    </a:lnTo>
                    <a:lnTo>
                      <a:pt x="11" y="20"/>
                    </a:lnTo>
                    <a:lnTo>
                      <a:pt x="11" y="19"/>
                    </a:lnTo>
                    <a:lnTo>
                      <a:pt x="11" y="13"/>
                    </a:lnTo>
                    <a:lnTo>
                      <a:pt x="13" y="10"/>
                    </a:lnTo>
                    <a:lnTo>
                      <a:pt x="11" y="9"/>
                    </a:lnTo>
                    <a:lnTo>
                      <a:pt x="10" y="7"/>
                    </a:lnTo>
                    <a:lnTo>
                      <a:pt x="9" y="6"/>
                    </a:lnTo>
                    <a:lnTo>
                      <a:pt x="8" y="6"/>
                    </a:lnTo>
                    <a:lnTo>
                      <a:pt x="9" y="5"/>
                    </a:lnTo>
                    <a:lnTo>
                      <a:pt x="10" y="2"/>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09" name="Freeform 42"/>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10" name="Freeform 43"/>
              <p:cNvSpPr/>
              <p:nvPr userDrawn="1"/>
            </p:nvSpPr>
            <p:spPr bwMode="auto">
              <a:xfrm>
                <a:off x="209"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7" h="54">
                    <a:moveTo>
                      <a:pt x="14" y="0"/>
                    </a:moveTo>
                    <a:lnTo>
                      <a:pt x="14" y="0"/>
                    </a:lnTo>
                    <a:lnTo>
                      <a:pt x="15" y="1"/>
                    </a:lnTo>
                    <a:lnTo>
                      <a:pt x="17" y="2"/>
                    </a:lnTo>
                    <a:lnTo>
                      <a:pt x="18" y="5"/>
                    </a:lnTo>
                    <a:lnTo>
                      <a:pt x="19" y="6"/>
                    </a:lnTo>
                    <a:lnTo>
                      <a:pt x="18" y="6"/>
                    </a:lnTo>
                    <a:lnTo>
                      <a:pt x="17" y="7"/>
                    </a:lnTo>
                    <a:lnTo>
                      <a:pt x="15" y="10"/>
                    </a:lnTo>
                    <a:lnTo>
                      <a:pt x="14" y="10"/>
                    </a:lnTo>
                    <a:lnTo>
                      <a:pt x="15" y="13"/>
                    </a:lnTo>
                    <a:lnTo>
                      <a:pt x="15" y="18"/>
                    </a:lnTo>
                    <a:lnTo>
                      <a:pt x="17" y="28"/>
                    </a:lnTo>
                    <a:lnTo>
                      <a:pt x="20" y="36"/>
                    </a:lnTo>
                    <a:lnTo>
                      <a:pt x="24" y="40"/>
                    </a:lnTo>
                    <a:lnTo>
                      <a:pt x="26" y="41"/>
                    </a:lnTo>
                    <a:lnTo>
                      <a:pt x="27" y="42"/>
                    </a:lnTo>
                    <a:lnTo>
                      <a:pt x="26" y="42"/>
                    </a:lnTo>
                    <a:lnTo>
                      <a:pt x="24" y="42"/>
                    </a:lnTo>
                    <a:lnTo>
                      <a:pt x="20" y="42"/>
                    </a:lnTo>
                    <a:lnTo>
                      <a:pt x="18" y="42"/>
                    </a:lnTo>
                    <a:lnTo>
                      <a:pt x="17" y="41"/>
                    </a:lnTo>
                    <a:lnTo>
                      <a:pt x="14" y="53"/>
                    </a:lnTo>
                    <a:lnTo>
                      <a:pt x="13" y="54"/>
                    </a:lnTo>
                    <a:lnTo>
                      <a:pt x="11" y="41"/>
                    </a:lnTo>
                    <a:lnTo>
                      <a:pt x="9" y="42"/>
                    </a:lnTo>
                    <a:lnTo>
                      <a:pt x="6" y="42"/>
                    </a:lnTo>
                    <a:lnTo>
                      <a:pt x="4" y="42"/>
                    </a:lnTo>
                    <a:lnTo>
                      <a:pt x="1" y="42"/>
                    </a:lnTo>
                    <a:lnTo>
                      <a:pt x="0" y="42"/>
                    </a:lnTo>
                    <a:lnTo>
                      <a:pt x="1" y="41"/>
                    </a:lnTo>
                    <a:lnTo>
                      <a:pt x="4" y="40"/>
                    </a:lnTo>
                    <a:lnTo>
                      <a:pt x="6" y="37"/>
                    </a:lnTo>
                    <a:lnTo>
                      <a:pt x="9" y="31"/>
                    </a:lnTo>
                    <a:lnTo>
                      <a:pt x="11" y="26"/>
                    </a:lnTo>
                    <a:lnTo>
                      <a:pt x="11" y="20"/>
                    </a:lnTo>
                    <a:lnTo>
                      <a:pt x="13" y="18"/>
                    </a:lnTo>
                    <a:lnTo>
                      <a:pt x="13" y="13"/>
                    </a:lnTo>
                    <a:lnTo>
                      <a:pt x="13" y="10"/>
                    </a:lnTo>
                    <a:lnTo>
                      <a:pt x="10" y="7"/>
                    </a:lnTo>
                    <a:lnTo>
                      <a:pt x="9" y="6"/>
                    </a:lnTo>
                    <a:lnTo>
                      <a:pt x="10" y="5"/>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11" name="Freeform 44"/>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12" name="Freeform 45"/>
              <p:cNvSpPr/>
              <p:nvPr userDrawn="1"/>
            </p:nvSpPr>
            <p:spPr bwMode="auto">
              <a:xfrm>
                <a:off x="230" y="175"/>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w 27"/>
                  <a:gd name="T117" fmla="*/ 0 h 54"/>
                  <a:gd name="T118" fmla="*/ 0 w 27"/>
                  <a:gd name="T119" fmla="*/ 0 h 54"/>
                  <a:gd name="T120" fmla="*/ 0 w 27"/>
                  <a:gd name="T121" fmla="*/ 0 h 54"/>
                  <a:gd name="T122" fmla="*/ 0 w 27"/>
                  <a:gd name="T123" fmla="*/ 0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 h="54">
                    <a:moveTo>
                      <a:pt x="13" y="0"/>
                    </a:moveTo>
                    <a:lnTo>
                      <a:pt x="13" y="0"/>
                    </a:lnTo>
                    <a:lnTo>
                      <a:pt x="17" y="5"/>
                    </a:lnTo>
                    <a:lnTo>
                      <a:pt x="18" y="6"/>
                    </a:lnTo>
                    <a:lnTo>
                      <a:pt x="17" y="7"/>
                    </a:lnTo>
                    <a:lnTo>
                      <a:pt x="14" y="10"/>
                    </a:lnTo>
                    <a:lnTo>
                      <a:pt x="14" y="13"/>
                    </a:lnTo>
                    <a:lnTo>
                      <a:pt x="14" y="18"/>
                    </a:lnTo>
                    <a:lnTo>
                      <a:pt x="15" y="26"/>
                    </a:lnTo>
                    <a:lnTo>
                      <a:pt x="18" y="32"/>
                    </a:lnTo>
                    <a:lnTo>
                      <a:pt x="22" y="37"/>
                    </a:lnTo>
                    <a:lnTo>
                      <a:pt x="26" y="41"/>
                    </a:lnTo>
                    <a:lnTo>
                      <a:pt x="27" y="42"/>
                    </a:lnTo>
                    <a:lnTo>
                      <a:pt x="26" y="42"/>
                    </a:lnTo>
                    <a:lnTo>
                      <a:pt x="25" y="42"/>
                    </a:lnTo>
                    <a:lnTo>
                      <a:pt x="21" y="42"/>
                    </a:lnTo>
                    <a:lnTo>
                      <a:pt x="18" y="42"/>
                    </a:lnTo>
                    <a:lnTo>
                      <a:pt x="17" y="41"/>
                    </a:lnTo>
                    <a:lnTo>
                      <a:pt x="14" y="54"/>
                    </a:lnTo>
                    <a:lnTo>
                      <a:pt x="12" y="54"/>
                    </a:lnTo>
                    <a:lnTo>
                      <a:pt x="10" y="41"/>
                    </a:lnTo>
                    <a:lnTo>
                      <a:pt x="9" y="41"/>
                    </a:lnTo>
                    <a:lnTo>
                      <a:pt x="6" y="42"/>
                    </a:lnTo>
                    <a:lnTo>
                      <a:pt x="3" y="42"/>
                    </a:lnTo>
                    <a:lnTo>
                      <a:pt x="1" y="42"/>
                    </a:lnTo>
                    <a:lnTo>
                      <a:pt x="0" y="42"/>
                    </a:lnTo>
                    <a:lnTo>
                      <a:pt x="0" y="41"/>
                    </a:lnTo>
                    <a:lnTo>
                      <a:pt x="3" y="40"/>
                    </a:lnTo>
                    <a:lnTo>
                      <a:pt x="5" y="36"/>
                    </a:lnTo>
                    <a:lnTo>
                      <a:pt x="9" y="31"/>
                    </a:lnTo>
                    <a:lnTo>
                      <a:pt x="10" y="26"/>
                    </a:lnTo>
                    <a:lnTo>
                      <a:pt x="12" y="20"/>
                    </a:lnTo>
                    <a:lnTo>
                      <a:pt x="12" y="18"/>
                    </a:lnTo>
                    <a:lnTo>
                      <a:pt x="12" y="13"/>
                    </a:lnTo>
                    <a:lnTo>
                      <a:pt x="13" y="10"/>
                    </a:lnTo>
                    <a:lnTo>
                      <a:pt x="12" y="10"/>
                    </a:lnTo>
                    <a:lnTo>
                      <a:pt x="10" y="7"/>
                    </a:lnTo>
                    <a:lnTo>
                      <a:pt x="9" y="6"/>
                    </a:lnTo>
                    <a:lnTo>
                      <a:pt x="8" y="6"/>
                    </a:lnTo>
                    <a:lnTo>
                      <a:pt x="9" y="5"/>
                    </a:lnTo>
                    <a:lnTo>
                      <a:pt x="10" y="2"/>
                    </a:lnTo>
                    <a:lnTo>
                      <a:pt x="12"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13" name="Freeform 46"/>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14" name="Freeform 47"/>
              <p:cNvSpPr/>
              <p:nvPr userDrawn="1"/>
            </p:nvSpPr>
            <p:spPr bwMode="auto">
              <a:xfrm>
                <a:off x="219" y="193"/>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4" y="1"/>
                    </a:lnTo>
                    <a:lnTo>
                      <a:pt x="15" y="4"/>
                    </a:lnTo>
                    <a:lnTo>
                      <a:pt x="17" y="5"/>
                    </a:lnTo>
                    <a:lnTo>
                      <a:pt x="18" y="6"/>
                    </a:lnTo>
                    <a:lnTo>
                      <a:pt x="15" y="9"/>
                    </a:lnTo>
                    <a:lnTo>
                      <a:pt x="14" y="10"/>
                    </a:lnTo>
                    <a:lnTo>
                      <a:pt x="14" y="13"/>
                    </a:lnTo>
                    <a:lnTo>
                      <a:pt x="14" y="18"/>
                    </a:lnTo>
                    <a:lnTo>
                      <a:pt x="15" y="26"/>
                    </a:lnTo>
                    <a:lnTo>
                      <a:pt x="18" y="32"/>
                    </a:lnTo>
                    <a:lnTo>
                      <a:pt x="22" y="37"/>
                    </a:lnTo>
                    <a:lnTo>
                      <a:pt x="26" y="41"/>
                    </a:lnTo>
                    <a:lnTo>
                      <a:pt x="27" y="43"/>
                    </a:lnTo>
                    <a:lnTo>
                      <a:pt x="26" y="44"/>
                    </a:lnTo>
                    <a:lnTo>
                      <a:pt x="23" y="44"/>
                    </a:lnTo>
                    <a:lnTo>
                      <a:pt x="15" y="43"/>
                    </a:lnTo>
                    <a:lnTo>
                      <a:pt x="14" y="54"/>
                    </a:lnTo>
                    <a:lnTo>
                      <a:pt x="11" y="54"/>
                    </a:lnTo>
                    <a:lnTo>
                      <a:pt x="10" y="43"/>
                    </a:lnTo>
                    <a:lnTo>
                      <a:pt x="1" y="44"/>
                    </a:lnTo>
                    <a:lnTo>
                      <a:pt x="0" y="43"/>
                    </a:lnTo>
                    <a:lnTo>
                      <a:pt x="1" y="41"/>
                    </a:lnTo>
                    <a:lnTo>
                      <a:pt x="4" y="39"/>
                    </a:lnTo>
                    <a:lnTo>
                      <a:pt x="6" y="36"/>
                    </a:lnTo>
                    <a:lnTo>
                      <a:pt x="9" y="30"/>
                    </a:lnTo>
                    <a:lnTo>
                      <a:pt x="10" y="26"/>
                    </a:lnTo>
                    <a:lnTo>
                      <a:pt x="10" y="21"/>
                    </a:lnTo>
                    <a:lnTo>
                      <a:pt x="11" y="19"/>
                    </a:lnTo>
                    <a:lnTo>
                      <a:pt x="11" y="13"/>
                    </a:lnTo>
                    <a:lnTo>
                      <a:pt x="11" y="10"/>
                    </a:lnTo>
                    <a:lnTo>
                      <a:pt x="10" y="9"/>
                    </a:lnTo>
                    <a:lnTo>
                      <a:pt x="9" y="6"/>
                    </a:lnTo>
                    <a:lnTo>
                      <a:pt x="8" y="6"/>
                    </a:lnTo>
                    <a:lnTo>
                      <a:pt x="9" y="5"/>
                    </a:lnTo>
                    <a:lnTo>
                      <a:pt x="10" y="4"/>
                    </a:lnTo>
                    <a:lnTo>
                      <a:pt x="11"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15" name="Freeform 48"/>
              <p:cNvSpPr/>
              <p:nvPr userDrawn="1"/>
            </p:nvSpPr>
            <p:spPr bwMode="auto">
              <a:xfrm>
                <a:off x="209"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 h="54">
                    <a:moveTo>
                      <a:pt x="14" y="0"/>
                    </a:moveTo>
                    <a:lnTo>
                      <a:pt x="14" y="1"/>
                    </a:lnTo>
                    <a:lnTo>
                      <a:pt x="15" y="4"/>
                    </a:lnTo>
                    <a:lnTo>
                      <a:pt x="18" y="5"/>
                    </a:lnTo>
                    <a:lnTo>
                      <a:pt x="19" y="6"/>
                    </a:lnTo>
                    <a:lnTo>
                      <a:pt x="18" y="6"/>
                    </a:lnTo>
                    <a:lnTo>
                      <a:pt x="17" y="9"/>
                    </a:lnTo>
                    <a:lnTo>
                      <a:pt x="15" y="10"/>
                    </a:lnTo>
                    <a:lnTo>
                      <a:pt x="14" y="10"/>
                    </a:lnTo>
                    <a:lnTo>
                      <a:pt x="14" y="12"/>
                    </a:lnTo>
                    <a:lnTo>
                      <a:pt x="15" y="19"/>
                    </a:lnTo>
                    <a:lnTo>
                      <a:pt x="17" y="26"/>
                    </a:lnTo>
                    <a:lnTo>
                      <a:pt x="18" y="31"/>
                    </a:lnTo>
                    <a:lnTo>
                      <a:pt x="20" y="35"/>
                    </a:lnTo>
                    <a:lnTo>
                      <a:pt x="24" y="40"/>
                    </a:lnTo>
                    <a:lnTo>
                      <a:pt x="26" y="41"/>
                    </a:lnTo>
                    <a:lnTo>
                      <a:pt x="27" y="43"/>
                    </a:lnTo>
                    <a:lnTo>
                      <a:pt x="26" y="44"/>
                    </a:lnTo>
                    <a:lnTo>
                      <a:pt x="24" y="43"/>
                    </a:lnTo>
                    <a:lnTo>
                      <a:pt x="20" y="43"/>
                    </a:lnTo>
                    <a:lnTo>
                      <a:pt x="18" y="43"/>
                    </a:lnTo>
                    <a:lnTo>
                      <a:pt x="17" y="43"/>
                    </a:lnTo>
                    <a:lnTo>
                      <a:pt x="14" y="54"/>
                    </a:lnTo>
                    <a:lnTo>
                      <a:pt x="13" y="54"/>
                    </a:lnTo>
                    <a:lnTo>
                      <a:pt x="10" y="43"/>
                    </a:lnTo>
                    <a:lnTo>
                      <a:pt x="9" y="43"/>
                    </a:lnTo>
                    <a:lnTo>
                      <a:pt x="6" y="43"/>
                    </a:lnTo>
                    <a:lnTo>
                      <a:pt x="2" y="43"/>
                    </a:lnTo>
                    <a:lnTo>
                      <a:pt x="1" y="44"/>
                    </a:lnTo>
                    <a:lnTo>
                      <a:pt x="0" y="43"/>
                    </a:lnTo>
                    <a:lnTo>
                      <a:pt x="1" y="41"/>
                    </a:lnTo>
                    <a:lnTo>
                      <a:pt x="4" y="40"/>
                    </a:lnTo>
                    <a:lnTo>
                      <a:pt x="7" y="35"/>
                    </a:lnTo>
                    <a:lnTo>
                      <a:pt x="10" y="28"/>
                    </a:lnTo>
                    <a:lnTo>
                      <a:pt x="11" y="21"/>
                    </a:lnTo>
                    <a:lnTo>
                      <a:pt x="13" y="12"/>
                    </a:lnTo>
                    <a:lnTo>
                      <a:pt x="13" y="10"/>
                    </a:lnTo>
                    <a:lnTo>
                      <a:pt x="11" y="10"/>
                    </a:lnTo>
                    <a:lnTo>
                      <a:pt x="10" y="9"/>
                    </a:lnTo>
                    <a:lnTo>
                      <a:pt x="9" y="6"/>
                    </a:lnTo>
                    <a:lnTo>
                      <a:pt x="7" y="6"/>
                    </a:lnTo>
                    <a:lnTo>
                      <a:pt x="10" y="5"/>
                    </a:lnTo>
                    <a:lnTo>
                      <a:pt x="11" y="4"/>
                    </a:lnTo>
                    <a:lnTo>
                      <a:pt x="13" y="1"/>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16" name="Freeform 49"/>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17" name="Freeform 50"/>
              <p:cNvSpPr/>
              <p:nvPr userDrawn="1"/>
            </p:nvSpPr>
            <p:spPr bwMode="auto">
              <a:xfrm>
                <a:off x="230" y="211"/>
                <a:ext cx="9" cy="18"/>
              </a:xfrm>
              <a:custGeom>
                <a:avLst/>
                <a:gdLst>
                  <a:gd name="T0" fmla="*/ 0 w 27"/>
                  <a:gd name="T1" fmla="*/ 0 h 54"/>
                  <a:gd name="T2" fmla="*/ 0 w 27"/>
                  <a:gd name="T3" fmla="*/ 0 h 54"/>
                  <a:gd name="T4" fmla="*/ 0 w 27"/>
                  <a:gd name="T5" fmla="*/ 0 h 54"/>
                  <a:gd name="T6" fmla="*/ 0 w 27"/>
                  <a:gd name="T7" fmla="*/ 0 h 54"/>
                  <a:gd name="T8" fmla="*/ 0 w 27"/>
                  <a:gd name="T9" fmla="*/ 0 h 54"/>
                  <a:gd name="T10" fmla="*/ 0 w 27"/>
                  <a:gd name="T11" fmla="*/ 0 h 54"/>
                  <a:gd name="T12" fmla="*/ 0 w 27"/>
                  <a:gd name="T13" fmla="*/ 0 h 54"/>
                  <a:gd name="T14" fmla="*/ 0 w 27"/>
                  <a:gd name="T15" fmla="*/ 0 h 54"/>
                  <a:gd name="T16" fmla="*/ 0 w 27"/>
                  <a:gd name="T17" fmla="*/ 0 h 54"/>
                  <a:gd name="T18" fmla="*/ 0 w 27"/>
                  <a:gd name="T19" fmla="*/ 0 h 54"/>
                  <a:gd name="T20" fmla="*/ 0 w 27"/>
                  <a:gd name="T21" fmla="*/ 0 h 54"/>
                  <a:gd name="T22" fmla="*/ 0 w 27"/>
                  <a:gd name="T23" fmla="*/ 0 h 54"/>
                  <a:gd name="T24" fmla="*/ 0 w 27"/>
                  <a:gd name="T25" fmla="*/ 0 h 54"/>
                  <a:gd name="T26" fmla="*/ 0 w 27"/>
                  <a:gd name="T27" fmla="*/ 0 h 54"/>
                  <a:gd name="T28" fmla="*/ 0 w 27"/>
                  <a:gd name="T29" fmla="*/ 0 h 54"/>
                  <a:gd name="T30" fmla="*/ 0 w 27"/>
                  <a:gd name="T31" fmla="*/ 0 h 54"/>
                  <a:gd name="T32" fmla="*/ 0 w 27"/>
                  <a:gd name="T33" fmla="*/ 0 h 54"/>
                  <a:gd name="T34" fmla="*/ 0 w 27"/>
                  <a:gd name="T35" fmla="*/ 0 h 54"/>
                  <a:gd name="T36" fmla="*/ 0 w 27"/>
                  <a:gd name="T37" fmla="*/ 0 h 54"/>
                  <a:gd name="T38" fmla="*/ 0 w 27"/>
                  <a:gd name="T39" fmla="*/ 0 h 54"/>
                  <a:gd name="T40" fmla="*/ 0 w 27"/>
                  <a:gd name="T41" fmla="*/ 0 h 54"/>
                  <a:gd name="T42" fmla="*/ 0 w 27"/>
                  <a:gd name="T43" fmla="*/ 0 h 54"/>
                  <a:gd name="T44" fmla="*/ 0 w 27"/>
                  <a:gd name="T45" fmla="*/ 0 h 54"/>
                  <a:gd name="T46" fmla="*/ 0 w 27"/>
                  <a:gd name="T47" fmla="*/ 0 h 54"/>
                  <a:gd name="T48" fmla="*/ 0 w 27"/>
                  <a:gd name="T49" fmla="*/ 0 h 54"/>
                  <a:gd name="T50" fmla="*/ 0 w 27"/>
                  <a:gd name="T51" fmla="*/ 0 h 54"/>
                  <a:gd name="T52" fmla="*/ 0 w 27"/>
                  <a:gd name="T53" fmla="*/ 0 h 54"/>
                  <a:gd name="T54" fmla="*/ 0 w 27"/>
                  <a:gd name="T55" fmla="*/ 0 h 54"/>
                  <a:gd name="T56" fmla="*/ 0 w 27"/>
                  <a:gd name="T57" fmla="*/ 0 h 54"/>
                  <a:gd name="T58" fmla="*/ 0 w 27"/>
                  <a:gd name="T59" fmla="*/ 0 h 54"/>
                  <a:gd name="T60" fmla="*/ 0 w 27"/>
                  <a:gd name="T61" fmla="*/ 0 h 54"/>
                  <a:gd name="T62" fmla="*/ 0 w 27"/>
                  <a:gd name="T63" fmla="*/ 0 h 54"/>
                  <a:gd name="T64" fmla="*/ 0 w 27"/>
                  <a:gd name="T65" fmla="*/ 0 h 54"/>
                  <a:gd name="T66" fmla="*/ 0 w 27"/>
                  <a:gd name="T67" fmla="*/ 0 h 54"/>
                  <a:gd name="T68" fmla="*/ 0 w 27"/>
                  <a:gd name="T69" fmla="*/ 0 h 54"/>
                  <a:gd name="T70" fmla="*/ 0 w 27"/>
                  <a:gd name="T71" fmla="*/ 0 h 54"/>
                  <a:gd name="T72" fmla="*/ 0 w 27"/>
                  <a:gd name="T73" fmla="*/ 0 h 54"/>
                  <a:gd name="T74" fmla="*/ 0 w 27"/>
                  <a:gd name="T75" fmla="*/ 0 h 54"/>
                  <a:gd name="T76" fmla="*/ 0 w 27"/>
                  <a:gd name="T77" fmla="*/ 0 h 54"/>
                  <a:gd name="T78" fmla="*/ 0 w 27"/>
                  <a:gd name="T79" fmla="*/ 0 h 54"/>
                  <a:gd name="T80" fmla="*/ 0 w 27"/>
                  <a:gd name="T81" fmla="*/ 0 h 54"/>
                  <a:gd name="T82" fmla="*/ 0 w 27"/>
                  <a:gd name="T83" fmla="*/ 0 h 54"/>
                  <a:gd name="T84" fmla="*/ 0 w 27"/>
                  <a:gd name="T85" fmla="*/ 0 h 54"/>
                  <a:gd name="T86" fmla="*/ 0 w 27"/>
                  <a:gd name="T87" fmla="*/ 0 h 54"/>
                  <a:gd name="T88" fmla="*/ 0 w 27"/>
                  <a:gd name="T89" fmla="*/ 0 h 54"/>
                  <a:gd name="T90" fmla="*/ 0 w 27"/>
                  <a:gd name="T91" fmla="*/ 0 h 54"/>
                  <a:gd name="T92" fmla="*/ 0 w 27"/>
                  <a:gd name="T93" fmla="*/ 0 h 54"/>
                  <a:gd name="T94" fmla="*/ 0 w 27"/>
                  <a:gd name="T95" fmla="*/ 0 h 54"/>
                  <a:gd name="T96" fmla="*/ 0 w 27"/>
                  <a:gd name="T97" fmla="*/ 0 h 54"/>
                  <a:gd name="T98" fmla="*/ 0 w 27"/>
                  <a:gd name="T99" fmla="*/ 0 h 54"/>
                  <a:gd name="T100" fmla="*/ 0 w 27"/>
                  <a:gd name="T101" fmla="*/ 0 h 54"/>
                  <a:gd name="T102" fmla="*/ 0 w 27"/>
                  <a:gd name="T103" fmla="*/ 0 h 54"/>
                  <a:gd name="T104" fmla="*/ 0 w 27"/>
                  <a:gd name="T105" fmla="*/ 0 h 54"/>
                  <a:gd name="T106" fmla="*/ 0 w 27"/>
                  <a:gd name="T107" fmla="*/ 0 h 54"/>
                  <a:gd name="T108" fmla="*/ 0 w 27"/>
                  <a:gd name="T109" fmla="*/ 0 h 54"/>
                  <a:gd name="T110" fmla="*/ 0 w 27"/>
                  <a:gd name="T111" fmla="*/ 0 h 54"/>
                  <a:gd name="T112" fmla="*/ 0 w 27"/>
                  <a:gd name="T113" fmla="*/ 0 h 54"/>
                  <a:gd name="T114" fmla="*/ 0 w 27"/>
                  <a:gd name="T115" fmla="*/ 0 h 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 h="54">
                    <a:moveTo>
                      <a:pt x="13" y="0"/>
                    </a:moveTo>
                    <a:lnTo>
                      <a:pt x="13" y="0"/>
                    </a:lnTo>
                    <a:lnTo>
                      <a:pt x="14" y="1"/>
                    </a:lnTo>
                    <a:lnTo>
                      <a:pt x="15" y="4"/>
                    </a:lnTo>
                    <a:lnTo>
                      <a:pt x="17" y="5"/>
                    </a:lnTo>
                    <a:lnTo>
                      <a:pt x="18" y="6"/>
                    </a:lnTo>
                    <a:lnTo>
                      <a:pt x="15" y="9"/>
                    </a:lnTo>
                    <a:lnTo>
                      <a:pt x="14" y="10"/>
                    </a:lnTo>
                    <a:lnTo>
                      <a:pt x="14" y="13"/>
                    </a:lnTo>
                    <a:lnTo>
                      <a:pt x="14" y="19"/>
                    </a:lnTo>
                    <a:lnTo>
                      <a:pt x="15" y="26"/>
                    </a:lnTo>
                    <a:lnTo>
                      <a:pt x="18" y="32"/>
                    </a:lnTo>
                    <a:lnTo>
                      <a:pt x="21" y="37"/>
                    </a:lnTo>
                    <a:lnTo>
                      <a:pt x="25" y="41"/>
                    </a:lnTo>
                    <a:lnTo>
                      <a:pt x="27" y="43"/>
                    </a:lnTo>
                    <a:lnTo>
                      <a:pt x="25" y="44"/>
                    </a:lnTo>
                    <a:lnTo>
                      <a:pt x="23" y="43"/>
                    </a:lnTo>
                    <a:lnTo>
                      <a:pt x="21" y="43"/>
                    </a:lnTo>
                    <a:lnTo>
                      <a:pt x="18" y="43"/>
                    </a:lnTo>
                    <a:lnTo>
                      <a:pt x="15" y="43"/>
                    </a:lnTo>
                    <a:lnTo>
                      <a:pt x="14" y="54"/>
                    </a:lnTo>
                    <a:lnTo>
                      <a:pt x="12" y="54"/>
                    </a:lnTo>
                    <a:lnTo>
                      <a:pt x="10" y="41"/>
                    </a:lnTo>
                    <a:lnTo>
                      <a:pt x="5" y="43"/>
                    </a:lnTo>
                    <a:lnTo>
                      <a:pt x="3" y="43"/>
                    </a:lnTo>
                    <a:lnTo>
                      <a:pt x="1" y="44"/>
                    </a:lnTo>
                    <a:lnTo>
                      <a:pt x="0" y="44"/>
                    </a:lnTo>
                    <a:lnTo>
                      <a:pt x="0" y="43"/>
                    </a:lnTo>
                    <a:lnTo>
                      <a:pt x="0" y="41"/>
                    </a:lnTo>
                    <a:lnTo>
                      <a:pt x="3" y="40"/>
                    </a:lnTo>
                    <a:lnTo>
                      <a:pt x="5" y="37"/>
                    </a:lnTo>
                    <a:lnTo>
                      <a:pt x="9" y="31"/>
                    </a:lnTo>
                    <a:lnTo>
                      <a:pt x="10" y="26"/>
                    </a:lnTo>
                    <a:lnTo>
                      <a:pt x="10" y="21"/>
                    </a:lnTo>
                    <a:lnTo>
                      <a:pt x="12" y="19"/>
                    </a:lnTo>
                    <a:lnTo>
                      <a:pt x="12" y="13"/>
                    </a:lnTo>
                    <a:lnTo>
                      <a:pt x="12" y="10"/>
                    </a:lnTo>
                    <a:lnTo>
                      <a:pt x="10" y="9"/>
                    </a:lnTo>
                    <a:lnTo>
                      <a:pt x="8" y="6"/>
                    </a:lnTo>
                    <a:lnTo>
                      <a:pt x="9" y="5"/>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18" name="Freeform 51"/>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19" name="Freeform 52"/>
              <p:cNvSpPr/>
              <p:nvPr userDrawn="1"/>
            </p:nvSpPr>
            <p:spPr bwMode="auto">
              <a:xfrm>
                <a:off x="141" y="170"/>
                <a:ext cx="59" cy="61"/>
              </a:xfrm>
              <a:custGeom>
                <a:avLst/>
                <a:gdLst>
                  <a:gd name="T0" fmla="*/ 0 w 178"/>
                  <a:gd name="T1" fmla="*/ 0 h 182"/>
                  <a:gd name="T2" fmla="*/ 0 w 178"/>
                  <a:gd name="T3" fmla="*/ 0 h 182"/>
                  <a:gd name="T4" fmla="*/ 0 w 178"/>
                  <a:gd name="T5" fmla="*/ 0 h 182"/>
                  <a:gd name="T6" fmla="*/ 0 w 178"/>
                  <a:gd name="T7" fmla="*/ 0 h 182"/>
                  <a:gd name="T8" fmla="*/ 0 w 178"/>
                  <a:gd name="T9" fmla="*/ 0 h 182"/>
                  <a:gd name="T10" fmla="*/ 0 w 178"/>
                  <a:gd name="T11" fmla="*/ 0 h 182"/>
                  <a:gd name="T12" fmla="*/ 0 w 178"/>
                  <a:gd name="T13" fmla="*/ 0 h 182"/>
                  <a:gd name="T14" fmla="*/ 0 w 178"/>
                  <a:gd name="T15" fmla="*/ 0 h 182"/>
                  <a:gd name="T16" fmla="*/ 0 w 178"/>
                  <a:gd name="T17" fmla="*/ 0 h 182"/>
                  <a:gd name="T18" fmla="*/ 0 w 178"/>
                  <a:gd name="T19" fmla="*/ 0 h 182"/>
                  <a:gd name="T20" fmla="*/ 0 w 178"/>
                  <a:gd name="T21" fmla="*/ 0 h 182"/>
                  <a:gd name="T22" fmla="*/ 0 w 178"/>
                  <a:gd name="T23" fmla="*/ 0 h 182"/>
                  <a:gd name="T24" fmla="*/ 0 w 178"/>
                  <a:gd name="T25" fmla="*/ 0 h 182"/>
                  <a:gd name="T26" fmla="*/ 0 w 178"/>
                  <a:gd name="T27" fmla="*/ 0 h 182"/>
                  <a:gd name="T28" fmla="*/ 0 w 178"/>
                  <a:gd name="T29" fmla="*/ 0 h 182"/>
                  <a:gd name="T30" fmla="*/ 0 w 178"/>
                  <a:gd name="T31" fmla="*/ 0 h 182"/>
                  <a:gd name="T32" fmla="*/ 0 w 178"/>
                  <a:gd name="T33" fmla="*/ 0 h 182"/>
                  <a:gd name="T34" fmla="*/ 0 w 178"/>
                  <a:gd name="T35" fmla="*/ 0 h 182"/>
                  <a:gd name="T36" fmla="*/ 0 w 178"/>
                  <a:gd name="T37" fmla="*/ 0 h 182"/>
                  <a:gd name="T38" fmla="*/ 0 w 178"/>
                  <a:gd name="T39" fmla="*/ 0 h 182"/>
                  <a:gd name="T40" fmla="*/ 0 w 178"/>
                  <a:gd name="T41" fmla="*/ 0 h 182"/>
                  <a:gd name="T42" fmla="*/ 0 w 178"/>
                  <a:gd name="T43" fmla="*/ 0 h 182"/>
                  <a:gd name="T44" fmla="*/ 0 w 178"/>
                  <a:gd name="T45" fmla="*/ 0 h 182"/>
                  <a:gd name="T46" fmla="*/ 0 w 178"/>
                  <a:gd name="T47" fmla="*/ 0 h 182"/>
                  <a:gd name="T48" fmla="*/ 0 w 178"/>
                  <a:gd name="T49" fmla="*/ 0 h 182"/>
                  <a:gd name="T50" fmla="*/ 0 w 178"/>
                  <a:gd name="T51" fmla="*/ 0 h 182"/>
                  <a:gd name="T52" fmla="*/ 0 w 178"/>
                  <a:gd name="T53" fmla="*/ 0 h 182"/>
                  <a:gd name="T54" fmla="*/ 0 w 178"/>
                  <a:gd name="T55" fmla="*/ 0 h 182"/>
                  <a:gd name="T56" fmla="*/ 0 w 178"/>
                  <a:gd name="T57" fmla="*/ 0 h 182"/>
                  <a:gd name="T58" fmla="*/ 0 w 178"/>
                  <a:gd name="T59" fmla="*/ 0 h 182"/>
                  <a:gd name="T60" fmla="*/ 0 w 178"/>
                  <a:gd name="T61" fmla="*/ 0 h 182"/>
                  <a:gd name="T62" fmla="*/ 0 w 178"/>
                  <a:gd name="T63" fmla="*/ 0 h 182"/>
                  <a:gd name="T64" fmla="*/ 0 w 178"/>
                  <a:gd name="T65" fmla="*/ 0 h 182"/>
                  <a:gd name="T66" fmla="*/ 0 w 178"/>
                  <a:gd name="T67" fmla="*/ 0 h 182"/>
                  <a:gd name="T68" fmla="*/ 0 w 178"/>
                  <a:gd name="T69" fmla="*/ 0 h 182"/>
                  <a:gd name="T70" fmla="*/ 0 w 178"/>
                  <a:gd name="T71" fmla="*/ 0 h 182"/>
                  <a:gd name="T72" fmla="*/ 0 w 178"/>
                  <a:gd name="T73" fmla="*/ 0 h 182"/>
                  <a:gd name="T74" fmla="*/ 0 w 178"/>
                  <a:gd name="T75" fmla="*/ 0 h 182"/>
                  <a:gd name="T76" fmla="*/ 0 w 178"/>
                  <a:gd name="T77" fmla="*/ 0 h 182"/>
                  <a:gd name="T78" fmla="*/ 0 w 178"/>
                  <a:gd name="T79" fmla="*/ 0 h 182"/>
                  <a:gd name="T80" fmla="*/ 0 w 178"/>
                  <a:gd name="T81" fmla="*/ 0 h 182"/>
                  <a:gd name="T82" fmla="*/ 0 w 178"/>
                  <a:gd name="T83" fmla="*/ 0 h 182"/>
                  <a:gd name="T84" fmla="*/ 0 w 178"/>
                  <a:gd name="T85" fmla="*/ 0 h 182"/>
                  <a:gd name="T86" fmla="*/ 0 w 178"/>
                  <a:gd name="T87" fmla="*/ 0 h 182"/>
                  <a:gd name="T88" fmla="*/ 0 w 178"/>
                  <a:gd name="T89" fmla="*/ 0 h 182"/>
                  <a:gd name="T90" fmla="*/ 0 w 178"/>
                  <a:gd name="T91" fmla="*/ 0 h 182"/>
                  <a:gd name="T92" fmla="*/ 0 w 178"/>
                  <a:gd name="T93" fmla="*/ 0 h 182"/>
                  <a:gd name="T94" fmla="*/ 0 w 178"/>
                  <a:gd name="T95" fmla="*/ 0 h 182"/>
                  <a:gd name="T96" fmla="*/ 0 w 178"/>
                  <a:gd name="T97" fmla="*/ 0 h 182"/>
                  <a:gd name="T98" fmla="*/ 0 w 178"/>
                  <a:gd name="T99" fmla="*/ 0 h 182"/>
                  <a:gd name="T100" fmla="*/ 0 w 178"/>
                  <a:gd name="T101" fmla="*/ 0 h 182"/>
                  <a:gd name="T102" fmla="*/ 0 w 178"/>
                  <a:gd name="T103" fmla="*/ 0 h 182"/>
                  <a:gd name="T104" fmla="*/ 0 w 178"/>
                  <a:gd name="T105" fmla="*/ 0 h 182"/>
                  <a:gd name="T106" fmla="*/ 0 w 178"/>
                  <a:gd name="T107" fmla="*/ 0 h 182"/>
                  <a:gd name="T108" fmla="*/ 0 w 178"/>
                  <a:gd name="T109" fmla="*/ 0 h 182"/>
                  <a:gd name="T110" fmla="*/ 0 w 178"/>
                  <a:gd name="T111" fmla="*/ 0 h 182"/>
                  <a:gd name="T112" fmla="*/ 0 w 178"/>
                  <a:gd name="T113" fmla="*/ 0 h 182"/>
                  <a:gd name="T114" fmla="*/ 0 w 178"/>
                  <a:gd name="T115" fmla="*/ 0 h 182"/>
                  <a:gd name="T116" fmla="*/ 0 w 178"/>
                  <a:gd name="T117" fmla="*/ 0 h 182"/>
                  <a:gd name="T118" fmla="*/ 0 w 178"/>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182">
                    <a:moveTo>
                      <a:pt x="152" y="95"/>
                    </a:moveTo>
                    <a:lnTo>
                      <a:pt x="152" y="97"/>
                    </a:lnTo>
                    <a:lnTo>
                      <a:pt x="153" y="102"/>
                    </a:lnTo>
                    <a:lnTo>
                      <a:pt x="154" y="109"/>
                    </a:lnTo>
                    <a:lnTo>
                      <a:pt x="157" y="113"/>
                    </a:lnTo>
                    <a:lnTo>
                      <a:pt x="160" y="114"/>
                    </a:lnTo>
                    <a:lnTo>
                      <a:pt x="162" y="115"/>
                    </a:lnTo>
                    <a:lnTo>
                      <a:pt x="166" y="114"/>
                    </a:lnTo>
                    <a:lnTo>
                      <a:pt x="167" y="112"/>
                    </a:lnTo>
                    <a:lnTo>
                      <a:pt x="169" y="108"/>
                    </a:lnTo>
                    <a:lnTo>
                      <a:pt x="170" y="106"/>
                    </a:lnTo>
                    <a:lnTo>
                      <a:pt x="171" y="108"/>
                    </a:lnTo>
                    <a:lnTo>
                      <a:pt x="173" y="108"/>
                    </a:lnTo>
                    <a:lnTo>
                      <a:pt x="173" y="113"/>
                    </a:lnTo>
                    <a:lnTo>
                      <a:pt x="174" y="122"/>
                    </a:lnTo>
                    <a:lnTo>
                      <a:pt x="175" y="128"/>
                    </a:lnTo>
                    <a:lnTo>
                      <a:pt x="174" y="134"/>
                    </a:lnTo>
                    <a:lnTo>
                      <a:pt x="175" y="144"/>
                    </a:lnTo>
                    <a:lnTo>
                      <a:pt x="174" y="150"/>
                    </a:lnTo>
                    <a:lnTo>
                      <a:pt x="173" y="154"/>
                    </a:lnTo>
                    <a:lnTo>
                      <a:pt x="174" y="161"/>
                    </a:lnTo>
                    <a:lnTo>
                      <a:pt x="174" y="167"/>
                    </a:lnTo>
                    <a:lnTo>
                      <a:pt x="173" y="172"/>
                    </a:lnTo>
                    <a:lnTo>
                      <a:pt x="173" y="175"/>
                    </a:lnTo>
                    <a:lnTo>
                      <a:pt x="174" y="178"/>
                    </a:lnTo>
                    <a:lnTo>
                      <a:pt x="173" y="178"/>
                    </a:lnTo>
                    <a:lnTo>
                      <a:pt x="170" y="176"/>
                    </a:lnTo>
                    <a:lnTo>
                      <a:pt x="166" y="175"/>
                    </a:lnTo>
                    <a:lnTo>
                      <a:pt x="162" y="171"/>
                    </a:lnTo>
                    <a:lnTo>
                      <a:pt x="157" y="175"/>
                    </a:lnTo>
                    <a:lnTo>
                      <a:pt x="149" y="178"/>
                    </a:lnTo>
                    <a:lnTo>
                      <a:pt x="145" y="179"/>
                    </a:lnTo>
                    <a:lnTo>
                      <a:pt x="143" y="180"/>
                    </a:lnTo>
                    <a:lnTo>
                      <a:pt x="141" y="179"/>
                    </a:lnTo>
                    <a:lnTo>
                      <a:pt x="141" y="178"/>
                    </a:lnTo>
                    <a:lnTo>
                      <a:pt x="140" y="172"/>
                    </a:lnTo>
                    <a:lnTo>
                      <a:pt x="141" y="163"/>
                    </a:lnTo>
                    <a:lnTo>
                      <a:pt x="135" y="162"/>
                    </a:lnTo>
                    <a:lnTo>
                      <a:pt x="132" y="162"/>
                    </a:lnTo>
                    <a:lnTo>
                      <a:pt x="131" y="161"/>
                    </a:lnTo>
                    <a:lnTo>
                      <a:pt x="132" y="157"/>
                    </a:lnTo>
                    <a:lnTo>
                      <a:pt x="134" y="153"/>
                    </a:lnTo>
                    <a:lnTo>
                      <a:pt x="138" y="148"/>
                    </a:lnTo>
                    <a:lnTo>
                      <a:pt x="143" y="145"/>
                    </a:lnTo>
                    <a:lnTo>
                      <a:pt x="149" y="144"/>
                    </a:lnTo>
                    <a:lnTo>
                      <a:pt x="153" y="143"/>
                    </a:lnTo>
                    <a:lnTo>
                      <a:pt x="154" y="140"/>
                    </a:lnTo>
                    <a:lnTo>
                      <a:pt x="154" y="139"/>
                    </a:lnTo>
                    <a:lnTo>
                      <a:pt x="153" y="136"/>
                    </a:lnTo>
                    <a:lnTo>
                      <a:pt x="149" y="134"/>
                    </a:lnTo>
                    <a:lnTo>
                      <a:pt x="141" y="131"/>
                    </a:lnTo>
                    <a:lnTo>
                      <a:pt x="135" y="127"/>
                    </a:lnTo>
                    <a:lnTo>
                      <a:pt x="130" y="125"/>
                    </a:lnTo>
                    <a:lnTo>
                      <a:pt x="127" y="126"/>
                    </a:lnTo>
                    <a:lnTo>
                      <a:pt x="127" y="128"/>
                    </a:lnTo>
                    <a:lnTo>
                      <a:pt x="128" y="131"/>
                    </a:lnTo>
                    <a:lnTo>
                      <a:pt x="130" y="132"/>
                    </a:lnTo>
                    <a:lnTo>
                      <a:pt x="132" y="134"/>
                    </a:lnTo>
                    <a:lnTo>
                      <a:pt x="134" y="132"/>
                    </a:lnTo>
                    <a:lnTo>
                      <a:pt x="135" y="132"/>
                    </a:lnTo>
                    <a:lnTo>
                      <a:pt x="136" y="132"/>
                    </a:lnTo>
                    <a:lnTo>
                      <a:pt x="136" y="134"/>
                    </a:lnTo>
                    <a:lnTo>
                      <a:pt x="136" y="135"/>
                    </a:lnTo>
                    <a:lnTo>
                      <a:pt x="136" y="137"/>
                    </a:lnTo>
                    <a:lnTo>
                      <a:pt x="135" y="141"/>
                    </a:lnTo>
                    <a:lnTo>
                      <a:pt x="131" y="148"/>
                    </a:lnTo>
                    <a:lnTo>
                      <a:pt x="130" y="149"/>
                    </a:lnTo>
                    <a:lnTo>
                      <a:pt x="126" y="157"/>
                    </a:lnTo>
                    <a:lnTo>
                      <a:pt x="121" y="163"/>
                    </a:lnTo>
                    <a:lnTo>
                      <a:pt x="118" y="165"/>
                    </a:lnTo>
                    <a:lnTo>
                      <a:pt x="117" y="166"/>
                    </a:lnTo>
                    <a:lnTo>
                      <a:pt x="113" y="171"/>
                    </a:lnTo>
                    <a:lnTo>
                      <a:pt x="109" y="175"/>
                    </a:lnTo>
                    <a:lnTo>
                      <a:pt x="105" y="178"/>
                    </a:lnTo>
                    <a:lnTo>
                      <a:pt x="104" y="180"/>
                    </a:lnTo>
                    <a:lnTo>
                      <a:pt x="103" y="182"/>
                    </a:lnTo>
                    <a:lnTo>
                      <a:pt x="100" y="180"/>
                    </a:lnTo>
                    <a:lnTo>
                      <a:pt x="99" y="178"/>
                    </a:lnTo>
                    <a:lnTo>
                      <a:pt x="97" y="175"/>
                    </a:lnTo>
                    <a:lnTo>
                      <a:pt x="96" y="175"/>
                    </a:lnTo>
                    <a:lnTo>
                      <a:pt x="93" y="175"/>
                    </a:lnTo>
                    <a:lnTo>
                      <a:pt x="91" y="175"/>
                    </a:lnTo>
                    <a:lnTo>
                      <a:pt x="84" y="175"/>
                    </a:lnTo>
                    <a:lnTo>
                      <a:pt x="81" y="176"/>
                    </a:lnTo>
                    <a:lnTo>
                      <a:pt x="75" y="178"/>
                    </a:lnTo>
                    <a:lnTo>
                      <a:pt x="74" y="178"/>
                    </a:lnTo>
                    <a:lnTo>
                      <a:pt x="73" y="176"/>
                    </a:lnTo>
                    <a:lnTo>
                      <a:pt x="73" y="175"/>
                    </a:lnTo>
                    <a:lnTo>
                      <a:pt x="74" y="169"/>
                    </a:lnTo>
                    <a:lnTo>
                      <a:pt x="78" y="162"/>
                    </a:lnTo>
                    <a:lnTo>
                      <a:pt x="82" y="156"/>
                    </a:lnTo>
                    <a:lnTo>
                      <a:pt x="81" y="153"/>
                    </a:lnTo>
                    <a:lnTo>
                      <a:pt x="78" y="150"/>
                    </a:lnTo>
                    <a:lnTo>
                      <a:pt x="74" y="149"/>
                    </a:lnTo>
                    <a:lnTo>
                      <a:pt x="75" y="148"/>
                    </a:lnTo>
                    <a:lnTo>
                      <a:pt x="78" y="145"/>
                    </a:lnTo>
                    <a:lnTo>
                      <a:pt x="83" y="143"/>
                    </a:lnTo>
                    <a:lnTo>
                      <a:pt x="87" y="143"/>
                    </a:lnTo>
                    <a:lnTo>
                      <a:pt x="91" y="144"/>
                    </a:lnTo>
                    <a:lnTo>
                      <a:pt x="96" y="147"/>
                    </a:lnTo>
                    <a:lnTo>
                      <a:pt x="101" y="149"/>
                    </a:lnTo>
                    <a:lnTo>
                      <a:pt x="104" y="150"/>
                    </a:lnTo>
                    <a:lnTo>
                      <a:pt x="106" y="150"/>
                    </a:lnTo>
                    <a:lnTo>
                      <a:pt x="109" y="148"/>
                    </a:lnTo>
                    <a:lnTo>
                      <a:pt x="110" y="147"/>
                    </a:lnTo>
                    <a:lnTo>
                      <a:pt x="110" y="144"/>
                    </a:lnTo>
                    <a:lnTo>
                      <a:pt x="110" y="140"/>
                    </a:lnTo>
                    <a:lnTo>
                      <a:pt x="106" y="135"/>
                    </a:lnTo>
                    <a:lnTo>
                      <a:pt x="101" y="127"/>
                    </a:lnTo>
                    <a:lnTo>
                      <a:pt x="100" y="121"/>
                    </a:lnTo>
                    <a:lnTo>
                      <a:pt x="101" y="117"/>
                    </a:lnTo>
                    <a:lnTo>
                      <a:pt x="103" y="113"/>
                    </a:lnTo>
                    <a:lnTo>
                      <a:pt x="104" y="110"/>
                    </a:lnTo>
                    <a:lnTo>
                      <a:pt x="104" y="109"/>
                    </a:lnTo>
                    <a:lnTo>
                      <a:pt x="104" y="108"/>
                    </a:lnTo>
                    <a:lnTo>
                      <a:pt x="101" y="106"/>
                    </a:lnTo>
                    <a:lnTo>
                      <a:pt x="96" y="108"/>
                    </a:lnTo>
                    <a:lnTo>
                      <a:pt x="90" y="112"/>
                    </a:lnTo>
                    <a:lnTo>
                      <a:pt x="87" y="113"/>
                    </a:lnTo>
                    <a:lnTo>
                      <a:pt x="86" y="114"/>
                    </a:lnTo>
                    <a:lnTo>
                      <a:pt x="87" y="115"/>
                    </a:lnTo>
                    <a:lnTo>
                      <a:pt x="88" y="117"/>
                    </a:lnTo>
                    <a:lnTo>
                      <a:pt x="88" y="118"/>
                    </a:lnTo>
                    <a:lnTo>
                      <a:pt x="88" y="119"/>
                    </a:lnTo>
                    <a:lnTo>
                      <a:pt x="84" y="123"/>
                    </a:lnTo>
                    <a:lnTo>
                      <a:pt x="78" y="131"/>
                    </a:lnTo>
                    <a:lnTo>
                      <a:pt x="75" y="132"/>
                    </a:lnTo>
                    <a:lnTo>
                      <a:pt x="74" y="135"/>
                    </a:lnTo>
                    <a:lnTo>
                      <a:pt x="71" y="139"/>
                    </a:lnTo>
                    <a:lnTo>
                      <a:pt x="68" y="143"/>
                    </a:lnTo>
                    <a:lnTo>
                      <a:pt x="65" y="145"/>
                    </a:lnTo>
                    <a:lnTo>
                      <a:pt x="64" y="148"/>
                    </a:lnTo>
                    <a:lnTo>
                      <a:pt x="61" y="150"/>
                    </a:lnTo>
                    <a:lnTo>
                      <a:pt x="57" y="156"/>
                    </a:lnTo>
                    <a:lnTo>
                      <a:pt x="52" y="161"/>
                    </a:lnTo>
                    <a:lnTo>
                      <a:pt x="51" y="165"/>
                    </a:lnTo>
                    <a:lnTo>
                      <a:pt x="48" y="171"/>
                    </a:lnTo>
                    <a:lnTo>
                      <a:pt x="46" y="176"/>
                    </a:lnTo>
                    <a:lnTo>
                      <a:pt x="44" y="178"/>
                    </a:lnTo>
                    <a:lnTo>
                      <a:pt x="43" y="176"/>
                    </a:lnTo>
                    <a:lnTo>
                      <a:pt x="39" y="172"/>
                    </a:lnTo>
                    <a:lnTo>
                      <a:pt x="35" y="170"/>
                    </a:lnTo>
                    <a:lnTo>
                      <a:pt x="34" y="171"/>
                    </a:lnTo>
                    <a:lnTo>
                      <a:pt x="29" y="172"/>
                    </a:lnTo>
                    <a:lnTo>
                      <a:pt x="22" y="174"/>
                    </a:lnTo>
                    <a:lnTo>
                      <a:pt x="17" y="176"/>
                    </a:lnTo>
                    <a:lnTo>
                      <a:pt x="13" y="179"/>
                    </a:lnTo>
                    <a:lnTo>
                      <a:pt x="12" y="180"/>
                    </a:lnTo>
                    <a:lnTo>
                      <a:pt x="11" y="179"/>
                    </a:lnTo>
                    <a:lnTo>
                      <a:pt x="11" y="176"/>
                    </a:lnTo>
                    <a:lnTo>
                      <a:pt x="12" y="172"/>
                    </a:lnTo>
                    <a:lnTo>
                      <a:pt x="13" y="166"/>
                    </a:lnTo>
                    <a:lnTo>
                      <a:pt x="16" y="161"/>
                    </a:lnTo>
                    <a:lnTo>
                      <a:pt x="18" y="156"/>
                    </a:lnTo>
                    <a:lnTo>
                      <a:pt x="20" y="153"/>
                    </a:lnTo>
                    <a:lnTo>
                      <a:pt x="18" y="150"/>
                    </a:lnTo>
                    <a:lnTo>
                      <a:pt x="17" y="148"/>
                    </a:lnTo>
                    <a:lnTo>
                      <a:pt x="13" y="147"/>
                    </a:lnTo>
                    <a:lnTo>
                      <a:pt x="11" y="145"/>
                    </a:lnTo>
                    <a:lnTo>
                      <a:pt x="9" y="145"/>
                    </a:lnTo>
                    <a:lnTo>
                      <a:pt x="8" y="144"/>
                    </a:lnTo>
                    <a:lnTo>
                      <a:pt x="9" y="143"/>
                    </a:lnTo>
                    <a:lnTo>
                      <a:pt x="12" y="140"/>
                    </a:lnTo>
                    <a:lnTo>
                      <a:pt x="17" y="137"/>
                    </a:lnTo>
                    <a:lnTo>
                      <a:pt x="22" y="136"/>
                    </a:lnTo>
                    <a:lnTo>
                      <a:pt x="30" y="137"/>
                    </a:lnTo>
                    <a:lnTo>
                      <a:pt x="34" y="139"/>
                    </a:lnTo>
                    <a:lnTo>
                      <a:pt x="38" y="140"/>
                    </a:lnTo>
                    <a:lnTo>
                      <a:pt x="40" y="139"/>
                    </a:lnTo>
                    <a:lnTo>
                      <a:pt x="43" y="137"/>
                    </a:lnTo>
                    <a:lnTo>
                      <a:pt x="49" y="128"/>
                    </a:lnTo>
                    <a:lnTo>
                      <a:pt x="52" y="123"/>
                    </a:lnTo>
                    <a:lnTo>
                      <a:pt x="53" y="119"/>
                    </a:lnTo>
                    <a:lnTo>
                      <a:pt x="53" y="117"/>
                    </a:lnTo>
                    <a:lnTo>
                      <a:pt x="52" y="114"/>
                    </a:lnTo>
                    <a:lnTo>
                      <a:pt x="49" y="113"/>
                    </a:lnTo>
                    <a:lnTo>
                      <a:pt x="48" y="113"/>
                    </a:lnTo>
                    <a:lnTo>
                      <a:pt x="44" y="114"/>
                    </a:lnTo>
                    <a:lnTo>
                      <a:pt x="40" y="115"/>
                    </a:lnTo>
                    <a:lnTo>
                      <a:pt x="38" y="118"/>
                    </a:lnTo>
                    <a:lnTo>
                      <a:pt x="38" y="121"/>
                    </a:lnTo>
                    <a:lnTo>
                      <a:pt x="38" y="123"/>
                    </a:lnTo>
                    <a:lnTo>
                      <a:pt x="38" y="126"/>
                    </a:lnTo>
                    <a:lnTo>
                      <a:pt x="36" y="126"/>
                    </a:lnTo>
                    <a:lnTo>
                      <a:pt x="33" y="123"/>
                    </a:lnTo>
                    <a:lnTo>
                      <a:pt x="26" y="115"/>
                    </a:lnTo>
                    <a:lnTo>
                      <a:pt x="21" y="108"/>
                    </a:lnTo>
                    <a:lnTo>
                      <a:pt x="20" y="101"/>
                    </a:lnTo>
                    <a:lnTo>
                      <a:pt x="13" y="92"/>
                    </a:lnTo>
                    <a:lnTo>
                      <a:pt x="13" y="88"/>
                    </a:lnTo>
                    <a:lnTo>
                      <a:pt x="12" y="86"/>
                    </a:lnTo>
                    <a:lnTo>
                      <a:pt x="12" y="82"/>
                    </a:lnTo>
                    <a:lnTo>
                      <a:pt x="8" y="75"/>
                    </a:lnTo>
                    <a:lnTo>
                      <a:pt x="7" y="70"/>
                    </a:lnTo>
                    <a:lnTo>
                      <a:pt x="8" y="65"/>
                    </a:lnTo>
                    <a:lnTo>
                      <a:pt x="7" y="62"/>
                    </a:lnTo>
                    <a:lnTo>
                      <a:pt x="5" y="58"/>
                    </a:lnTo>
                    <a:lnTo>
                      <a:pt x="4" y="55"/>
                    </a:lnTo>
                    <a:lnTo>
                      <a:pt x="1" y="49"/>
                    </a:lnTo>
                    <a:lnTo>
                      <a:pt x="0" y="45"/>
                    </a:lnTo>
                    <a:lnTo>
                      <a:pt x="0" y="44"/>
                    </a:lnTo>
                    <a:lnTo>
                      <a:pt x="1" y="43"/>
                    </a:lnTo>
                    <a:lnTo>
                      <a:pt x="8" y="42"/>
                    </a:lnTo>
                    <a:lnTo>
                      <a:pt x="7" y="38"/>
                    </a:lnTo>
                    <a:lnTo>
                      <a:pt x="8" y="34"/>
                    </a:lnTo>
                    <a:lnTo>
                      <a:pt x="9" y="27"/>
                    </a:lnTo>
                    <a:lnTo>
                      <a:pt x="9" y="22"/>
                    </a:lnTo>
                    <a:lnTo>
                      <a:pt x="8" y="16"/>
                    </a:lnTo>
                    <a:lnTo>
                      <a:pt x="7" y="12"/>
                    </a:lnTo>
                    <a:lnTo>
                      <a:pt x="5" y="11"/>
                    </a:lnTo>
                    <a:lnTo>
                      <a:pt x="7" y="9"/>
                    </a:lnTo>
                    <a:lnTo>
                      <a:pt x="11" y="11"/>
                    </a:lnTo>
                    <a:lnTo>
                      <a:pt x="17" y="16"/>
                    </a:lnTo>
                    <a:lnTo>
                      <a:pt x="23" y="21"/>
                    </a:lnTo>
                    <a:lnTo>
                      <a:pt x="27" y="26"/>
                    </a:lnTo>
                    <a:lnTo>
                      <a:pt x="30" y="30"/>
                    </a:lnTo>
                    <a:lnTo>
                      <a:pt x="31" y="36"/>
                    </a:lnTo>
                    <a:lnTo>
                      <a:pt x="31" y="40"/>
                    </a:lnTo>
                    <a:lnTo>
                      <a:pt x="36" y="45"/>
                    </a:lnTo>
                    <a:lnTo>
                      <a:pt x="38" y="49"/>
                    </a:lnTo>
                    <a:lnTo>
                      <a:pt x="38" y="52"/>
                    </a:lnTo>
                    <a:lnTo>
                      <a:pt x="38" y="57"/>
                    </a:lnTo>
                    <a:lnTo>
                      <a:pt x="35" y="64"/>
                    </a:lnTo>
                    <a:lnTo>
                      <a:pt x="31" y="69"/>
                    </a:lnTo>
                    <a:lnTo>
                      <a:pt x="30" y="71"/>
                    </a:lnTo>
                    <a:lnTo>
                      <a:pt x="30" y="74"/>
                    </a:lnTo>
                    <a:lnTo>
                      <a:pt x="31" y="79"/>
                    </a:lnTo>
                    <a:lnTo>
                      <a:pt x="33" y="84"/>
                    </a:lnTo>
                    <a:lnTo>
                      <a:pt x="36" y="90"/>
                    </a:lnTo>
                    <a:lnTo>
                      <a:pt x="39" y="91"/>
                    </a:lnTo>
                    <a:lnTo>
                      <a:pt x="40" y="91"/>
                    </a:lnTo>
                    <a:lnTo>
                      <a:pt x="44" y="90"/>
                    </a:lnTo>
                    <a:lnTo>
                      <a:pt x="47" y="86"/>
                    </a:lnTo>
                    <a:lnTo>
                      <a:pt x="48" y="80"/>
                    </a:lnTo>
                    <a:lnTo>
                      <a:pt x="49" y="74"/>
                    </a:lnTo>
                    <a:lnTo>
                      <a:pt x="49" y="73"/>
                    </a:lnTo>
                    <a:lnTo>
                      <a:pt x="49" y="70"/>
                    </a:lnTo>
                    <a:lnTo>
                      <a:pt x="49" y="64"/>
                    </a:lnTo>
                    <a:lnTo>
                      <a:pt x="49" y="60"/>
                    </a:lnTo>
                    <a:lnTo>
                      <a:pt x="51" y="55"/>
                    </a:lnTo>
                    <a:lnTo>
                      <a:pt x="51" y="52"/>
                    </a:lnTo>
                    <a:lnTo>
                      <a:pt x="48" y="49"/>
                    </a:lnTo>
                    <a:lnTo>
                      <a:pt x="44" y="45"/>
                    </a:lnTo>
                    <a:lnTo>
                      <a:pt x="39" y="36"/>
                    </a:lnTo>
                    <a:lnTo>
                      <a:pt x="36" y="33"/>
                    </a:lnTo>
                    <a:lnTo>
                      <a:pt x="36" y="30"/>
                    </a:lnTo>
                    <a:lnTo>
                      <a:pt x="36" y="26"/>
                    </a:lnTo>
                    <a:lnTo>
                      <a:pt x="39" y="23"/>
                    </a:lnTo>
                    <a:lnTo>
                      <a:pt x="42" y="21"/>
                    </a:lnTo>
                    <a:lnTo>
                      <a:pt x="46" y="21"/>
                    </a:lnTo>
                    <a:lnTo>
                      <a:pt x="48" y="21"/>
                    </a:lnTo>
                    <a:lnTo>
                      <a:pt x="48" y="20"/>
                    </a:lnTo>
                    <a:lnTo>
                      <a:pt x="49" y="11"/>
                    </a:lnTo>
                    <a:lnTo>
                      <a:pt x="51" y="8"/>
                    </a:lnTo>
                    <a:lnTo>
                      <a:pt x="52" y="7"/>
                    </a:lnTo>
                    <a:lnTo>
                      <a:pt x="53" y="7"/>
                    </a:lnTo>
                    <a:lnTo>
                      <a:pt x="56" y="9"/>
                    </a:lnTo>
                    <a:lnTo>
                      <a:pt x="60" y="12"/>
                    </a:lnTo>
                    <a:lnTo>
                      <a:pt x="61" y="13"/>
                    </a:lnTo>
                    <a:lnTo>
                      <a:pt x="61" y="11"/>
                    </a:lnTo>
                    <a:lnTo>
                      <a:pt x="64" y="8"/>
                    </a:lnTo>
                    <a:lnTo>
                      <a:pt x="65" y="5"/>
                    </a:lnTo>
                    <a:lnTo>
                      <a:pt x="68" y="3"/>
                    </a:lnTo>
                    <a:lnTo>
                      <a:pt x="68" y="1"/>
                    </a:lnTo>
                    <a:lnTo>
                      <a:pt x="70" y="0"/>
                    </a:lnTo>
                    <a:lnTo>
                      <a:pt x="71" y="3"/>
                    </a:lnTo>
                    <a:lnTo>
                      <a:pt x="74" y="7"/>
                    </a:lnTo>
                    <a:lnTo>
                      <a:pt x="77" y="9"/>
                    </a:lnTo>
                    <a:lnTo>
                      <a:pt x="78" y="12"/>
                    </a:lnTo>
                    <a:lnTo>
                      <a:pt x="78" y="13"/>
                    </a:lnTo>
                    <a:lnTo>
                      <a:pt x="82" y="11"/>
                    </a:lnTo>
                    <a:lnTo>
                      <a:pt x="84" y="9"/>
                    </a:lnTo>
                    <a:lnTo>
                      <a:pt x="87" y="8"/>
                    </a:lnTo>
                    <a:lnTo>
                      <a:pt x="87" y="9"/>
                    </a:lnTo>
                    <a:lnTo>
                      <a:pt x="88" y="12"/>
                    </a:lnTo>
                    <a:lnTo>
                      <a:pt x="91" y="16"/>
                    </a:lnTo>
                    <a:lnTo>
                      <a:pt x="91" y="18"/>
                    </a:lnTo>
                    <a:lnTo>
                      <a:pt x="91" y="20"/>
                    </a:lnTo>
                    <a:lnTo>
                      <a:pt x="91" y="21"/>
                    </a:lnTo>
                    <a:lnTo>
                      <a:pt x="95" y="23"/>
                    </a:lnTo>
                    <a:lnTo>
                      <a:pt x="97" y="25"/>
                    </a:lnTo>
                    <a:lnTo>
                      <a:pt x="99" y="29"/>
                    </a:lnTo>
                    <a:lnTo>
                      <a:pt x="99" y="33"/>
                    </a:lnTo>
                    <a:lnTo>
                      <a:pt x="97" y="39"/>
                    </a:lnTo>
                    <a:lnTo>
                      <a:pt x="92" y="47"/>
                    </a:lnTo>
                    <a:lnTo>
                      <a:pt x="90" y="51"/>
                    </a:lnTo>
                    <a:lnTo>
                      <a:pt x="88" y="53"/>
                    </a:lnTo>
                    <a:lnTo>
                      <a:pt x="90" y="57"/>
                    </a:lnTo>
                    <a:lnTo>
                      <a:pt x="91" y="61"/>
                    </a:lnTo>
                    <a:lnTo>
                      <a:pt x="92" y="65"/>
                    </a:lnTo>
                    <a:lnTo>
                      <a:pt x="95" y="68"/>
                    </a:lnTo>
                    <a:lnTo>
                      <a:pt x="99" y="70"/>
                    </a:lnTo>
                    <a:lnTo>
                      <a:pt x="103" y="71"/>
                    </a:lnTo>
                    <a:lnTo>
                      <a:pt x="113" y="73"/>
                    </a:lnTo>
                    <a:lnTo>
                      <a:pt x="125" y="74"/>
                    </a:lnTo>
                    <a:lnTo>
                      <a:pt x="134" y="74"/>
                    </a:lnTo>
                    <a:lnTo>
                      <a:pt x="143" y="77"/>
                    </a:lnTo>
                    <a:lnTo>
                      <a:pt x="152" y="79"/>
                    </a:lnTo>
                    <a:lnTo>
                      <a:pt x="156" y="79"/>
                    </a:lnTo>
                    <a:lnTo>
                      <a:pt x="158" y="79"/>
                    </a:lnTo>
                    <a:lnTo>
                      <a:pt x="158" y="78"/>
                    </a:lnTo>
                    <a:lnTo>
                      <a:pt x="158" y="75"/>
                    </a:lnTo>
                    <a:lnTo>
                      <a:pt x="156" y="74"/>
                    </a:lnTo>
                    <a:lnTo>
                      <a:pt x="141" y="69"/>
                    </a:lnTo>
                    <a:lnTo>
                      <a:pt x="131" y="66"/>
                    </a:lnTo>
                    <a:lnTo>
                      <a:pt x="123" y="62"/>
                    </a:lnTo>
                    <a:lnTo>
                      <a:pt x="116" y="58"/>
                    </a:lnTo>
                    <a:lnTo>
                      <a:pt x="110" y="55"/>
                    </a:lnTo>
                    <a:lnTo>
                      <a:pt x="106" y="49"/>
                    </a:lnTo>
                    <a:lnTo>
                      <a:pt x="104" y="44"/>
                    </a:lnTo>
                    <a:lnTo>
                      <a:pt x="101" y="38"/>
                    </a:lnTo>
                    <a:lnTo>
                      <a:pt x="101" y="31"/>
                    </a:lnTo>
                    <a:lnTo>
                      <a:pt x="101" y="26"/>
                    </a:lnTo>
                    <a:lnTo>
                      <a:pt x="103" y="21"/>
                    </a:lnTo>
                    <a:lnTo>
                      <a:pt x="105" y="17"/>
                    </a:lnTo>
                    <a:lnTo>
                      <a:pt x="109" y="13"/>
                    </a:lnTo>
                    <a:lnTo>
                      <a:pt x="113" y="11"/>
                    </a:lnTo>
                    <a:lnTo>
                      <a:pt x="118" y="8"/>
                    </a:lnTo>
                    <a:lnTo>
                      <a:pt x="123" y="7"/>
                    </a:lnTo>
                    <a:lnTo>
                      <a:pt x="128" y="7"/>
                    </a:lnTo>
                    <a:lnTo>
                      <a:pt x="138" y="7"/>
                    </a:lnTo>
                    <a:lnTo>
                      <a:pt x="145" y="9"/>
                    </a:lnTo>
                    <a:lnTo>
                      <a:pt x="152" y="12"/>
                    </a:lnTo>
                    <a:lnTo>
                      <a:pt x="156" y="12"/>
                    </a:lnTo>
                    <a:lnTo>
                      <a:pt x="158" y="12"/>
                    </a:lnTo>
                    <a:lnTo>
                      <a:pt x="158" y="11"/>
                    </a:lnTo>
                    <a:lnTo>
                      <a:pt x="160" y="7"/>
                    </a:lnTo>
                    <a:lnTo>
                      <a:pt x="160" y="4"/>
                    </a:lnTo>
                    <a:lnTo>
                      <a:pt x="162" y="3"/>
                    </a:lnTo>
                    <a:lnTo>
                      <a:pt x="165" y="5"/>
                    </a:lnTo>
                    <a:lnTo>
                      <a:pt x="170" y="9"/>
                    </a:lnTo>
                    <a:lnTo>
                      <a:pt x="173" y="16"/>
                    </a:lnTo>
                    <a:lnTo>
                      <a:pt x="174" y="21"/>
                    </a:lnTo>
                    <a:lnTo>
                      <a:pt x="174" y="23"/>
                    </a:lnTo>
                    <a:lnTo>
                      <a:pt x="173" y="26"/>
                    </a:lnTo>
                    <a:lnTo>
                      <a:pt x="169" y="30"/>
                    </a:lnTo>
                    <a:lnTo>
                      <a:pt x="165" y="34"/>
                    </a:lnTo>
                    <a:lnTo>
                      <a:pt x="162" y="36"/>
                    </a:lnTo>
                    <a:lnTo>
                      <a:pt x="158" y="38"/>
                    </a:lnTo>
                    <a:lnTo>
                      <a:pt x="153" y="38"/>
                    </a:lnTo>
                    <a:lnTo>
                      <a:pt x="149" y="38"/>
                    </a:lnTo>
                    <a:lnTo>
                      <a:pt x="144" y="36"/>
                    </a:lnTo>
                    <a:lnTo>
                      <a:pt x="130" y="29"/>
                    </a:lnTo>
                    <a:lnTo>
                      <a:pt x="125" y="26"/>
                    </a:lnTo>
                    <a:lnTo>
                      <a:pt x="122" y="26"/>
                    </a:lnTo>
                    <a:lnTo>
                      <a:pt x="118" y="27"/>
                    </a:lnTo>
                    <a:lnTo>
                      <a:pt x="117" y="29"/>
                    </a:lnTo>
                    <a:lnTo>
                      <a:pt x="117" y="30"/>
                    </a:lnTo>
                    <a:lnTo>
                      <a:pt x="117" y="33"/>
                    </a:lnTo>
                    <a:lnTo>
                      <a:pt x="118" y="34"/>
                    </a:lnTo>
                    <a:lnTo>
                      <a:pt x="123" y="36"/>
                    </a:lnTo>
                    <a:lnTo>
                      <a:pt x="131" y="39"/>
                    </a:lnTo>
                    <a:lnTo>
                      <a:pt x="135" y="43"/>
                    </a:lnTo>
                    <a:lnTo>
                      <a:pt x="145" y="45"/>
                    </a:lnTo>
                    <a:lnTo>
                      <a:pt x="153" y="49"/>
                    </a:lnTo>
                    <a:lnTo>
                      <a:pt x="163" y="55"/>
                    </a:lnTo>
                    <a:lnTo>
                      <a:pt x="171" y="61"/>
                    </a:lnTo>
                    <a:lnTo>
                      <a:pt x="174" y="64"/>
                    </a:lnTo>
                    <a:lnTo>
                      <a:pt x="176" y="68"/>
                    </a:lnTo>
                    <a:lnTo>
                      <a:pt x="178" y="73"/>
                    </a:lnTo>
                    <a:lnTo>
                      <a:pt x="178" y="77"/>
                    </a:lnTo>
                    <a:lnTo>
                      <a:pt x="176" y="84"/>
                    </a:lnTo>
                    <a:lnTo>
                      <a:pt x="173" y="91"/>
                    </a:lnTo>
                    <a:lnTo>
                      <a:pt x="166" y="95"/>
                    </a:lnTo>
                    <a:lnTo>
                      <a:pt x="160" y="96"/>
                    </a:lnTo>
                    <a:lnTo>
                      <a:pt x="152"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20" name="Freeform 53"/>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21" name="Freeform 54"/>
              <p:cNvSpPr/>
              <p:nvPr userDrawn="1"/>
            </p:nvSpPr>
            <p:spPr bwMode="auto">
              <a:xfrm>
                <a:off x="247" y="170"/>
                <a:ext cx="59" cy="61"/>
              </a:xfrm>
              <a:custGeom>
                <a:avLst/>
                <a:gdLst>
                  <a:gd name="T0" fmla="*/ 0 w 177"/>
                  <a:gd name="T1" fmla="*/ 0 h 182"/>
                  <a:gd name="T2" fmla="*/ 0 w 177"/>
                  <a:gd name="T3" fmla="*/ 0 h 182"/>
                  <a:gd name="T4" fmla="*/ 0 w 177"/>
                  <a:gd name="T5" fmla="*/ 0 h 182"/>
                  <a:gd name="T6" fmla="*/ 0 w 177"/>
                  <a:gd name="T7" fmla="*/ 0 h 182"/>
                  <a:gd name="T8" fmla="*/ 0 w 177"/>
                  <a:gd name="T9" fmla="*/ 0 h 182"/>
                  <a:gd name="T10" fmla="*/ 0 w 177"/>
                  <a:gd name="T11" fmla="*/ 0 h 182"/>
                  <a:gd name="T12" fmla="*/ 0 w 177"/>
                  <a:gd name="T13" fmla="*/ 0 h 182"/>
                  <a:gd name="T14" fmla="*/ 0 w 177"/>
                  <a:gd name="T15" fmla="*/ 0 h 182"/>
                  <a:gd name="T16" fmla="*/ 0 w 177"/>
                  <a:gd name="T17" fmla="*/ 0 h 182"/>
                  <a:gd name="T18" fmla="*/ 0 w 177"/>
                  <a:gd name="T19" fmla="*/ 0 h 182"/>
                  <a:gd name="T20" fmla="*/ 0 w 177"/>
                  <a:gd name="T21" fmla="*/ 0 h 182"/>
                  <a:gd name="T22" fmla="*/ 0 w 177"/>
                  <a:gd name="T23" fmla="*/ 0 h 182"/>
                  <a:gd name="T24" fmla="*/ 0 w 177"/>
                  <a:gd name="T25" fmla="*/ 0 h 182"/>
                  <a:gd name="T26" fmla="*/ 0 w 177"/>
                  <a:gd name="T27" fmla="*/ 0 h 182"/>
                  <a:gd name="T28" fmla="*/ 0 w 177"/>
                  <a:gd name="T29" fmla="*/ 0 h 182"/>
                  <a:gd name="T30" fmla="*/ 0 w 177"/>
                  <a:gd name="T31" fmla="*/ 0 h 182"/>
                  <a:gd name="T32" fmla="*/ 0 w 177"/>
                  <a:gd name="T33" fmla="*/ 0 h 182"/>
                  <a:gd name="T34" fmla="*/ 0 w 177"/>
                  <a:gd name="T35" fmla="*/ 0 h 182"/>
                  <a:gd name="T36" fmla="*/ 0 w 177"/>
                  <a:gd name="T37" fmla="*/ 0 h 182"/>
                  <a:gd name="T38" fmla="*/ 0 w 177"/>
                  <a:gd name="T39" fmla="*/ 0 h 182"/>
                  <a:gd name="T40" fmla="*/ 0 w 177"/>
                  <a:gd name="T41" fmla="*/ 0 h 182"/>
                  <a:gd name="T42" fmla="*/ 0 w 177"/>
                  <a:gd name="T43" fmla="*/ 0 h 182"/>
                  <a:gd name="T44" fmla="*/ 0 w 177"/>
                  <a:gd name="T45" fmla="*/ 0 h 182"/>
                  <a:gd name="T46" fmla="*/ 0 w 177"/>
                  <a:gd name="T47" fmla="*/ 0 h 182"/>
                  <a:gd name="T48" fmla="*/ 0 w 177"/>
                  <a:gd name="T49" fmla="*/ 0 h 182"/>
                  <a:gd name="T50" fmla="*/ 0 w 177"/>
                  <a:gd name="T51" fmla="*/ 0 h 182"/>
                  <a:gd name="T52" fmla="*/ 0 w 177"/>
                  <a:gd name="T53" fmla="*/ 0 h 182"/>
                  <a:gd name="T54" fmla="*/ 0 w 177"/>
                  <a:gd name="T55" fmla="*/ 0 h 182"/>
                  <a:gd name="T56" fmla="*/ 0 w 177"/>
                  <a:gd name="T57" fmla="*/ 0 h 182"/>
                  <a:gd name="T58" fmla="*/ 0 w 177"/>
                  <a:gd name="T59" fmla="*/ 0 h 182"/>
                  <a:gd name="T60" fmla="*/ 0 w 177"/>
                  <a:gd name="T61" fmla="*/ 0 h 182"/>
                  <a:gd name="T62" fmla="*/ 0 w 177"/>
                  <a:gd name="T63" fmla="*/ 0 h 182"/>
                  <a:gd name="T64" fmla="*/ 0 w 177"/>
                  <a:gd name="T65" fmla="*/ 0 h 182"/>
                  <a:gd name="T66" fmla="*/ 0 w 177"/>
                  <a:gd name="T67" fmla="*/ 0 h 182"/>
                  <a:gd name="T68" fmla="*/ 0 w 177"/>
                  <a:gd name="T69" fmla="*/ 0 h 182"/>
                  <a:gd name="T70" fmla="*/ 0 w 177"/>
                  <a:gd name="T71" fmla="*/ 0 h 182"/>
                  <a:gd name="T72" fmla="*/ 0 w 177"/>
                  <a:gd name="T73" fmla="*/ 0 h 182"/>
                  <a:gd name="T74" fmla="*/ 0 w 177"/>
                  <a:gd name="T75" fmla="*/ 0 h 182"/>
                  <a:gd name="T76" fmla="*/ 0 w 177"/>
                  <a:gd name="T77" fmla="*/ 0 h 182"/>
                  <a:gd name="T78" fmla="*/ 0 w 177"/>
                  <a:gd name="T79" fmla="*/ 0 h 182"/>
                  <a:gd name="T80" fmla="*/ 0 w 177"/>
                  <a:gd name="T81" fmla="*/ 0 h 182"/>
                  <a:gd name="T82" fmla="*/ 0 w 177"/>
                  <a:gd name="T83" fmla="*/ 0 h 182"/>
                  <a:gd name="T84" fmla="*/ 0 w 177"/>
                  <a:gd name="T85" fmla="*/ 0 h 182"/>
                  <a:gd name="T86" fmla="*/ 0 w 177"/>
                  <a:gd name="T87" fmla="*/ 0 h 182"/>
                  <a:gd name="T88" fmla="*/ 0 w 177"/>
                  <a:gd name="T89" fmla="*/ 0 h 182"/>
                  <a:gd name="T90" fmla="*/ 0 w 177"/>
                  <a:gd name="T91" fmla="*/ 0 h 182"/>
                  <a:gd name="T92" fmla="*/ 0 w 177"/>
                  <a:gd name="T93" fmla="*/ 0 h 182"/>
                  <a:gd name="T94" fmla="*/ 0 w 177"/>
                  <a:gd name="T95" fmla="*/ 0 h 182"/>
                  <a:gd name="T96" fmla="*/ 0 w 177"/>
                  <a:gd name="T97" fmla="*/ 0 h 182"/>
                  <a:gd name="T98" fmla="*/ 0 w 177"/>
                  <a:gd name="T99" fmla="*/ 0 h 182"/>
                  <a:gd name="T100" fmla="*/ 0 w 177"/>
                  <a:gd name="T101" fmla="*/ 0 h 182"/>
                  <a:gd name="T102" fmla="*/ 0 w 177"/>
                  <a:gd name="T103" fmla="*/ 0 h 182"/>
                  <a:gd name="T104" fmla="*/ 0 w 177"/>
                  <a:gd name="T105" fmla="*/ 0 h 182"/>
                  <a:gd name="T106" fmla="*/ 0 w 177"/>
                  <a:gd name="T107" fmla="*/ 0 h 182"/>
                  <a:gd name="T108" fmla="*/ 0 w 177"/>
                  <a:gd name="T109" fmla="*/ 0 h 182"/>
                  <a:gd name="T110" fmla="*/ 0 w 177"/>
                  <a:gd name="T111" fmla="*/ 0 h 182"/>
                  <a:gd name="T112" fmla="*/ 0 w 177"/>
                  <a:gd name="T113" fmla="*/ 0 h 182"/>
                  <a:gd name="T114" fmla="*/ 0 w 177"/>
                  <a:gd name="T115" fmla="*/ 0 h 182"/>
                  <a:gd name="T116" fmla="*/ 0 w 177"/>
                  <a:gd name="T117" fmla="*/ 0 h 182"/>
                  <a:gd name="T118" fmla="*/ 0 w 177"/>
                  <a:gd name="T119" fmla="*/ 0 h 1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7" h="182">
                    <a:moveTo>
                      <a:pt x="151" y="95"/>
                    </a:moveTo>
                    <a:lnTo>
                      <a:pt x="151" y="97"/>
                    </a:lnTo>
                    <a:lnTo>
                      <a:pt x="153" y="102"/>
                    </a:lnTo>
                    <a:lnTo>
                      <a:pt x="155" y="109"/>
                    </a:lnTo>
                    <a:lnTo>
                      <a:pt x="157" y="113"/>
                    </a:lnTo>
                    <a:lnTo>
                      <a:pt x="159" y="114"/>
                    </a:lnTo>
                    <a:lnTo>
                      <a:pt x="162" y="115"/>
                    </a:lnTo>
                    <a:lnTo>
                      <a:pt x="166" y="114"/>
                    </a:lnTo>
                    <a:lnTo>
                      <a:pt x="167" y="112"/>
                    </a:lnTo>
                    <a:lnTo>
                      <a:pt x="168" y="108"/>
                    </a:lnTo>
                    <a:lnTo>
                      <a:pt x="171" y="106"/>
                    </a:lnTo>
                    <a:lnTo>
                      <a:pt x="171" y="108"/>
                    </a:lnTo>
                    <a:lnTo>
                      <a:pt x="172" y="109"/>
                    </a:lnTo>
                    <a:lnTo>
                      <a:pt x="173" y="113"/>
                    </a:lnTo>
                    <a:lnTo>
                      <a:pt x="175" y="122"/>
                    </a:lnTo>
                    <a:lnTo>
                      <a:pt x="175" y="130"/>
                    </a:lnTo>
                    <a:lnTo>
                      <a:pt x="173" y="134"/>
                    </a:lnTo>
                    <a:lnTo>
                      <a:pt x="175" y="136"/>
                    </a:lnTo>
                    <a:lnTo>
                      <a:pt x="175" y="143"/>
                    </a:lnTo>
                    <a:lnTo>
                      <a:pt x="175" y="150"/>
                    </a:lnTo>
                    <a:lnTo>
                      <a:pt x="173" y="154"/>
                    </a:lnTo>
                    <a:lnTo>
                      <a:pt x="173" y="161"/>
                    </a:lnTo>
                    <a:lnTo>
                      <a:pt x="173" y="167"/>
                    </a:lnTo>
                    <a:lnTo>
                      <a:pt x="172" y="172"/>
                    </a:lnTo>
                    <a:lnTo>
                      <a:pt x="172" y="175"/>
                    </a:lnTo>
                    <a:lnTo>
                      <a:pt x="173" y="178"/>
                    </a:lnTo>
                    <a:lnTo>
                      <a:pt x="172" y="178"/>
                    </a:lnTo>
                    <a:lnTo>
                      <a:pt x="170" y="176"/>
                    </a:lnTo>
                    <a:lnTo>
                      <a:pt x="166" y="175"/>
                    </a:lnTo>
                    <a:lnTo>
                      <a:pt x="162" y="171"/>
                    </a:lnTo>
                    <a:lnTo>
                      <a:pt x="158" y="174"/>
                    </a:lnTo>
                    <a:lnTo>
                      <a:pt x="154" y="175"/>
                    </a:lnTo>
                    <a:lnTo>
                      <a:pt x="145" y="179"/>
                    </a:lnTo>
                    <a:lnTo>
                      <a:pt x="142" y="180"/>
                    </a:lnTo>
                    <a:lnTo>
                      <a:pt x="141" y="178"/>
                    </a:lnTo>
                    <a:lnTo>
                      <a:pt x="141" y="174"/>
                    </a:lnTo>
                    <a:lnTo>
                      <a:pt x="141" y="167"/>
                    </a:lnTo>
                    <a:lnTo>
                      <a:pt x="142" y="163"/>
                    </a:lnTo>
                    <a:lnTo>
                      <a:pt x="136" y="162"/>
                    </a:lnTo>
                    <a:lnTo>
                      <a:pt x="133" y="162"/>
                    </a:lnTo>
                    <a:lnTo>
                      <a:pt x="132" y="162"/>
                    </a:lnTo>
                    <a:lnTo>
                      <a:pt x="132" y="161"/>
                    </a:lnTo>
                    <a:lnTo>
                      <a:pt x="132" y="157"/>
                    </a:lnTo>
                    <a:lnTo>
                      <a:pt x="135" y="153"/>
                    </a:lnTo>
                    <a:lnTo>
                      <a:pt x="138" y="148"/>
                    </a:lnTo>
                    <a:lnTo>
                      <a:pt x="142" y="145"/>
                    </a:lnTo>
                    <a:lnTo>
                      <a:pt x="149" y="144"/>
                    </a:lnTo>
                    <a:lnTo>
                      <a:pt x="153" y="143"/>
                    </a:lnTo>
                    <a:lnTo>
                      <a:pt x="154" y="140"/>
                    </a:lnTo>
                    <a:lnTo>
                      <a:pt x="154" y="139"/>
                    </a:lnTo>
                    <a:lnTo>
                      <a:pt x="153" y="136"/>
                    </a:lnTo>
                    <a:lnTo>
                      <a:pt x="149" y="134"/>
                    </a:lnTo>
                    <a:lnTo>
                      <a:pt x="142" y="131"/>
                    </a:lnTo>
                    <a:lnTo>
                      <a:pt x="135" y="127"/>
                    </a:lnTo>
                    <a:lnTo>
                      <a:pt x="132" y="126"/>
                    </a:lnTo>
                    <a:lnTo>
                      <a:pt x="129" y="125"/>
                    </a:lnTo>
                    <a:lnTo>
                      <a:pt x="128" y="126"/>
                    </a:lnTo>
                    <a:lnTo>
                      <a:pt x="127" y="128"/>
                    </a:lnTo>
                    <a:lnTo>
                      <a:pt x="128" y="130"/>
                    </a:lnTo>
                    <a:lnTo>
                      <a:pt x="128" y="131"/>
                    </a:lnTo>
                    <a:lnTo>
                      <a:pt x="131" y="132"/>
                    </a:lnTo>
                    <a:lnTo>
                      <a:pt x="132" y="134"/>
                    </a:lnTo>
                    <a:lnTo>
                      <a:pt x="133" y="132"/>
                    </a:lnTo>
                    <a:lnTo>
                      <a:pt x="136" y="132"/>
                    </a:lnTo>
                    <a:lnTo>
                      <a:pt x="137" y="134"/>
                    </a:lnTo>
                    <a:lnTo>
                      <a:pt x="136" y="140"/>
                    </a:lnTo>
                    <a:lnTo>
                      <a:pt x="133" y="145"/>
                    </a:lnTo>
                    <a:lnTo>
                      <a:pt x="131" y="148"/>
                    </a:lnTo>
                    <a:lnTo>
                      <a:pt x="129" y="149"/>
                    </a:lnTo>
                    <a:lnTo>
                      <a:pt x="128" y="153"/>
                    </a:lnTo>
                    <a:lnTo>
                      <a:pt x="126" y="157"/>
                    </a:lnTo>
                    <a:lnTo>
                      <a:pt x="123" y="161"/>
                    </a:lnTo>
                    <a:lnTo>
                      <a:pt x="120" y="163"/>
                    </a:lnTo>
                    <a:lnTo>
                      <a:pt x="118" y="165"/>
                    </a:lnTo>
                    <a:lnTo>
                      <a:pt x="116" y="166"/>
                    </a:lnTo>
                    <a:lnTo>
                      <a:pt x="114" y="171"/>
                    </a:lnTo>
                    <a:lnTo>
                      <a:pt x="109" y="175"/>
                    </a:lnTo>
                    <a:lnTo>
                      <a:pt x="106" y="178"/>
                    </a:lnTo>
                    <a:lnTo>
                      <a:pt x="103" y="180"/>
                    </a:lnTo>
                    <a:lnTo>
                      <a:pt x="102" y="182"/>
                    </a:lnTo>
                    <a:lnTo>
                      <a:pt x="101" y="180"/>
                    </a:lnTo>
                    <a:lnTo>
                      <a:pt x="100" y="178"/>
                    </a:lnTo>
                    <a:lnTo>
                      <a:pt x="98" y="175"/>
                    </a:lnTo>
                    <a:lnTo>
                      <a:pt x="97" y="175"/>
                    </a:lnTo>
                    <a:lnTo>
                      <a:pt x="93" y="175"/>
                    </a:lnTo>
                    <a:lnTo>
                      <a:pt x="91" y="175"/>
                    </a:lnTo>
                    <a:lnTo>
                      <a:pt x="85" y="175"/>
                    </a:lnTo>
                    <a:lnTo>
                      <a:pt x="80" y="176"/>
                    </a:lnTo>
                    <a:lnTo>
                      <a:pt x="75" y="178"/>
                    </a:lnTo>
                    <a:lnTo>
                      <a:pt x="74" y="178"/>
                    </a:lnTo>
                    <a:lnTo>
                      <a:pt x="72" y="178"/>
                    </a:lnTo>
                    <a:lnTo>
                      <a:pt x="72" y="175"/>
                    </a:lnTo>
                    <a:lnTo>
                      <a:pt x="74" y="171"/>
                    </a:lnTo>
                    <a:lnTo>
                      <a:pt x="75" y="166"/>
                    </a:lnTo>
                    <a:lnTo>
                      <a:pt x="79" y="161"/>
                    </a:lnTo>
                    <a:lnTo>
                      <a:pt x="81" y="156"/>
                    </a:lnTo>
                    <a:lnTo>
                      <a:pt x="80" y="153"/>
                    </a:lnTo>
                    <a:lnTo>
                      <a:pt x="78" y="150"/>
                    </a:lnTo>
                    <a:lnTo>
                      <a:pt x="75" y="149"/>
                    </a:lnTo>
                    <a:lnTo>
                      <a:pt x="74" y="149"/>
                    </a:lnTo>
                    <a:lnTo>
                      <a:pt x="75" y="147"/>
                    </a:lnTo>
                    <a:lnTo>
                      <a:pt x="78" y="145"/>
                    </a:lnTo>
                    <a:lnTo>
                      <a:pt x="83" y="143"/>
                    </a:lnTo>
                    <a:lnTo>
                      <a:pt x="87" y="143"/>
                    </a:lnTo>
                    <a:lnTo>
                      <a:pt x="92" y="144"/>
                    </a:lnTo>
                    <a:lnTo>
                      <a:pt x="96" y="147"/>
                    </a:lnTo>
                    <a:lnTo>
                      <a:pt x="101" y="149"/>
                    </a:lnTo>
                    <a:lnTo>
                      <a:pt x="103" y="150"/>
                    </a:lnTo>
                    <a:lnTo>
                      <a:pt x="106" y="150"/>
                    </a:lnTo>
                    <a:lnTo>
                      <a:pt x="109" y="148"/>
                    </a:lnTo>
                    <a:lnTo>
                      <a:pt x="110" y="147"/>
                    </a:lnTo>
                    <a:lnTo>
                      <a:pt x="111" y="144"/>
                    </a:lnTo>
                    <a:lnTo>
                      <a:pt x="110" y="140"/>
                    </a:lnTo>
                    <a:lnTo>
                      <a:pt x="106" y="135"/>
                    </a:lnTo>
                    <a:lnTo>
                      <a:pt x="102" y="127"/>
                    </a:lnTo>
                    <a:lnTo>
                      <a:pt x="101" y="121"/>
                    </a:lnTo>
                    <a:lnTo>
                      <a:pt x="101" y="115"/>
                    </a:lnTo>
                    <a:lnTo>
                      <a:pt x="103" y="110"/>
                    </a:lnTo>
                    <a:lnTo>
                      <a:pt x="105" y="109"/>
                    </a:lnTo>
                    <a:lnTo>
                      <a:pt x="103" y="108"/>
                    </a:lnTo>
                    <a:lnTo>
                      <a:pt x="101" y="106"/>
                    </a:lnTo>
                    <a:lnTo>
                      <a:pt x="94" y="109"/>
                    </a:lnTo>
                    <a:lnTo>
                      <a:pt x="88" y="112"/>
                    </a:lnTo>
                    <a:lnTo>
                      <a:pt x="87" y="114"/>
                    </a:lnTo>
                    <a:lnTo>
                      <a:pt x="87" y="115"/>
                    </a:lnTo>
                    <a:lnTo>
                      <a:pt x="88" y="117"/>
                    </a:lnTo>
                    <a:lnTo>
                      <a:pt x="89" y="118"/>
                    </a:lnTo>
                    <a:lnTo>
                      <a:pt x="88" y="119"/>
                    </a:lnTo>
                    <a:lnTo>
                      <a:pt x="85" y="123"/>
                    </a:lnTo>
                    <a:lnTo>
                      <a:pt x="78" y="131"/>
                    </a:lnTo>
                    <a:lnTo>
                      <a:pt x="76" y="132"/>
                    </a:lnTo>
                    <a:lnTo>
                      <a:pt x="75" y="135"/>
                    </a:lnTo>
                    <a:lnTo>
                      <a:pt x="71" y="139"/>
                    </a:lnTo>
                    <a:lnTo>
                      <a:pt x="67" y="143"/>
                    </a:lnTo>
                    <a:lnTo>
                      <a:pt x="65" y="145"/>
                    </a:lnTo>
                    <a:lnTo>
                      <a:pt x="63" y="148"/>
                    </a:lnTo>
                    <a:lnTo>
                      <a:pt x="57" y="156"/>
                    </a:lnTo>
                    <a:lnTo>
                      <a:pt x="53" y="161"/>
                    </a:lnTo>
                    <a:lnTo>
                      <a:pt x="50" y="165"/>
                    </a:lnTo>
                    <a:lnTo>
                      <a:pt x="48" y="171"/>
                    </a:lnTo>
                    <a:lnTo>
                      <a:pt x="45" y="176"/>
                    </a:lnTo>
                    <a:lnTo>
                      <a:pt x="45" y="178"/>
                    </a:lnTo>
                    <a:lnTo>
                      <a:pt x="44" y="176"/>
                    </a:lnTo>
                    <a:lnTo>
                      <a:pt x="39" y="172"/>
                    </a:lnTo>
                    <a:lnTo>
                      <a:pt x="36" y="170"/>
                    </a:lnTo>
                    <a:lnTo>
                      <a:pt x="33" y="171"/>
                    </a:lnTo>
                    <a:lnTo>
                      <a:pt x="28" y="172"/>
                    </a:lnTo>
                    <a:lnTo>
                      <a:pt x="23" y="174"/>
                    </a:lnTo>
                    <a:lnTo>
                      <a:pt x="17" y="176"/>
                    </a:lnTo>
                    <a:lnTo>
                      <a:pt x="13" y="179"/>
                    </a:lnTo>
                    <a:lnTo>
                      <a:pt x="11" y="180"/>
                    </a:lnTo>
                    <a:lnTo>
                      <a:pt x="11" y="179"/>
                    </a:lnTo>
                    <a:lnTo>
                      <a:pt x="11" y="176"/>
                    </a:lnTo>
                    <a:lnTo>
                      <a:pt x="11" y="172"/>
                    </a:lnTo>
                    <a:lnTo>
                      <a:pt x="14" y="166"/>
                    </a:lnTo>
                    <a:lnTo>
                      <a:pt x="15" y="161"/>
                    </a:lnTo>
                    <a:lnTo>
                      <a:pt x="18" y="156"/>
                    </a:lnTo>
                    <a:lnTo>
                      <a:pt x="19" y="153"/>
                    </a:lnTo>
                    <a:lnTo>
                      <a:pt x="18" y="150"/>
                    </a:lnTo>
                    <a:lnTo>
                      <a:pt x="17" y="148"/>
                    </a:lnTo>
                    <a:lnTo>
                      <a:pt x="14" y="147"/>
                    </a:lnTo>
                    <a:lnTo>
                      <a:pt x="10" y="145"/>
                    </a:lnTo>
                    <a:lnTo>
                      <a:pt x="9" y="144"/>
                    </a:lnTo>
                    <a:lnTo>
                      <a:pt x="9" y="143"/>
                    </a:lnTo>
                    <a:lnTo>
                      <a:pt x="11" y="140"/>
                    </a:lnTo>
                    <a:lnTo>
                      <a:pt x="17" y="136"/>
                    </a:lnTo>
                    <a:lnTo>
                      <a:pt x="22" y="136"/>
                    </a:lnTo>
                    <a:lnTo>
                      <a:pt x="30" y="137"/>
                    </a:lnTo>
                    <a:lnTo>
                      <a:pt x="33" y="139"/>
                    </a:lnTo>
                    <a:lnTo>
                      <a:pt x="37" y="140"/>
                    </a:lnTo>
                    <a:lnTo>
                      <a:pt x="40" y="139"/>
                    </a:lnTo>
                    <a:lnTo>
                      <a:pt x="44" y="137"/>
                    </a:lnTo>
                    <a:lnTo>
                      <a:pt x="50" y="128"/>
                    </a:lnTo>
                    <a:lnTo>
                      <a:pt x="53" y="123"/>
                    </a:lnTo>
                    <a:lnTo>
                      <a:pt x="53" y="119"/>
                    </a:lnTo>
                    <a:lnTo>
                      <a:pt x="53" y="117"/>
                    </a:lnTo>
                    <a:lnTo>
                      <a:pt x="52" y="114"/>
                    </a:lnTo>
                    <a:lnTo>
                      <a:pt x="50" y="113"/>
                    </a:lnTo>
                    <a:lnTo>
                      <a:pt x="48" y="113"/>
                    </a:lnTo>
                    <a:lnTo>
                      <a:pt x="44" y="113"/>
                    </a:lnTo>
                    <a:lnTo>
                      <a:pt x="40" y="115"/>
                    </a:lnTo>
                    <a:lnTo>
                      <a:pt x="39" y="118"/>
                    </a:lnTo>
                    <a:lnTo>
                      <a:pt x="37" y="122"/>
                    </a:lnTo>
                    <a:lnTo>
                      <a:pt x="37" y="123"/>
                    </a:lnTo>
                    <a:lnTo>
                      <a:pt x="37" y="125"/>
                    </a:lnTo>
                    <a:lnTo>
                      <a:pt x="37" y="126"/>
                    </a:lnTo>
                    <a:lnTo>
                      <a:pt x="36" y="126"/>
                    </a:lnTo>
                    <a:lnTo>
                      <a:pt x="33" y="125"/>
                    </a:lnTo>
                    <a:lnTo>
                      <a:pt x="31" y="121"/>
                    </a:lnTo>
                    <a:lnTo>
                      <a:pt x="26" y="115"/>
                    </a:lnTo>
                    <a:lnTo>
                      <a:pt x="21" y="108"/>
                    </a:lnTo>
                    <a:lnTo>
                      <a:pt x="19" y="105"/>
                    </a:lnTo>
                    <a:lnTo>
                      <a:pt x="19" y="101"/>
                    </a:lnTo>
                    <a:lnTo>
                      <a:pt x="14" y="92"/>
                    </a:lnTo>
                    <a:lnTo>
                      <a:pt x="13" y="88"/>
                    </a:lnTo>
                    <a:lnTo>
                      <a:pt x="13" y="86"/>
                    </a:lnTo>
                    <a:lnTo>
                      <a:pt x="13" y="82"/>
                    </a:lnTo>
                    <a:lnTo>
                      <a:pt x="9" y="75"/>
                    </a:lnTo>
                    <a:lnTo>
                      <a:pt x="8" y="70"/>
                    </a:lnTo>
                    <a:lnTo>
                      <a:pt x="9" y="65"/>
                    </a:lnTo>
                    <a:lnTo>
                      <a:pt x="6" y="62"/>
                    </a:lnTo>
                    <a:lnTo>
                      <a:pt x="5" y="58"/>
                    </a:lnTo>
                    <a:lnTo>
                      <a:pt x="5" y="55"/>
                    </a:lnTo>
                    <a:lnTo>
                      <a:pt x="1" y="49"/>
                    </a:lnTo>
                    <a:lnTo>
                      <a:pt x="0" y="45"/>
                    </a:lnTo>
                    <a:lnTo>
                      <a:pt x="1" y="43"/>
                    </a:lnTo>
                    <a:lnTo>
                      <a:pt x="6" y="42"/>
                    </a:lnTo>
                    <a:lnTo>
                      <a:pt x="8" y="42"/>
                    </a:lnTo>
                    <a:lnTo>
                      <a:pt x="8" y="38"/>
                    </a:lnTo>
                    <a:lnTo>
                      <a:pt x="8" y="34"/>
                    </a:lnTo>
                    <a:lnTo>
                      <a:pt x="9" y="27"/>
                    </a:lnTo>
                    <a:lnTo>
                      <a:pt x="9" y="22"/>
                    </a:lnTo>
                    <a:lnTo>
                      <a:pt x="9" y="16"/>
                    </a:lnTo>
                    <a:lnTo>
                      <a:pt x="6" y="12"/>
                    </a:lnTo>
                    <a:lnTo>
                      <a:pt x="5" y="11"/>
                    </a:lnTo>
                    <a:lnTo>
                      <a:pt x="8" y="9"/>
                    </a:lnTo>
                    <a:lnTo>
                      <a:pt x="9" y="9"/>
                    </a:lnTo>
                    <a:lnTo>
                      <a:pt x="18" y="16"/>
                    </a:lnTo>
                    <a:lnTo>
                      <a:pt x="26" y="22"/>
                    </a:lnTo>
                    <a:lnTo>
                      <a:pt x="27" y="26"/>
                    </a:lnTo>
                    <a:lnTo>
                      <a:pt x="30" y="30"/>
                    </a:lnTo>
                    <a:lnTo>
                      <a:pt x="31" y="40"/>
                    </a:lnTo>
                    <a:lnTo>
                      <a:pt x="35" y="43"/>
                    </a:lnTo>
                    <a:lnTo>
                      <a:pt x="36" y="45"/>
                    </a:lnTo>
                    <a:lnTo>
                      <a:pt x="37" y="49"/>
                    </a:lnTo>
                    <a:lnTo>
                      <a:pt x="39" y="53"/>
                    </a:lnTo>
                    <a:lnTo>
                      <a:pt x="37" y="58"/>
                    </a:lnTo>
                    <a:lnTo>
                      <a:pt x="35" y="64"/>
                    </a:lnTo>
                    <a:lnTo>
                      <a:pt x="31" y="69"/>
                    </a:lnTo>
                    <a:lnTo>
                      <a:pt x="31" y="71"/>
                    </a:lnTo>
                    <a:lnTo>
                      <a:pt x="30" y="74"/>
                    </a:lnTo>
                    <a:lnTo>
                      <a:pt x="31" y="79"/>
                    </a:lnTo>
                    <a:lnTo>
                      <a:pt x="33" y="84"/>
                    </a:lnTo>
                    <a:lnTo>
                      <a:pt x="37" y="90"/>
                    </a:lnTo>
                    <a:lnTo>
                      <a:pt x="39" y="91"/>
                    </a:lnTo>
                    <a:lnTo>
                      <a:pt x="41" y="91"/>
                    </a:lnTo>
                    <a:lnTo>
                      <a:pt x="44" y="90"/>
                    </a:lnTo>
                    <a:lnTo>
                      <a:pt x="46" y="86"/>
                    </a:lnTo>
                    <a:lnTo>
                      <a:pt x="49" y="80"/>
                    </a:lnTo>
                    <a:lnTo>
                      <a:pt x="49" y="74"/>
                    </a:lnTo>
                    <a:lnTo>
                      <a:pt x="49" y="73"/>
                    </a:lnTo>
                    <a:lnTo>
                      <a:pt x="49" y="69"/>
                    </a:lnTo>
                    <a:lnTo>
                      <a:pt x="50" y="64"/>
                    </a:lnTo>
                    <a:lnTo>
                      <a:pt x="50" y="60"/>
                    </a:lnTo>
                    <a:lnTo>
                      <a:pt x="50" y="55"/>
                    </a:lnTo>
                    <a:lnTo>
                      <a:pt x="50" y="53"/>
                    </a:lnTo>
                    <a:lnTo>
                      <a:pt x="50" y="51"/>
                    </a:lnTo>
                    <a:lnTo>
                      <a:pt x="45" y="45"/>
                    </a:lnTo>
                    <a:lnTo>
                      <a:pt x="39" y="36"/>
                    </a:lnTo>
                    <a:lnTo>
                      <a:pt x="37" y="33"/>
                    </a:lnTo>
                    <a:lnTo>
                      <a:pt x="36" y="29"/>
                    </a:lnTo>
                    <a:lnTo>
                      <a:pt x="37" y="26"/>
                    </a:lnTo>
                    <a:lnTo>
                      <a:pt x="39" y="23"/>
                    </a:lnTo>
                    <a:lnTo>
                      <a:pt x="41" y="21"/>
                    </a:lnTo>
                    <a:lnTo>
                      <a:pt x="45" y="21"/>
                    </a:lnTo>
                    <a:lnTo>
                      <a:pt x="49" y="21"/>
                    </a:lnTo>
                    <a:lnTo>
                      <a:pt x="49" y="20"/>
                    </a:lnTo>
                    <a:lnTo>
                      <a:pt x="49" y="16"/>
                    </a:lnTo>
                    <a:lnTo>
                      <a:pt x="50" y="11"/>
                    </a:lnTo>
                    <a:lnTo>
                      <a:pt x="50" y="8"/>
                    </a:lnTo>
                    <a:lnTo>
                      <a:pt x="52" y="7"/>
                    </a:lnTo>
                    <a:lnTo>
                      <a:pt x="53" y="7"/>
                    </a:lnTo>
                    <a:lnTo>
                      <a:pt x="57" y="9"/>
                    </a:lnTo>
                    <a:lnTo>
                      <a:pt x="59" y="12"/>
                    </a:lnTo>
                    <a:lnTo>
                      <a:pt x="61" y="13"/>
                    </a:lnTo>
                    <a:lnTo>
                      <a:pt x="62" y="11"/>
                    </a:lnTo>
                    <a:lnTo>
                      <a:pt x="63" y="8"/>
                    </a:lnTo>
                    <a:lnTo>
                      <a:pt x="66" y="5"/>
                    </a:lnTo>
                    <a:lnTo>
                      <a:pt x="67" y="3"/>
                    </a:lnTo>
                    <a:lnTo>
                      <a:pt x="68" y="1"/>
                    </a:lnTo>
                    <a:lnTo>
                      <a:pt x="70" y="0"/>
                    </a:lnTo>
                    <a:lnTo>
                      <a:pt x="71" y="3"/>
                    </a:lnTo>
                    <a:lnTo>
                      <a:pt x="72" y="4"/>
                    </a:lnTo>
                    <a:lnTo>
                      <a:pt x="75" y="7"/>
                    </a:lnTo>
                    <a:lnTo>
                      <a:pt x="78" y="9"/>
                    </a:lnTo>
                    <a:lnTo>
                      <a:pt x="79" y="13"/>
                    </a:lnTo>
                    <a:lnTo>
                      <a:pt x="81" y="11"/>
                    </a:lnTo>
                    <a:lnTo>
                      <a:pt x="84" y="9"/>
                    </a:lnTo>
                    <a:lnTo>
                      <a:pt x="87" y="8"/>
                    </a:lnTo>
                    <a:lnTo>
                      <a:pt x="87" y="9"/>
                    </a:lnTo>
                    <a:lnTo>
                      <a:pt x="88" y="12"/>
                    </a:lnTo>
                    <a:lnTo>
                      <a:pt x="91" y="16"/>
                    </a:lnTo>
                    <a:lnTo>
                      <a:pt x="91" y="18"/>
                    </a:lnTo>
                    <a:lnTo>
                      <a:pt x="91" y="20"/>
                    </a:lnTo>
                    <a:lnTo>
                      <a:pt x="91" y="21"/>
                    </a:lnTo>
                    <a:lnTo>
                      <a:pt x="94" y="22"/>
                    </a:lnTo>
                    <a:lnTo>
                      <a:pt x="97" y="25"/>
                    </a:lnTo>
                    <a:lnTo>
                      <a:pt x="98" y="27"/>
                    </a:lnTo>
                    <a:lnTo>
                      <a:pt x="98" y="33"/>
                    </a:lnTo>
                    <a:lnTo>
                      <a:pt x="97" y="39"/>
                    </a:lnTo>
                    <a:lnTo>
                      <a:pt x="92" y="47"/>
                    </a:lnTo>
                    <a:lnTo>
                      <a:pt x="89" y="51"/>
                    </a:lnTo>
                    <a:lnTo>
                      <a:pt x="89" y="53"/>
                    </a:lnTo>
                    <a:lnTo>
                      <a:pt x="89" y="58"/>
                    </a:lnTo>
                    <a:lnTo>
                      <a:pt x="91" y="62"/>
                    </a:lnTo>
                    <a:lnTo>
                      <a:pt x="92" y="65"/>
                    </a:lnTo>
                    <a:lnTo>
                      <a:pt x="96" y="68"/>
                    </a:lnTo>
                    <a:lnTo>
                      <a:pt x="98" y="70"/>
                    </a:lnTo>
                    <a:lnTo>
                      <a:pt x="102" y="71"/>
                    </a:lnTo>
                    <a:lnTo>
                      <a:pt x="113" y="73"/>
                    </a:lnTo>
                    <a:lnTo>
                      <a:pt x="124" y="74"/>
                    </a:lnTo>
                    <a:lnTo>
                      <a:pt x="133" y="74"/>
                    </a:lnTo>
                    <a:lnTo>
                      <a:pt x="142" y="77"/>
                    </a:lnTo>
                    <a:lnTo>
                      <a:pt x="151" y="79"/>
                    </a:lnTo>
                    <a:lnTo>
                      <a:pt x="155" y="79"/>
                    </a:lnTo>
                    <a:lnTo>
                      <a:pt x="158" y="79"/>
                    </a:lnTo>
                    <a:lnTo>
                      <a:pt x="159" y="78"/>
                    </a:lnTo>
                    <a:lnTo>
                      <a:pt x="158" y="75"/>
                    </a:lnTo>
                    <a:lnTo>
                      <a:pt x="155" y="74"/>
                    </a:lnTo>
                    <a:lnTo>
                      <a:pt x="141" y="69"/>
                    </a:lnTo>
                    <a:lnTo>
                      <a:pt x="131" y="66"/>
                    </a:lnTo>
                    <a:lnTo>
                      <a:pt x="123" y="62"/>
                    </a:lnTo>
                    <a:lnTo>
                      <a:pt x="116" y="58"/>
                    </a:lnTo>
                    <a:lnTo>
                      <a:pt x="110" y="55"/>
                    </a:lnTo>
                    <a:lnTo>
                      <a:pt x="106" y="49"/>
                    </a:lnTo>
                    <a:lnTo>
                      <a:pt x="103" y="44"/>
                    </a:lnTo>
                    <a:lnTo>
                      <a:pt x="102" y="38"/>
                    </a:lnTo>
                    <a:lnTo>
                      <a:pt x="101" y="31"/>
                    </a:lnTo>
                    <a:lnTo>
                      <a:pt x="102" y="26"/>
                    </a:lnTo>
                    <a:lnTo>
                      <a:pt x="103" y="21"/>
                    </a:lnTo>
                    <a:lnTo>
                      <a:pt x="106" y="17"/>
                    </a:lnTo>
                    <a:lnTo>
                      <a:pt x="109" y="13"/>
                    </a:lnTo>
                    <a:lnTo>
                      <a:pt x="113" y="11"/>
                    </a:lnTo>
                    <a:lnTo>
                      <a:pt x="118" y="8"/>
                    </a:lnTo>
                    <a:lnTo>
                      <a:pt x="123" y="7"/>
                    </a:lnTo>
                    <a:lnTo>
                      <a:pt x="128" y="7"/>
                    </a:lnTo>
                    <a:lnTo>
                      <a:pt x="137" y="7"/>
                    </a:lnTo>
                    <a:lnTo>
                      <a:pt x="145" y="9"/>
                    </a:lnTo>
                    <a:lnTo>
                      <a:pt x="153" y="12"/>
                    </a:lnTo>
                    <a:lnTo>
                      <a:pt x="157" y="12"/>
                    </a:lnTo>
                    <a:lnTo>
                      <a:pt x="158" y="12"/>
                    </a:lnTo>
                    <a:lnTo>
                      <a:pt x="159" y="11"/>
                    </a:lnTo>
                    <a:lnTo>
                      <a:pt x="159" y="7"/>
                    </a:lnTo>
                    <a:lnTo>
                      <a:pt x="161" y="4"/>
                    </a:lnTo>
                    <a:lnTo>
                      <a:pt x="162" y="3"/>
                    </a:lnTo>
                    <a:lnTo>
                      <a:pt x="166" y="5"/>
                    </a:lnTo>
                    <a:lnTo>
                      <a:pt x="170" y="9"/>
                    </a:lnTo>
                    <a:lnTo>
                      <a:pt x="173" y="16"/>
                    </a:lnTo>
                    <a:lnTo>
                      <a:pt x="173" y="21"/>
                    </a:lnTo>
                    <a:lnTo>
                      <a:pt x="173" y="23"/>
                    </a:lnTo>
                    <a:lnTo>
                      <a:pt x="172" y="26"/>
                    </a:lnTo>
                    <a:lnTo>
                      <a:pt x="168" y="30"/>
                    </a:lnTo>
                    <a:lnTo>
                      <a:pt x="166" y="34"/>
                    </a:lnTo>
                    <a:lnTo>
                      <a:pt x="162" y="36"/>
                    </a:lnTo>
                    <a:lnTo>
                      <a:pt x="158" y="38"/>
                    </a:lnTo>
                    <a:lnTo>
                      <a:pt x="153" y="38"/>
                    </a:lnTo>
                    <a:lnTo>
                      <a:pt x="149" y="38"/>
                    </a:lnTo>
                    <a:lnTo>
                      <a:pt x="144" y="36"/>
                    </a:lnTo>
                    <a:lnTo>
                      <a:pt x="129" y="29"/>
                    </a:lnTo>
                    <a:lnTo>
                      <a:pt x="126" y="26"/>
                    </a:lnTo>
                    <a:lnTo>
                      <a:pt x="122" y="26"/>
                    </a:lnTo>
                    <a:lnTo>
                      <a:pt x="118" y="27"/>
                    </a:lnTo>
                    <a:lnTo>
                      <a:pt x="116" y="29"/>
                    </a:lnTo>
                    <a:lnTo>
                      <a:pt x="116" y="30"/>
                    </a:lnTo>
                    <a:lnTo>
                      <a:pt x="116" y="33"/>
                    </a:lnTo>
                    <a:lnTo>
                      <a:pt x="118" y="34"/>
                    </a:lnTo>
                    <a:lnTo>
                      <a:pt x="123" y="36"/>
                    </a:lnTo>
                    <a:lnTo>
                      <a:pt x="132" y="39"/>
                    </a:lnTo>
                    <a:lnTo>
                      <a:pt x="136" y="43"/>
                    </a:lnTo>
                    <a:lnTo>
                      <a:pt x="146" y="45"/>
                    </a:lnTo>
                    <a:lnTo>
                      <a:pt x="154" y="49"/>
                    </a:lnTo>
                    <a:lnTo>
                      <a:pt x="164" y="55"/>
                    </a:lnTo>
                    <a:lnTo>
                      <a:pt x="171" y="61"/>
                    </a:lnTo>
                    <a:lnTo>
                      <a:pt x="173" y="64"/>
                    </a:lnTo>
                    <a:lnTo>
                      <a:pt x="176" y="68"/>
                    </a:lnTo>
                    <a:lnTo>
                      <a:pt x="177" y="73"/>
                    </a:lnTo>
                    <a:lnTo>
                      <a:pt x="177" y="77"/>
                    </a:lnTo>
                    <a:lnTo>
                      <a:pt x="176" y="84"/>
                    </a:lnTo>
                    <a:lnTo>
                      <a:pt x="172" y="91"/>
                    </a:lnTo>
                    <a:lnTo>
                      <a:pt x="167" y="95"/>
                    </a:lnTo>
                    <a:lnTo>
                      <a:pt x="159" y="96"/>
                    </a:lnTo>
                    <a:lnTo>
                      <a:pt x="151" y="9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22" name="Freeform 55"/>
              <p:cNvSpPr/>
              <p:nvPr userDrawn="1"/>
            </p:nvSpPr>
            <p:spPr bwMode="auto">
              <a:xfrm>
                <a:off x="142" y="277"/>
                <a:ext cx="59" cy="68"/>
              </a:xfrm>
              <a:custGeom>
                <a:avLst/>
                <a:gdLst>
                  <a:gd name="T0" fmla="*/ 0 w 175"/>
                  <a:gd name="T1" fmla="*/ 0 h 206"/>
                  <a:gd name="T2" fmla="*/ 0 w 175"/>
                  <a:gd name="T3" fmla="*/ 0 h 206"/>
                  <a:gd name="T4" fmla="*/ 0 w 175"/>
                  <a:gd name="T5" fmla="*/ 0 h 206"/>
                  <a:gd name="T6" fmla="*/ 0 w 175"/>
                  <a:gd name="T7" fmla="*/ 0 h 206"/>
                  <a:gd name="T8" fmla="*/ 0 w 175"/>
                  <a:gd name="T9" fmla="*/ 0 h 206"/>
                  <a:gd name="T10" fmla="*/ 0 w 175"/>
                  <a:gd name="T11" fmla="*/ 0 h 206"/>
                  <a:gd name="T12" fmla="*/ 0 w 175"/>
                  <a:gd name="T13" fmla="*/ 0 h 206"/>
                  <a:gd name="T14" fmla="*/ 0 w 175"/>
                  <a:gd name="T15" fmla="*/ 0 h 206"/>
                  <a:gd name="T16" fmla="*/ 0 w 175"/>
                  <a:gd name="T17" fmla="*/ 0 h 206"/>
                  <a:gd name="T18" fmla="*/ 0 w 175"/>
                  <a:gd name="T19" fmla="*/ 0 h 206"/>
                  <a:gd name="T20" fmla="*/ 0 w 175"/>
                  <a:gd name="T21" fmla="*/ 0 h 206"/>
                  <a:gd name="T22" fmla="*/ 0 w 175"/>
                  <a:gd name="T23" fmla="*/ 0 h 206"/>
                  <a:gd name="T24" fmla="*/ 0 w 175"/>
                  <a:gd name="T25" fmla="*/ 0 h 206"/>
                  <a:gd name="T26" fmla="*/ 0 w 175"/>
                  <a:gd name="T27" fmla="*/ 0 h 206"/>
                  <a:gd name="T28" fmla="*/ 0 w 175"/>
                  <a:gd name="T29" fmla="*/ 0 h 206"/>
                  <a:gd name="T30" fmla="*/ 0 w 175"/>
                  <a:gd name="T31" fmla="*/ 0 h 206"/>
                  <a:gd name="T32" fmla="*/ 0 w 175"/>
                  <a:gd name="T33" fmla="*/ 0 h 206"/>
                  <a:gd name="T34" fmla="*/ 0 w 175"/>
                  <a:gd name="T35" fmla="*/ 0 h 206"/>
                  <a:gd name="T36" fmla="*/ 0 w 175"/>
                  <a:gd name="T37" fmla="*/ 0 h 206"/>
                  <a:gd name="T38" fmla="*/ 0 w 175"/>
                  <a:gd name="T39" fmla="*/ 0 h 206"/>
                  <a:gd name="T40" fmla="*/ 0 w 175"/>
                  <a:gd name="T41" fmla="*/ 0 h 206"/>
                  <a:gd name="T42" fmla="*/ 0 w 175"/>
                  <a:gd name="T43" fmla="*/ 0 h 206"/>
                  <a:gd name="T44" fmla="*/ 0 w 175"/>
                  <a:gd name="T45" fmla="*/ 0 h 206"/>
                  <a:gd name="T46" fmla="*/ 0 w 175"/>
                  <a:gd name="T47" fmla="*/ 0 h 206"/>
                  <a:gd name="T48" fmla="*/ 0 w 175"/>
                  <a:gd name="T49" fmla="*/ 0 h 206"/>
                  <a:gd name="T50" fmla="*/ 0 w 175"/>
                  <a:gd name="T51" fmla="*/ 0 h 206"/>
                  <a:gd name="T52" fmla="*/ 0 w 175"/>
                  <a:gd name="T53" fmla="*/ 0 h 206"/>
                  <a:gd name="T54" fmla="*/ 0 w 175"/>
                  <a:gd name="T55" fmla="*/ 0 h 206"/>
                  <a:gd name="T56" fmla="*/ 0 w 175"/>
                  <a:gd name="T57" fmla="*/ 0 h 206"/>
                  <a:gd name="T58" fmla="*/ 0 w 175"/>
                  <a:gd name="T59" fmla="*/ 0 h 206"/>
                  <a:gd name="T60" fmla="*/ 0 w 175"/>
                  <a:gd name="T61" fmla="*/ 0 h 206"/>
                  <a:gd name="T62" fmla="*/ 0 w 175"/>
                  <a:gd name="T63" fmla="*/ 0 h 206"/>
                  <a:gd name="T64" fmla="*/ 0 w 175"/>
                  <a:gd name="T65" fmla="*/ 0 h 206"/>
                  <a:gd name="T66" fmla="*/ 0 w 175"/>
                  <a:gd name="T67" fmla="*/ 0 h 206"/>
                  <a:gd name="T68" fmla="*/ 0 w 175"/>
                  <a:gd name="T69" fmla="*/ 0 h 206"/>
                  <a:gd name="T70" fmla="*/ 0 w 175"/>
                  <a:gd name="T71" fmla="*/ 0 h 206"/>
                  <a:gd name="T72" fmla="*/ 0 w 175"/>
                  <a:gd name="T73" fmla="*/ 0 h 206"/>
                  <a:gd name="T74" fmla="*/ 0 w 175"/>
                  <a:gd name="T75" fmla="*/ 0 h 206"/>
                  <a:gd name="T76" fmla="*/ 0 w 175"/>
                  <a:gd name="T77" fmla="*/ 0 h 206"/>
                  <a:gd name="T78" fmla="*/ 0 w 175"/>
                  <a:gd name="T79" fmla="*/ 0 h 206"/>
                  <a:gd name="T80" fmla="*/ 0 w 175"/>
                  <a:gd name="T81" fmla="*/ 0 h 206"/>
                  <a:gd name="T82" fmla="*/ 0 w 175"/>
                  <a:gd name="T83" fmla="*/ 0 h 206"/>
                  <a:gd name="T84" fmla="*/ 0 w 175"/>
                  <a:gd name="T85" fmla="*/ 0 h 206"/>
                  <a:gd name="T86" fmla="*/ 0 w 175"/>
                  <a:gd name="T87" fmla="*/ 0 h 206"/>
                  <a:gd name="T88" fmla="*/ 0 w 175"/>
                  <a:gd name="T89" fmla="*/ 0 h 206"/>
                  <a:gd name="T90" fmla="*/ 0 w 175"/>
                  <a:gd name="T91" fmla="*/ 0 h 206"/>
                  <a:gd name="T92" fmla="*/ 0 w 175"/>
                  <a:gd name="T93" fmla="*/ 0 h 206"/>
                  <a:gd name="T94" fmla="*/ 0 w 175"/>
                  <a:gd name="T95" fmla="*/ 0 h 206"/>
                  <a:gd name="T96" fmla="*/ 0 w 175"/>
                  <a:gd name="T97" fmla="*/ 0 h 206"/>
                  <a:gd name="T98" fmla="*/ 0 w 175"/>
                  <a:gd name="T99" fmla="*/ 0 h 206"/>
                  <a:gd name="T100" fmla="*/ 0 w 175"/>
                  <a:gd name="T101" fmla="*/ 0 h 206"/>
                  <a:gd name="T102" fmla="*/ 0 w 175"/>
                  <a:gd name="T103" fmla="*/ 0 h 206"/>
                  <a:gd name="T104" fmla="*/ 0 w 175"/>
                  <a:gd name="T105" fmla="*/ 0 h 206"/>
                  <a:gd name="T106" fmla="*/ 0 w 175"/>
                  <a:gd name="T107" fmla="*/ 0 h 206"/>
                  <a:gd name="T108" fmla="*/ 0 w 175"/>
                  <a:gd name="T109" fmla="*/ 0 h 206"/>
                  <a:gd name="T110" fmla="*/ 0 w 175"/>
                  <a:gd name="T111" fmla="*/ 0 h 206"/>
                  <a:gd name="T112" fmla="*/ 0 w 175"/>
                  <a:gd name="T113" fmla="*/ 0 h 2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5" h="206">
                    <a:moveTo>
                      <a:pt x="150" y="96"/>
                    </a:moveTo>
                    <a:lnTo>
                      <a:pt x="150" y="96"/>
                    </a:lnTo>
                    <a:lnTo>
                      <a:pt x="153" y="105"/>
                    </a:lnTo>
                    <a:lnTo>
                      <a:pt x="153" y="112"/>
                    </a:lnTo>
                    <a:lnTo>
                      <a:pt x="153" y="117"/>
                    </a:lnTo>
                    <a:lnTo>
                      <a:pt x="156" y="119"/>
                    </a:lnTo>
                    <a:lnTo>
                      <a:pt x="157" y="122"/>
                    </a:lnTo>
                    <a:lnTo>
                      <a:pt x="161" y="122"/>
                    </a:lnTo>
                    <a:lnTo>
                      <a:pt x="162" y="122"/>
                    </a:lnTo>
                    <a:lnTo>
                      <a:pt x="163" y="121"/>
                    </a:lnTo>
                    <a:lnTo>
                      <a:pt x="166" y="119"/>
                    </a:lnTo>
                    <a:lnTo>
                      <a:pt x="169" y="119"/>
                    </a:lnTo>
                    <a:lnTo>
                      <a:pt x="169" y="121"/>
                    </a:lnTo>
                    <a:lnTo>
                      <a:pt x="169" y="124"/>
                    </a:lnTo>
                    <a:lnTo>
                      <a:pt x="169" y="132"/>
                    </a:lnTo>
                    <a:lnTo>
                      <a:pt x="170" y="139"/>
                    </a:lnTo>
                    <a:lnTo>
                      <a:pt x="169" y="143"/>
                    </a:lnTo>
                    <a:lnTo>
                      <a:pt x="167" y="147"/>
                    </a:lnTo>
                    <a:lnTo>
                      <a:pt x="170" y="152"/>
                    </a:lnTo>
                    <a:lnTo>
                      <a:pt x="170" y="157"/>
                    </a:lnTo>
                    <a:lnTo>
                      <a:pt x="170" y="162"/>
                    </a:lnTo>
                    <a:lnTo>
                      <a:pt x="167" y="166"/>
                    </a:lnTo>
                    <a:lnTo>
                      <a:pt x="169" y="171"/>
                    </a:lnTo>
                    <a:lnTo>
                      <a:pt x="167" y="178"/>
                    </a:lnTo>
                    <a:lnTo>
                      <a:pt x="167" y="185"/>
                    </a:lnTo>
                    <a:lnTo>
                      <a:pt x="167" y="187"/>
                    </a:lnTo>
                    <a:lnTo>
                      <a:pt x="167" y="188"/>
                    </a:lnTo>
                    <a:lnTo>
                      <a:pt x="166" y="188"/>
                    </a:lnTo>
                    <a:lnTo>
                      <a:pt x="165" y="187"/>
                    </a:lnTo>
                    <a:lnTo>
                      <a:pt x="162" y="185"/>
                    </a:lnTo>
                    <a:lnTo>
                      <a:pt x="161" y="185"/>
                    </a:lnTo>
                    <a:lnTo>
                      <a:pt x="158" y="191"/>
                    </a:lnTo>
                    <a:lnTo>
                      <a:pt x="154" y="197"/>
                    </a:lnTo>
                    <a:lnTo>
                      <a:pt x="152" y="202"/>
                    </a:lnTo>
                    <a:lnTo>
                      <a:pt x="150" y="205"/>
                    </a:lnTo>
                    <a:lnTo>
                      <a:pt x="149" y="206"/>
                    </a:lnTo>
                    <a:lnTo>
                      <a:pt x="147" y="205"/>
                    </a:lnTo>
                    <a:lnTo>
                      <a:pt x="144" y="202"/>
                    </a:lnTo>
                    <a:lnTo>
                      <a:pt x="140" y="189"/>
                    </a:lnTo>
                    <a:lnTo>
                      <a:pt x="137" y="185"/>
                    </a:lnTo>
                    <a:lnTo>
                      <a:pt x="136" y="184"/>
                    </a:lnTo>
                    <a:lnTo>
                      <a:pt x="134" y="185"/>
                    </a:lnTo>
                    <a:lnTo>
                      <a:pt x="132" y="187"/>
                    </a:lnTo>
                    <a:lnTo>
                      <a:pt x="132" y="188"/>
                    </a:lnTo>
                    <a:lnTo>
                      <a:pt x="131" y="189"/>
                    </a:lnTo>
                    <a:lnTo>
                      <a:pt x="128" y="188"/>
                    </a:lnTo>
                    <a:lnTo>
                      <a:pt x="126" y="184"/>
                    </a:lnTo>
                    <a:lnTo>
                      <a:pt x="124" y="176"/>
                    </a:lnTo>
                    <a:lnTo>
                      <a:pt x="126" y="172"/>
                    </a:lnTo>
                    <a:lnTo>
                      <a:pt x="128" y="169"/>
                    </a:lnTo>
                    <a:lnTo>
                      <a:pt x="132" y="165"/>
                    </a:lnTo>
                    <a:lnTo>
                      <a:pt x="140" y="159"/>
                    </a:lnTo>
                    <a:lnTo>
                      <a:pt x="144" y="157"/>
                    </a:lnTo>
                    <a:lnTo>
                      <a:pt x="145" y="154"/>
                    </a:lnTo>
                    <a:lnTo>
                      <a:pt x="147" y="150"/>
                    </a:lnTo>
                    <a:lnTo>
                      <a:pt x="148" y="147"/>
                    </a:lnTo>
                    <a:lnTo>
                      <a:pt x="147" y="143"/>
                    </a:lnTo>
                    <a:lnTo>
                      <a:pt x="147" y="140"/>
                    </a:lnTo>
                    <a:lnTo>
                      <a:pt x="144" y="137"/>
                    </a:lnTo>
                    <a:lnTo>
                      <a:pt x="141" y="135"/>
                    </a:lnTo>
                    <a:lnTo>
                      <a:pt x="137" y="132"/>
                    </a:lnTo>
                    <a:lnTo>
                      <a:pt x="134" y="131"/>
                    </a:lnTo>
                    <a:lnTo>
                      <a:pt x="132" y="132"/>
                    </a:lnTo>
                    <a:lnTo>
                      <a:pt x="131" y="134"/>
                    </a:lnTo>
                    <a:lnTo>
                      <a:pt x="131" y="135"/>
                    </a:lnTo>
                    <a:lnTo>
                      <a:pt x="134" y="136"/>
                    </a:lnTo>
                    <a:lnTo>
                      <a:pt x="137" y="139"/>
                    </a:lnTo>
                    <a:lnTo>
                      <a:pt x="137" y="140"/>
                    </a:lnTo>
                    <a:lnTo>
                      <a:pt x="135" y="147"/>
                    </a:lnTo>
                    <a:lnTo>
                      <a:pt x="132" y="149"/>
                    </a:lnTo>
                    <a:lnTo>
                      <a:pt x="130" y="152"/>
                    </a:lnTo>
                    <a:lnTo>
                      <a:pt x="128" y="154"/>
                    </a:lnTo>
                    <a:lnTo>
                      <a:pt x="127" y="158"/>
                    </a:lnTo>
                    <a:lnTo>
                      <a:pt x="121" y="162"/>
                    </a:lnTo>
                    <a:lnTo>
                      <a:pt x="118" y="169"/>
                    </a:lnTo>
                    <a:lnTo>
                      <a:pt x="114" y="174"/>
                    </a:lnTo>
                    <a:lnTo>
                      <a:pt x="112" y="179"/>
                    </a:lnTo>
                    <a:lnTo>
                      <a:pt x="112" y="181"/>
                    </a:lnTo>
                    <a:lnTo>
                      <a:pt x="110" y="181"/>
                    </a:lnTo>
                    <a:lnTo>
                      <a:pt x="108" y="180"/>
                    </a:lnTo>
                    <a:lnTo>
                      <a:pt x="104" y="176"/>
                    </a:lnTo>
                    <a:lnTo>
                      <a:pt x="101" y="174"/>
                    </a:lnTo>
                    <a:lnTo>
                      <a:pt x="101" y="170"/>
                    </a:lnTo>
                    <a:lnTo>
                      <a:pt x="99" y="171"/>
                    </a:lnTo>
                    <a:lnTo>
                      <a:pt x="95" y="172"/>
                    </a:lnTo>
                    <a:lnTo>
                      <a:pt x="91" y="174"/>
                    </a:lnTo>
                    <a:lnTo>
                      <a:pt x="87" y="175"/>
                    </a:lnTo>
                    <a:lnTo>
                      <a:pt x="86" y="175"/>
                    </a:lnTo>
                    <a:lnTo>
                      <a:pt x="86" y="174"/>
                    </a:lnTo>
                    <a:lnTo>
                      <a:pt x="86" y="170"/>
                    </a:lnTo>
                    <a:lnTo>
                      <a:pt x="87" y="162"/>
                    </a:lnTo>
                    <a:lnTo>
                      <a:pt x="91" y="154"/>
                    </a:lnTo>
                    <a:lnTo>
                      <a:pt x="86" y="152"/>
                    </a:lnTo>
                    <a:lnTo>
                      <a:pt x="82" y="150"/>
                    </a:lnTo>
                    <a:lnTo>
                      <a:pt x="80" y="150"/>
                    </a:lnTo>
                    <a:lnTo>
                      <a:pt x="83" y="147"/>
                    </a:lnTo>
                    <a:lnTo>
                      <a:pt x="86" y="144"/>
                    </a:lnTo>
                    <a:lnTo>
                      <a:pt x="91" y="140"/>
                    </a:lnTo>
                    <a:lnTo>
                      <a:pt x="96" y="140"/>
                    </a:lnTo>
                    <a:lnTo>
                      <a:pt x="100" y="140"/>
                    </a:lnTo>
                    <a:lnTo>
                      <a:pt x="105" y="143"/>
                    </a:lnTo>
                    <a:lnTo>
                      <a:pt x="109" y="143"/>
                    </a:lnTo>
                    <a:lnTo>
                      <a:pt x="112" y="143"/>
                    </a:lnTo>
                    <a:lnTo>
                      <a:pt x="113" y="140"/>
                    </a:lnTo>
                    <a:lnTo>
                      <a:pt x="112" y="134"/>
                    </a:lnTo>
                    <a:lnTo>
                      <a:pt x="108" y="123"/>
                    </a:lnTo>
                    <a:lnTo>
                      <a:pt x="105" y="117"/>
                    </a:lnTo>
                    <a:lnTo>
                      <a:pt x="104" y="113"/>
                    </a:lnTo>
                    <a:lnTo>
                      <a:pt x="104" y="108"/>
                    </a:lnTo>
                    <a:lnTo>
                      <a:pt x="105" y="104"/>
                    </a:lnTo>
                    <a:lnTo>
                      <a:pt x="108" y="101"/>
                    </a:lnTo>
                    <a:lnTo>
                      <a:pt x="110" y="99"/>
                    </a:lnTo>
                    <a:lnTo>
                      <a:pt x="106" y="97"/>
                    </a:lnTo>
                    <a:lnTo>
                      <a:pt x="104" y="99"/>
                    </a:lnTo>
                    <a:lnTo>
                      <a:pt x="101" y="100"/>
                    </a:lnTo>
                    <a:lnTo>
                      <a:pt x="99" y="101"/>
                    </a:lnTo>
                    <a:lnTo>
                      <a:pt x="97" y="104"/>
                    </a:lnTo>
                    <a:lnTo>
                      <a:pt x="99" y="105"/>
                    </a:lnTo>
                    <a:lnTo>
                      <a:pt x="100" y="106"/>
                    </a:lnTo>
                    <a:lnTo>
                      <a:pt x="100" y="108"/>
                    </a:lnTo>
                    <a:lnTo>
                      <a:pt x="100" y="110"/>
                    </a:lnTo>
                    <a:lnTo>
                      <a:pt x="97" y="114"/>
                    </a:lnTo>
                    <a:lnTo>
                      <a:pt x="95" y="118"/>
                    </a:lnTo>
                    <a:lnTo>
                      <a:pt x="92" y="121"/>
                    </a:lnTo>
                    <a:lnTo>
                      <a:pt x="91" y="124"/>
                    </a:lnTo>
                    <a:lnTo>
                      <a:pt x="88" y="128"/>
                    </a:lnTo>
                    <a:lnTo>
                      <a:pt x="86" y="131"/>
                    </a:lnTo>
                    <a:lnTo>
                      <a:pt x="83" y="132"/>
                    </a:lnTo>
                    <a:lnTo>
                      <a:pt x="82" y="136"/>
                    </a:lnTo>
                    <a:lnTo>
                      <a:pt x="79" y="140"/>
                    </a:lnTo>
                    <a:lnTo>
                      <a:pt x="74" y="148"/>
                    </a:lnTo>
                    <a:lnTo>
                      <a:pt x="73" y="152"/>
                    </a:lnTo>
                    <a:lnTo>
                      <a:pt x="71" y="154"/>
                    </a:lnTo>
                    <a:lnTo>
                      <a:pt x="67" y="152"/>
                    </a:lnTo>
                    <a:lnTo>
                      <a:pt x="65" y="149"/>
                    </a:lnTo>
                    <a:lnTo>
                      <a:pt x="62" y="144"/>
                    </a:lnTo>
                    <a:lnTo>
                      <a:pt x="60" y="144"/>
                    </a:lnTo>
                    <a:lnTo>
                      <a:pt x="57" y="144"/>
                    </a:lnTo>
                    <a:lnTo>
                      <a:pt x="56" y="144"/>
                    </a:lnTo>
                    <a:lnTo>
                      <a:pt x="51" y="144"/>
                    </a:lnTo>
                    <a:lnTo>
                      <a:pt x="47" y="145"/>
                    </a:lnTo>
                    <a:lnTo>
                      <a:pt x="44" y="147"/>
                    </a:lnTo>
                    <a:lnTo>
                      <a:pt x="43" y="145"/>
                    </a:lnTo>
                    <a:lnTo>
                      <a:pt x="43" y="141"/>
                    </a:lnTo>
                    <a:lnTo>
                      <a:pt x="44" y="132"/>
                    </a:lnTo>
                    <a:lnTo>
                      <a:pt x="48" y="124"/>
                    </a:lnTo>
                    <a:lnTo>
                      <a:pt x="45" y="122"/>
                    </a:lnTo>
                    <a:lnTo>
                      <a:pt x="44" y="121"/>
                    </a:lnTo>
                    <a:lnTo>
                      <a:pt x="42" y="119"/>
                    </a:lnTo>
                    <a:lnTo>
                      <a:pt x="42" y="118"/>
                    </a:lnTo>
                    <a:lnTo>
                      <a:pt x="43" y="115"/>
                    </a:lnTo>
                    <a:lnTo>
                      <a:pt x="47" y="113"/>
                    </a:lnTo>
                    <a:lnTo>
                      <a:pt x="51" y="110"/>
                    </a:lnTo>
                    <a:lnTo>
                      <a:pt x="54" y="110"/>
                    </a:lnTo>
                    <a:lnTo>
                      <a:pt x="58" y="110"/>
                    </a:lnTo>
                    <a:lnTo>
                      <a:pt x="62" y="113"/>
                    </a:lnTo>
                    <a:lnTo>
                      <a:pt x="65" y="115"/>
                    </a:lnTo>
                    <a:lnTo>
                      <a:pt x="67" y="117"/>
                    </a:lnTo>
                    <a:lnTo>
                      <a:pt x="70" y="115"/>
                    </a:lnTo>
                    <a:lnTo>
                      <a:pt x="71" y="113"/>
                    </a:lnTo>
                    <a:lnTo>
                      <a:pt x="70" y="110"/>
                    </a:lnTo>
                    <a:lnTo>
                      <a:pt x="69" y="106"/>
                    </a:lnTo>
                    <a:lnTo>
                      <a:pt x="62" y="101"/>
                    </a:lnTo>
                    <a:lnTo>
                      <a:pt x="58" y="99"/>
                    </a:lnTo>
                    <a:lnTo>
                      <a:pt x="53" y="97"/>
                    </a:lnTo>
                    <a:lnTo>
                      <a:pt x="49" y="99"/>
                    </a:lnTo>
                    <a:lnTo>
                      <a:pt x="47" y="100"/>
                    </a:lnTo>
                    <a:lnTo>
                      <a:pt x="44" y="101"/>
                    </a:lnTo>
                    <a:lnTo>
                      <a:pt x="42" y="104"/>
                    </a:lnTo>
                    <a:lnTo>
                      <a:pt x="40" y="108"/>
                    </a:lnTo>
                    <a:lnTo>
                      <a:pt x="39" y="109"/>
                    </a:lnTo>
                    <a:lnTo>
                      <a:pt x="36" y="108"/>
                    </a:lnTo>
                    <a:lnTo>
                      <a:pt x="32" y="104"/>
                    </a:lnTo>
                    <a:lnTo>
                      <a:pt x="29" y="99"/>
                    </a:lnTo>
                    <a:lnTo>
                      <a:pt x="26" y="95"/>
                    </a:lnTo>
                    <a:lnTo>
                      <a:pt x="25" y="92"/>
                    </a:lnTo>
                    <a:lnTo>
                      <a:pt x="23" y="91"/>
                    </a:lnTo>
                    <a:lnTo>
                      <a:pt x="21" y="88"/>
                    </a:lnTo>
                    <a:lnTo>
                      <a:pt x="18" y="86"/>
                    </a:lnTo>
                    <a:lnTo>
                      <a:pt x="16" y="77"/>
                    </a:lnTo>
                    <a:lnTo>
                      <a:pt x="16" y="75"/>
                    </a:lnTo>
                    <a:lnTo>
                      <a:pt x="10" y="66"/>
                    </a:lnTo>
                    <a:lnTo>
                      <a:pt x="9" y="62"/>
                    </a:lnTo>
                    <a:lnTo>
                      <a:pt x="9" y="57"/>
                    </a:lnTo>
                    <a:lnTo>
                      <a:pt x="9" y="56"/>
                    </a:lnTo>
                    <a:lnTo>
                      <a:pt x="7" y="52"/>
                    </a:lnTo>
                    <a:lnTo>
                      <a:pt x="4" y="45"/>
                    </a:lnTo>
                    <a:lnTo>
                      <a:pt x="3" y="40"/>
                    </a:lnTo>
                    <a:lnTo>
                      <a:pt x="0" y="36"/>
                    </a:lnTo>
                    <a:lnTo>
                      <a:pt x="0" y="35"/>
                    </a:lnTo>
                    <a:lnTo>
                      <a:pt x="1" y="34"/>
                    </a:lnTo>
                    <a:lnTo>
                      <a:pt x="4" y="34"/>
                    </a:lnTo>
                    <a:lnTo>
                      <a:pt x="8" y="34"/>
                    </a:lnTo>
                    <a:lnTo>
                      <a:pt x="10" y="34"/>
                    </a:lnTo>
                    <a:lnTo>
                      <a:pt x="10" y="29"/>
                    </a:lnTo>
                    <a:lnTo>
                      <a:pt x="12" y="21"/>
                    </a:lnTo>
                    <a:lnTo>
                      <a:pt x="12" y="17"/>
                    </a:lnTo>
                    <a:lnTo>
                      <a:pt x="12" y="14"/>
                    </a:lnTo>
                    <a:lnTo>
                      <a:pt x="10" y="12"/>
                    </a:lnTo>
                    <a:lnTo>
                      <a:pt x="10" y="10"/>
                    </a:lnTo>
                    <a:lnTo>
                      <a:pt x="12" y="9"/>
                    </a:lnTo>
                    <a:lnTo>
                      <a:pt x="14" y="10"/>
                    </a:lnTo>
                    <a:lnTo>
                      <a:pt x="21" y="14"/>
                    </a:lnTo>
                    <a:lnTo>
                      <a:pt x="25" y="18"/>
                    </a:lnTo>
                    <a:lnTo>
                      <a:pt x="29" y="23"/>
                    </a:lnTo>
                    <a:lnTo>
                      <a:pt x="31" y="27"/>
                    </a:lnTo>
                    <a:lnTo>
                      <a:pt x="31" y="31"/>
                    </a:lnTo>
                    <a:lnTo>
                      <a:pt x="31" y="33"/>
                    </a:lnTo>
                    <a:lnTo>
                      <a:pt x="31" y="35"/>
                    </a:lnTo>
                    <a:lnTo>
                      <a:pt x="32" y="38"/>
                    </a:lnTo>
                    <a:lnTo>
                      <a:pt x="34" y="40"/>
                    </a:lnTo>
                    <a:lnTo>
                      <a:pt x="36" y="44"/>
                    </a:lnTo>
                    <a:lnTo>
                      <a:pt x="38" y="47"/>
                    </a:lnTo>
                    <a:lnTo>
                      <a:pt x="36" y="49"/>
                    </a:lnTo>
                    <a:lnTo>
                      <a:pt x="34" y="53"/>
                    </a:lnTo>
                    <a:lnTo>
                      <a:pt x="31" y="57"/>
                    </a:lnTo>
                    <a:lnTo>
                      <a:pt x="31" y="61"/>
                    </a:lnTo>
                    <a:lnTo>
                      <a:pt x="32" y="66"/>
                    </a:lnTo>
                    <a:lnTo>
                      <a:pt x="35" y="71"/>
                    </a:lnTo>
                    <a:lnTo>
                      <a:pt x="38" y="75"/>
                    </a:lnTo>
                    <a:lnTo>
                      <a:pt x="42" y="77"/>
                    </a:lnTo>
                    <a:lnTo>
                      <a:pt x="44" y="77"/>
                    </a:lnTo>
                    <a:lnTo>
                      <a:pt x="45" y="74"/>
                    </a:lnTo>
                    <a:lnTo>
                      <a:pt x="47" y="70"/>
                    </a:lnTo>
                    <a:lnTo>
                      <a:pt x="47" y="65"/>
                    </a:lnTo>
                    <a:lnTo>
                      <a:pt x="48" y="52"/>
                    </a:lnTo>
                    <a:lnTo>
                      <a:pt x="48" y="49"/>
                    </a:lnTo>
                    <a:lnTo>
                      <a:pt x="47" y="45"/>
                    </a:lnTo>
                    <a:lnTo>
                      <a:pt x="42" y="40"/>
                    </a:lnTo>
                    <a:lnTo>
                      <a:pt x="36" y="33"/>
                    </a:lnTo>
                    <a:lnTo>
                      <a:pt x="35" y="27"/>
                    </a:lnTo>
                    <a:lnTo>
                      <a:pt x="36" y="23"/>
                    </a:lnTo>
                    <a:lnTo>
                      <a:pt x="38" y="21"/>
                    </a:lnTo>
                    <a:lnTo>
                      <a:pt x="40" y="20"/>
                    </a:lnTo>
                    <a:lnTo>
                      <a:pt x="43" y="20"/>
                    </a:lnTo>
                    <a:lnTo>
                      <a:pt x="45" y="20"/>
                    </a:lnTo>
                    <a:lnTo>
                      <a:pt x="45" y="18"/>
                    </a:lnTo>
                    <a:lnTo>
                      <a:pt x="45" y="13"/>
                    </a:lnTo>
                    <a:lnTo>
                      <a:pt x="48" y="9"/>
                    </a:lnTo>
                    <a:lnTo>
                      <a:pt x="49" y="7"/>
                    </a:lnTo>
                    <a:lnTo>
                      <a:pt x="51" y="8"/>
                    </a:lnTo>
                    <a:lnTo>
                      <a:pt x="53" y="9"/>
                    </a:lnTo>
                    <a:lnTo>
                      <a:pt x="57" y="10"/>
                    </a:lnTo>
                    <a:lnTo>
                      <a:pt x="60" y="5"/>
                    </a:lnTo>
                    <a:lnTo>
                      <a:pt x="64" y="1"/>
                    </a:lnTo>
                    <a:lnTo>
                      <a:pt x="65" y="0"/>
                    </a:lnTo>
                    <a:lnTo>
                      <a:pt x="69" y="1"/>
                    </a:lnTo>
                    <a:lnTo>
                      <a:pt x="71" y="5"/>
                    </a:lnTo>
                    <a:lnTo>
                      <a:pt x="74" y="8"/>
                    </a:lnTo>
                    <a:lnTo>
                      <a:pt x="74" y="10"/>
                    </a:lnTo>
                    <a:lnTo>
                      <a:pt x="77" y="9"/>
                    </a:lnTo>
                    <a:lnTo>
                      <a:pt x="79" y="7"/>
                    </a:lnTo>
                    <a:lnTo>
                      <a:pt x="82" y="5"/>
                    </a:lnTo>
                    <a:lnTo>
                      <a:pt x="84" y="5"/>
                    </a:lnTo>
                    <a:lnTo>
                      <a:pt x="84" y="7"/>
                    </a:lnTo>
                    <a:lnTo>
                      <a:pt x="86" y="12"/>
                    </a:lnTo>
                    <a:lnTo>
                      <a:pt x="87" y="20"/>
                    </a:lnTo>
                    <a:lnTo>
                      <a:pt x="91" y="20"/>
                    </a:lnTo>
                    <a:lnTo>
                      <a:pt x="93" y="22"/>
                    </a:lnTo>
                    <a:lnTo>
                      <a:pt x="95" y="25"/>
                    </a:lnTo>
                    <a:lnTo>
                      <a:pt x="95" y="29"/>
                    </a:lnTo>
                    <a:lnTo>
                      <a:pt x="95" y="33"/>
                    </a:lnTo>
                    <a:lnTo>
                      <a:pt x="93" y="36"/>
                    </a:lnTo>
                    <a:lnTo>
                      <a:pt x="91" y="42"/>
                    </a:lnTo>
                    <a:lnTo>
                      <a:pt x="87" y="45"/>
                    </a:lnTo>
                    <a:lnTo>
                      <a:pt x="86" y="48"/>
                    </a:lnTo>
                    <a:lnTo>
                      <a:pt x="84" y="49"/>
                    </a:lnTo>
                    <a:lnTo>
                      <a:pt x="86" y="60"/>
                    </a:lnTo>
                    <a:lnTo>
                      <a:pt x="87" y="62"/>
                    </a:lnTo>
                    <a:lnTo>
                      <a:pt x="89" y="66"/>
                    </a:lnTo>
                    <a:lnTo>
                      <a:pt x="93" y="67"/>
                    </a:lnTo>
                    <a:lnTo>
                      <a:pt x="97" y="70"/>
                    </a:lnTo>
                    <a:lnTo>
                      <a:pt x="109" y="71"/>
                    </a:lnTo>
                    <a:lnTo>
                      <a:pt x="122" y="74"/>
                    </a:lnTo>
                    <a:lnTo>
                      <a:pt x="137" y="78"/>
                    </a:lnTo>
                    <a:lnTo>
                      <a:pt x="147" y="80"/>
                    </a:lnTo>
                    <a:lnTo>
                      <a:pt x="152" y="80"/>
                    </a:lnTo>
                    <a:lnTo>
                      <a:pt x="156" y="80"/>
                    </a:lnTo>
                    <a:lnTo>
                      <a:pt x="157" y="78"/>
                    </a:lnTo>
                    <a:lnTo>
                      <a:pt x="157" y="75"/>
                    </a:lnTo>
                    <a:lnTo>
                      <a:pt x="154" y="74"/>
                    </a:lnTo>
                    <a:lnTo>
                      <a:pt x="141" y="70"/>
                    </a:lnTo>
                    <a:lnTo>
                      <a:pt x="130" y="67"/>
                    </a:lnTo>
                    <a:lnTo>
                      <a:pt x="121" y="65"/>
                    </a:lnTo>
                    <a:lnTo>
                      <a:pt x="113" y="61"/>
                    </a:lnTo>
                    <a:lnTo>
                      <a:pt x="108" y="57"/>
                    </a:lnTo>
                    <a:lnTo>
                      <a:pt x="102" y="52"/>
                    </a:lnTo>
                    <a:lnTo>
                      <a:pt x="100" y="47"/>
                    </a:lnTo>
                    <a:lnTo>
                      <a:pt x="97" y="40"/>
                    </a:lnTo>
                    <a:lnTo>
                      <a:pt x="97" y="33"/>
                    </a:lnTo>
                    <a:lnTo>
                      <a:pt x="97" y="27"/>
                    </a:lnTo>
                    <a:lnTo>
                      <a:pt x="99" y="22"/>
                    </a:lnTo>
                    <a:lnTo>
                      <a:pt x="101" y="18"/>
                    </a:lnTo>
                    <a:lnTo>
                      <a:pt x="105" y="14"/>
                    </a:lnTo>
                    <a:lnTo>
                      <a:pt x="109" y="10"/>
                    </a:lnTo>
                    <a:lnTo>
                      <a:pt x="113" y="8"/>
                    </a:lnTo>
                    <a:lnTo>
                      <a:pt x="118" y="7"/>
                    </a:lnTo>
                    <a:lnTo>
                      <a:pt x="123" y="7"/>
                    </a:lnTo>
                    <a:lnTo>
                      <a:pt x="128" y="7"/>
                    </a:lnTo>
                    <a:lnTo>
                      <a:pt x="132" y="8"/>
                    </a:lnTo>
                    <a:lnTo>
                      <a:pt x="145" y="14"/>
                    </a:lnTo>
                    <a:lnTo>
                      <a:pt x="153" y="18"/>
                    </a:lnTo>
                    <a:lnTo>
                      <a:pt x="157" y="20"/>
                    </a:lnTo>
                    <a:lnTo>
                      <a:pt x="158" y="20"/>
                    </a:lnTo>
                    <a:lnTo>
                      <a:pt x="159" y="18"/>
                    </a:lnTo>
                    <a:lnTo>
                      <a:pt x="161" y="14"/>
                    </a:lnTo>
                    <a:lnTo>
                      <a:pt x="161" y="12"/>
                    </a:lnTo>
                    <a:lnTo>
                      <a:pt x="162" y="10"/>
                    </a:lnTo>
                    <a:lnTo>
                      <a:pt x="165" y="12"/>
                    </a:lnTo>
                    <a:lnTo>
                      <a:pt x="167" y="14"/>
                    </a:lnTo>
                    <a:lnTo>
                      <a:pt x="171" y="18"/>
                    </a:lnTo>
                    <a:lnTo>
                      <a:pt x="171" y="25"/>
                    </a:lnTo>
                    <a:lnTo>
                      <a:pt x="171" y="29"/>
                    </a:lnTo>
                    <a:lnTo>
                      <a:pt x="169" y="31"/>
                    </a:lnTo>
                    <a:lnTo>
                      <a:pt x="166" y="34"/>
                    </a:lnTo>
                    <a:lnTo>
                      <a:pt x="162" y="36"/>
                    </a:lnTo>
                    <a:lnTo>
                      <a:pt x="161" y="38"/>
                    </a:lnTo>
                    <a:lnTo>
                      <a:pt x="156" y="42"/>
                    </a:lnTo>
                    <a:lnTo>
                      <a:pt x="148" y="43"/>
                    </a:lnTo>
                    <a:lnTo>
                      <a:pt x="140" y="42"/>
                    </a:lnTo>
                    <a:lnTo>
                      <a:pt x="134" y="38"/>
                    </a:lnTo>
                    <a:lnTo>
                      <a:pt x="124" y="33"/>
                    </a:lnTo>
                    <a:lnTo>
                      <a:pt x="121" y="30"/>
                    </a:lnTo>
                    <a:lnTo>
                      <a:pt x="117" y="29"/>
                    </a:lnTo>
                    <a:lnTo>
                      <a:pt x="114" y="29"/>
                    </a:lnTo>
                    <a:lnTo>
                      <a:pt x="113" y="30"/>
                    </a:lnTo>
                    <a:lnTo>
                      <a:pt x="112" y="33"/>
                    </a:lnTo>
                    <a:lnTo>
                      <a:pt x="110" y="34"/>
                    </a:lnTo>
                    <a:lnTo>
                      <a:pt x="112" y="36"/>
                    </a:lnTo>
                    <a:lnTo>
                      <a:pt x="113" y="39"/>
                    </a:lnTo>
                    <a:lnTo>
                      <a:pt x="114" y="40"/>
                    </a:lnTo>
                    <a:lnTo>
                      <a:pt x="117" y="42"/>
                    </a:lnTo>
                    <a:lnTo>
                      <a:pt x="124" y="44"/>
                    </a:lnTo>
                    <a:lnTo>
                      <a:pt x="132" y="47"/>
                    </a:lnTo>
                    <a:lnTo>
                      <a:pt x="136" y="47"/>
                    </a:lnTo>
                    <a:lnTo>
                      <a:pt x="143" y="48"/>
                    </a:lnTo>
                    <a:lnTo>
                      <a:pt x="150" y="51"/>
                    </a:lnTo>
                    <a:lnTo>
                      <a:pt x="153" y="52"/>
                    </a:lnTo>
                    <a:lnTo>
                      <a:pt x="157" y="53"/>
                    </a:lnTo>
                    <a:lnTo>
                      <a:pt x="165" y="56"/>
                    </a:lnTo>
                    <a:lnTo>
                      <a:pt x="170" y="62"/>
                    </a:lnTo>
                    <a:lnTo>
                      <a:pt x="174" y="69"/>
                    </a:lnTo>
                    <a:lnTo>
                      <a:pt x="175" y="77"/>
                    </a:lnTo>
                    <a:lnTo>
                      <a:pt x="174" y="86"/>
                    </a:lnTo>
                    <a:lnTo>
                      <a:pt x="171" y="88"/>
                    </a:lnTo>
                    <a:lnTo>
                      <a:pt x="170" y="91"/>
                    </a:lnTo>
                    <a:lnTo>
                      <a:pt x="166" y="93"/>
                    </a:lnTo>
                    <a:lnTo>
                      <a:pt x="163" y="95"/>
                    </a:lnTo>
                    <a:lnTo>
                      <a:pt x="154" y="96"/>
                    </a:lnTo>
                    <a:lnTo>
                      <a:pt x="150" y="96"/>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23" name="Freeform 56"/>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24" name="Freeform 57"/>
              <p:cNvSpPr/>
              <p:nvPr userDrawn="1"/>
            </p:nvSpPr>
            <p:spPr bwMode="auto">
              <a:xfrm>
                <a:off x="247" y="276"/>
                <a:ext cx="57" cy="68"/>
              </a:xfrm>
              <a:custGeom>
                <a:avLst/>
                <a:gdLst>
                  <a:gd name="T0" fmla="*/ 0 w 170"/>
                  <a:gd name="T1" fmla="*/ 0 h 202"/>
                  <a:gd name="T2" fmla="*/ 0 w 170"/>
                  <a:gd name="T3" fmla="*/ 0 h 202"/>
                  <a:gd name="T4" fmla="*/ 0 w 170"/>
                  <a:gd name="T5" fmla="*/ 0 h 202"/>
                  <a:gd name="T6" fmla="*/ 0 w 170"/>
                  <a:gd name="T7" fmla="*/ 0 h 202"/>
                  <a:gd name="T8" fmla="*/ 0 w 170"/>
                  <a:gd name="T9" fmla="*/ 0 h 202"/>
                  <a:gd name="T10" fmla="*/ 0 w 170"/>
                  <a:gd name="T11" fmla="*/ 0 h 202"/>
                  <a:gd name="T12" fmla="*/ 0 w 170"/>
                  <a:gd name="T13" fmla="*/ 0 h 202"/>
                  <a:gd name="T14" fmla="*/ 0 w 170"/>
                  <a:gd name="T15" fmla="*/ 0 h 202"/>
                  <a:gd name="T16" fmla="*/ 0 w 170"/>
                  <a:gd name="T17" fmla="*/ 0 h 202"/>
                  <a:gd name="T18" fmla="*/ 0 w 170"/>
                  <a:gd name="T19" fmla="*/ 0 h 202"/>
                  <a:gd name="T20" fmla="*/ 0 w 170"/>
                  <a:gd name="T21" fmla="*/ 0 h 202"/>
                  <a:gd name="T22" fmla="*/ 0 w 170"/>
                  <a:gd name="T23" fmla="*/ 0 h 202"/>
                  <a:gd name="T24" fmla="*/ 0 w 170"/>
                  <a:gd name="T25" fmla="*/ 0 h 202"/>
                  <a:gd name="T26" fmla="*/ 0 w 170"/>
                  <a:gd name="T27" fmla="*/ 0 h 202"/>
                  <a:gd name="T28" fmla="*/ 0 w 170"/>
                  <a:gd name="T29" fmla="*/ 0 h 202"/>
                  <a:gd name="T30" fmla="*/ 0 w 170"/>
                  <a:gd name="T31" fmla="*/ 0 h 202"/>
                  <a:gd name="T32" fmla="*/ 0 w 170"/>
                  <a:gd name="T33" fmla="*/ 0 h 202"/>
                  <a:gd name="T34" fmla="*/ 0 w 170"/>
                  <a:gd name="T35" fmla="*/ 0 h 202"/>
                  <a:gd name="T36" fmla="*/ 0 w 170"/>
                  <a:gd name="T37" fmla="*/ 0 h 202"/>
                  <a:gd name="T38" fmla="*/ 0 w 170"/>
                  <a:gd name="T39" fmla="*/ 0 h 202"/>
                  <a:gd name="T40" fmla="*/ 0 w 170"/>
                  <a:gd name="T41" fmla="*/ 0 h 202"/>
                  <a:gd name="T42" fmla="*/ 0 w 170"/>
                  <a:gd name="T43" fmla="*/ 0 h 202"/>
                  <a:gd name="T44" fmla="*/ 0 w 170"/>
                  <a:gd name="T45" fmla="*/ 0 h 202"/>
                  <a:gd name="T46" fmla="*/ 0 w 170"/>
                  <a:gd name="T47" fmla="*/ 0 h 202"/>
                  <a:gd name="T48" fmla="*/ 0 w 170"/>
                  <a:gd name="T49" fmla="*/ 0 h 202"/>
                  <a:gd name="T50" fmla="*/ 0 w 170"/>
                  <a:gd name="T51" fmla="*/ 0 h 202"/>
                  <a:gd name="T52" fmla="*/ 0 w 170"/>
                  <a:gd name="T53" fmla="*/ 0 h 202"/>
                  <a:gd name="T54" fmla="*/ 0 w 170"/>
                  <a:gd name="T55" fmla="*/ 0 h 202"/>
                  <a:gd name="T56" fmla="*/ 0 w 170"/>
                  <a:gd name="T57" fmla="*/ 0 h 202"/>
                  <a:gd name="T58" fmla="*/ 0 w 170"/>
                  <a:gd name="T59" fmla="*/ 0 h 202"/>
                  <a:gd name="T60" fmla="*/ 0 w 170"/>
                  <a:gd name="T61" fmla="*/ 0 h 202"/>
                  <a:gd name="T62" fmla="*/ 0 w 170"/>
                  <a:gd name="T63" fmla="*/ 0 h 202"/>
                  <a:gd name="T64" fmla="*/ 0 w 170"/>
                  <a:gd name="T65" fmla="*/ 0 h 202"/>
                  <a:gd name="T66" fmla="*/ 0 w 170"/>
                  <a:gd name="T67" fmla="*/ 0 h 202"/>
                  <a:gd name="T68" fmla="*/ 0 w 170"/>
                  <a:gd name="T69" fmla="*/ 0 h 202"/>
                  <a:gd name="T70" fmla="*/ 0 w 170"/>
                  <a:gd name="T71" fmla="*/ 0 h 202"/>
                  <a:gd name="T72" fmla="*/ 0 w 170"/>
                  <a:gd name="T73" fmla="*/ 0 h 202"/>
                  <a:gd name="T74" fmla="*/ 0 w 170"/>
                  <a:gd name="T75" fmla="*/ 0 h 202"/>
                  <a:gd name="T76" fmla="*/ 0 w 170"/>
                  <a:gd name="T77" fmla="*/ 0 h 202"/>
                  <a:gd name="T78" fmla="*/ 0 w 170"/>
                  <a:gd name="T79" fmla="*/ 0 h 202"/>
                  <a:gd name="T80" fmla="*/ 0 w 170"/>
                  <a:gd name="T81" fmla="*/ 0 h 202"/>
                  <a:gd name="T82" fmla="*/ 0 w 170"/>
                  <a:gd name="T83" fmla="*/ 0 h 202"/>
                  <a:gd name="T84" fmla="*/ 0 w 170"/>
                  <a:gd name="T85" fmla="*/ 0 h 202"/>
                  <a:gd name="T86" fmla="*/ 0 w 170"/>
                  <a:gd name="T87" fmla="*/ 0 h 202"/>
                  <a:gd name="T88" fmla="*/ 0 w 170"/>
                  <a:gd name="T89" fmla="*/ 0 h 202"/>
                  <a:gd name="T90" fmla="*/ 0 w 170"/>
                  <a:gd name="T91" fmla="*/ 0 h 202"/>
                  <a:gd name="T92" fmla="*/ 0 w 170"/>
                  <a:gd name="T93" fmla="*/ 0 h 202"/>
                  <a:gd name="T94" fmla="*/ 0 w 170"/>
                  <a:gd name="T95" fmla="*/ 0 h 202"/>
                  <a:gd name="T96" fmla="*/ 0 w 170"/>
                  <a:gd name="T97" fmla="*/ 0 h 202"/>
                  <a:gd name="T98" fmla="*/ 0 w 170"/>
                  <a:gd name="T99" fmla="*/ 0 h 202"/>
                  <a:gd name="T100" fmla="*/ 0 w 170"/>
                  <a:gd name="T101" fmla="*/ 0 h 202"/>
                  <a:gd name="T102" fmla="*/ 0 w 170"/>
                  <a:gd name="T103" fmla="*/ 0 h 202"/>
                  <a:gd name="T104" fmla="*/ 0 w 170"/>
                  <a:gd name="T105" fmla="*/ 0 h 202"/>
                  <a:gd name="T106" fmla="*/ 0 w 170"/>
                  <a:gd name="T107" fmla="*/ 0 h 202"/>
                  <a:gd name="T108" fmla="*/ 0 w 170"/>
                  <a:gd name="T109" fmla="*/ 0 h 202"/>
                  <a:gd name="T110" fmla="*/ 0 w 170"/>
                  <a:gd name="T111" fmla="*/ 0 h 202"/>
                  <a:gd name="T112" fmla="*/ 0 w 170"/>
                  <a:gd name="T113" fmla="*/ 0 h 202"/>
                  <a:gd name="T114" fmla="*/ 0 w 170"/>
                  <a:gd name="T115" fmla="*/ 0 h 202"/>
                  <a:gd name="T116" fmla="*/ 0 w 170"/>
                  <a:gd name="T117" fmla="*/ 0 h 2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70" h="202">
                    <a:moveTo>
                      <a:pt x="132" y="94"/>
                    </a:moveTo>
                    <a:lnTo>
                      <a:pt x="132" y="94"/>
                    </a:lnTo>
                    <a:lnTo>
                      <a:pt x="137" y="100"/>
                    </a:lnTo>
                    <a:lnTo>
                      <a:pt x="140" y="101"/>
                    </a:lnTo>
                    <a:lnTo>
                      <a:pt x="143" y="101"/>
                    </a:lnTo>
                    <a:lnTo>
                      <a:pt x="147" y="101"/>
                    </a:lnTo>
                    <a:lnTo>
                      <a:pt x="149" y="101"/>
                    </a:lnTo>
                    <a:lnTo>
                      <a:pt x="150" y="101"/>
                    </a:lnTo>
                    <a:lnTo>
                      <a:pt x="149" y="105"/>
                    </a:lnTo>
                    <a:lnTo>
                      <a:pt x="149" y="107"/>
                    </a:lnTo>
                    <a:lnTo>
                      <a:pt x="148" y="111"/>
                    </a:lnTo>
                    <a:lnTo>
                      <a:pt x="147" y="114"/>
                    </a:lnTo>
                    <a:lnTo>
                      <a:pt x="144" y="116"/>
                    </a:lnTo>
                    <a:lnTo>
                      <a:pt x="143" y="118"/>
                    </a:lnTo>
                    <a:lnTo>
                      <a:pt x="143" y="119"/>
                    </a:lnTo>
                    <a:lnTo>
                      <a:pt x="143" y="124"/>
                    </a:lnTo>
                    <a:lnTo>
                      <a:pt x="139" y="128"/>
                    </a:lnTo>
                    <a:lnTo>
                      <a:pt x="137" y="129"/>
                    </a:lnTo>
                    <a:lnTo>
                      <a:pt x="137" y="131"/>
                    </a:lnTo>
                    <a:lnTo>
                      <a:pt x="135" y="136"/>
                    </a:lnTo>
                    <a:lnTo>
                      <a:pt x="132" y="141"/>
                    </a:lnTo>
                    <a:lnTo>
                      <a:pt x="128" y="149"/>
                    </a:lnTo>
                    <a:lnTo>
                      <a:pt x="127" y="150"/>
                    </a:lnTo>
                    <a:lnTo>
                      <a:pt x="126" y="150"/>
                    </a:lnTo>
                    <a:lnTo>
                      <a:pt x="123" y="149"/>
                    </a:lnTo>
                    <a:lnTo>
                      <a:pt x="122" y="146"/>
                    </a:lnTo>
                    <a:lnTo>
                      <a:pt x="121" y="146"/>
                    </a:lnTo>
                    <a:lnTo>
                      <a:pt x="119" y="149"/>
                    </a:lnTo>
                    <a:lnTo>
                      <a:pt x="115" y="150"/>
                    </a:lnTo>
                    <a:lnTo>
                      <a:pt x="113" y="153"/>
                    </a:lnTo>
                    <a:lnTo>
                      <a:pt x="112" y="154"/>
                    </a:lnTo>
                    <a:lnTo>
                      <a:pt x="110" y="155"/>
                    </a:lnTo>
                    <a:lnTo>
                      <a:pt x="109" y="154"/>
                    </a:lnTo>
                    <a:lnTo>
                      <a:pt x="108" y="150"/>
                    </a:lnTo>
                    <a:lnTo>
                      <a:pt x="106" y="145"/>
                    </a:lnTo>
                    <a:lnTo>
                      <a:pt x="105" y="140"/>
                    </a:lnTo>
                    <a:lnTo>
                      <a:pt x="105" y="136"/>
                    </a:lnTo>
                    <a:lnTo>
                      <a:pt x="106" y="133"/>
                    </a:lnTo>
                    <a:lnTo>
                      <a:pt x="100" y="135"/>
                    </a:lnTo>
                    <a:lnTo>
                      <a:pt x="99" y="135"/>
                    </a:lnTo>
                    <a:lnTo>
                      <a:pt x="99" y="133"/>
                    </a:lnTo>
                    <a:lnTo>
                      <a:pt x="99" y="131"/>
                    </a:lnTo>
                    <a:lnTo>
                      <a:pt x="101" y="125"/>
                    </a:lnTo>
                    <a:lnTo>
                      <a:pt x="102" y="123"/>
                    </a:lnTo>
                    <a:lnTo>
                      <a:pt x="105" y="119"/>
                    </a:lnTo>
                    <a:lnTo>
                      <a:pt x="109" y="118"/>
                    </a:lnTo>
                    <a:lnTo>
                      <a:pt x="113" y="116"/>
                    </a:lnTo>
                    <a:lnTo>
                      <a:pt x="117" y="118"/>
                    </a:lnTo>
                    <a:lnTo>
                      <a:pt x="119" y="119"/>
                    </a:lnTo>
                    <a:lnTo>
                      <a:pt x="122" y="118"/>
                    </a:lnTo>
                    <a:lnTo>
                      <a:pt x="123" y="115"/>
                    </a:lnTo>
                    <a:lnTo>
                      <a:pt x="122" y="113"/>
                    </a:lnTo>
                    <a:lnTo>
                      <a:pt x="115" y="111"/>
                    </a:lnTo>
                    <a:lnTo>
                      <a:pt x="112" y="110"/>
                    </a:lnTo>
                    <a:lnTo>
                      <a:pt x="108" y="106"/>
                    </a:lnTo>
                    <a:lnTo>
                      <a:pt x="105" y="102"/>
                    </a:lnTo>
                    <a:lnTo>
                      <a:pt x="104" y="102"/>
                    </a:lnTo>
                    <a:lnTo>
                      <a:pt x="102" y="103"/>
                    </a:lnTo>
                    <a:lnTo>
                      <a:pt x="102" y="106"/>
                    </a:lnTo>
                    <a:lnTo>
                      <a:pt x="102" y="114"/>
                    </a:lnTo>
                    <a:lnTo>
                      <a:pt x="99" y="122"/>
                    </a:lnTo>
                    <a:lnTo>
                      <a:pt x="93" y="131"/>
                    </a:lnTo>
                    <a:lnTo>
                      <a:pt x="91" y="136"/>
                    </a:lnTo>
                    <a:lnTo>
                      <a:pt x="91" y="141"/>
                    </a:lnTo>
                    <a:lnTo>
                      <a:pt x="91" y="146"/>
                    </a:lnTo>
                    <a:lnTo>
                      <a:pt x="93" y="148"/>
                    </a:lnTo>
                    <a:lnTo>
                      <a:pt x="96" y="149"/>
                    </a:lnTo>
                    <a:lnTo>
                      <a:pt x="97" y="149"/>
                    </a:lnTo>
                    <a:lnTo>
                      <a:pt x="97" y="150"/>
                    </a:lnTo>
                    <a:lnTo>
                      <a:pt x="97" y="151"/>
                    </a:lnTo>
                    <a:lnTo>
                      <a:pt x="93" y="155"/>
                    </a:lnTo>
                    <a:lnTo>
                      <a:pt x="90" y="160"/>
                    </a:lnTo>
                    <a:lnTo>
                      <a:pt x="86" y="162"/>
                    </a:lnTo>
                    <a:lnTo>
                      <a:pt x="83" y="166"/>
                    </a:lnTo>
                    <a:lnTo>
                      <a:pt x="82" y="168"/>
                    </a:lnTo>
                    <a:lnTo>
                      <a:pt x="78" y="170"/>
                    </a:lnTo>
                    <a:lnTo>
                      <a:pt x="74" y="172"/>
                    </a:lnTo>
                    <a:lnTo>
                      <a:pt x="73" y="173"/>
                    </a:lnTo>
                    <a:lnTo>
                      <a:pt x="69" y="177"/>
                    </a:lnTo>
                    <a:lnTo>
                      <a:pt x="66" y="179"/>
                    </a:lnTo>
                    <a:lnTo>
                      <a:pt x="64" y="180"/>
                    </a:lnTo>
                    <a:lnTo>
                      <a:pt x="61" y="185"/>
                    </a:lnTo>
                    <a:lnTo>
                      <a:pt x="57" y="189"/>
                    </a:lnTo>
                    <a:lnTo>
                      <a:pt x="53" y="192"/>
                    </a:lnTo>
                    <a:lnTo>
                      <a:pt x="52" y="193"/>
                    </a:lnTo>
                    <a:lnTo>
                      <a:pt x="52" y="194"/>
                    </a:lnTo>
                    <a:lnTo>
                      <a:pt x="51" y="195"/>
                    </a:lnTo>
                    <a:lnTo>
                      <a:pt x="48" y="194"/>
                    </a:lnTo>
                    <a:lnTo>
                      <a:pt x="45" y="190"/>
                    </a:lnTo>
                    <a:lnTo>
                      <a:pt x="44" y="192"/>
                    </a:lnTo>
                    <a:lnTo>
                      <a:pt x="40" y="194"/>
                    </a:lnTo>
                    <a:lnTo>
                      <a:pt x="35" y="195"/>
                    </a:lnTo>
                    <a:lnTo>
                      <a:pt x="30" y="197"/>
                    </a:lnTo>
                    <a:lnTo>
                      <a:pt x="26" y="199"/>
                    </a:lnTo>
                    <a:lnTo>
                      <a:pt x="25" y="202"/>
                    </a:lnTo>
                    <a:lnTo>
                      <a:pt x="23" y="202"/>
                    </a:lnTo>
                    <a:lnTo>
                      <a:pt x="22" y="202"/>
                    </a:lnTo>
                    <a:lnTo>
                      <a:pt x="22" y="199"/>
                    </a:lnTo>
                    <a:lnTo>
                      <a:pt x="21" y="190"/>
                    </a:lnTo>
                    <a:lnTo>
                      <a:pt x="21" y="186"/>
                    </a:lnTo>
                    <a:lnTo>
                      <a:pt x="22" y="182"/>
                    </a:lnTo>
                    <a:lnTo>
                      <a:pt x="25" y="179"/>
                    </a:lnTo>
                    <a:lnTo>
                      <a:pt x="29" y="173"/>
                    </a:lnTo>
                    <a:lnTo>
                      <a:pt x="29" y="172"/>
                    </a:lnTo>
                    <a:lnTo>
                      <a:pt x="30" y="166"/>
                    </a:lnTo>
                    <a:lnTo>
                      <a:pt x="34" y="162"/>
                    </a:lnTo>
                    <a:lnTo>
                      <a:pt x="39" y="158"/>
                    </a:lnTo>
                    <a:lnTo>
                      <a:pt x="47" y="157"/>
                    </a:lnTo>
                    <a:lnTo>
                      <a:pt x="48" y="157"/>
                    </a:lnTo>
                    <a:lnTo>
                      <a:pt x="53" y="157"/>
                    </a:lnTo>
                    <a:lnTo>
                      <a:pt x="55" y="157"/>
                    </a:lnTo>
                    <a:lnTo>
                      <a:pt x="58" y="157"/>
                    </a:lnTo>
                    <a:lnTo>
                      <a:pt x="64" y="154"/>
                    </a:lnTo>
                    <a:lnTo>
                      <a:pt x="67" y="149"/>
                    </a:lnTo>
                    <a:lnTo>
                      <a:pt x="69" y="144"/>
                    </a:lnTo>
                    <a:lnTo>
                      <a:pt x="67" y="137"/>
                    </a:lnTo>
                    <a:lnTo>
                      <a:pt x="66" y="129"/>
                    </a:lnTo>
                    <a:lnTo>
                      <a:pt x="66" y="124"/>
                    </a:lnTo>
                    <a:lnTo>
                      <a:pt x="69" y="118"/>
                    </a:lnTo>
                    <a:lnTo>
                      <a:pt x="73" y="113"/>
                    </a:lnTo>
                    <a:lnTo>
                      <a:pt x="78" y="109"/>
                    </a:lnTo>
                    <a:lnTo>
                      <a:pt x="80" y="106"/>
                    </a:lnTo>
                    <a:lnTo>
                      <a:pt x="82" y="105"/>
                    </a:lnTo>
                    <a:lnTo>
                      <a:pt x="80" y="103"/>
                    </a:lnTo>
                    <a:lnTo>
                      <a:pt x="79" y="106"/>
                    </a:lnTo>
                    <a:lnTo>
                      <a:pt x="74" y="107"/>
                    </a:lnTo>
                    <a:lnTo>
                      <a:pt x="71" y="110"/>
                    </a:lnTo>
                    <a:lnTo>
                      <a:pt x="69" y="110"/>
                    </a:lnTo>
                    <a:lnTo>
                      <a:pt x="67" y="113"/>
                    </a:lnTo>
                    <a:lnTo>
                      <a:pt x="67" y="114"/>
                    </a:lnTo>
                    <a:lnTo>
                      <a:pt x="67" y="115"/>
                    </a:lnTo>
                    <a:lnTo>
                      <a:pt x="67" y="116"/>
                    </a:lnTo>
                    <a:lnTo>
                      <a:pt x="65" y="120"/>
                    </a:lnTo>
                    <a:lnTo>
                      <a:pt x="61" y="125"/>
                    </a:lnTo>
                    <a:lnTo>
                      <a:pt x="57" y="128"/>
                    </a:lnTo>
                    <a:lnTo>
                      <a:pt x="56" y="131"/>
                    </a:lnTo>
                    <a:lnTo>
                      <a:pt x="55" y="135"/>
                    </a:lnTo>
                    <a:lnTo>
                      <a:pt x="52" y="136"/>
                    </a:lnTo>
                    <a:lnTo>
                      <a:pt x="49" y="137"/>
                    </a:lnTo>
                    <a:lnTo>
                      <a:pt x="47" y="141"/>
                    </a:lnTo>
                    <a:lnTo>
                      <a:pt x="44" y="144"/>
                    </a:lnTo>
                    <a:lnTo>
                      <a:pt x="42" y="145"/>
                    </a:lnTo>
                    <a:lnTo>
                      <a:pt x="38" y="146"/>
                    </a:lnTo>
                    <a:lnTo>
                      <a:pt x="35" y="150"/>
                    </a:lnTo>
                    <a:lnTo>
                      <a:pt x="32" y="154"/>
                    </a:lnTo>
                    <a:lnTo>
                      <a:pt x="30" y="157"/>
                    </a:lnTo>
                    <a:lnTo>
                      <a:pt x="27" y="159"/>
                    </a:lnTo>
                    <a:lnTo>
                      <a:pt x="23" y="157"/>
                    </a:lnTo>
                    <a:lnTo>
                      <a:pt x="22" y="154"/>
                    </a:lnTo>
                    <a:lnTo>
                      <a:pt x="21" y="151"/>
                    </a:lnTo>
                    <a:lnTo>
                      <a:pt x="20" y="150"/>
                    </a:lnTo>
                    <a:lnTo>
                      <a:pt x="18" y="150"/>
                    </a:lnTo>
                    <a:lnTo>
                      <a:pt x="14" y="151"/>
                    </a:lnTo>
                    <a:lnTo>
                      <a:pt x="10" y="153"/>
                    </a:lnTo>
                    <a:lnTo>
                      <a:pt x="8" y="155"/>
                    </a:lnTo>
                    <a:lnTo>
                      <a:pt x="5" y="158"/>
                    </a:lnTo>
                    <a:lnTo>
                      <a:pt x="5" y="159"/>
                    </a:lnTo>
                    <a:lnTo>
                      <a:pt x="4" y="158"/>
                    </a:lnTo>
                    <a:lnTo>
                      <a:pt x="3" y="157"/>
                    </a:lnTo>
                    <a:lnTo>
                      <a:pt x="3" y="150"/>
                    </a:lnTo>
                    <a:lnTo>
                      <a:pt x="3" y="144"/>
                    </a:lnTo>
                    <a:lnTo>
                      <a:pt x="5" y="140"/>
                    </a:lnTo>
                    <a:lnTo>
                      <a:pt x="9" y="132"/>
                    </a:lnTo>
                    <a:lnTo>
                      <a:pt x="10" y="129"/>
                    </a:lnTo>
                    <a:lnTo>
                      <a:pt x="9" y="128"/>
                    </a:lnTo>
                    <a:lnTo>
                      <a:pt x="7" y="125"/>
                    </a:lnTo>
                    <a:lnTo>
                      <a:pt x="4" y="125"/>
                    </a:lnTo>
                    <a:lnTo>
                      <a:pt x="3" y="124"/>
                    </a:lnTo>
                    <a:lnTo>
                      <a:pt x="3" y="123"/>
                    </a:lnTo>
                    <a:lnTo>
                      <a:pt x="8" y="120"/>
                    </a:lnTo>
                    <a:lnTo>
                      <a:pt x="13" y="116"/>
                    </a:lnTo>
                    <a:lnTo>
                      <a:pt x="17" y="116"/>
                    </a:lnTo>
                    <a:lnTo>
                      <a:pt x="22" y="116"/>
                    </a:lnTo>
                    <a:lnTo>
                      <a:pt x="26" y="119"/>
                    </a:lnTo>
                    <a:lnTo>
                      <a:pt x="31" y="123"/>
                    </a:lnTo>
                    <a:lnTo>
                      <a:pt x="34" y="123"/>
                    </a:lnTo>
                    <a:lnTo>
                      <a:pt x="36" y="122"/>
                    </a:lnTo>
                    <a:lnTo>
                      <a:pt x="39" y="119"/>
                    </a:lnTo>
                    <a:lnTo>
                      <a:pt x="40" y="114"/>
                    </a:lnTo>
                    <a:lnTo>
                      <a:pt x="42" y="111"/>
                    </a:lnTo>
                    <a:lnTo>
                      <a:pt x="40" y="106"/>
                    </a:lnTo>
                    <a:lnTo>
                      <a:pt x="38" y="102"/>
                    </a:lnTo>
                    <a:lnTo>
                      <a:pt x="35" y="101"/>
                    </a:lnTo>
                    <a:lnTo>
                      <a:pt x="30" y="100"/>
                    </a:lnTo>
                    <a:lnTo>
                      <a:pt x="26" y="101"/>
                    </a:lnTo>
                    <a:lnTo>
                      <a:pt x="21" y="103"/>
                    </a:lnTo>
                    <a:lnTo>
                      <a:pt x="20" y="105"/>
                    </a:lnTo>
                    <a:lnTo>
                      <a:pt x="18" y="107"/>
                    </a:lnTo>
                    <a:lnTo>
                      <a:pt x="17" y="109"/>
                    </a:lnTo>
                    <a:lnTo>
                      <a:pt x="16" y="107"/>
                    </a:lnTo>
                    <a:lnTo>
                      <a:pt x="13" y="103"/>
                    </a:lnTo>
                    <a:lnTo>
                      <a:pt x="10" y="97"/>
                    </a:lnTo>
                    <a:lnTo>
                      <a:pt x="9" y="89"/>
                    </a:lnTo>
                    <a:lnTo>
                      <a:pt x="9" y="84"/>
                    </a:lnTo>
                    <a:lnTo>
                      <a:pt x="7" y="79"/>
                    </a:lnTo>
                    <a:lnTo>
                      <a:pt x="7" y="74"/>
                    </a:lnTo>
                    <a:lnTo>
                      <a:pt x="8" y="67"/>
                    </a:lnTo>
                    <a:lnTo>
                      <a:pt x="5" y="65"/>
                    </a:lnTo>
                    <a:lnTo>
                      <a:pt x="5" y="61"/>
                    </a:lnTo>
                    <a:lnTo>
                      <a:pt x="5" y="58"/>
                    </a:lnTo>
                    <a:lnTo>
                      <a:pt x="7" y="56"/>
                    </a:lnTo>
                    <a:lnTo>
                      <a:pt x="7" y="54"/>
                    </a:lnTo>
                    <a:lnTo>
                      <a:pt x="4" y="50"/>
                    </a:lnTo>
                    <a:lnTo>
                      <a:pt x="3" y="43"/>
                    </a:lnTo>
                    <a:lnTo>
                      <a:pt x="0" y="35"/>
                    </a:lnTo>
                    <a:lnTo>
                      <a:pt x="1" y="34"/>
                    </a:lnTo>
                    <a:lnTo>
                      <a:pt x="5" y="32"/>
                    </a:lnTo>
                    <a:lnTo>
                      <a:pt x="8" y="32"/>
                    </a:lnTo>
                    <a:lnTo>
                      <a:pt x="7" y="30"/>
                    </a:lnTo>
                    <a:lnTo>
                      <a:pt x="8" y="23"/>
                    </a:lnTo>
                    <a:lnTo>
                      <a:pt x="9" y="18"/>
                    </a:lnTo>
                    <a:lnTo>
                      <a:pt x="8" y="13"/>
                    </a:lnTo>
                    <a:lnTo>
                      <a:pt x="7" y="10"/>
                    </a:lnTo>
                    <a:lnTo>
                      <a:pt x="7" y="8"/>
                    </a:lnTo>
                    <a:lnTo>
                      <a:pt x="8" y="8"/>
                    </a:lnTo>
                    <a:lnTo>
                      <a:pt x="10" y="8"/>
                    </a:lnTo>
                    <a:lnTo>
                      <a:pt x="14" y="10"/>
                    </a:lnTo>
                    <a:lnTo>
                      <a:pt x="22" y="15"/>
                    </a:lnTo>
                    <a:lnTo>
                      <a:pt x="25" y="19"/>
                    </a:lnTo>
                    <a:lnTo>
                      <a:pt x="27" y="23"/>
                    </a:lnTo>
                    <a:lnTo>
                      <a:pt x="29" y="27"/>
                    </a:lnTo>
                    <a:lnTo>
                      <a:pt x="29" y="31"/>
                    </a:lnTo>
                    <a:lnTo>
                      <a:pt x="29" y="35"/>
                    </a:lnTo>
                    <a:lnTo>
                      <a:pt x="34" y="41"/>
                    </a:lnTo>
                    <a:lnTo>
                      <a:pt x="35" y="44"/>
                    </a:lnTo>
                    <a:lnTo>
                      <a:pt x="35" y="46"/>
                    </a:lnTo>
                    <a:lnTo>
                      <a:pt x="34" y="50"/>
                    </a:lnTo>
                    <a:lnTo>
                      <a:pt x="31" y="53"/>
                    </a:lnTo>
                    <a:lnTo>
                      <a:pt x="27" y="59"/>
                    </a:lnTo>
                    <a:lnTo>
                      <a:pt x="26" y="62"/>
                    </a:lnTo>
                    <a:lnTo>
                      <a:pt x="26" y="66"/>
                    </a:lnTo>
                    <a:lnTo>
                      <a:pt x="26" y="72"/>
                    </a:lnTo>
                    <a:lnTo>
                      <a:pt x="29" y="76"/>
                    </a:lnTo>
                    <a:lnTo>
                      <a:pt x="30" y="79"/>
                    </a:lnTo>
                    <a:lnTo>
                      <a:pt x="34" y="80"/>
                    </a:lnTo>
                    <a:lnTo>
                      <a:pt x="36" y="79"/>
                    </a:lnTo>
                    <a:lnTo>
                      <a:pt x="39" y="76"/>
                    </a:lnTo>
                    <a:lnTo>
                      <a:pt x="42" y="72"/>
                    </a:lnTo>
                    <a:lnTo>
                      <a:pt x="42" y="68"/>
                    </a:lnTo>
                    <a:lnTo>
                      <a:pt x="43" y="62"/>
                    </a:lnTo>
                    <a:lnTo>
                      <a:pt x="43" y="56"/>
                    </a:lnTo>
                    <a:lnTo>
                      <a:pt x="44" y="52"/>
                    </a:lnTo>
                    <a:lnTo>
                      <a:pt x="43" y="46"/>
                    </a:lnTo>
                    <a:lnTo>
                      <a:pt x="38" y="41"/>
                    </a:lnTo>
                    <a:lnTo>
                      <a:pt x="32" y="34"/>
                    </a:lnTo>
                    <a:lnTo>
                      <a:pt x="32" y="31"/>
                    </a:lnTo>
                    <a:lnTo>
                      <a:pt x="31" y="28"/>
                    </a:lnTo>
                    <a:lnTo>
                      <a:pt x="32" y="24"/>
                    </a:lnTo>
                    <a:lnTo>
                      <a:pt x="34" y="22"/>
                    </a:lnTo>
                    <a:lnTo>
                      <a:pt x="36" y="19"/>
                    </a:lnTo>
                    <a:lnTo>
                      <a:pt x="40" y="19"/>
                    </a:lnTo>
                    <a:lnTo>
                      <a:pt x="43" y="19"/>
                    </a:lnTo>
                    <a:lnTo>
                      <a:pt x="44" y="17"/>
                    </a:lnTo>
                    <a:lnTo>
                      <a:pt x="45" y="11"/>
                    </a:lnTo>
                    <a:lnTo>
                      <a:pt x="47" y="8"/>
                    </a:lnTo>
                    <a:lnTo>
                      <a:pt x="49" y="6"/>
                    </a:lnTo>
                    <a:lnTo>
                      <a:pt x="49" y="8"/>
                    </a:lnTo>
                    <a:lnTo>
                      <a:pt x="52" y="9"/>
                    </a:lnTo>
                    <a:lnTo>
                      <a:pt x="53" y="10"/>
                    </a:lnTo>
                    <a:lnTo>
                      <a:pt x="56" y="11"/>
                    </a:lnTo>
                    <a:lnTo>
                      <a:pt x="57" y="8"/>
                    </a:lnTo>
                    <a:lnTo>
                      <a:pt x="61" y="2"/>
                    </a:lnTo>
                    <a:lnTo>
                      <a:pt x="64" y="0"/>
                    </a:lnTo>
                    <a:lnTo>
                      <a:pt x="65" y="1"/>
                    </a:lnTo>
                    <a:lnTo>
                      <a:pt x="67" y="4"/>
                    </a:lnTo>
                    <a:lnTo>
                      <a:pt x="70" y="6"/>
                    </a:lnTo>
                    <a:lnTo>
                      <a:pt x="71" y="9"/>
                    </a:lnTo>
                    <a:lnTo>
                      <a:pt x="73" y="11"/>
                    </a:lnTo>
                    <a:lnTo>
                      <a:pt x="74" y="11"/>
                    </a:lnTo>
                    <a:lnTo>
                      <a:pt x="77" y="9"/>
                    </a:lnTo>
                    <a:lnTo>
                      <a:pt x="79" y="8"/>
                    </a:lnTo>
                    <a:lnTo>
                      <a:pt x="80" y="8"/>
                    </a:lnTo>
                    <a:lnTo>
                      <a:pt x="80" y="9"/>
                    </a:lnTo>
                    <a:lnTo>
                      <a:pt x="82" y="13"/>
                    </a:lnTo>
                    <a:lnTo>
                      <a:pt x="84" y="17"/>
                    </a:lnTo>
                    <a:lnTo>
                      <a:pt x="84" y="22"/>
                    </a:lnTo>
                    <a:lnTo>
                      <a:pt x="84" y="23"/>
                    </a:lnTo>
                    <a:lnTo>
                      <a:pt x="86" y="22"/>
                    </a:lnTo>
                    <a:lnTo>
                      <a:pt x="88" y="23"/>
                    </a:lnTo>
                    <a:lnTo>
                      <a:pt x="91" y="24"/>
                    </a:lnTo>
                    <a:lnTo>
                      <a:pt x="92" y="28"/>
                    </a:lnTo>
                    <a:lnTo>
                      <a:pt x="92" y="31"/>
                    </a:lnTo>
                    <a:lnTo>
                      <a:pt x="91" y="36"/>
                    </a:lnTo>
                    <a:lnTo>
                      <a:pt x="90" y="41"/>
                    </a:lnTo>
                    <a:lnTo>
                      <a:pt x="86" y="45"/>
                    </a:lnTo>
                    <a:lnTo>
                      <a:pt x="80" y="49"/>
                    </a:lnTo>
                    <a:lnTo>
                      <a:pt x="80" y="53"/>
                    </a:lnTo>
                    <a:lnTo>
                      <a:pt x="82" y="62"/>
                    </a:lnTo>
                    <a:lnTo>
                      <a:pt x="83" y="65"/>
                    </a:lnTo>
                    <a:lnTo>
                      <a:pt x="84" y="67"/>
                    </a:lnTo>
                    <a:lnTo>
                      <a:pt x="88" y="68"/>
                    </a:lnTo>
                    <a:lnTo>
                      <a:pt x="92" y="71"/>
                    </a:lnTo>
                    <a:lnTo>
                      <a:pt x="105" y="74"/>
                    </a:lnTo>
                    <a:lnTo>
                      <a:pt x="119" y="76"/>
                    </a:lnTo>
                    <a:lnTo>
                      <a:pt x="132" y="80"/>
                    </a:lnTo>
                    <a:lnTo>
                      <a:pt x="143" y="83"/>
                    </a:lnTo>
                    <a:lnTo>
                      <a:pt x="145" y="81"/>
                    </a:lnTo>
                    <a:lnTo>
                      <a:pt x="147" y="80"/>
                    </a:lnTo>
                    <a:lnTo>
                      <a:pt x="145" y="79"/>
                    </a:lnTo>
                    <a:lnTo>
                      <a:pt x="143" y="78"/>
                    </a:lnTo>
                    <a:lnTo>
                      <a:pt x="132" y="72"/>
                    </a:lnTo>
                    <a:lnTo>
                      <a:pt x="118" y="66"/>
                    </a:lnTo>
                    <a:lnTo>
                      <a:pt x="108" y="61"/>
                    </a:lnTo>
                    <a:lnTo>
                      <a:pt x="101" y="54"/>
                    </a:lnTo>
                    <a:lnTo>
                      <a:pt x="99" y="52"/>
                    </a:lnTo>
                    <a:lnTo>
                      <a:pt x="97" y="46"/>
                    </a:lnTo>
                    <a:lnTo>
                      <a:pt x="95" y="37"/>
                    </a:lnTo>
                    <a:lnTo>
                      <a:pt x="96" y="32"/>
                    </a:lnTo>
                    <a:lnTo>
                      <a:pt x="97" y="27"/>
                    </a:lnTo>
                    <a:lnTo>
                      <a:pt x="100" y="22"/>
                    </a:lnTo>
                    <a:lnTo>
                      <a:pt x="104" y="18"/>
                    </a:lnTo>
                    <a:lnTo>
                      <a:pt x="108" y="14"/>
                    </a:lnTo>
                    <a:lnTo>
                      <a:pt x="112" y="13"/>
                    </a:lnTo>
                    <a:lnTo>
                      <a:pt x="117" y="10"/>
                    </a:lnTo>
                    <a:lnTo>
                      <a:pt x="123" y="10"/>
                    </a:lnTo>
                    <a:lnTo>
                      <a:pt x="132" y="11"/>
                    </a:lnTo>
                    <a:lnTo>
                      <a:pt x="143" y="14"/>
                    </a:lnTo>
                    <a:lnTo>
                      <a:pt x="156" y="18"/>
                    </a:lnTo>
                    <a:lnTo>
                      <a:pt x="158" y="18"/>
                    </a:lnTo>
                    <a:lnTo>
                      <a:pt x="160" y="14"/>
                    </a:lnTo>
                    <a:lnTo>
                      <a:pt x="160" y="11"/>
                    </a:lnTo>
                    <a:lnTo>
                      <a:pt x="162" y="10"/>
                    </a:lnTo>
                    <a:lnTo>
                      <a:pt x="165" y="11"/>
                    </a:lnTo>
                    <a:lnTo>
                      <a:pt x="167" y="15"/>
                    </a:lnTo>
                    <a:lnTo>
                      <a:pt x="169" y="21"/>
                    </a:lnTo>
                    <a:lnTo>
                      <a:pt x="170" y="24"/>
                    </a:lnTo>
                    <a:lnTo>
                      <a:pt x="169" y="28"/>
                    </a:lnTo>
                    <a:lnTo>
                      <a:pt x="167" y="31"/>
                    </a:lnTo>
                    <a:lnTo>
                      <a:pt x="165" y="34"/>
                    </a:lnTo>
                    <a:lnTo>
                      <a:pt x="161" y="35"/>
                    </a:lnTo>
                    <a:lnTo>
                      <a:pt x="158" y="37"/>
                    </a:lnTo>
                    <a:lnTo>
                      <a:pt x="156" y="40"/>
                    </a:lnTo>
                    <a:lnTo>
                      <a:pt x="152" y="41"/>
                    </a:lnTo>
                    <a:lnTo>
                      <a:pt x="148" y="41"/>
                    </a:lnTo>
                    <a:lnTo>
                      <a:pt x="143" y="41"/>
                    </a:lnTo>
                    <a:lnTo>
                      <a:pt x="139" y="40"/>
                    </a:lnTo>
                    <a:lnTo>
                      <a:pt x="126" y="34"/>
                    </a:lnTo>
                    <a:lnTo>
                      <a:pt x="121" y="31"/>
                    </a:lnTo>
                    <a:lnTo>
                      <a:pt x="117" y="30"/>
                    </a:lnTo>
                    <a:lnTo>
                      <a:pt x="114" y="31"/>
                    </a:lnTo>
                    <a:lnTo>
                      <a:pt x="112" y="32"/>
                    </a:lnTo>
                    <a:lnTo>
                      <a:pt x="110" y="34"/>
                    </a:lnTo>
                    <a:lnTo>
                      <a:pt x="110" y="36"/>
                    </a:lnTo>
                    <a:lnTo>
                      <a:pt x="110" y="39"/>
                    </a:lnTo>
                    <a:lnTo>
                      <a:pt x="112" y="40"/>
                    </a:lnTo>
                    <a:lnTo>
                      <a:pt x="118" y="43"/>
                    </a:lnTo>
                    <a:lnTo>
                      <a:pt x="122" y="44"/>
                    </a:lnTo>
                    <a:lnTo>
                      <a:pt x="123" y="45"/>
                    </a:lnTo>
                    <a:lnTo>
                      <a:pt x="127" y="45"/>
                    </a:lnTo>
                    <a:lnTo>
                      <a:pt x="131" y="45"/>
                    </a:lnTo>
                    <a:lnTo>
                      <a:pt x="135" y="48"/>
                    </a:lnTo>
                    <a:lnTo>
                      <a:pt x="140" y="49"/>
                    </a:lnTo>
                    <a:lnTo>
                      <a:pt x="145" y="53"/>
                    </a:lnTo>
                    <a:lnTo>
                      <a:pt x="152" y="57"/>
                    </a:lnTo>
                    <a:lnTo>
                      <a:pt x="158" y="63"/>
                    </a:lnTo>
                    <a:lnTo>
                      <a:pt x="163" y="70"/>
                    </a:lnTo>
                    <a:lnTo>
                      <a:pt x="165" y="78"/>
                    </a:lnTo>
                    <a:lnTo>
                      <a:pt x="165" y="81"/>
                    </a:lnTo>
                    <a:lnTo>
                      <a:pt x="163" y="84"/>
                    </a:lnTo>
                    <a:lnTo>
                      <a:pt x="158" y="91"/>
                    </a:lnTo>
                    <a:lnTo>
                      <a:pt x="153" y="96"/>
                    </a:lnTo>
                    <a:lnTo>
                      <a:pt x="149" y="97"/>
                    </a:lnTo>
                    <a:lnTo>
                      <a:pt x="145" y="97"/>
                    </a:lnTo>
                    <a:lnTo>
                      <a:pt x="132"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25" name="Freeform 58"/>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26" name="Freeform 59"/>
              <p:cNvSpPr/>
              <p:nvPr userDrawn="1"/>
            </p:nvSpPr>
            <p:spPr bwMode="auto">
              <a:xfrm>
                <a:off x="146" y="172"/>
                <a:ext cx="52" cy="55"/>
              </a:xfrm>
              <a:custGeom>
                <a:avLst/>
                <a:gdLst>
                  <a:gd name="T0" fmla="*/ 0 w 155"/>
                  <a:gd name="T1" fmla="*/ 0 h 165"/>
                  <a:gd name="T2" fmla="*/ 0 w 155"/>
                  <a:gd name="T3" fmla="*/ 0 h 165"/>
                  <a:gd name="T4" fmla="*/ 0 w 155"/>
                  <a:gd name="T5" fmla="*/ 0 h 165"/>
                  <a:gd name="T6" fmla="*/ 0 w 155"/>
                  <a:gd name="T7" fmla="*/ 0 h 165"/>
                  <a:gd name="T8" fmla="*/ 0 w 155"/>
                  <a:gd name="T9" fmla="*/ 0 h 165"/>
                  <a:gd name="T10" fmla="*/ 0 w 155"/>
                  <a:gd name="T11" fmla="*/ 0 h 165"/>
                  <a:gd name="T12" fmla="*/ 0 w 155"/>
                  <a:gd name="T13" fmla="*/ 0 h 165"/>
                  <a:gd name="T14" fmla="*/ 0 w 155"/>
                  <a:gd name="T15" fmla="*/ 0 h 165"/>
                  <a:gd name="T16" fmla="*/ 0 w 155"/>
                  <a:gd name="T17" fmla="*/ 0 h 165"/>
                  <a:gd name="T18" fmla="*/ 0 w 155"/>
                  <a:gd name="T19" fmla="*/ 0 h 165"/>
                  <a:gd name="T20" fmla="*/ 0 w 155"/>
                  <a:gd name="T21" fmla="*/ 0 h 165"/>
                  <a:gd name="T22" fmla="*/ 0 w 155"/>
                  <a:gd name="T23" fmla="*/ 0 h 165"/>
                  <a:gd name="T24" fmla="*/ 0 w 155"/>
                  <a:gd name="T25" fmla="*/ 0 h 165"/>
                  <a:gd name="T26" fmla="*/ 0 w 155"/>
                  <a:gd name="T27" fmla="*/ 0 h 165"/>
                  <a:gd name="T28" fmla="*/ 0 w 155"/>
                  <a:gd name="T29" fmla="*/ 0 h 165"/>
                  <a:gd name="T30" fmla="*/ 0 w 155"/>
                  <a:gd name="T31" fmla="*/ 0 h 165"/>
                  <a:gd name="T32" fmla="*/ 0 w 155"/>
                  <a:gd name="T33" fmla="*/ 0 h 165"/>
                  <a:gd name="T34" fmla="*/ 0 w 155"/>
                  <a:gd name="T35" fmla="*/ 0 h 165"/>
                  <a:gd name="T36" fmla="*/ 0 w 155"/>
                  <a:gd name="T37" fmla="*/ 0 h 165"/>
                  <a:gd name="T38" fmla="*/ 0 w 155"/>
                  <a:gd name="T39" fmla="*/ 0 h 165"/>
                  <a:gd name="T40" fmla="*/ 0 w 155"/>
                  <a:gd name="T41" fmla="*/ 0 h 165"/>
                  <a:gd name="T42" fmla="*/ 0 w 155"/>
                  <a:gd name="T43" fmla="*/ 0 h 165"/>
                  <a:gd name="T44" fmla="*/ 0 w 155"/>
                  <a:gd name="T45" fmla="*/ 0 h 165"/>
                  <a:gd name="T46" fmla="*/ 0 w 155"/>
                  <a:gd name="T47" fmla="*/ 0 h 165"/>
                  <a:gd name="T48" fmla="*/ 0 w 155"/>
                  <a:gd name="T49" fmla="*/ 0 h 165"/>
                  <a:gd name="T50" fmla="*/ 0 w 155"/>
                  <a:gd name="T51" fmla="*/ 0 h 165"/>
                  <a:gd name="T52" fmla="*/ 0 w 155"/>
                  <a:gd name="T53" fmla="*/ 0 h 165"/>
                  <a:gd name="T54" fmla="*/ 0 w 155"/>
                  <a:gd name="T55" fmla="*/ 0 h 165"/>
                  <a:gd name="T56" fmla="*/ 0 w 155"/>
                  <a:gd name="T57" fmla="*/ 0 h 165"/>
                  <a:gd name="T58" fmla="*/ 0 w 155"/>
                  <a:gd name="T59" fmla="*/ 0 h 165"/>
                  <a:gd name="T60" fmla="*/ 0 w 155"/>
                  <a:gd name="T61" fmla="*/ 0 h 165"/>
                  <a:gd name="T62" fmla="*/ 0 w 155"/>
                  <a:gd name="T63" fmla="*/ 0 h 165"/>
                  <a:gd name="T64" fmla="*/ 0 w 155"/>
                  <a:gd name="T65" fmla="*/ 0 h 165"/>
                  <a:gd name="T66" fmla="*/ 0 w 155"/>
                  <a:gd name="T67" fmla="*/ 0 h 165"/>
                  <a:gd name="T68" fmla="*/ 0 w 155"/>
                  <a:gd name="T69" fmla="*/ 0 h 165"/>
                  <a:gd name="T70" fmla="*/ 0 w 155"/>
                  <a:gd name="T71" fmla="*/ 0 h 165"/>
                  <a:gd name="T72" fmla="*/ 0 w 155"/>
                  <a:gd name="T73" fmla="*/ 0 h 165"/>
                  <a:gd name="T74" fmla="*/ 0 w 155"/>
                  <a:gd name="T75" fmla="*/ 0 h 165"/>
                  <a:gd name="T76" fmla="*/ 0 w 155"/>
                  <a:gd name="T77" fmla="*/ 0 h 165"/>
                  <a:gd name="T78" fmla="*/ 0 w 155"/>
                  <a:gd name="T79" fmla="*/ 0 h 165"/>
                  <a:gd name="T80" fmla="*/ 0 w 155"/>
                  <a:gd name="T81" fmla="*/ 0 h 165"/>
                  <a:gd name="T82" fmla="*/ 0 w 155"/>
                  <a:gd name="T83" fmla="*/ 0 h 165"/>
                  <a:gd name="T84" fmla="*/ 0 w 155"/>
                  <a:gd name="T85" fmla="*/ 0 h 165"/>
                  <a:gd name="T86" fmla="*/ 0 w 155"/>
                  <a:gd name="T87" fmla="*/ 0 h 165"/>
                  <a:gd name="T88" fmla="*/ 0 w 155"/>
                  <a:gd name="T89" fmla="*/ 0 h 165"/>
                  <a:gd name="T90" fmla="*/ 0 w 155"/>
                  <a:gd name="T91" fmla="*/ 0 h 165"/>
                  <a:gd name="T92" fmla="*/ 0 w 155"/>
                  <a:gd name="T93" fmla="*/ 0 h 165"/>
                  <a:gd name="T94" fmla="*/ 0 w 155"/>
                  <a:gd name="T95" fmla="*/ 0 h 165"/>
                  <a:gd name="T96" fmla="*/ 0 w 155"/>
                  <a:gd name="T97" fmla="*/ 0 h 165"/>
                  <a:gd name="T98" fmla="*/ 0 w 155"/>
                  <a:gd name="T99" fmla="*/ 0 h 165"/>
                  <a:gd name="T100" fmla="*/ 0 w 155"/>
                  <a:gd name="T101" fmla="*/ 0 h 165"/>
                  <a:gd name="T102" fmla="*/ 0 w 155"/>
                  <a:gd name="T103" fmla="*/ 0 h 165"/>
                  <a:gd name="T104" fmla="*/ 0 w 155"/>
                  <a:gd name="T105" fmla="*/ 0 h 165"/>
                  <a:gd name="T106" fmla="*/ 0 w 155"/>
                  <a:gd name="T107" fmla="*/ 0 h 165"/>
                  <a:gd name="T108" fmla="*/ 0 w 155"/>
                  <a:gd name="T109" fmla="*/ 0 h 165"/>
                  <a:gd name="T110" fmla="*/ 0 w 155"/>
                  <a:gd name="T111" fmla="*/ 0 h 165"/>
                  <a:gd name="T112" fmla="*/ 0 w 155"/>
                  <a:gd name="T113" fmla="*/ 0 h 165"/>
                  <a:gd name="T114" fmla="*/ 0 w 155"/>
                  <a:gd name="T115" fmla="*/ 0 h 165"/>
                  <a:gd name="T116" fmla="*/ 0 w 155"/>
                  <a:gd name="T117" fmla="*/ 0 h 165"/>
                  <a:gd name="T118" fmla="*/ 0 w 155"/>
                  <a:gd name="T119" fmla="*/ 0 h 165"/>
                  <a:gd name="T120" fmla="*/ 0 w 155"/>
                  <a:gd name="T121" fmla="*/ 0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5" h="165">
                    <a:moveTo>
                      <a:pt x="153" y="163"/>
                    </a:moveTo>
                    <a:lnTo>
                      <a:pt x="153" y="163"/>
                    </a:lnTo>
                    <a:lnTo>
                      <a:pt x="151" y="159"/>
                    </a:lnTo>
                    <a:lnTo>
                      <a:pt x="151" y="158"/>
                    </a:lnTo>
                    <a:lnTo>
                      <a:pt x="153" y="154"/>
                    </a:lnTo>
                    <a:lnTo>
                      <a:pt x="153" y="152"/>
                    </a:lnTo>
                    <a:lnTo>
                      <a:pt x="151" y="149"/>
                    </a:lnTo>
                    <a:lnTo>
                      <a:pt x="151" y="147"/>
                    </a:lnTo>
                    <a:lnTo>
                      <a:pt x="149" y="145"/>
                    </a:lnTo>
                    <a:lnTo>
                      <a:pt x="147" y="141"/>
                    </a:lnTo>
                    <a:lnTo>
                      <a:pt x="147" y="140"/>
                    </a:lnTo>
                    <a:lnTo>
                      <a:pt x="147" y="138"/>
                    </a:lnTo>
                    <a:lnTo>
                      <a:pt x="149" y="138"/>
                    </a:lnTo>
                    <a:lnTo>
                      <a:pt x="150" y="140"/>
                    </a:lnTo>
                    <a:lnTo>
                      <a:pt x="153" y="140"/>
                    </a:lnTo>
                    <a:lnTo>
                      <a:pt x="153" y="138"/>
                    </a:lnTo>
                    <a:lnTo>
                      <a:pt x="154" y="136"/>
                    </a:lnTo>
                    <a:lnTo>
                      <a:pt x="154" y="132"/>
                    </a:lnTo>
                    <a:lnTo>
                      <a:pt x="153" y="129"/>
                    </a:lnTo>
                    <a:lnTo>
                      <a:pt x="150" y="127"/>
                    </a:lnTo>
                    <a:lnTo>
                      <a:pt x="147" y="125"/>
                    </a:lnTo>
                    <a:lnTo>
                      <a:pt x="147" y="123"/>
                    </a:lnTo>
                    <a:lnTo>
                      <a:pt x="149" y="121"/>
                    </a:lnTo>
                    <a:lnTo>
                      <a:pt x="153" y="123"/>
                    </a:lnTo>
                    <a:lnTo>
                      <a:pt x="154" y="123"/>
                    </a:lnTo>
                    <a:lnTo>
                      <a:pt x="154" y="121"/>
                    </a:lnTo>
                    <a:lnTo>
                      <a:pt x="153" y="118"/>
                    </a:lnTo>
                    <a:lnTo>
                      <a:pt x="153" y="114"/>
                    </a:lnTo>
                    <a:lnTo>
                      <a:pt x="151" y="112"/>
                    </a:lnTo>
                    <a:lnTo>
                      <a:pt x="150" y="112"/>
                    </a:lnTo>
                    <a:lnTo>
                      <a:pt x="146" y="114"/>
                    </a:lnTo>
                    <a:lnTo>
                      <a:pt x="141" y="112"/>
                    </a:lnTo>
                    <a:lnTo>
                      <a:pt x="137" y="110"/>
                    </a:lnTo>
                    <a:lnTo>
                      <a:pt x="135" y="107"/>
                    </a:lnTo>
                    <a:lnTo>
                      <a:pt x="132" y="102"/>
                    </a:lnTo>
                    <a:lnTo>
                      <a:pt x="129" y="92"/>
                    </a:lnTo>
                    <a:lnTo>
                      <a:pt x="127" y="86"/>
                    </a:lnTo>
                    <a:lnTo>
                      <a:pt x="120" y="81"/>
                    </a:lnTo>
                    <a:lnTo>
                      <a:pt x="118" y="79"/>
                    </a:lnTo>
                    <a:lnTo>
                      <a:pt x="114" y="79"/>
                    </a:lnTo>
                    <a:lnTo>
                      <a:pt x="114" y="77"/>
                    </a:lnTo>
                    <a:lnTo>
                      <a:pt x="115" y="77"/>
                    </a:lnTo>
                    <a:lnTo>
                      <a:pt x="122" y="77"/>
                    </a:lnTo>
                    <a:lnTo>
                      <a:pt x="131" y="80"/>
                    </a:lnTo>
                    <a:lnTo>
                      <a:pt x="137" y="81"/>
                    </a:lnTo>
                    <a:lnTo>
                      <a:pt x="142" y="83"/>
                    </a:lnTo>
                    <a:lnTo>
                      <a:pt x="147" y="81"/>
                    </a:lnTo>
                    <a:lnTo>
                      <a:pt x="151" y="79"/>
                    </a:lnTo>
                    <a:lnTo>
                      <a:pt x="154" y="75"/>
                    </a:lnTo>
                    <a:lnTo>
                      <a:pt x="155" y="70"/>
                    </a:lnTo>
                    <a:lnTo>
                      <a:pt x="155" y="66"/>
                    </a:lnTo>
                    <a:lnTo>
                      <a:pt x="154" y="62"/>
                    </a:lnTo>
                    <a:lnTo>
                      <a:pt x="151" y="58"/>
                    </a:lnTo>
                    <a:lnTo>
                      <a:pt x="149" y="55"/>
                    </a:lnTo>
                    <a:lnTo>
                      <a:pt x="142" y="51"/>
                    </a:lnTo>
                    <a:lnTo>
                      <a:pt x="142" y="53"/>
                    </a:lnTo>
                    <a:lnTo>
                      <a:pt x="142" y="54"/>
                    </a:lnTo>
                    <a:lnTo>
                      <a:pt x="141" y="57"/>
                    </a:lnTo>
                    <a:lnTo>
                      <a:pt x="140" y="55"/>
                    </a:lnTo>
                    <a:lnTo>
                      <a:pt x="138" y="53"/>
                    </a:lnTo>
                    <a:lnTo>
                      <a:pt x="136" y="48"/>
                    </a:lnTo>
                    <a:lnTo>
                      <a:pt x="132" y="45"/>
                    </a:lnTo>
                    <a:lnTo>
                      <a:pt x="128" y="42"/>
                    </a:lnTo>
                    <a:lnTo>
                      <a:pt x="124" y="42"/>
                    </a:lnTo>
                    <a:lnTo>
                      <a:pt x="123" y="42"/>
                    </a:lnTo>
                    <a:lnTo>
                      <a:pt x="124" y="45"/>
                    </a:lnTo>
                    <a:lnTo>
                      <a:pt x="125" y="49"/>
                    </a:lnTo>
                    <a:lnTo>
                      <a:pt x="125" y="50"/>
                    </a:lnTo>
                    <a:lnTo>
                      <a:pt x="122" y="49"/>
                    </a:lnTo>
                    <a:lnTo>
                      <a:pt x="119" y="46"/>
                    </a:lnTo>
                    <a:lnTo>
                      <a:pt x="118" y="42"/>
                    </a:lnTo>
                    <a:lnTo>
                      <a:pt x="115" y="40"/>
                    </a:lnTo>
                    <a:lnTo>
                      <a:pt x="110" y="37"/>
                    </a:lnTo>
                    <a:lnTo>
                      <a:pt x="106" y="35"/>
                    </a:lnTo>
                    <a:lnTo>
                      <a:pt x="103" y="33"/>
                    </a:lnTo>
                    <a:lnTo>
                      <a:pt x="103" y="35"/>
                    </a:lnTo>
                    <a:lnTo>
                      <a:pt x="103" y="36"/>
                    </a:lnTo>
                    <a:lnTo>
                      <a:pt x="106" y="40"/>
                    </a:lnTo>
                    <a:lnTo>
                      <a:pt x="105" y="41"/>
                    </a:lnTo>
                    <a:lnTo>
                      <a:pt x="102" y="40"/>
                    </a:lnTo>
                    <a:lnTo>
                      <a:pt x="98" y="35"/>
                    </a:lnTo>
                    <a:lnTo>
                      <a:pt x="96" y="29"/>
                    </a:lnTo>
                    <a:lnTo>
                      <a:pt x="96" y="26"/>
                    </a:lnTo>
                    <a:lnTo>
                      <a:pt x="96" y="20"/>
                    </a:lnTo>
                    <a:lnTo>
                      <a:pt x="98" y="16"/>
                    </a:lnTo>
                    <a:lnTo>
                      <a:pt x="102" y="14"/>
                    </a:lnTo>
                    <a:lnTo>
                      <a:pt x="107" y="13"/>
                    </a:lnTo>
                    <a:lnTo>
                      <a:pt x="114" y="14"/>
                    </a:lnTo>
                    <a:lnTo>
                      <a:pt x="120" y="16"/>
                    </a:lnTo>
                    <a:lnTo>
                      <a:pt x="128" y="22"/>
                    </a:lnTo>
                    <a:lnTo>
                      <a:pt x="133" y="24"/>
                    </a:lnTo>
                    <a:lnTo>
                      <a:pt x="137" y="24"/>
                    </a:lnTo>
                    <a:lnTo>
                      <a:pt x="142" y="24"/>
                    </a:lnTo>
                    <a:lnTo>
                      <a:pt x="145" y="23"/>
                    </a:lnTo>
                    <a:lnTo>
                      <a:pt x="146" y="22"/>
                    </a:lnTo>
                    <a:lnTo>
                      <a:pt x="145" y="22"/>
                    </a:lnTo>
                    <a:lnTo>
                      <a:pt x="144" y="20"/>
                    </a:lnTo>
                    <a:lnTo>
                      <a:pt x="141" y="20"/>
                    </a:lnTo>
                    <a:lnTo>
                      <a:pt x="136" y="19"/>
                    </a:lnTo>
                    <a:lnTo>
                      <a:pt x="127" y="14"/>
                    </a:lnTo>
                    <a:lnTo>
                      <a:pt x="122" y="11"/>
                    </a:lnTo>
                    <a:lnTo>
                      <a:pt x="119" y="9"/>
                    </a:lnTo>
                    <a:lnTo>
                      <a:pt x="120" y="9"/>
                    </a:lnTo>
                    <a:lnTo>
                      <a:pt x="122" y="9"/>
                    </a:lnTo>
                    <a:lnTo>
                      <a:pt x="125" y="11"/>
                    </a:lnTo>
                    <a:lnTo>
                      <a:pt x="128" y="11"/>
                    </a:lnTo>
                    <a:lnTo>
                      <a:pt x="136" y="14"/>
                    </a:lnTo>
                    <a:lnTo>
                      <a:pt x="147" y="16"/>
                    </a:lnTo>
                    <a:lnTo>
                      <a:pt x="149" y="16"/>
                    </a:lnTo>
                    <a:lnTo>
                      <a:pt x="151" y="15"/>
                    </a:lnTo>
                    <a:lnTo>
                      <a:pt x="153" y="13"/>
                    </a:lnTo>
                    <a:lnTo>
                      <a:pt x="153" y="11"/>
                    </a:lnTo>
                    <a:lnTo>
                      <a:pt x="151" y="7"/>
                    </a:lnTo>
                    <a:lnTo>
                      <a:pt x="150" y="4"/>
                    </a:lnTo>
                    <a:lnTo>
                      <a:pt x="149" y="2"/>
                    </a:lnTo>
                    <a:lnTo>
                      <a:pt x="147" y="4"/>
                    </a:lnTo>
                    <a:lnTo>
                      <a:pt x="147" y="5"/>
                    </a:lnTo>
                    <a:lnTo>
                      <a:pt x="147" y="7"/>
                    </a:lnTo>
                    <a:lnTo>
                      <a:pt x="146" y="10"/>
                    </a:lnTo>
                    <a:lnTo>
                      <a:pt x="145" y="11"/>
                    </a:lnTo>
                    <a:lnTo>
                      <a:pt x="142" y="11"/>
                    </a:lnTo>
                    <a:lnTo>
                      <a:pt x="131" y="7"/>
                    </a:lnTo>
                    <a:lnTo>
                      <a:pt x="120" y="4"/>
                    </a:lnTo>
                    <a:lnTo>
                      <a:pt x="112" y="4"/>
                    </a:lnTo>
                    <a:lnTo>
                      <a:pt x="107" y="4"/>
                    </a:lnTo>
                    <a:lnTo>
                      <a:pt x="103" y="5"/>
                    </a:lnTo>
                    <a:lnTo>
                      <a:pt x="100" y="7"/>
                    </a:lnTo>
                    <a:lnTo>
                      <a:pt x="96" y="9"/>
                    </a:lnTo>
                    <a:lnTo>
                      <a:pt x="93" y="13"/>
                    </a:lnTo>
                    <a:lnTo>
                      <a:pt x="90" y="16"/>
                    </a:lnTo>
                    <a:lnTo>
                      <a:pt x="89" y="20"/>
                    </a:lnTo>
                    <a:lnTo>
                      <a:pt x="89" y="24"/>
                    </a:lnTo>
                    <a:lnTo>
                      <a:pt x="89" y="29"/>
                    </a:lnTo>
                    <a:lnTo>
                      <a:pt x="90" y="33"/>
                    </a:lnTo>
                    <a:lnTo>
                      <a:pt x="93" y="37"/>
                    </a:lnTo>
                    <a:lnTo>
                      <a:pt x="97" y="41"/>
                    </a:lnTo>
                    <a:lnTo>
                      <a:pt x="101" y="45"/>
                    </a:lnTo>
                    <a:lnTo>
                      <a:pt x="107" y="49"/>
                    </a:lnTo>
                    <a:lnTo>
                      <a:pt x="122" y="55"/>
                    </a:lnTo>
                    <a:lnTo>
                      <a:pt x="136" y="59"/>
                    </a:lnTo>
                    <a:lnTo>
                      <a:pt x="144" y="63"/>
                    </a:lnTo>
                    <a:lnTo>
                      <a:pt x="147" y="67"/>
                    </a:lnTo>
                    <a:lnTo>
                      <a:pt x="149" y="71"/>
                    </a:lnTo>
                    <a:lnTo>
                      <a:pt x="147" y="73"/>
                    </a:lnTo>
                    <a:lnTo>
                      <a:pt x="146" y="75"/>
                    </a:lnTo>
                    <a:lnTo>
                      <a:pt x="144" y="76"/>
                    </a:lnTo>
                    <a:lnTo>
                      <a:pt x="141" y="77"/>
                    </a:lnTo>
                    <a:lnTo>
                      <a:pt x="137" y="76"/>
                    </a:lnTo>
                    <a:lnTo>
                      <a:pt x="125" y="73"/>
                    </a:lnTo>
                    <a:lnTo>
                      <a:pt x="115" y="72"/>
                    </a:lnTo>
                    <a:lnTo>
                      <a:pt x="105" y="72"/>
                    </a:lnTo>
                    <a:lnTo>
                      <a:pt x="93" y="72"/>
                    </a:lnTo>
                    <a:lnTo>
                      <a:pt x="84" y="73"/>
                    </a:lnTo>
                    <a:lnTo>
                      <a:pt x="76" y="77"/>
                    </a:lnTo>
                    <a:lnTo>
                      <a:pt x="70" y="83"/>
                    </a:lnTo>
                    <a:lnTo>
                      <a:pt x="68" y="84"/>
                    </a:lnTo>
                    <a:lnTo>
                      <a:pt x="66" y="85"/>
                    </a:lnTo>
                    <a:lnTo>
                      <a:pt x="65" y="85"/>
                    </a:lnTo>
                    <a:lnTo>
                      <a:pt x="62" y="84"/>
                    </a:lnTo>
                    <a:lnTo>
                      <a:pt x="59" y="85"/>
                    </a:lnTo>
                    <a:lnTo>
                      <a:pt x="57" y="88"/>
                    </a:lnTo>
                    <a:lnTo>
                      <a:pt x="54" y="92"/>
                    </a:lnTo>
                    <a:lnTo>
                      <a:pt x="52" y="93"/>
                    </a:lnTo>
                    <a:lnTo>
                      <a:pt x="50" y="92"/>
                    </a:lnTo>
                    <a:lnTo>
                      <a:pt x="48" y="88"/>
                    </a:lnTo>
                    <a:lnTo>
                      <a:pt x="44" y="83"/>
                    </a:lnTo>
                    <a:lnTo>
                      <a:pt x="41" y="80"/>
                    </a:lnTo>
                    <a:lnTo>
                      <a:pt x="40" y="79"/>
                    </a:lnTo>
                    <a:lnTo>
                      <a:pt x="40" y="76"/>
                    </a:lnTo>
                    <a:lnTo>
                      <a:pt x="42" y="72"/>
                    </a:lnTo>
                    <a:lnTo>
                      <a:pt x="44" y="70"/>
                    </a:lnTo>
                    <a:lnTo>
                      <a:pt x="45" y="71"/>
                    </a:lnTo>
                    <a:lnTo>
                      <a:pt x="46" y="75"/>
                    </a:lnTo>
                    <a:lnTo>
                      <a:pt x="48" y="80"/>
                    </a:lnTo>
                    <a:lnTo>
                      <a:pt x="49" y="84"/>
                    </a:lnTo>
                    <a:lnTo>
                      <a:pt x="50" y="84"/>
                    </a:lnTo>
                    <a:lnTo>
                      <a:pt x="52" y="84"/>
                    </a:lnTo>
                    <a:lnTo>
                      <a:pt x="53" y="81"/>
                    </a:lnTo>
                    <a:lnTo>
                      <a:pt x="55" y="76"/>
                    </a:lnTo>
                    <a:lnTo>
                      <a:pt x="55" y="72"/>
                    </a:lnTo>
                    <a:lnTo>
                      <a:pt x="57" y="71"/>
                    </a:lnTo>
                    <a:lnTo>
                      <a:pt x="58" y="71"/>
                    </a:lnTo>
                    <a:lnTo>
                      <a:pt x="59" y="75"/>
                    </a:lnTo>
                    <a:lnTo>
                      <a:pt x="62" y="77"/>
                    </a:lnTo>
                    <a:lnTo>
                      <a:pt x="63" y="79"/>
                    </a:lnTo>
                    <a:lnTo>
                      <a:pt x="65" y="77"/>
                    </a:lnTo>
                    <a:lnTo>
                      <a:pt x="66" y="75"/>
                    </a:lnTo>
                    <a:lnTo>
                      <a:pt x="66" y="72"/>
                    </a:lnTo>
                    <a:lnTo>
                      <a:pt x="66" y="70"/>
                    </a:lnTo>
                    <a:lnTo>
                      <a:pt x="66" y="68"/>
                    </a:lnTo>
                    <a:lnTo>
                      <a:pt x="66" y="67"/>
                    </a:lnTo>
                    <a:lnTo>
                      <a:pt x="67" y="67"/>
                    </a:lnTo>
                    <a:lnTo>
                      <a:pt x="70" y="70"/>
                    </a:lnTo>
                    <a:lnTo>
                      <a:pt x="72" y="71"/>
                    </a:lnTo>
                    <a:lnTo>
                      <a:pt x="75" y="71"/>
                    </a:lnTo>
                    <a:lnTo>
                      <a:pt x="75" y="70"/>
                    </a:lnTo>
                    <a:lnTo>
                      <a:pt x="74" y="66"/>
                    </a:lnTo>
                    <a:lnTo>
                      <a:pt x="72" y="63"/>
                    </a:lnTo>
                    <a:lnTo>
                      <a:pt x="70" y="61"/>
                    </a:lnTo>
                    <a:lnTo>
                      <a:pt x="68" y="59"/>
                    </a:lnTo>
                    <a:lnTo>
                      <a:pt x="67" y="59"/>
                    </a:lnTo>
                    <a:lnTo>
                      <a:pt x="65" y="61"/>
                    </a:lnTo>
                    <a:lnTo>
                      <a:pt x="63" y="61"/>
                    </a:lnTo>
                    <a:lnTo>
                      <a:pt x="63" y="58"/>
                    </a:lnTo>
                    <a:lnTo>
                      <a:pt x="66" y="53"/>
                    </a:lnTo>
                    <a:lnTo>
                      <a:pt x="67" y="49"/>
                    </a:lnTo>
                    <a:lnTo>
                      <a:pt x="68" y="40"/>
                    </a:lnTo>
                    <a:lnTo>
                      <a:pt x="70" y="29"/>
                    </a:lnTo>
                    <a:lnTo>
                      <a:pt x="71" y="27"/>
                    </a:lnTo>
                    <a:lnTo>
                      <a:pt x="71" y="26"/>
                    </a:lnTo>
                    <a:lnTo>
                      <a:pt x="72" y="26"/>
                    </a:lnTo>
                    <a:lnTo>
                      <a:pt x="72" y="28"/>
                    </a:lnTo>
                    <a:lnTo>
                      <a:pt x="72" y="31"/>
                    </a:lnTo>
                    <a:lnTo>
                      <a:pt x="72" y="32"/>
                    </a:lnTo>
                    <a:lnTo>
                      <a:pt x="74" y="35"/>
                    </a:lnTo>
                    <a:lnTo>
                      <a:pt x="76" y="33"/>
                    </a:lnTo>
                    <a:lnTo>
                      <a:pt x="77" y="29"/>
                    </a:lnTo>
                    <a:lnTo>
                      <a:pt x="79" y="26"/>
                    </a:lnTo>
                    <a:lnTo>
                      <a:pt x="79" y="24"/>
                    </a:lnTo>
                    <a:lnTo>
                      <a:pt x="75" y="19"/>
                    </a:lnTo>
                    <a:lnTo>
                      <a:pt x="72" y="18"/>
                    </a:lnTo>
                    <a:lnTo>
                      <a:pt x="71" y="16"/>
                    </a:lnTo>
                    <a:lnTo>
                      <a:pt x="71" y="14"/>
                    </a:lnTo>
                    <a:lnTo>
                      <a:pt x="71" y="13"/>
                    </a:lnTo>
                    <a:lnTo>
                      <a:pt x="70" y="10"/>
                    </a:lnTo>
                    <a:lnTo>
                      <a:pt x="70" y="9"/>
                    </a:lnTo>
                    <a:lnTo>
                      <a:pt x="68" y="7"/>
                    </a:lnTo>
                    <a:lnTo>
                      <a:pt x="65" y="10"/>
                    </a:lnTo>
                    <a:lnTo>
                      <a:pt x="62" y="13"/>
                    </a:lnTo>
                    <a:lnTo>
                      <a:pt x="59" y="14"/>
                    </a:lnTo>
                    <a:lnTo>
                      <a:pt x="58" y="14"/>
                    </a:lnTo>
                    <a:lnTo>
                      <a:pt x="59" y="11"/>
                    </a:lnTo>
                    <a:lnTo>
                      <a:pt x="59" y="10"/>
                    </a:lnTo>
                    <a:lnTo>
                      <a:pt x="58" y="7"/>
                    </a:lnTo>
                    <a:lnTo>
                      <a:pt x="57" y="5"/>
                    </a:lnTo>
                    <a:lnTo>
                      <a:pt x="53" y="0"/>
                    </a:lnTo>
                    <a:lnTo>
                      <a:pt x="52" y="2"/>
                    </a:lnTo>
                    <a:lnTo>
                      <a:pt x="50" y="4"/>
                    </a:lnTo>
                    <a:lnTo>
                      <a:pt x="49" y="6"/>
                    </a:lnTo>
                    <a:lnTo>
                      <a:pt x="46" y="9"/>
                    </a:lnTo>
                    <a:lnTo>
                      <a:pt x="46" y="11"/>
                    </a:lnTo>
                    <a:lnTo>
                      <a:pt x="46" y="14"/>
                    </a:lnTo>
                    <a:lnTo>
                      <a:pt x="45" y="14"/>
                    </a:lnTo>
                    <a:lnTo>
                      <a:pt x="44" y="11"/>
                    </a:lnTo>
                    <a:lnTo>
                      <a:pt x="42" y="10"/>
                    </a:lnTo>
                    <a:lnTo>
                      <a:pt x="40" y="7"/>
                    </a:lnTo>
                    <a:lnTo>
                      <a:pt x="39" y="6"/>
                    </a:lnTo>
                    <a:lnTo>
                      <a:pt x="37" y="9"/>
                    </a:lnTo>
                    <a:lnTo>
                      <a:pt x="36" y="11"/>
                    </a:lnTo>
                    <a:lnTo>
                      <a:pt x="36" y="14"/>
                    </a:lnTo>
                    <a:lnTo>
                      <a:pt x="36" y="16"/>
                    </a:lnTo>
                    <a:lnTo>
                      <a:pt x="36" y="19"/>
                    </a:lnTo>
                    <a:lnTo>
                      <a:pt x="35" y="19"/>
                    </a:lnTo>
                    <a:lnTo>
                      <a:pt x="33" y="18"/>
                    </a:lnTo>
                    <a:lnTo>
                      <a:pt x="31" y="18"/>
                    </a:lnTo>
                    <a:lnTo>
                      <a:pt x="27" y="19"/>
                    </a:lnTo>
                    <a:lnTo>
                      <a:pt x="26" y="22"/>
                    </a:lnTo>
                    <a:lnTo>
                      <a:pt x="27" y="27"/>
                    </a:lnTo>
                    <a:lnTo>
                      <a:pt x="28" y="31"/>
                    </a:lnTo>
                    <a:lnTo>
                      <a:pt x="31" y="35"/>
                    </a:lnTo>
                    <a:lnTo>
                      <a:pt x="33" y="35"/>
                    </a:lnTo>
                    <a:lnTo>
                      <a:pt x="33" y="32"/>
                    </a:lnTo>
                    <a:lnTo>
                      <a:pt x="32" y="28"/>
                    </a:lnTo>
                    <a:lnTo>
                      <a:pt x="32" y="27"/>
                    </a:lnTo>
                    <a:lnTo>
                      <a:pt x="33" y="26"/>
                    </a:lnTo>
                    <a:lnTo>
                      <a:pt x="35" y="27"/>
                    </a:lnTo>
                    <a:lnTo>
                      <a:pt x="36" y="29"/>
                    </a:lnTo>
                    <a:lnTo>
                      <a:pt x="37" y="36"/>
                    </a:lnTo>
                    <a:lnTo>
                      <a:pt x="39" y="44"/>
                    </a:lnTo>
                    <a:lnTo>
                      <a:pt x="40" y="50"/>
                    </a:lnTo>
                    <a:lnTo>
                      <a:pt x="44" y="57"/>
                    </a:lnTo>
                    <a:lnTo>
                      <a:pt x="45" y="59"/>
                    </a:lnTo>
                    <a:lnTo>
                      <a:pt x="45" y="61"/>
                    </a:lnTo>
                    <a:lnTo>
                      <a:pt x="44" y="61"/>
                    </a:lnTo>
                    <a:lnTo>
                      <a:pt x="41" y="59"/>
                    </a:lnTo>
                    <a:lnTo>
                      <a:pt x="40" y="59"/>
                    </a:lnTo>
                    <a:lnTo>
                      <a:pt x="39" y="59"/>
                    </a:lnTo>
                    <a:lnTo>
                      <a:pt x="37" y="62"/>
                    </a:lnTo>
                    <a:lnTo>
                      <a:pt x="36" y="73"/>
                    </a:lnTo>
                    <a:lnTo>
                      <a:pt x="37" y="84"/>
                    </a:lnTo>
                    <a:lnTo>
                      <a:pt x="40" y="94"/>
                    </a:lnTo>
                    <a:lnTo>
                      <a:pt x="44" y="103"/>
                    </a:lnTo>
                    <a:lnTo>
                      <a:pt x="44" y="107"/>
                    </a:lnTo>
                    <a:lnTo>
                      <a:pt x="44" y="112"/>
                    </a:lnTo>
                    <a:lnTo>
                      <a:pt x="41" y="118"/>
                    </a:lnTo>
                    <a:lnTo>
                      <a:pt x="39" y="123"/>
                    </a:lnTo>
                    <a:lnTo>
                      <a:pt x="33" y="129"/>
                    </a:lnTo>
                    <a:lnTo>
                      <a:pt x="23" y="140"/>
                    </a:lnTo>
                    <a:lnTo>
                      <a:pt x="17" y="145"/>
                    </a:lnTo>
                    <a:lnTo>
                      <a:pt x="10" y="149"/>
                    </a:lnTo>
                    <a:lnTo>
                      <a:pt x="5" y="151"/>
                    </a:lnTo>
                    <a:lnTo>
                      <a:pt x="2" y="154"/>
                    </a:lnTo>
                    <a:lnTo>
                      <a:pt x="1" y="158"/>
                    </a:lnTo>
                    <a:lnTo>
                      <a:pt x="0" y="162"/>
                    </a:lnTo>
                    <a:lnTo>
                      <a:pt x="0" y="164"/>
                    </a:lnTo>
                    <a:lnTo>
                      <a:pt x="6" y="162"/>
                    </a:lnTo>
                    <a:lnTo>
                      <a:pt x="11" y="160"/>
                    </a:lnTo>
                    <a:lnTo>
                      <a:pt x="13" y="158"/>
                    </a:lnTo>
                    <a:lnTo>
                      <a:pt x="14" y="155"/>
                    </a:lnTo>
                    <a:lnTo>
                      <a:pt x="14" y="154"/>
                    </a:lnTo>
                    <a:lnTo>
                      <a:pt x="18" y="152"/>
                    </a:lnTo>
                    <a:lnTo>
                      <a:pt x="20" y="150"/>
                    </a:lnTo>
                    <a:lnTo>
                      <a:pt x="23" y="147"/>
                    </a:lnTo>
                    <a:lnTo>
                      <a:pt x="23" y="149"/>
                    </a:lnTo>
                    <a:lnTo>
                      <a:pt x="22" y="154"/>
                    </a:lnTo>
                    <a:lnTo>
                      <a:pt x="22" y="155"/>
                    </a:lnTo>
                    <a:lnTo>
                      <a:pt x="22" y="158"/>
                    </a:lnTo>
                    <a:lnTo>
                      <a:pt x="23" y="159"/>
                    </a:lnTo>
                    <a:lnTo>
                      <a:pt x="27" y="163"/>
                    </a:lnTo>
                    <a:lnTo>
                      <a:pt x="28" y="159"/>
                    </a:lnTo>
                    <a:lnTo>
                      <a:pt x="30" y="156"/>
                    </a:lnTo>
                    <a:lnTo>
                      <a:pt x="32" y="151"/>
                    </a:lnTo>
                    <a:lnTo>
                      <a:pt x="33" y="149"/>
                    </a:lnTo>
                    <a:lnTo>
                      <a:pt x="33" y="143"/>
                    </a:lnTo>
                    <a:lnTo>
                      <a:pt x="33" y="138"/>
                    </a:lnTo>
                    <a:lnTo>
                      <a:pt x="33" y="137"/>
                    </a:lnTo>
                    <a:lnTo>
                      <a:pt x="35" y="136"/>
                    </a:lnTo>
                    <a:lnTo>
                      <a:pt x="36" y="137"/>
                    </a:lnTo>
                    <a:lnTo>
                      <a:pt x="36" y="140"/>
                    </a:lnTo>
                    <a:lnTo>
                      <a:pt x="39" y="141"/>
                    </a:lnTo>
                    <a:lnTo>
                      <a:pt x="41" y="140"/>
                    </a:lnTo>
                    <a:lnTo>
                      <a:pt x="44" y="134"/>
                    </a:lnTo>
                    <a:lnTo>
                      <a:pt x="45" y="130"/>
                    </a:lnTo>
                    <a:lnTo>
                      <a:pt x="45" y="128"/>
                    </a:lnTo>
                    <a:lnTo>
                      <a:pt x="45" y="125"/>
                    </a:lnTo>
                    <a:lnTo>
                      <a:pt x="45" y="124"/>
                    </a:lnTo>
                    <a:lnTo>
                      <a:pt x="46" y="123"/>
                    </a:lnTo>
                    <a:lnTo>
                      <a:pt x="46" y="124"/>
                    </a:lnTo>
                    <a:lnTo>
                      <a:pt x="48" y="128"/>
                    </a:lnTo>
                    <a:lnTo>
                      <a:pt x="49" y="129"/>
                    </a:lnTo>
                    <a:lnTo>
                      <a:pt x="50" y="129"/>
                    </a:lnTo>
                    <a:lnTo>
                      <a:pt x="52" y="128"/>
                    </a:lnTo>
                    <a:lnTo>
                      <a:pt x="54" y="125"/>
                    </a:lnTo>
                    <a:lnTo>
                      <a:pt x="55" y="123"/>
                    </a:lnTo>
                    <a:lnTo>
                      <a:pt x="55" y="119"/>
                    </a:lnTo>
                    <a:lnTo>
                      <a:pt x="57" y="115"/>
                    </a:lnTo>
                    <a:lnTo>
                      <a:pt x="58" y="114"/>
                    </a:lnTo>
                    <a:lnTo>
                      <a:pt x="59" y="116"/>
                    </a:lnTo>
                    <a:lnTo>
                      <a:pt x="61" y="118"/>
                    </a:lnTo>
                    <a:lnTo>
                      <a:pt x="62" y="116"/>
                    </a:lnTo>
                    <a:lnTo>
                      <a:pt x="65" y="114"/>
                    </a:lnTo>
                    <a:lnTo>
                      <a:pt x="65" y="112"/>
                    </a:lnTo>
                    <a:lnTo>
                      <a:pt x="63" y="110"/>
                    </a:lnTo>
                    <a:lnTo>
                      <a:pt x="62" y="108"/>
                    </a:lnTo>
                    <a:lnTo>
                      <a:pt x="62" y="106"/>
                    </a:lnTo>
                    <a:lnTo>
                      <a:pt x="62" y="103"/>
                    </a:lnTo>
                    <a:lnTo>
                      <a:pt x="63" y="99"/>
                    </a:lnTo>
                    <a:lnTo>
                      <a:pt x="66" y="95"/>
                    </a:lnTo>
                    <a:lnTo>
                      <a:pt x="68" y="92"/>
                    </a:lnTo>
                    <a:lnTo>
                      <a:pt x="70" y="90"/>
                    </a:lnTo>
                    <a:lnTo>
                      <a:pt x="71" y="92"/>
                    </a:lnTo>
                    <a:lnTo>
                      <a:pt x="70" y="93"/>
                    </a:lnTo>
                    <a:lnTo>
                      <a:pt x="70" y="95"/>
                    </a:lnTo>
                    <a:lnTo>
                      <a:pt x="71" y="97"/>
                    </a:lnTo>
                    <a:lnTo>
                      <a:pt x="74" y="95"/>
                    </a:lnTo>
                    <a:lnTo>
                      <a:pt x="79" y="93"/>
                    </a:lnTo>
                    <a:lnTo>
                      <a:pt x="84" y="92"/>
                    </a:lnTo>
                    <a:lnTo>
                      <a:pt x="88" y="92"/>
                    </a:lnTo>
                    <a:lnTo>
                      <a:pt x="90" y="92"/>
                    </a:lnTo>
                    <a:lnTo>
                      <a:pt x="94" y="92"/>
                    </a:lnTo>
                    <a:lnTo>
                      <a:pt x="97" y="92"/>
                    </a:lnTo>
                    <a:lnTo>
                      <a:pt x="97" y="89"/>
                    </a:lnTo>
                    <a:lnTo>
                      <a:pt x="97" y="86"/>
                    </a:lnTo>
                    <a:lnTo>
                      <a:pt x="94" y="84"/>
                    </a:lnTo>
                    <a:lnTo>
                      <a:pt x="93" y="83"/>
                    </a:lnTo>
                    <a:lnTo>
                      <a:pt x="94" y="81"/>
                    </a:lnTo>
                    <a:lnTo>
                      <a:pt x="97" y="83"/>
                    </a:lnTo>
                    <a:lnTo>
                      <a:pt x="101" y="88"/>
                    </a:lnTo>
                    <a:lnTo>
                      <a:pt x="110" y="102"/>
                    </a:lnTo>
                    <a:lnTo>
                      <a:pt x="118" y="111"/>
                    </a:lnTo>
                    <a:lnTo>
                      <a:pt x="124" y="116"/>
                    </a:lnTo>
                    <a:lnTo>
                      <a:pt x="131" y="119"/>
                    </a:lnTo>
                    <a:lnTo>
                      <a:pt x="137" y="121"/>
                    </a:lnTo>
                    <a:lnTo>
                      <a:pt x="141" y="124"/>
                    </a:lnTo>
                    <a:lnTo>
                      <a:pt x="142" y="127"/>
                    </a:lnTo>
                    <a:lnTo>
                      <a:pt x="144" y="130"/>
                    </a:lnTo>
                    <a:lnTo>
                      <a:pt x="142" y="136"/>
                    </a:lnTo>
                    <a:lnTo>
                      <a:pt x="138" y="143"/>
                    </a:lnTo>
                    <a:lnTo>
                      <a:pt x="131" y="155"/>
                    </a:lnTo>
                    <a:lnTo>
                      <a:pt x="129" y="159"/>
                    </a:lnTo>
                    <a:lnTo>
                      <a:pt x="129" y="164"/>
                    </a:lnTo>
                    <a:lnTo>
                      <a:pt x="129" y="165"/>
                    </a:lnTo>
                    <a:lnTo>
                      <a:pt x="131" y="164"/>
                    </a:lnTo>
                    <a:lnTo>
                      <a:pt x="133" y="164"/>
                    </a:lnTo>
                    <a:lnTo>
                      <a:pt x="138" y="163"/>
                    </a:lnTo>
                    <a:lnTo>
                      <a:pt x="140" y="162"/>
                    </a:lnTo>
                    <a:lnTo>
                      <a:pt x="140" y="159"/>
                    </a:lnTo>
                    <a:lnTo>
                      <a:pt x="140" y="155"/>
                    </a:lnTo>
                    <a:lnTo>
                      <a:pt x="140" y="152"/>
                    </a:lnTo>
                    <a:lnTo>
                      <a:pt x="141" y="151"/>
                    </a:lnTo>
                    <a:lnTo>
                      <a:pt x="142" y="151"/>
                    </a:lnTo>
                    <a:lnTo>
                      <a:pt x="144" y="151"/>
                    </a:lnTo>
                    <a:lnTo>
                      <a:pt x="146" y="158"/>
                    </a:lnTo>
                    <a:lnTo>
                      <a:pt x="149" y="160"/>
                    </a:lnTo>
                    <a:lnTo>
                      <a:pt x="153"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27" name="Freeform 60"/>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28" name="Freeform 61"/>
              <p:cNvSpPr/>
              <p:nvPr userDrawn="1"/>
            </p:nvSpPr>
            <p:spPr bwMode="auto">
              <a:xfrm>
                <a:off x="150" y="185"/>
                <a:ext cx="2"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w 7"/>
                  <a:gd name="T39" fmla="*/ 0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 h="16">
                    <a:moveTo>
                      <a:pt x="4" y="0"/>
                    </a:moveTo>
                    <a:lnTo>
                      <a:pt x="4" y="0"/>
                    </a:lnTo>
                    <a:lnTo>
                      <a:pt x="3" y="2"/>
                    </a:lnTo>
                    <a:lnTo>
                      <a:pt x="2" y="4"/>
                    </a:lnTo>
                    <a:lnTo>
                      <a:pt x="2" y="8"/>
                    </a:lnTo>
                    <a:lnTo>
                      <a:pt x="0" y="12"/>
                    </a:lnTo>
                    <a:lnTo>
                      <a:pt x="2" y="15"/>
                    </a:lnTo>
                    <a:lnTo>
                      <a:pt x="3" y="16"/>
                    </a:lnTo>
                    <a:lnTo>
                      <a:pt x="4" y="15"/>
                    </a:lnTo>
                    <a:lnTo>
                      <a:pt x="7" y="12"/>
                    </a:lnTo>
                    <a:lnTo>
                      <a:pt x="7" y="7"/>
                    </a:lnTo>
                    <a:lnTo>
                      <a:pt x="7" y="4"/>
                    </a:lnTo>
                    <a:lnTo>
                      <a:pt x="6" y="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29" name="Freeform 62"/>
              <p:cNvSpPr/>
              <p:nvPr userDrawn="1"/>
            </p:nvSpPr>
            <p:spPr bwMode="auto">
              <a:xfrm>
                <a:off x="143" y="177"/>
                <a:ext cx="15" cy="32"/>
              </a:xfrm>
              <a:custGeom>
                <a:avLst/>
                <a:gdLst>
                  <a:gd name="T0" fmla="*/ 0 w 46"/>
                  <a:gd name="T1" fmla="*/ 0 h 97"/>
                  <a:gd name="T2" fmla="*/ 0 w 46"/>
                  <a:gd name="T3" fmla="*/ 0 h 97"/>
                  <a:gd name="T4" fmla="*/ 0 w 46"/>
                  <a:gd name="T5" fmla="*/ 0 h 97"/>
                  <a:gd name="T6" fmla="*/ 0 w 46"/>
                  <a:gd name="T7" fmla="*/ 0 h 97"/>
                  <a:gd name="T8" fmla="*/ 0 w 46"/>
                  <a:gd name="T9" fmla="*/ 0 h 97"/>
                  <a:gd name="T10" fmla="*/ 0 w 46"/>
                  <a:gd name="T11" fmla="*/ 0 h 97"/>
                  <a:gd name="T12" fmla="*/ 0 w 46"/>
                  <a:gd name="T13" fmla="*/ 0 h 97"/>
                  <a:gd name="T14" fmla="*/ 0 w 46"/>
                  <a:gd name="T15" fmla="*/ 0 h 97"/>
                  <a:gd name="T16" fmla="*/ 0 w 46"/>
                  <a:gd name="T17" fmla="*/ 0 h 97"/>
                  <a:gd name="T18" fmla="*/ 0 w 46"/>
                  <a:gd name="T19" fmla="*/ 0 h 97"/>
                  <a:gd name="T20" fmla="*/ 0 w 46"/>
                  <a:gd name="T21" fmla="*/ 0 h 97"/>
                  <a:gd name="T22" fmla="*/ 0 w 46"/>
                  <a:gd name="T23" fmla="*/ 0 h 97"/>
                  <a:gd name="T24" fmla="*/ 0 w 46"/>
                  <a:gd name="T25" fmla="*/ 0 h 97"/>
                  <a:gd name="T26" fmla="*/ 0 w 46"/>
                  <a:gd name="T27" fmla="*/ 0 h 97"/>
                  <a:gd name="T28" fmla="*/ 0 w 46"/>
                  <a:gd name="T29" fmla="*/ 0 h 97"/>
                  <a:gd name="T30" fmla="*/ 0 w 46"/>
                  <a:gd name="T31" fmla="*/ 0 h 97"/>
                  <a:gd name="T32" fmla="*/ 0 w 46"/>
                  <a:gd name="T33" fmla="*/ 0 h 97"/>
                  <a:gd name="T34" fmla="*/ 0 w 46"/>
                  <a:gd name="T35" fmla="*/ 0 h 97"/>
                  <a:gd name="T36" fmla="*/ 0 w 46"/>
                  <a:gd name="T37" fmla="*/ 0 h 97"/>
                  <a:gd name="T38" fmla="*/ 0 w 46"/>
                  <a:gd name="T39" fmla="*/ 0 h 97"/>
                  <a:gd name="T40" fmla="*/ 0 w 46"/>
                  <a:gd name="T41" fmla="*/ 0 h 97"/>
                  <a:gd name="T42" fmla="*/ 0 w 46"/>
                  <a:gd name="T43" fmla="*/ 0 h 97"/>
                  <a:gd name="T44" fmla="*/ 0 w 46"/>
                  <a:gd name="T45" fmla="*/ 0 h 97"/>
                  <a:gd name="T46" fmla="*/ 0 w 46"/>
                  <a:gd name="T47" fmla="*/ 0 h 97"/>
                  <a:gd name="T48" fmla="*/ 0 w 46"/>
                  <a:gd name="T49" fmla="*/ 0 h 97"/>
                  <a:gd name="T50" fmla="*/ 0 w 46"/>
                  <a:gd name="T51" fmla="*/ 0 h 97"/>
                  <a:gd name="T52" fmla="*/ 0 w 46"/>
                  <a:gd name="T53" fmla="*/ 0 h 97"/>
                  <a:gd name="T54" fmla="*/ 0 w 46"/>
                  <a:gd name="T55" fmla="*/ 0 h 97"/>
                  <a:gd name="T56" fmla="*/ 0 w 46"/>
                  <a:gd name="T57" fmla="*/ 0 h 97"/>
                  <a:gd name="T58" fmla="*/ 0 w 46"/>
                  <a:gd name="T59" fmla="*/ 0 h 97"/>
                  <a:gd name="T60" fmla="*/ 0 w 46"/>
                  <a:gd name="T61" fmla="*/ 0 h 97"/>
                  <a:gd name="T62" fmla="*/ 0 w 46"/>
                  <a:gd name="T63" fmla="*/ 0 h 97"/>
                  <a:gd name="T64" fmla="*/ 0 w 46"/>
                  <a:gd name="T65" fmla="*/ 0 h 97"/>
                  <a:gd name="T66" fmla="*/ 0 w 46"/>
                  <a:gd name="T67" fmla="*/ 0 h 97"/>
                  <a:gd name="T68" fmla="*/ 0 w 46"/>
                  <a:gd name="T69" fmla="*/ 0 h 97"/>
                  <a:gd name="T70" fmla="*/ 0 w 46"/>
                  <a:gd name="T71" fmla="*/ 0 h 97"/>
                  <a:gd name="T72" fmla="*/ 0 w 46"/>
                  <a:gd name="T73" fmla="*/ 0 h 97"/>
                  <a:gd name="T74" fmla="*/ 0 w 46"/>
                  <a:gd name="T75" fmla="*/ 0 h 97"/>
                  <a:gd name="T76" fmla="*/ 0 w 46"/>
                  <a:gd name="T77" fmla="*/ 0 h 97"/>
                  <a:gd name="T78" fmla="*/ 0 w 46"/>
                  <a:gd name="T79" fmla="*/ 0 h 97"/>
                  <a:gd name="T80" fmla="*/ 0 w 46"/>
                  <a:gd name="T81" fmla="*/ 0 h 97"/>
                  <a:gd name="T82" fmla="*/ 0 w 46"/>
                  <a:gd name="T83" fmla="*/ 0 h 97"/>
                  <a:gd name="T84" fmla="*/ 0 w 46"/>
                  <a:gd name="T85" fmla="*/ 0 h 97"/>
                  <a:gd name="T86" fmla="*/ 0 w 46"/>
                  <a:gd name="T87" fmla="*/ 0 h 97"/>
                  <a:gd name="T88" fmla="*/ 0 w 46"/>
                  <a:gd name="T89" fmla="*/ 0 h 97"/>
                  <a:gd name="T90" fmla="*/ 0 w 46"/>
                  <a:gd name="T91" fmla="*/ 0 h 97"/>
                  <a:gd name="T92" fmla="*/ 0 w 46"/>
                  <a:gd name="T93" fmla="*/ 0 h 97"/>
                  <a:gd name="T94" fmla="*/ 0 w 46"/>
                  <a:gd name="T95" fmla="*/ 0 h 97"/>
                  <a:gd name="T96" fmla="*/ 0 w 46"/>
                  <a:gd name="T97" fmla="*/ 0 h 97"/>
                  <a:gd name="T98" fmla="*/ 0 w 46"/>
                  <a:gd name="T99" fmla="*/ 0 h 97"/>
                  <a:gd name="T100" fmla="*/ 0 w 46"/>
                  <a:gd name="T101" fmla="*/ 0 h 97"/>
                  <a:gd name="T102" fmla="*/ 0 w 46"/>
                  <a:gd name="T103" fmla="*/ 0 h 97"/>
                  <a:gd name="T104" fmla="*/ 0 w 46"/>
                  <a:gd name="T105" fmla="*/ 0 h 97"/>
                  <a:gd name="T106" fmla="*/ 0 w 46"/>
                  <a:gd name="T107" fmla="*/ 0 h 97"/>
                  <a:gd name="T108" fmla="*/ 0 w 46"/>
                  <a:gd name="T109" fmla="*/ 0 h 97"/>
                  <a:gd name="T110" fmla="*/ 0 w 46"/>
                  <a:gd name="T111" fmla="*/ 0 h 97"/>
                  <a:gd name="T112" fmla="*/ 0 w 46"/>
                  <a:gd name="T113" fmla="*/ 0 h 97"/>
                  <a:gd name="T114" fmla="*/ 0 w 46"/>
                  <a:gd name="T115" fmla="*/ 0 h 97"/>
                  <a:gd name="T116" fmla="*/ 0 w 46"/>
                  <a:gd name="T117" fmla="*/ 0 h 97"/>
                  <a:gd name="T118" fmla="*/ 0 w 46"/>
                  <a:gd name="T119" fmla="*/ 0 h 97"/>
                  <a:gd name="T120" fmla="*/ 0 w 46"/>
                  <a:gd name="T121" fmla="*/ 0 h 97"/>
                  <a:gd name="T122" fmla="*/ 0 w 46"/>
                  <a:gd name="T123" fmla="*/ 0 h 97"/>
                  <a:gd name="T124" fmla="*/ 0 w 46"/>
                  <a:gd name="T125" fmla="*/ 0 h 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6" h="97">
                    <a:moveTo>
                      <a:pt x="11" y="0"/>
                    </a:moveTo>
                    <a:lnTo>
                      <a:pt x="11" y="1"/>
                    </a:lnTo>
                    <a:lnTo>
                      <a:pt x="8" y="13"/>
                    </a:lnTo>
                    <a:lnTo>
                      <a:pt x="7" y="15"/>
                    </a:lnTo>
                    <a:lnTo>
                      <a:pt x="8" y="19"/>
                    </a:lnTo>
                    <a:lnTo>
                      <a:pt x="11" y="20"/>
                    </a:lnTo>
                    <a:lnTo>
                      <a:pt x="12" y="22"/>
                    </a:lnTo>
                    <a:lnTo>
                      <a:pt x="13" y="24"/>
                    </a:lnTo>
                    <a:lnTo>
                      <a:pt x="13" y="28"/>
                    </a:lnTo>
                    <a:lnTo>
                      <a:pt x="13" y="33"/>
                    </a:lnTo>
                    <a:lnTo>
                      <a:pt x="13" y="35"/>
                    </a:lnTo>
                    <a:lnTo>
                      <a:pt x="12" y="33"/>
                    </a:lnTo>
                    <a:lnTo>
                      <a:pt x="11" y="31"/>
                    </a:lnTo>
                    <a:lnTo>
                      <a:pt x="8" y="27"/>
                    </a:lnTo>
                    <a:lnTo>
                      <a:pt x="6" y="25"/>
                    </a:lnTo>
                    <a:lnTo>
                      <a:pt x="0" y="27"/>
                    </a:lnTo>
                    <a:lnTo>
                      <a:pt x="0" y="28"/>
                    </a:lnTo>
                    <a:lnTo>
                      <a:pt x="3" y="31"/>
                    </a:lnTo>
                    <a:lnTo>
                      <a:pt x="4" y="36"/>
                    </a:lnTo>
                    <a:lnTo>
                      <a:pt x="8" y="41"/>
                    </a:lnTo>
                    <a:lnTo>
                      <a:pt x="11" y="44"/>
                    </a:lnTo>
                    <a:lnTo>
                      <a:pt x="13" y="45"/>
                    </a:lnTo>
                    <a:lnTo>
                      <a:pt x="15" y="46"/>
                    </a:lnTo>
                    <a:lnTo>
                      <a:pt x="13" y="48"/>
                    </a:lnTo>
                    <a:lnTo>
                      <a:pt x="11" y="48"/>
                    </a:lnTo>
                    <a:lnTo>
                      <a:pt x="9" y="48"/>
                    </a:lnTo>
                    <a:lnTo>
                      <a:pt x="8" y="48"/>
                    </a:lnTo>
                    <a:lnTo>
                      <a:pt x="8" y="49"/>
                    </a:lnTo>
                    <a:lnTo>
                      <a:pt x="9" y="53"/>
                    </a:lnTo>
                    <a:lnTo>
                      <a:pt x="11" y="57"/>
                    </a:lnTo>
                    <a:lnTo>
                      <a:pt x="15" y="60"/>
                    </a:lnTo>
                    <a:lnTo>
                      <a:pt x="18" y="63"/>
                    </a:lnTo>
                    <a:lnTo>
                      <a:pt x="20" y="66"/>
                    </a:lnTo>
                    <a:lnTo>
                      <a:pt x="18" y="67"/>
                    </a:lnTo>
                    <a:lnTo>
                      <a:pt x="16" y="66"/>
                    </a:lnTo>
                    <a:lnTo>
                      <a:pt x="15" y="66"/>
                    </a:lnTo>
                    <a:lnTo>
                      <a:pt x="13" y="67"/>
                    </a:lnTo>
                    <a:lnTo>
                      <a:pt x="17" y="75"/>
                    </a:lnTo>
                    <a:lnTo>
                      <a:pt x="20" y="79"/>
                    </a:lnTo>
                    <a:lnTo>
                      <a:pt x="22" y="80"/>
                    </a:lnTo>
                    <a:lnTo>
                      <a:pt x="30" y="84"/>
                    </a:lnTo>
                    <a:lnTo>
                      <a:pt x="31" y="85"/>
                    </a:lnTo>
                    <a:lnTo>
                      <a:pt x="30" y="86"/>
                    </a:lnTo>
                    <a:lnTo>
                      <a:pt x="29" y="86"/>
                    </a:lnTo>
                    <a:lnTo>
                      <a:pt x="28" y="86"/>
                    </a:lnTo>
                    <a:lnTo>
                      <a:pt x="25" y="86"/>
                    </a:lnTo>
                    <a:lnTo>
                      <a:pt x="22" y="86"/>
                    </a:lnTo>
                    <a:lnTo>
                      <a:pt x="25" y="93"/>
                    </a:lnTo>
                    <a:lnTo>
                      <a:pt x="28" y="95"/>
                    </a:lnTo>
                    <a:lnTo>
                      <a:pt x="30" y="97"/>
                    </a:lnTo>
                    <a:lnTo>
                      <a:pt x="31" y="97"/>
                    </a:lnTo>
                    <a:lnTo>
                      <a:pt x="33" y="93"/>
                    </a:lnTo>
                    <a:lnTo>
                      <a:pt x="37" y="89"/>
                    </a:lnTo>
                    <a:lnTo>
                      <a:pt x="42" y="86"/>
                    </a:lnTo>
                    <a:lnTo>
                      <a:pt x="44" y="86"/>
                    </a:lnTo>
                    <a:lnTo>
                      <a:pt x="46" y="86"/>
                    </a:lnTo>
                    <a:lnTo>
                      <a:pt x="46" y="85"/>
                    </a:lnTo>
                    <a:lnTo>
                      <a:pt x="46" y="81"/>
                    </a:lnTo>
                    <a:lnTo>
                      <a:pt x="46" y="77"/>
                    </a:lnTo>
                    <a:lnTo>
                      <a:pt x="44" y="75"/>
                    </a:lnTo>
                    <a:lnTo>
                      <a:pt x="44" y="71"/>
                    </a:lnTo>
                    <a:lnTo>
                      <a:pt x="44" y="70"/>
                    </a:lnTo>
                    <a:lnTo>
                      <a:pt x="42" y="71"/>
                    </a:lnTo>
                    <a:lnTo>
                      <a:pt x="39" y="75"/>
                    </a:lnTo>
                    <a:lnTo>
                      <a:pt x="35" y="76"/>
                    </a:lnTo>
                    <a:lnTo>
                      <a:pt x="31" y="75"/>
                    </a:lnTo>
                    <a:lnTo>
                      <a:pt x="29" y="73"/>
                    </a:lnTo>
                    <a:lnTo>
                      <a:pt x="26" y="70"/>
                    </a:lnTo>
                    <a:lnTo>
                      <a:pt x="24" y="66"/>
                    </a:lnTo>
                    <a:lnTo>
                      <a:pt x="20" y="54"/>
                    </a:lnTo>
                    <a:lnTo>
                      <a:pt x="18" y="38"/>
                    </a:lnTo>
                    <a:lnTo>
                      <a:pt x="20" y="32"/>
                    </a:lnTo>
                    <a:lnTo>
                      <a:pt x="20" y="23"/>
                    </a:lnTo>
                    <a:lnTo>
                      <a:pt x="20" y="16"/>
                    </a:lnTo>
                    <a:lnTo>
                      <a:pt x="18" y="11"/>
                    </a:lnTo>
                    <a:lnTo>
                      <a:pt x="17" y="7"/>
                    </a:lnTo>
                    <a:lnTo>
                      <a:pt x="15" y="3"/>
                    </a:lnTo>
                    <a:lnTo>
                      <a:pt x="12" y="1"/>
                    </a:lnTo>
                    <a:lnTo>
                      <a:pt x="11"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30" name="Freeform 63"/>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31" name="Freeform 64"/>
              <p:cNvSpPr/>
              <p:nvPr userDrawn="1"/>
            </p:nvSpPr>
            <p:spPr bwMode="auto">
              <a:xfrm>
                <a:off x="146" y="217"/>
                <a:ext cx="7" cy="3"/>
              </a:xfrm>
              <a:custGeom>
                <a:avLst/>
                <a:gdLst>
                  <a:gd name="T0" fmla="*/ 0 w 20"/>
                  <a:gd name="T1" fmla="*/ 0 h 9"/>
                  <a:gd name="T2" fmla="*/ 0 w 20"/>
                  <a:gd name="T3" fmla="*/ 0 h 9"/>
                  <a:gd name="T4" fmla="*/ 0 w 20"/>
                  <a:gd name="T5" fmla="*/ 0 h 9"/>
                  <a:gd name="T6" fmla="*/ 0 w 20"/>
                  <a:gd name="T7" fmla="*/ 0 h 9"/>
                  <a:gd name="T8" fmla="*/ 0 w 20"/>
                  <a:gd name="T9" fmla="*/ 0 h 9"/>
                  <a:gd name="T10" fmla="*/ 0 w 20"/>
                  <a:gd name="T11" fmla="*/ 0 h 9"/>
                  <a:gd name="T12" fmla="*/ 0 w 20"/>
                  <a:gd name="T13" fmla="*/ 0 h 9"/>
                  <a:gd name="T14" fmla="*/ 0 w 20"/>
                  <a:gd name="T15" fmla="*/ 0 h 9"/>
                  <a:gd name="T16" fmla="*/ 0 w 20"/>
                  <a:gd name="T17" fmla="*/ 0 h 9"/>
                  <a:gd name="T18" fmla="*/ 0 w 20"/>
                  <a:gd name="T19" fmla="*/ 0 h 9"/>
                  <a:gd name="T20" fmla="*/ 0 w 20"/>
                  <a:gd name="T21" fmla="*/ 0 h 9"/>
                  <a:gd name="T22" fmla="*/ 0 w 20"/>
                  <a:gd name="T23" fmla="*/ 0 h 9"/>
                  <a:gd name="T24" fmla="*/ 0 w 20"/>
                  <a:gd name="T25" fmla="*/ 0 h 9"/>
                  <a:gd name="T26" fmla="*/ 0 w 20"/>
                  <a:gd name="T27" fmla="*/ 0 h 9"/>
                  <a:gd name="T28" fmla="*/ 0 w 20"/>
                  <a:gd name="T29" fmla="*/ 0 h 9"/>
                  <a:gd name="T30" fmla="*/ 0 w 20"/>
                  <a:gd name="T31" fmla="*/ 0 h 9"/>
                  <a:gd name="T32" fmla="*/ 0 w 20"/>
                  <a:gd name="T33" fmla="*/ 0 h 9"/>
                  <a:gd name="T34" fmla="*/ 0 w 20"/>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9">
                    <a:moveTo>
                      <a:pt x="20" y="4"/>
                    </a:moveTo>
                    <a:lnTo>
                      <a:pt x="20" y="4"/>
                    </a:lnTo>
                    <a:lnTo>
                      <a:pt x="17" y="3"/>
                    </a:lnTo>
                    <a:lnTo>
                      <a:pt x="13" y="1"/>
                    </a:lnTo>
                    <a:lnTo>
                      <a:pt x="6" y="0"/>
                    </a:lnTo>
                    <a:lnTo>
                      <a:pt x="2" y="0"/>
                    </a:lnTo>
                    <a:lnTo>
                      <a:pt x="0" y="3"/>
                    </a:lnTo>
                    <a:lnTo>
                      <a:pt x="1" y="4"/>
                    </a:lnTo>
                    <a:lnTo>
                      <a:pt x="4" y="7"/>
                    </a:lnTo>
                    <a:lnTo>
                      <a:pt x="7" y="9"/>
                    </a:lnTo>
                    <a:lnTo>
                      <a:pt x="10" y="9"/>
                    </a:lnTo>
                    <a:lnTo>
                      <a:pt x="15" y="8"/>
                    </a:lnTo>
                    <a:lnTo>
                      <a:pt x="2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32" name="Freeform 65"/>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33" name="Freeform 66"/>
              <p:cNvSpPr/>
              <p:nvPr userDrawn="1"/>
            </p:nvSpPr>
            <p:spPr bwMode="auto">
              <a:xfrm>
                <a:off x="167" y="205"/>
                <a:ext cx="17"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w 52"/>
                  <a:gd name="T109" fmla="*/ 0 h 7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2" h="70">
                    <a:moveTo>
                      <a:pt x="25" y="70"/>
                    </a:moveTo>
                    <a:lnTo>
                      <a:pt x="25" y="70"/>
                    </a:lnTo>
                    <a:lnTo>
                      <a:pt x="26" y="67"/>
                    </a:lnTo>
                    <a:lnTo>
                      <a:pt x="28" y="66"/>
                    </a:lnTo>
                    <a:lnTo>
                      <a:pt x="34" y="60"/>
                    </a:lnTo>
                    <a:lnTo>
                      <a:pt x="35" y="56"/>
                    </a:lnTo>
                    <a:lnTo>
                      <a:pt x="35" y="54"/>
                    </a:lnTo>
                    <a:lnTo>
                      <a:pt x="35" y="52"/>
                    </a:lnTo>
                    <a:lnTo>
                      <a:pt x="35" y="51"/>
                    </a:lnTo>
                    <a:lnTo>
                      <a:pt x="36" y="49"/>
                    </a:lnTo>
                    <a:lnTo>
                      <a:pt x="38" y="49"/>
                    </a:lnTo>
                    <a:lnTo>
                      <a:pt x="39" y="52"/>
                    </a:lnTo>
                    <a:lnTo>
                      <a:pt x="40" y="53"/>
                    </a:lnTo>
                    <a:lnTo>
                      <a:pt x="43" y="51"/>
                    </a:lnTo>
                    <a:lnTo>
                      <a:pt x="44" y="48"/>
                    </a:lnTo>
                    <a:lnTo>
                      <a:pt x="45" y="45"/>
                    </a:lnTo>
                    <a:lnTo>
                      <a:pt x="45" y="43"/>
                    </a:lnTo>
                    <a:lnTo>
                      <a:pt x="44" y="40"/>
                    </a:lnTo>
                    <a:lnTo>
                      <a:pt x="43" y="38"/>
                    </a:lnTo>
                    <a:lnTo>
                      <a:pt x="44" y="36"/>
                    </a:lnTo>
                    <a:lnTo>
                      <a:pt x="45" y="36"/>
                    </a:lnTo>
                    <a:lnTo>
                      <a:pt x="47" y="38"/>
                    </a:lnTo>
                    <a:lnTo>
                      <a:pt x="48" y="39"/>
                    </a:lnTo>
                    <a:lnTo>
                      <a:pt x="50" y="38"/>
                    </a:lnTo>
                    <a:lnTo>
                      <a:pt x="52" y="35"/>
                    </a:lnTo>
                    <a:lnTo>
                      <a:pt x="52" y="32"/>
                    </a:lnTo>
                    <a:lnTo>
                      <a:pt x="50" y="31"/>
                    </a:lnTo>
                    <a:lnTo>
                      <a:pt x="48" y="30"/>
                    </a:lnTo>
                    <a:lnTo>
                      <a:pt x="47" y="29"/>
                    </a:lnTo>
                    <a:lnTo>
                      <a:pt x="45" y="26"/>
                    </a:lnTo>
                    <a:lnTo>
                      <a:pt x="44" y="23"/>
                    </a:lnTo>
                    <a:lnTo>
                      <a:pt x="43" y="20"/>
                    </a:lnTo>
                    <a:lnTo>
                      <a:pt x="44" y="18"/>
                    </a:lnTo>
                    <a:lnTo>
                      <a:pt x="45" y="14"/>
                    </a:lnTo>
                    <a:lnTo>
                      <a:pt x="45" y="12"/>
                    </a:lnTo>
                    <a:lnTo>
                      <a:pt x="45" y="9"/>
                    </a:lnTo>
                    <a:lnTo>
                      <a:pt x="44" y="7"/>
                    </a:lnTo>
                    <a:lnTo>
                      <a:pt x="41" y="3"/>
                    </a:lnTo>
                    <a:lnTo>
                      <a:pt x="40" y="0"/>
                    </a:lnTo>
                    <a:lnTo>
                      <a:pt x="39" y="0"/>
                    </a:lnTo>
                    <a:lnTo>
                      <a:pt x="38" y="0"/>
                    </a:lnTo>
                    <a:lnTo>
                      <a:pt x="35" y="1"/>
                    </a:lnTo>
                    <a:lnTo>
                      <a:pt x="32" y="4"/>
                    </a:lnTo>
                    <a:lnTo>
                      <a:pt x="31" y="5"/>
                    </a:lnTo>
                    <a:lnTo>
                      <a:pt x="28" y="8"/>
                    </a:lnTo>
                    <a:lnTo>
                      <a:pt x="27" y="12"/>
                    </a:lnTo>
                    <a:lnTo>
                      <a:pt x="28" y="18"/>
                    </a:lnTo>
                    <a:lnTo>
                      <a:pt x="34" y="27"/>
                    </a:lnTo>
                    <a:lnTo>
                      <a:pt x="36" y="32"/>
                    </a:lnTo>
                    <a:lnTo>
                      <a:pt x="38" y="38"/>
                    </a:lnTo>
                    <a:lnTo>
                      <a:pt x="36" y="42"/>
                    </a:lnTo>
                    <a:lnTo>
                      <a:pt x="32" y="47"/>
                    </a:lnTo>
                    <a:lnTo>
                      <a:pt x="27" y="49"/>
                    </a:lnTo>
                    <a:lnTo>
                      <a:pt x="19" y="52"/>
                    </a:lnTo>
                    <a:lnTo>
                      <a:pt x="10" y="54"/>
                    </a:lnTo>
                    <a:lnTo>
                      <a:pt x="6" y="56"/>
                    </a:lnTo>
                    <a:lnTo>
                      <a:pt x="4" y="58"/>
                    </a:lnTo>
                    <a:lnTo>
                      <a:pt x="1" y="62"/>
                    </a:lnTo>
                    <a:lnTo>
                      <a:pt x="0" y="66"/>
                    </a:lnTo>
                    <a:lnTo>
                      <a:pt x="4" y="65"/>
                    </a:lnTo>
                    <a:lnTo>
                      <a:pt x="8" y="65"/>
                    </a:lnTo>
                    <a:lnTo>
                      <a:pt x="10" y="65"/>
                    </a:lnTo>
                    <a:lnTo>
                      <a:pt x="12" y="65"/>
                    </a:lnTo>
                    <a:lnTo>
                      <a:pt x="13" y="65"/>
                    </a:lnTo>
                    <a:lnTo>
                      <a:pt x="15" y="62"/>
                    </a:lnTo>
                    <a:lnTo>
                      <a:pt x="18" y="60"/>
                    </a:lnTo>
                    <a:lnTo>
                      <a:pt x="21" y="58"/>
                    </a:lnTo>
                    <a:lnTo>
                      <a:pt x="23" y="57"/>
                    </a:lnTo>
                    <a:lnTo>
                      <a:pt x="26" y="56"/>
                    </a:lnTo>
                    <a:lnTo>
                      <a:pt x="27" y="56"/>
                    </a:lnTo>
                    <a:lnTo>
                      <a:pt x="26" y="58"/>
                    </a:lnTo>
                    <a:lnTo>
                      <a:pt x="23" y="62"/>
                    </a:lnTo>
                    <a:lnTo>
                      <a:pt x="23" y="65"/>
                    </a:lnTo>
                    <a:lnTo>
                      <a:pt x="23" y="67"/>
                    </a:lnTo>
                    <a:lnTo>
                      <a:pt x="25"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34" name="Freeform 67"/>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35" name="Freeform 68"/>
              <p:cNvSpPr/>
              <p:nvPr userDrawn="1"/>
            </p:nvSpPr>
            <p:spPr bwMode="auto">
              <a:xfrm>
                <a:off x="168" y="219"/>
                <a:ext cx="5" cy="3"/>
              </a:xfrm>
              <a:custGeom>
                <a:avLst/>
                <a:gdLst>
                  <a:gd name="T0" fmla="*/ 0 w 15"/>
                  <a:gd name="T1" fmla="*/ 0 h 9"/>
                  <a:gd name="T2" fmla="*/ 0 w 15"/>
                  <a:gd name="T3" fmla="*/ 0 h 9"/>
                  <a:gd name="T4" fmla="*/ 0 w 15"/>
                  <a:gd name="T5" fmla="*/ 0 h 9"/>
                  <a:gd name="T6" fmla="*/ 0 w 15"/>
                  <a:gd name="T7" fmla="*/ 0 h 9"/>
                  <a:gd name="T8" fmla="*/ 0 w 15"/>
                  <a:gd name="T9" fmla="*/ 0 h 9"/>
                  <a:gd name="T10" fmla="*/ 0 w 15"/>
                  <a:gd name="T11" fmla="*/ 0 h 9"/>
                  <a:gd name="T12" fmla="*/ 0 w 15"/>
                  <a:gd name="T13" fmla="*/ 0 h 9"/>
                  <a:gd name="T14" fmla="*/ 0 w 15"/>
                  <a:gd name="T15" fmla="*/ 0 h 9"/>
                  <a:gd name="T16" fmla="*/ 0 w 15"/>
                  <a:gd name="T17" fmla="*/ 0 h 9"/>
                  <a:gd name="T18" fmla="*/ 0 w 15"/>
                  <a:gd name="T19" fmla="*/ 0 h 9"/>
                  <a:gd name="T20" fmla="*/ 0 w 15"/>
                  <a:gd name="T21" fmla="*/ 0 h 9"/>
                  <a:gd name="T22" fmla="*/ 0 w 15"/>
                  <a:gd name="T23" fmla="*/ 0 h 9"/>
                  <a:gd name="T24" fmla="*/ 0 w 15"/>
                  <a:gd name="T25" fmla="*/ 0 h 9"/>
                  <a:gd name="T26" fmla="*/ 0 w 15"/>
                  <a:gd name="T27" fmla="*/ 0 h 9"/>
                  <a:gd name="T28" fmla="*/ 0 w 15"/>
                  <a:gd name="T29" fmla="*/ 0 h 9"/>
                  <a:gd name="T30" fmla="*/ 0 w 15"/>
                  <a:gd name="T31" fmla="*/ 0 h 9"/>
                  <a:gd name="T32" fmla="*/ 0 w 15"/>
                  <a:gd name="T33" fmla="*/ 0 h 9"/>
                  <a:gd name="T34" fmla="*/ 0 w 15"/>
                  <a:gd name="T35" fmla="*/ 0 h 9"/>
                  <a:gd name="T36" fmla="*/ 0 w 15"/>
                  <a:gd name="T37" fmla="*/ 0 h 9"/>
                  <a:gd name="T38" fmla="*/ 0 w 15"/>
                  <a:gd name="T39" fmla="*/ 0 h 9"/>
                  <a:gd name="T40" fmla="*/ 0 w 15"/>
                  <a:gd name="T41" fmla="*/ 0 h 9"/>
                  <a:gd name="T42" fmla="*/ 0 w 15"/>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9">
                    <a:moveTo>
                      <a:pt x="0" y="2"/>
                    </a:moveTo>
                    <a:lnTo>
                      <a:pt x="0" y="2"/>
                    </a:lnTo>
                    <a:lnTo>
                      <a:pt x="4" y="6"/>
                    </a:lnTo>
                    <a:lnTo>
                      <a:pt x="6" y="9"/>
                    </a:lnTo>
                    <a:lnTo>
                      <a:pt x="8" y="9"/>
                    </a:lnTo>
                    <a:lnTo>
                      <a:pt x="10" y="9"/>
                    </a:lnTo>
                    <a:lnTo>
                      <a:pt x="11" y="7"/>
                    </a:lnTo>
                    <a:lnTo>
                      <a:pt x="15" y="7"/>
                    </a:lnTo>
                    <a:lnTo>
                      <a:pt x="15" y="6"/>
                    </a:lnTo>
                    <a:lnTo>
                      <a:pt x="14" y="5"/>
                    </a:lnTo>
                    <a:lnTo>
                      <a:pt x="13" y="3"/>
                    </a:lnTo>
                    <a:lnTo>
                      <a:pt x="11" y="1"/>
                    </a:lnTo>
                    <a:lnTo>
                      <a:pt x="9" y="0"/>
                    </a:lnTo>
                    <a:lnTo>
                      <a:pt x="5" y="0"/>
                    </a:lnTo>
                    <a:lnTo>
                      <a:pt x="2"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36" name="Freeform 69"/>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37" name="Freeform 70"/>
              <p:cNvSpPr/>
              <p:nvPr userDrawn="1"/>
            </p:nvSpPr>
            <p:spPr bwMode="auto">
              <a:xfrm>
                <a:off x="186"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 h="9">
                    <a:moveTo>
                      <a:pt x="0" y="9"/>
                    </a:moveTo>
                    <a:lnTo>
                      <a:pt x="2" y="9"/>
                    </a:lnTo>
                    <a:lnTo>
                      <a:pt x="3" y="8"/>
                    </a:lnTo>
                    <a:lnTo>
                      <a:pt x="4" y="9"/>
                    </a:lnTo>
                    <a:lnTo>
                      <a:pt x="5" y="9"/>
                    </a:lnTo>
                    <a:lnTo>
                      <a:pt x="8" y="8"/>
                    </a:lnTo>
                    <a:lnTo>
                      <a:pt x="11" y="7"/>
                    </a:lnTo>
                    <a:lnTo>
                      <a:pt x="12" y="4"/>
                    </a:lnTo>
                    <a:lnTo>
                      <a:pt x="13" y="1"/>
                    </a:lnTo>
                    <a:lnTo>
                      <a:pt x="12" y="0"/>
                    </a:lnTo>
                    <a:lnTo>
                      <a:pt x="9" y="0"/>
                    </a:lnTo>
                    <a:lnTo>
                      <a:pt x="7"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38" name="Freeform 71"/>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39" name="Freeform 72"/>
              <p:cNvSpPr/>
              <p:nvPr userDrawn="1"/>
            </p:nvSpPr>
            <p:spPr bwMode="auto">
              <a:xfrm>
                <a:off x="253" y="172"/>
                <a:ext cx="51" cy="55"/>
              </a:xfrm>
              <a:custGeom>
                <a:avLst/>
                <a:gdLst>
                  <a:gd name="T0" fmla="*/ 0 w 154"/>
                  <a:gd name="T1" fmla="*/ 0 h 165"/>
                  <a:gd name="T2" fmla="*/ 0 w 154"/>
                  <a:gd name="T3" fmla="*/ 0 h 165"/>
                  <a:gd name="T4" fmla="*/ 0 w 154"/>
                  <a:gd name="T5" fmla="*/ 0 h 165"/>
                  <a:gd name="T6" fmla="*/ 0 w 154"/>
                  <a:gd name="T7" fmla="*/ 0 h 165"/>
                  <a:gd name="T8" fmla="*/ 0 w 154"/>
                  <a:gd name="T9" fmla="*/ 0 h 165"/>
                  <a:gd name="T10" fmla="*/ 0 w 154"/>
                  <a:gd name="T11" fmla="*/ 0 h 165"/>
                  <a:gd name="T12" fmla="*/ 0 w 154"/>
                  <a:gd name="T13" fmla="*/ 0 h 165"/>
                  <a:gd name="T14" fmla="*/ 0 w 154"/>
                  <a:gd name="T15" fmla="*/ 0 h 165"/>
                  <a:gd name="T16" fmla="*/ 0 w 154"/>
                  <a:gd name="T17" fmla="*/ 0 h 165"/>
                  <a:gd name="T18" fmla="*/ 0 w 154"/>
                  <a:gd name="T19" fmla="*/ 0 h 165"/>
                  <a:gd name="T20" fmla="*/ 0 w 154"/>
                  <a:gd name="T21" fmla="*/ 0 h 165"/>
                  <a:gd name="T22" fmla="*/ 0 w 154"/>
                  <a:gd name="T23" fmla="*/ 0 h 165"/>
                  <a:gd name="T24" fmla="*/ 0 w 154"/>
                  <a:gd name="T25" fmla="*/ 0 h 165"/>
                  <a:gd name="T26" fmla="*/ 0 w 154"/>
                  <a:gd name="T27" fmla="*/ 0 h 165"/>
                  <a:gd name="T28" fmla="*/ 0 w 154"/>
                  <a:gd name="T29" fmla="*/ 0 h 165"/>
                  <a:gd name="T30" fmla="*/ 0 w 154"/>
                  <a:gd name="T31" fmla="*/ 0 h 165"/>
                  <a:gd name="T32" fmla="*/ 0 w 154"/>
                  <a:gd name="T33" fmla="*/ 0 h 165"/>
                  <a:gd name="T34" fmla="*/ 0 w 154"/>
                  <a:gd name="T35" fmla="*/ 0 h 165"/>
                  <a:gd name="T36" fmla="*/ 0 w 154"/>
                  <a:gd name="T37" fmla="*/ 0 h 165"/>
                  <a:gd name="T38" fmla="*/ 0 w 154"/>
                  <a:gd name="T39" fmla="*/ 0 h 165"/>
                  <a:gd name="T40" fmla="*/ 0 w 154"/>
                  <a:gd name="T41" fmla="*/ 0 h 165"/>
                  <a:gd name="T42" fmla="*/ 0 w 154"/>
                  <a:gd name="T43" fmla="*/ 0 h 165"/>
                  <a:gd name="T44" fmla="*/ 0 w 154"/>
                  <a:gd name="T45" fmla="*/ 0 h 165"/>
                  <a:gd name="T46" fmla="*/ 0 w 154"/>
                  <a:gd name="T47" fmla="*/ 0 h 165"/>
                  <a:gd name="T48" fmla="*/ 0 w 154"/>
                  <a:gd name="T49" fmla="*/ 0 h 165"/>
                  <a:gd name="T50" fmla="*/ 0 w 154"/>
                  <a:gd name="T51" fmla="*/ 0 h 165"/>
                  <a:gd name="T52" fmla="*/ 0 w 154"/>
                  <a:gd name="T53" fmla="*/ 0 h 165"/>
                  <a:gd name="T54" fmla="*/ 0 w 154"/>
                  <a:gd name="T55" fmla="*/ 0 h 165"/>
                  <a:gd name="T56" fmla="*/ 0 w 154"/>
                  <a:gd name="T57" fmla="*/ 0 h 165"/>
                  <a:gd name="T58" fmla="*/ 0 w 154"/>
                  <a:gd name="T59" fmla="*/ 0 h 165"/>
                  <a:gd name="T60" fmla="*/ 0 w 154"/>
                  <a:gd name="T61" fmla="*/ 0 h 165"/>
                  <a:gd name="T62" fmla="*/ 0 w 154"/>
                  <a:gd name="T63" fmla="*/ 0 h 165"/>
                  <a:gd name="T64" fmla="*/ 0 w 154"/>
                  <a:gd name="T65" fmla="*/ 0 h 165"/>
                  <a:gd name="T66" fmla="*/ 0 w 154"/>
                  <a:gd name="T67" fmla="*/ 0 h 165"/>
                  <a:gd name="T68" fmla="*/ 0 w 154"/>
                  <a:gd name="T69" fmla="*/ 0 h 165"/>
                  <a:gd name="T70" fmla="*/ 0 w 154"/>
                  <a:gd name="T71" fmla="*/ 0 h 165"/>
                  <a:gd name="T72" fmla="*/ 0 w 154"/>
                  <a:gd name="T73" fmla="*/ 0 h 165"/>
                  <a:gd name="T74" fmla="*/ 0 w 154"/>
                  <a:gd name="T75" fmla="*/ 0 h 165"/>
                  <a:gd name="T76" fmla="*/ 0 w 154"/>
                  <a:gd name="T77" fmla="*/ 0 h 165"/>
                  <a:gd name="T78" fmla="*/ 0 w 154"/>
                  <a:gd name="T79" fmla="*/ 0 h 165"/>
                  <a:gd name="T80" fmla="*/ 0 w 154"/>
                  <a:gd name="T81" fmla="*/ 0 h 165"/>
                  <a:gd name="T82" fmla="*/ 0 w 154"/>
                  <a:gd name="T83" fmla="*/ 0 h 165"/>
                  <a:gd name="T84" fmla="*/ 0 w 154"/>
                  <a:gd name="T85" fmla="*/ 0 h 165"/>
                  <a:gd name="T86" fmla="*/ 0 w 154"/>
                  <a:gd name="T87" fmla="*/ 0 h 165"/>
                  <a:gd name="T88" fmla="*/ 0 w 154"/>
                  <a:gd name="T89" fmla="*/ 0 h 165"/>
                  <a:gd name="T90" fmla="*/ 0 w 154"/>
                  <a:gd name="T91" fmla="*/ 0 h 165"/>
                  <a:gd name="T92" fmla="*/ 0 w 154"/>
                  <a:gd name="T93" fmla="*/ 0 h 165"/>
                  <a:gd name="T94" fmla="*/ 0 w 154"/>
                  <a:gd name="T95" fmla="*/ 0 h 165"/>
                  <a:gd name="T96" fmla="*/ 0 w 154"/>
                  <a:gd name="T97" fmla="*/ 0 h 165"/>
                  <a:gd name="T98" fmla="*/ 0 w 154"/>
                  <a:gd name="T99" fmla="*/ 0 h 165"/>
                  <a:gd name="T100" fmla="*/ 0 w 154"/>
                  <a:gd name="T101" fmla="*/ 0 h 165"/>
                  <a:gd name="T102" fmla="*/ 0 w 154"/>
                  <a:gd name="T103" fmla="*/ 0 h 165"/>
                  <a:gd name="T104" fmla="*/ 0 w 154"/>
                  <a:gd name="T105" fmla="*/ 0 h 165"/>
                  <a:gd name="T106" fmla="*/ 0 w 154"/>
                  <a:gd name="T107" fmla="*/ 0 h 165"/>
                  <a:gd name="T108" fmla="*/ 0 w 154"/>
                  <a:gd name="T109" fmla="*/ 0 h 165"/>
                  <a:gd name="T110" fmla="*/ 0 w 154"/>
                  <a:gd name="T111" fmla="*/ 0 h 165"/>
                  <a:gd name="T112" fmla="*/ 0 w 154"/>
                  <a:gd name="T113" fmla="*/ 0 h 165"/>
                  <a:gd name="T114" fmla="*/ 0 w 154"/>
                  <a:gd name="T115" fmla="*/ 0 h 165"/>
                  <a:gd name="T116" fmla="*/ 0 w 154"/>
                  <a:gd name="T117" fmla="*/ 0 h 165"/>
                  <a:gd name="T118" fmla="*/ 0 w 154"/>
                  <a:gd name="T119" fmla="*/ 0 h 1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4" h="165">
                    <a:moveTo>
                      <a:pt x="151" y="163"/>
                    </a:moveTo>
                    <a:lnTo>
                      <a:pt x="151" y="163"/>
                    </a:lnTo>
                    <a:lnTo>
                      <a:pt x="150" y="159"/>
                    </a:lnTo>
                    <a:lnTo>
                      <a:pt x="151" y="158"/>
                    </a:lnTo>
                    <a:lnTo>
                      <a:pt x="151" y="150"/>
                    </a:lnTo>
                    <a:lnTo>
                      <a:pt x="150" y="147"/>
                    </a:lnTo>
                    <a:lnTo>
                      <a:pt x="147" y="145"/>
                    </a:lnTo>
                    <a:lnTo>
                      <a:pt x="146" y="142"/>
                    </a:lnTo>
                    <a:lnTo>
                      <a:pt x="146" y="140"/>
                    </a:lnTo>
                    <a:lnTo>
                      <a:pt x="146" y="138"/>
                    </a:lnTo>
                    <a:lnTo>
                      <a:pt x="147" y="138"/>
                    </a:lnTo>
                    <a:lnTo>
                      <a:pt x="150" y="140"/>
                    </a:lnTo>
                    <a:lnTo>
                      <a:pt x="151" y="140"/>
                    </a:lnTo>
                    <a:lnTo>
                      <a:pt x="153" y="138"/>
                    </a:lnTo>
                    <a:lnTo>
                      <a:pt x="153" y="136"/>
                    </a:lnTo>
                    <a:lnTo>
                      <a:pt x="151" y="130"/>
                    </a:lnTo>
                    <a:lnTo>
                      <a:pt x="149" y="127"/>
                    </a:lnTo>
                    <a:lnTo>
                      <a:pt x="147" y="125"/>
                    </a:lnTo>
                    <a:lnTo>
                      <a:pt x="146" y="123"/>
                    </a:lnTo>
                    <a:lnTo>
                      <a:pt x="147" y="121"/>
                    </a:lnTo>
                    <a:lnTo>
                      <a:pt x="150" y="123"/>
                    </a:lnTo>
                    <a:lnTo>
                      <a:pt x="151" y="123"/>
                    </a:lnTo>
                    <a:lnTo>
                      <a:pt x="153" y="123"/>
                    </a:lnTo>
                    <a:lnTo>
                      <a:pt x="153" y="121"/>
                    </a:lnTo>
                    <a:lnTo>
                      <a:pt x="153" y="118"/>
                    </a:lnTo>
                    <a:lnTo>
                      <a:pt x="151" y="114"/>
                    </a:lnTo>
                    <a:lnTo>
                      <a:pt x="150" y="112"/>
                    </a:lnTo>
                    <a:lnTo>
                      <a:pt x="145" y="114"/>
                    </a:lnTo>
                    <a:lnTo>
                      <a:pt x="141" y="112"/>
                    </a:lnTo>
                    <a:lnTo>
                      <a:pt x="137" y="110"/>
                    </a:lnTo>
                    <a:lnTo>
                      <a:pt x="133" y="107"/>
                    </a:lnTo>
                    <a:lnTo>
                      <a:pt x="132" y="102"/>
                    </a:lnTo>
                    <a:lnTo>
                      <a:pt x="128" y="92"/>
                    </a:lnTo>
                    <a:lnTo>
                      <a:pt x="125" y="86"/>
                    </a:lnTo>
                    <a:lnTo>
                      <a:pt x="120" y="81"/>
                    </a:lnTo>
                    <a:lnTo>
                      <a:pt x="116" y="79"/>
                    </a:lnTo>
                    <a:lnTo>
                      <a:pt x="114" y="79"/>
                    </a:lnTo>
                    <a:lnTo>
                      <a:pt x="112" y="79"/>
                    </a:lnTo>
                    <a:lnTo>
                      <a:pt x="112" y="77"/>
                    </a:lnTo>
                    <a:lnTo>
                      <a:pt x="114" y="77"/>
                    </a:lnTo>
                    <a:lnTo>
                      <a:pt x="121" y="77"/>
                    </a:lnTo>
                    <a:lnTo>
                      <a:pt x="129" y="80"/>
                    </a:lnTo>
                    <a:lnTo>
                      <a:pt x="136" y="81"/>
                    </a:lnTo>
                    <a:lnTo>
                      <a:pt x="141" y="83"/>
                    </a:lnTo>
                    <a:lnTo>
                      <a:pt x="146" y="81"/>
                    </a:lnTo>
                    <a:lnTo>
                      <a:pt x="151" y="79"/>
                    </a:lnTo>
                    <a:lnTo>
                      <a:pt x="154" y="76"/>
                    </a:lnTo>
                    <a:lnTo>
                      <a:pt x="154" y="71"/>
                    </a:lnTo>
                    <a:lnTo>
                      <a:pt x="154" y="64"/>
                    </a:lnTo>
                    <a:lnTo>
                      <a:pt x="151" y="59"/>
                    </a:lnTo>
                    <a:lnTo>
                      <a:pt x="147" y="55"/>
                    </a:lnTo>
                    <a:lnTo>
                      <a:pt x="144" y="51"/>
                    </a:lnTo>
                    <a:lnTo>
                      <a:pt x="142" y="51"/>
                    </a:lnTo>
                    <a:lnTo>
                      <a:pt x="141" y="53"/>
                    </a:lnTo>
                    <a:lnTo>
                      <a:pt x="141" y="54"/>
                    </a:lnTo>
                    <a:lnTo>
                      <a:pt x="140" y="57"/>
                    </a:lnTo>
                    <a:lnTo>
                      <a:pt x="138" y="55"/>
                    </a:lnTo>
                    <a:lnTo>
                      <a:pt x="137" y="53"/>
                    </a:lnTo>
                    <a:lnTo>
                      <a:pt x="134" y="48"/>
                    </a:lnTo>
                    <a:lnTo>
                      <a:pt x="131" y="45"/>
                    </a:lnTo>
                    <a:lnTo>
                      <a:pt x="128" y="42"/>
                    </a:lnTo>
                    <a:lnTo>
                      <a:pt x="124" y="42"/>
                    </a:lnTo>
                    <a:lnTo>
                      <a:pt x="123" y="42"/>
                    </a:lnTo>
                    <a:lnTo>
                      <a:pt x="121" y="44"/>
                    </a:lnTo>
                    <a:lnTo>
                      <a:pt x="123" y="45"/>
                    </a:lnTo>
                    <a:lnTo>
                      <a:pt x="124" y="49"/>
                    </a:lnTo>
                    <a:lnTo>
                      <a:pt x="124" y="50"/>
                    </a:lnTo>
                    <a:lnTo>
                      <a:pt x="121" y="49"/>
                    </a:lnTo>
                    <a:lnTo>
                      <a:pt x="119" y="46"/>
                    </a:lnTo>
                    <a:lnTo>
                      <a:pt x="116" y="42"/>
                    </a:lnTo>
                    <a:lnTo>
                      <a:pt x="114" y="40"/>
                    </a:lnTo>
                    <a:lnTo>
                      <a:pt x="110" y="37"/>
                    </a:lnTo>
                    <a:lnTo>
                      <a:pt x="105" y="35"/>
                    </a:lnTo>
                    <a:lnTo>
                      <a:pt x="103" y="33"/>
                    </a:lnTo>
                    <a:lnTo>
                      <a:pt x="102" y="35"/>
                    </a:lnTo>
                    <a:lnTo>
                      <a:pt x="103" y="36"/>
                    </a:lnTo>
                    <a:lnTo>
                      <a:pt x="105" y="40"/>
                    </a:lnTo>
                    <a:lnTo>
                      <a:pt x="103" y="41"/>
                    </a:lnTo>
                    <a:lnTo>
                      <a:pt x="101" y="40"/>
                    </a:lnTo>
                    <a:lnTo>
                      <a:pt x="97" y="35"/>
                    </a:lnTo>
                    <a:lnTo>
                      <a:pt x="94" y="29"/>
                    </a:lnTo>
                    <a:lnTo>
                      <a:pt x="94" y="26"/>
                    </a:lnTo>
                    <a:lnTo>
                      <a:pt x="96" y="20"/>
                    </a:lnTo>
                    <a:lnTo>
                      <a:pt x="98" y="16"/>
                    </a:lnTo>
                    <a:lnTo>
                      <a:pt x="102" y="14"/>
                    </a:lnTo>
                    <a:lnTo>
                      <a:pt x="107" y="13"/>
                    </a:lnTo>
                    <a:lnTo>
                      <a:pt x="112" y="14"/>
                    </a:lnTo>
                    <a:lnTo>
                      <a:pt x="119" y="16"/>
                    </a:lnTo>
                    <a:lnTo>
                      <a:pt x="128" y="22"/>
                    </a:lnTo>
                    <a:lnTo>
                      <a:pt x="132" y="24"/>
                    </a:lnTo>
                    <a:lnTo>
                      <a:pt x="137" y="24"/>
                    </a:lnTo>
                    <a:lnTo>
                      <a:pt x="142" y="24"/>
                    </a:lnTo>
                    <a:lnTo>
                      <a:pt x="144" y="23"/>
                    </a:lnTo>
                    <a:lnTo>
                      <a:pt x="145" y="22"/>
                    </a:lnTo>
                    <a:lnTo>
                      <a:pt x="144" y="20"/>
                    </a:lnTo>
                    <a:lnTo>
                      <a:pt x="136" y="19"/>
                    </a:lnTo>
                    <a:lnTo>
                      <a:pt x="127" y="14"/>
                    </a:lnTo>
                    <a:lnTo>
                      <a:pt x="120" y="11"/>
                    </a:lnTo>
                    <a:lnTo>
                      <a:pt x="119" y="9"/>
                    </a:lnTo>
                    <a:lnTo>
                      <a:pt x="120" y="9"/>
                    </a:lnTo>
                    <a:lnTo>
                      <a:pt x="128" y="11"/>
                    </a:lnTo>
                    <a:lnTo>
                      <a:pt x="134" y="14"/>
                    </a:lnTo>
                    <a:lnTo>
                      <a:pt x="141" y="16"/>
                    </a:lnTo>
                    <a:lnTo>
                      <a:pt x="146" y="16"/>
                    </a:lnTo>
                    <a:lnTo>
                      <a:pt x="149" y="16"/>
                    </a:lnTo>
                    <a:lnTo>
                      <a:pt x="150" y="15"/>
                    </a:lnTo>
                    <a:lnTo>
                      <a:pt x="151" y="14"/>
                    </a:lnTo>
                    <a:lnTo>
                      <a:pt x="151" y="11"/>
                    </a:lnTo>
                    <a:lnTo>
                      <a:pt x="150" y="6"/>
                    </a:lnTo>
                    <a:lnTo>
                      <a:pt x="147" y="2"/>
                    </a:lnTo>
                    <a:lnTo>
                      <a:pt x="146" y="4"/>
                    </a:lnTo>
                    <a:lnTo>
                      <a:pt x="146" y="5"/>
                    </a:lnTo>
                    <a:lnTo>
                      <a:pt x="146" y="7"/>
                    </a:lnTo>
                    <a:lnTo>
                      <a:pt x="146" y="10"/>
                    </a:lnTo>
                    <a:lnTo>
                      <a:pt x="144" y="11"/>
                    </a:lnTo>
                    <a:lnTo>
                      <a:pt x="141" y="11"/>
                    </a:lnTo>
                    <a:lnTo>
                      <a:pt x="129" y="7"/>
                    </a:lnTo>
                    <a:lnTo>
                      <a:pt x="119" y="4"/>
                    </a:lnTo>
                    <a:lnTo>
                      <a:pt x="111" y="4"/>
                    </a:lnTo>
                    <a:lnTo>
                      <a:pt x="107" y="4"/>
                    </a:lnTo>
                    <a:lnTo>
                      <a:pt x="102" y="5"/>
                    </a:lnTo>
                    <a:lnTo>
                      <a:pt x="98" y="7"/>
                    </a:lnTo>
                    <a:lnTo>
                      <a:pt x="94" y="9"/>
                    </a:lnTo>
                    <a:lnTo>
                      <a:pt x="92" y="13"/>
                    </a:lnTo>
                    <a:lnTo>
                      <a:pt x="90" y="16"/>
                    </a:lnTo>
                    <a:lnTo>
                      <a:pt x="89" y="20"/>
                    </a:lnTo>
                    <a:lnTo>
                      <a:pt x="88" y="24"/>
                    </a:lnTo>
                    <a:lnTo>
                      <a:pt x="89" y="29"/>
                    </a:lnTo>
                    <a:lnTo>
                      <a:pt x="90" y="33"/>
                    </a:lnTo>
                    <a:lnTo>
                      <a:pt x="92" y="37"/>
                    </a:lnTo>
                    <a:lnTo>
                      <a:pt x="96" y="41"/>
                    </a:lnTo>
                    <a:lnTo>
                      <a:pt x="101" y="45"/>
                    </a:lnTo>
                    <a:lnTo>
                      <a:pt x="106" y="49"/>
                    </a:lnTo>
                    <a:lnTo>
                      <a:pt x="121" y="55"/>
                    </a:lnTo>
                    <a:lnTo>
                      <a:pt x="136" y="59"/>
                    </a:lnTo>
                    <a:lnTo>
                      <a:pt x="144" y="63"/>
                    </a:lnTo>
                    <a:lnTo>
                      <a:pt x="146" y="67"/>
                    </a:lnTo>
                    <a:lnTo>
                      <a:pt x="147" y="71"/>
                    </a:lnTo>
                    <a:lnTo>
                      <a:pt x="147" y="73"/>
                    </a:lnTo>
                    <a:lnTo>
                      <a:pt x="145" y="75"/>
                    </a:lnTo>
                    <a:lnTo>
                      <a:pt x="144" y="76"/>
                    </a:lnTo>
                    <a:lnTo>
                      <a:pt x="140" y="77"/>
                    </a:lnTo>
                    <a:lnTo>
                      <a:pt x="136" y="76"/>
                    </a:lnTo>
                    <a:lnTo>
                      <a:pt x="124" y="73"/>
                    </a:lnTo>
                    <a:lnTo>
                      <a:pt x="114" y="72"/>
                    </a:lnTo>
                    <a:lnTo>
                      <a:pt x="103" y="72"/>
                    </a:lnTo>
                    <a:lnTo>
                      <a:pt x="92" y="72"/>
                    </a:lnTo>
                    <a:lnTo>
                      <a:pt x="84" y="73"/>
                    </a:lnTo>
                    <a:lnTo>
                      <a:pt x="76" y="77"/>
                    </a:lnTo>
                    <a:lnTo>
                      <a:pt x="70" y="83"/>
                    </a:lnTo>
                    <a:lnTo>
                      <a:pt x="67" y="84"/>
                    </a:lnTo>
                    <a:lnTo>
                      <a:pt x="64" y="85"/>
                    </a:lnTo>
                    <a:lnTo>
                      <a:pt x="63" y="85"/>
                    </a:lnTo>
                    <a:lnTo>
                      <a:pt x="61" y="84"/>
                    </a:lnTo>
                    <a:lnTo>
                      <a:pt x="58" y="85"/>
                    </a:lnTo>
                    <a:lnTo>
                      <a:pt x="55" y="88"/>
                    </a:lnTo>
                    <a:lnTo>
                      <a:pt x="53" y="92"/>
                    </a:lnTo>
                    <a:lnTo>
                      <a:pt x="51" y="93"/>
                    </a:lnTo>
                    <a:lnTo>
                      <a:pt x="49" y="92"/>
                    </a:lnTo>
                    <a:lnTo>
                      <a:pt x="46" y="88"/>
                    </a:lnTo>
                    <a:lnTo>
                      <a:pt x="44" y="83"/>
                    </a:lnTo>
                    <a:lnTo>
                      <a:pt x="40" y="80"/>
                    </a:lnTo>
                    <a:lnTo>
                      <a:pt x="39" y="79"/>
                    </a:lnTo>
                    <a:lnTo>
                      <a:pt x="40" y="76"/>
                    </a:lnTo>
                    <a:lnTo>
                      <a:pt x="41" y="75"/>
                    </a:lnTo>
                    <a:lnTo>
                      <a:pt x="42" y="72"/>
                    </a:lnTo>
                    <a:lnTo>
                      <a:pt x="42" y="71"/>
                    </a:lnTo>
                    <a:lnTo>
                      <a:pt x="44" y="70"/>
                    </a:lnTo>
                    <a:lnTo>
                      <a:pt x="45" y="71"/>
                    </a:lnTo>
                    <a:lnTo>
                      <a:pt x="45" y="75"/>
                    </a:lnTo>
                    <a:lnTo>
                      <a:pt x="46" y="80"/>
                    </a:lnTo>
                    <a:lnTo>
                      <a:pt x="48" y="84"/>
                    </a:lnTo>
                    <a:lnTo>
                      <a:pt x="50" y="84"/>
                    </a:lnTo>
                    <a:lnTo>
                      <a:pt x="51" y="84"/>
                    </a:lnTo>
                    <a:lnTo>
                      <a:pt x="53" y="81"/>
                    </a:lnTo>
                    <a:lnTo>
                      <a:pt x="54" y="76"/>
                    </a:lnTo>
                    <a:lnTo>
                      <a:pt x="55" y="72"/>
                    </a:lnTo>
                    <a:lnTo>
                      <a:pt x="55" y="71"/>
                    </a:lnTo>
                    <a:lnTo>
                      <a:pt x="57" y="72"/>
                    </a:lnTo>
                    <a:lnTo>
                      <a:pt x="58" y="75"/>
                    </a:lnTo>
                    <a:lnTo>
                      <a:pt x="61" y="77"/>
                    </a:lnTo>
                    <a:lnTo>
                      <a:pt x="62" y="79"/>
                    </a:lnTo>
                    <a:lnTo>
                      <a:pt x="63" y="79"/>
                    </a:lnTo>
                    <a:lnTo>
                      <a:pt x="64" y="77"/>
                    </a:lnTo>
                    <a:lnTo>
                      <a:pt x="64" y="75"/>
                    </a:lnTo>
                    <a:lnTo>
                      <a:pt x="64" y="72"/>
                    </a:lnTo>
                    <a:lnTo>
                      <a:pt x="64" y="70"/>
                    </a:lnTo>
                    <a:lnTo>
                      <a:pt x="64" y="68"/>
                    </a:lnTo>
                    <a:lnTo>
                      <a:pt x="64" y="67"/>
                    </a:lnTo>
                    <a:lnTo>
                      <a:pt x="66" y="67"/>
                    </a:lnTo>
                    <a:lnTo>
                      <a:pt x="67" y="67"/>
                    </a:lnTo>
                    <a:lnTo>
                      <a:pt x="68" y="70"/>
                    </a:lnTo>
                    <a:lnTo>
                      <a:pt x="70" y="71"/>
                    </a:lnTo>
                    <a:lnTo>
                      <a:pt x="72" y="71"/>
                    </a:lnTo>
                    <a:lnTo>
                      <a:pt x="74" y="71"/>
                    </a:lnTo>
                    <a:lnTo>
                      <a:pt x="74" y="70"/>
                    </a:lnTo>
                    <a:lnTo>
                      <a:pt x="72" y="66"/>
                    </a:lnTo>
                    <a:lnTo>
                      <a:pt x="71" y="63"/>
                    </a:lnTo>
                    <a:lnTo>
                      <a:pt x="70" y="61"/>
                    </a:lnTo>
                    <a:lnTo>
                      <a:pt x="67" y="59"/>
                    </a:lnTo>
                    <a:lnTo>
                      <a:pt x="66" y="59"/>
                    </a:lnTo>
                    <a:lnTo>
                      <a:pt x="63" y="61"/>
                    </a:lnTo>
                    <a:lnTo>
                      <a:pt x="62" y="61"/>
                    </a:lnTo>
                    <a:lnTo>
                      <a:pt x="63" y="58"/>
                    </a:lnTo>
                    <a:lnTo>
                      <a:pt x="64" y="53"/>
                    </a:lnTo>
                    <a:lnTo>
                      <a:pt x="66" y="49"/>
                    </a:lnTo>
                    <a:lnTo>
                      <a:pt x="67" y="40"/>
                    </a:lnTo>
                    <a:lnTo>
                      <a:pt x="68" y="32"/>
                    </a:lnTo>
                    <a:lnTo>
                      <a:pt x="70" y="27"/>
                    </a:lnTo>
                    <a:lnTo>
                      <a:pt x="71" y="26"/>
                    </a:lnTo>
                    <a:lnTo>
                      <a:pt x="72" y="28"/>
                    </a:lnTo>
                    <a:lnTo>
                      <a:pt x="72" y="31"/>
                    </a:lnTo>
                    <a:lnTo>
                      <a:pt x="72" y="35"/>
                    </a:lnTo>
                    <a:lnTo>
                      <a:pt x="75" y="32"/>
                    </a:lnTo>
                    <a:lnTo>
                      <a:pt x="77" y="29"/>
                    </a:lnTo>
                    <a:lnTo>
                      <a:pt x="77" y="24"/>
                    </a:lnTo>
                    <a:lnTo>
                      <a:pt x="77" y="22"/>
                    </a:lnTo>
                    <a:lnTo>
                      <a:pt x="76" y="20"/>
                    </a:lnTo>
                    <a:lnTo>
                      <a:pt x="74" y="19"/>
                    </a:lnTo>
                    <a:lnTo>
                      <a:pt x="71" y="18"/>
                    </a:lnTo>
                    <a:lnTo>
                      <a:pt x="70" y="16"/>
                    </a:lnTo>
                    <a:lnTo>
                      <a:pt x="70" y="15"/>
                    </a:lnTo>
                    <a:lnTo>
                      <a:pt x="70" y="13"/>
                    </a:lnTo>
                    <a:lnTo>
                      <a:pt x="70" y="10"/>
                    </a:lnTo>
                    <a:lnTo>
                      <a:pt x="68" y="9"/>
                    </a:lnTo>
                    <a:lnTo>
                      <a:pt x="67" y="7"/>
                    </a:lnTo>
                    <a:lnTo>
                      <a:pt x="66" y="7"/>
                    </a:lnTo>
                    <a:lnTo>
                      <a:pt x="61" y="13"/>
                    </a:lnTo>
                    <a:lnTo>
                      <a:pt x="58" y="14"/>
                    </a:lnTo>
                    <a:lnTo>
                      <a:pt x="57" y="14"/>
                    </a:lnTo>
                    <a:lnTo>
                      <a:pt x="58" y="11"/>
                    </a:lnTo>
                    <a:lnTo>
                      <a:pt x="58" y="10"/>
                    </a:lnTo>
                    <a:lnTo>
                      <a:pt x="57" y="5"/>
                    </a:lnTo>
                    <a:lnTo>
                      <a:pt x="51" y="0"/>
                    </a:lnTo>
                    <a:lnTo>
                      <a:pt x="51" y="2"/>
                    </a:lnTo>
                    <a:lnTo>
                      <a:pt x="50" y="4"/>
                    </a:lnTo>
                    <a:lnTo>
                      <a:pt x="48" y="6"/>
                    </a:lnTo>
                    <a:lnTo>
                      <a:pt x="46" y="9"/>
                    </a:lnTo>
                    <a:lnTo>
                      <a:pt x="46" y="11"/>
                    </a:lnTo>
                    <a:lnTo>
                      <a:pt x="46" y="14"/>
                    </a:lnTo>
                    <a:lnTo>
                      <a:pt x="45" y="14"/>
                    </a:lnTo>
                    <a:lnTo>
                      <a:pt x="44" y="11"/>
                    </a:lnTo>
                    <a:lnTo>
                      <a:pt x="41" y="10"/>
                    </a:lnTo>
                    <a:lnTo>
                      <a:pt x="39" y="7"/>
                    </a:lnTo>
                    <a:lnTo>
                      <a:pt x="37" y="6"/>
                    </a:lnTo>
                    <a:lnTo>
                      <a:pt x="36" y="10"/>
                    </a:lnTo>
                    <a:lnTo>
                      <a:pt x="35" y="15"/>
                    </a:lnTo>
                    <a:lnTo>
                      <a:pt x="35" y="16"/>
                    </a:lnTo>
                    <a:lnTo>
                      <a:pt x="35" y="19"/>
                    </a:lnTo>
                    <a:lnTo>
                      <a:pt x="33" y="19"/>
                    </a:lnTo>
                    <a:lnTo>
                      <a:pt x="32" y="18"/>
                    </a:lnTo>
                    <a:lnTo>
                      <a:pt x="29" y="18"/>
                    </a:lnTo>
                    <a:lnTo>
                      <a:pt x="28" y="18"/>
                    </a:lnTo>
                    <a:lnTo>
                      <a:pt x="27" y="19"/>
                    </a:lnTo>
                    <a:lnTo>
                      <a:pt x="26" y="23"/>
                    </a:lnTo>
                    <a:lnTo>
                      <a:pt x="26" y="27"/>
                    </a:lnTo>
                    <a:lnTo>
                      <a:pt x="28" y="31"/>
                    </a:lnTo>
                    <a:lnTo>
                      <a:pt x="29" y="35"/>
                    </a:lnTo>
                    <a:lnTo>
                      <a:pt x="32" y="35"/>
                    </a:lnTo>
                    <a:lnTo>
                      <a:pt x="32" y="32"/>
                    </a:lnTo>
                    <a:lnTo>
                      <a:pt x="32" y="28"/>
                    </a:lnTo>
                    <a:lnTo>
                      <a:pt x="32" y="27"/>
                    </a:lnTo>
                    <a:lnTo>
                      <a:pt x="32" y="26"/>
                    </a:lnTo>
                    <a:lnTo>
                      <a:pt x="33" y="27"/>
                    </a:lnTo>
                    <a:lnTo>
                      <a:pt x="35" y="29"/>
                    </a:lnTo>
                    <a:lnTo>
                      <a:pt x="36" y="36"/>
                    </a:lnTo>
                    <a:lnTo>
                      <a:pt x="37" y="44"/>
                    </a:lnTo>
                    <a:lnTo>
                      <a:pt x="40" y="50"/>
                    </a:lnTo>
                    <a:lnTo>
                      <a:pt x="42" y="57"/>
                    </a:lnTo>
                    <a:lnTo>
                      <a:pt x="45" y="59"/>
                    </a:lnTo>
                    <a:lnTo>
                      <a:pt x="44" y="61"/>
                    </a:lnTo>
                    <a:lnTo>
                      <a:pt x="42" y="61"/>
                    </a:lnTo>
                    <a:lnTo>
                      <a:pt x="40" y="59"/>
                    </a:lnTo>
                    <a:lnTo>
                      <a:pt x="39" y="59"/>
                    </a:lnTo>
                    <a:lnTo>
                      <a:pt x="37" y="59"/>
                    </a:lnTo>
                    <a:lnTo>
                      <a:pt x="36" y="62"/>
                    </a:lnTo>
                    <a:lnTo>
                      <a:pt x="36" y="73"/>
                    </a:lnTo>
                    <a:lnTo>
                      <a:pt x="36" y="84"/>
                    </a:lnTo>
                    <a:lnTo>
                      <a:pt x="39" y="94"/>
                    </a:lnTo>
                    <a:lnTo>
                      <a:pt x="42" y="103"/>
                    </a:lnTo>
                    <a:lnTo>
                      <a:pt x="44" y="107"/>
                    </a:lnTo>
                    <a:lnTo>
                      <a:pt x="42" y="112"/>
                    </a:lnTo>
                    <a:lnTo>
                      <a:pt x="40" y="118"/>
                    </a:lnTo>
                    <a:lnTo>
                      <a:pt x="37" y="123"/>
                    </a:lnTo>
                    <a:lnTo>
                      <a:pt x="32" y="129"/>
                    </a:lnTo>
                    <a:lnTo>
                      <a:pt x="22" y="140"/>
                    </a:lnTo>
                    <a:lnTo>
                      <a:pt x="15" y="145"/>
                    </a:lnTo>
                    <a:lnTo>
                      <a:pt x="9" y="149"/>
                    </a:lnTo>
                    <a:lnTo>
                      <a:pt x="5" y="151"/>
                    </a:lnTo>
                    <a:lnTo>
                      <a:pt x="1" y="154"/>
                    </a:lnTo>
                    <a:lnTo>
                      <a:pt x="0" y="158"/>
                    </a:lnTo>
                    <a:lnTo>
                      <a:pt x="0" y="164"/>
                    </a:lnTo>
                    <a:lnTo>
                      <a:pt x="5" y="162"/>
                    </a:lnTo>
                    <a:lnTo>
                      <a:pt x="10" y="160"/>
                    </a:lnTo>
                    <a:lnTo>
                      <a:pt x="11" y="158"/>
                    </a:lnTo>
                    <a:lnTo>
                      <a:pt x="13" y="155"/>
                    </a:lnTo>
                    <a:lnTo>
                      <a:pt x="14" y="154"/>
                    </a:lnTo>
                    <a:lnTo>
                      <a:pt x="16" y="152"/>
                    </a:lnTo>
                    <a:lnTo>
                      <a:pt x="20" y="150"/>
                    </a:lnTo>
                    <a:lnTo>
                      <a:pt x="22" y="147"/>
                    </a:lnTo>
                    <a:lnTo>
                      <a:pt x="23" y="149"/>
                    </a:lnTo>
                    <a:lnTo>
                      <a:pt x="20" y="154"/>
                    </a:lnTo>
                    <a:lnTo>
                      <a:pt x="20" y="155"/>
                    </a:lnTo>
                    <a:lnTo>
                      <a:pt x="22" y="159"/>
                    </a:lnTo>
                    <a:lnTo>
                      <a:pt x="26" y="163"/>
                    </a:lnTo>
                    <a:lnTo>
                      <a:pt x="27" y="162"/>
                    </a:lnTo>
                    <a:lnTo>
                      <a:pt x="28" y="156"/>
                    </a:lnTo>
                    <a:lnTo>
                      <a:pt x="32" y="151"/>
                    </a:lnTo>
                    <a:lnTo>
                      <a:pt x="32" y="149"/>
                    </a:lnTo>
                    <a:lnTo>
                      <a:pt x="33" y="143"/>
                    </a:lnTo>
                    <a:lnTo>
                      <a:pt x="33" y="138"/>
                    </a:lnTo>
                    <a:lnTo>
                      <a:pt x="32" y="137"/>
                    </a:lnTo>
                    <a:lnTo>
                      <a:pt x="33" y="136"/>
                    </a:lnTo>
                    <a:lnTo>
                      <a:pt x="35" y="137"/>
                    </a:lnTo>
                    <a:lnTo>
                      <a:pt x="36" y="140"/>
                    </a:lnTo>
                    <a:lnTo>
                      <a:pt x="37" y="141"/>
                    </a:lnTo>
                    <a:lnTo>
                      <a:pt x="40" y="140"/>
                    </a:lnTo>
                    <a:lnTo>
                      <a:pt x="44" y="134"/>
                    </a:lnTo>
                    <a:lnTo>
                      <a:pt x="44" y="130"/>
                    </a:lnTo>
                    <a:lnTo>
                      <a:pt x="44" y="125"/>
                    </a:lnTo>
                    <a:lnTo>
                      <a:pt x="44" y="124"/>
                    </a:lnTo>
                    <a:lnTo>
                      <a:pt x="45" y="123"/>
                    </a:lnTo>
                    <a:lnTo>
                      <a:pt x="46" y="124"/>
                    </a:lnTo>
                    <a:lnTo>
                      <a:pt x="48" y="128"/>
                    </a:lnTo>
                    <a:lnTo>
                      <a:pt x="48" y="129"/>
                    </a:lnTo>
                    <a:lnTo>
                      <a:pt x="49" y="129"/>
                    </a:lnTo>
                    <a:lnTo>
                      <a:pt x="51" y="129"/>
                    </a:lnTo>
                    <a:lnTo>
                      <a:pt x="53" y="127"/>
                    </a:lnTo>
                    <a:lnTo>
                      <a:pt x="54" y="123"/>
                    </a:lnTo>
                    <a:lnTo>
                      <a:pt x="55" y="119"/>
                    </a:lnTo>
                    <a:lnTo>
                      <a:pt x="55" y="115"/>
                    </a:lnTo>
                    <a:lnTo>
                      <a:pt x="57" y="114"/>
                    </a:lnTo>
                    <a:lnTo>
                      <a:pt x="58" y="114"/>
                    </a:lnTo>
                    <a:lnTo>
                      <a:pt x="58" y="116"/>
                    </a:lnTo>
                    <a:lnTo>
                      <a:pt x="59" y="118"/>
                    </a:lnTo>
                    <a:lnTo>
                      <a:pt x="62" y="116"/>
                    </a:lnTo>
                    <a:lnTo>
                      <a:pt x="63" y="114"/>
                    </a:lnTo>
                    <a:lnTo>
                      <a:pt x="63" y="112"/>
                    </a:lnTo>
                    <a:lnTo>
                      <a:pt x="62" y="110"/>
                    </a:lnTo>
                    <a:lnTo>
                      <a:pt x="61" y="108"/>
                    </a:lnTo>
                    <a:lnTo>
                      <a:pt x="61" y="106"/>
                    </a:lnTo>
                    <a:lnTo>
                      <a:pt x="61" y="102"/>
                    </a:lnTo>
                    <a:lnTo>
                      <a:pt x="64" y="95"/>
                    </a:lnTo>
                    <a:lnTo>
                      <a:pt x="67" y="92"/>
                    </a:lnTo>
                    <a:lnTo>
                      <a:pt x="68" y="90"/>
                    </a:lnTo>
                    <a:lnTo>
                      <a:pt x="70" y="92"/>
                    </a:lnTo>
                    <a:lnTo>
                      <a:pt x="70" y="93"/>
                    </a:lnTo>
                    <a:lnTo>
                      <a:pt x="68" y="95"/>
                    </a:lnTo>
                    <a:lnTo>
                      <a:pt x="70" y="97"/>
                    </a:lnTo>
                    <a:lnTo>
                      <a:pt x="72" y="95"/>
                    </a:lnTo>
                    <a:lnTo>
                      <a:pt x="77" y="93"/>
                    </a:lnTo>
                    <a:lnTo>
                      <a:pt x="83" y="92"/>
                    </a:lnTo>
                    <a:lnTo>
                      <a:pt x="86" y="92"/>
                    </a:lnTo>
                    <a:lnTo>
                      <a:pt x="89" y="92"/>
                    </a:lnTo>
                    <a:lnTo>
                      <a:pt x="93" y="92"/>
                    </a:lnTo>
                    <a:lnTo>
                      <a:pt x="96" y="92"/>
                    </a:lnTo>
                    <a:lnTo>
                      <a:pt x="97" y="89"/>
                    </a:lnTo>
                    <a:lnTo>
                      <a:pt x="96" y="86"/>
                    </a:lnTo>
                    <a:lnTo>
                      <a:pt x="94" y="84"/>
                    </a:lnTo>
                    <a:lnTo>
                      <a:pt x="93" y="83"/>
                    </a:lnTo>
                    <a:lnTo>
                      <a:pt x="93" y="81"/>
                    </a:lnTo>
                    <a:lnTo>
                      <a:pt x="94" y="81"/>
                    </a:lnTo>
                    <a:lnTo>
                      <a:pt x="97" y="83"/>
                    </a:lnTo>
                    <a:lnTo>
                      <a:pt x="101" y="88"/>
                    </a:lnTo>
                    <a:lnTo>
                      <a:pt x="109" y="102"/>
                    </a:lnTo>
                    <a:lnTo>
                      <a:pt x="116" y="111"/>
                    </a:lnTo>
                    <a:lnTo>
                      <a:pt x="123" y="116"/>
                    </a:lnTo>
                    <a:lnTo>
                      <a:pt x="129" y="119"/>
                    </a:lnTo>
                    <a:lnTo>
                      <a:pt x="136" y="121"/>
                    </a:lnTo>
                    <a:lnTo>
                      <a:pt x="140" y="124"/>
                    </a:lnTo>
                    <a:lnTo>
                      <a:pt x="142" y="127"/>
                    </a:lnTo>
                    <a:lnTo>
                      <a:pt x="142" y="130"/>
                    </a:lnTo>
                    <a:lnTo>
                      <a:pt x="141" y="136"/>
                    </a:lnTo>
                    <a:lnTo>
                      <a:pt x="137" y="143"/>
                    </a:lnTo>
                    <a:lnTo>
                      <a:pt x="131" y="155"/>
                    </a:lnTo>
                    <a:lnTo>
                      <a:pt x="128" y="159"/>
                    </a:lnTo>
                    <a:lnTo>
                      <a:pt x="128" y="164"/>
                    </a:lnTo>
                    <a:lnTo>
                      <a:pt x="128" y="165"/>
                    </a:lnTo>
                    <a:lnTo>
                      <a:pt x="129" y="164"/>
                    </a:lnTo>
                    <a:lnTo>
                      <a:pt x="133" y="164"/>
                    </a:lnTo>
                    <a:lnTo>
                      <a:pt x="137" y="163"/>
                    </a:lnTo>
                    <a:lnTo>
                      <a:pt x="138" y="162"/>
                    </a:lnTo>
                    <a:lnTo>
                      <a:pt x="140" y="159"/>
                    </a:lnTo>
                    <a:lnTo>
                      <a:pt x="138" y="155"/>
                    </a:lnTo>
                    <a:lnTo>
                      <a:pt x="138" y="154"/>
                    </a:lnTo>
                    <a:lnTo>
                      <a:pt x="140" y="151"/>
                    </a:lnTo>
                    <a:lnTo>
                      <a:pt x="141" y="151"/>
                    </a:lnTo>
                    <a:lnTo>
                      <a:pt x="142" y="151"/>
                    </a:lnTo>
                    <a:lnTo>
                      <a:pt x="145" y="158"/>
                    </a:lnTo>
                    <a:lnTo>
                      <a:pt x="147" y="160"/>
                    </a:lnTo>
                    <a:lnTo>
                      <a:pt x="151"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40" name="Freeform 73"/>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41" name="Freeform 74"/>
              <p:cNvSpPr/>
              <p:nvPr userDrawn="1"/>
            </p:nvSpPr>
            <p:spPr bwMode="auto">
              <a:xfrm>
                <a:off x="256" y="185"/>
                <a:ext cx="3" cy="5"/>
              </a:xfrm>
              <a:custGeom>
                <a:avLst/>
                <a:gdLst>
                  <a:gd name="T0" fmla="*/ 0 w 7"/>
                  <a:gd name="T1" fmla="*/ 0 h 16"/>
                  <a:gd name="T2" fmla="*/ 0 w 7"/>
                  <a:gd name="T3" fmla="*/ 0 h 16"/>
                  <a:gd name="T4" fmla="*/ 0 w 7"/>
                  <a:gd name="T5" fmla="*/ 0 h 16"/>
                  <a:gd name="T6" fmla="*/ 0 w 7"/>
                  <a:gd name="T7" fmla="*/ 0 h 16"/>
                  <a:gd name="T8" fmla="*/ 0 w 7"/>
                  <a:gd name="T9" fmla="*/ 0 h 16"/>
                  <a:gd name="T10" fmla="*/ 0 w 7"/>
                  <a:gd name="T11" fmla="*/ 0 h 16"/>
                  <a:gd name="T12" fmla="*/ 0 w 7"/>
                  <a:gd name="T13" fmla="*/ 0 h 16"/>
                  <a:gd name="T14" fmla="*/ 0 w 7"/>
                  <a:gd name="T15" fmla="*/ 0 h 16"/>
                  <a:gd name="T16" fmla="*/ 0 w 7"/>
                  <a:gd name="T17" fmla="*/ 0 h 16"/>
                  <a:gd name="T18" fmla="*/ 0 w 7"/>
                  <a:gd name="T19" fmla="*/ 0 h 16"/>
                  <a:gd name="T20" fmla="*/ 0 w 7"/>
                  <a:gd name="T21" fmla="*/ 0 h 16"/>
                  <a:gd name="T22" fmla="*/ 0 w 7"/>
                  <a:gd name="T23" fmla="*/ 0 h 16"/>
                  <a:gd name="T24" fmla="*/ 0 w 7"/>
                  <a:gd name="T25" fmla="*/ 0 h 16"/>
                  <a:gd name="T26" fmla="*/ 0 w 7"/>
                  <a:gd name="T27" fmla="*/ 0 h 16"/>
                  <a:gd name="T28" fmla="*/ 0 w 7"/>
                  <a:gd name="T29" fmla="*/ 0 h 16"/>
                  <a:gd name="T30" fmla="*/ 0 w 7"/>
                  <a:gd name="T31" fmla="*/ 0 h 16"/>
                  <a:gd name="T32" fmla="*/ 0 w 7"/>
                  <a:gd name="T33" fmla="*/ 0 h 16"/>
                  <a:gd name="T34" fmla="*/ 0 w 7"/>
                  <a:gd name="T35" fmla="*/ 0 h 16"/>
                  <a:gd name="T36" fmla="*/ 0 w 7"/>
                  <a:gd name="T37" fmla="*/ 0 h 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 h="16">
                    <a:moveTo>
                      <a:pt x="0" y="8"/>
                    </a:moveTo>
                    <a:lnTo>
                      <a:pt x="0" y="11"/>
                    </a:lnTo>
                    <a:lnTo>
                      <a:pt x="0" y="12"/>
                    </a:lnTo>
                    <a:lnTo>
                      <a:pt x="0" y="15"/>
                    </a:lnTo>
                    <a:lnTo>
                      <a:pt x="2" y="16"/>
                    </a:lnTo>
                    <a:lnTo>
                      <a:pt x="4" y="15"/>
                    </a:lnTo>
                    <a:lnTo>
                      <a:pt x="5" y="12"/>
                    </a:lnTo>
                    <a:lnTo>
                      <a:pt x="7" y="7"/>
                    </a:lnTo>
                    <a:lnTo>
                      <a:pt x="5" y="4"/>
                    </a:lnTo>
                    <a:lnTo>
                      <a:pt x="4" y="2"/>
                    </a:lnTo>
                    <a:lnTo>
                      <a:pt x="3" y="0"/>
                    </a:lnTo>
                    <a:lnTo>
                      <a:pt x="2" y="3"/>
                    </a:lnTo>
                    <a:lnTo>
                      <a:pt x="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42" name="Freeform 75"/>
              <p:cNvSpPr/>
              <p:nvPr userDrawn="1"/>
            </p:nvSpPr>
            <p:spPr bwMode="auto">
              <a:xfrm>
                <a:off x="249" y="177"/>
                <a:ext cx="15" cy="32"/>
              </a:xfrm>
              <a:custGeom>
                <a:avLst/>
                <a:gdLst>
                  <a:gd name="T0" fmla="*/ 0 w 47"/>
                  <a:gd name="T1" fmla="*/ 0 h 97"/>
                  <a:gd name="T2" fmla="*/ 0 w 47"/>
                  <a:gd name="T3" fmla="*/ 0 h 97"/>
                  <a:gd name="T4" fmla="*/ 0 w 47"/>
                  <a:gd name="T5" fmla="*/ 0 h 97"/>
                  <a:gd name="T6" fmla="*/ 0 w 47"/>
                  <a:gd name="T7" fmla="*/ 0 h 97"/>
                  <a:gd name="T8" fmla="*/ 0 w 47"/>
                  <a:gd name="T9" fmla="*/ 0 h 97"/>
                  <a:gd name="T10" fmla="*/ 0 w 47"/>
                  <a:gd name="T11" fmla="*/ 0 h 97"/>
                  <a:gd name="T12" fmla="*/ 0 w 47"/>
                  <a:gd name="T13" fmla="*/ 0 h 97"/>
                  <a:gd name="T14" fmla="*/ 0 w 47"/>
                  <a:gd name="T15" fmla="*/ 0 h 97"/>
                  <a:gd name="T16" fmla="*/ 0 w 47"/>
                  <a:gd name="T17" fmla="*/ 0 h 97"/>
                  <a:gd name="T18" fmla="*/ 0 w 47"/>
                  <a:gd name="T19" fmla="*/ 0 h 97"/>
                  <a:gd name="T20" fmla="*/ 0 w 47"/>
                  <a:gd name="T21" fmla="*/ 0 h 97"/>
                  <a:gd name="T22" fmla="*/ 0 w 47"/>
                  <a:gd name="T23" fmla="*/ 0 h 97"/>
                  <a:gd name="T24" fmla="*/ 0 w 47"/>
                  <a:gd name="T25" fmla="*/ 0 h 97"/>
                  <a:gd name="T26" fmla="*/ 0 w 47"/>
                  <a:gd name="T27" fmla="*/ 0 h 97"/>
                  <a:gd name="T28" fmla="*/ 0 w 47"/>
                  <a:gd name="T29" fmla="*/ 0 h 97"/>
                  <a:gd name="T30" fmla="*/ 0 w 47"/>
                  <a:gd name="T31" fmla="*/ 0 h 97"/>
                  <a:gd name="T32" fmla="*/ 0 w 47"/>
                  <a:gd name="T33" fmla="*/ 0 h 97"/>
                  <a:gd name="T34" fmla="*/ 0 w 47"/>
                  <a:gd name="T35" fmla="*/ 0 h 97"/>
                  <a:gd name="T36" fmla="*/ 0 w 47"/>
                  <a:gd name="T37" fmla="*/ 0 h 97"/>
                  <a:gd name="T38" fmla="*/ 0 w 47"/>
                  <a:gd name="T39" fmla="*/ 0 h 97"/>
                  <a:gd name="T40" fmla="*/ 0 w 47"/>
                  <a:gd name="T41" fmla="*/ 0 h 97"/>
                  <a:gd name="T42" fmla="*/ 0 w 47"/>
                  <a:gd name="T43" fmla="*/ 0 h 97"/>
                  <a:gd name="T44" fmla="*/ 0 w 47"/>
                  <a:gd name="T45" fmla="*/ 0 h 97"/>
                  <a:gd name="T46" fmla="*/ 0 w 47"/>
                  <a:gd name="T47" fmla="*/ 0 h 97"/>
                  <a:gd name="T48" fmla="*/ 0 w 47"/>
                  <a:gd name="T49" fmla="*/ 0 h 97"/>
                  <a:gd name="T50" fmla="*/ 0 w 47"/>
                  <a:gd name="T51" fmla="*/ 0 h 97"/>
                  <a:gd name="T52" fmla="*/ 0 w 47"/>
                  <a:gd name="T53" fmla="*/ 0 h 97"/>
                  <a:gd name="T54" fmla="*/ 0 w 47"/>
                  <a:gd name="T55" fmla="*/ 0 h 97"/>
                  <a:gd name="T56" fmla="*/ 0 w 47"/>
                  <a:gd name="T57" fmla="*/ 0 h 97"/>
                  <a:gd name="T58" fmla="*/ 0 w 47"/>
                  <a:gd name="T59" fmla="*/ 0 h 97"/>
                  <a:gd name="T60" fmla="*/ 0 w 47"/>
                  <a:gd name="T61" fmla="*/ 0 h 97"/>
                  <a:gd name="T62" fmla="*/ 0 w 47"/>
                  <a:gd name="T63" fmla="*/ 0 h 97"/>
                  <a:gd name="T64" fmla="*/ 0 w 47"/>
                  <a:gd name="T65" fmla="*/ 0 h 97"/>
                  <a:gd name="T66" fmla="*/ 0 w 47"/>
                  <a:gd name="T67" fmla="*/ 0 h 97"/>
                  <a:gd name="T68" fmla="*/ 0 w 47"/>
                  <a:gd name="T69" fmla="*/ 0 h 97"/>
                  <a:gd name="T70" fmla="*/ 0 w 47"/>
                  <a:gd name="T71" fmla="*/ 0 h 97"/>
                  <a:gd name="T72" fmla="*/ 0 w 47"/>
                  <a:gd name="T73" fmla="*/ 0 h 97"/>
                  <a:gd name="T74" fmla="*/ 0 w 47"/>
                  <a:gd name="T75" fmla="*/ 0 h 97"/>
                  <a:gd name="T76" fmla="*/ 0 w 47"/>
                  <a:gd name="T77" fmla="*/ 0 h 97"/>
                  <a:gd name="T78" fmla="*/ 0 w 47"/>
                  <a:gd name="T79" fmla="*/ 0 h 97"/>
                  <a:gd name="T80" fmla="*/ 0 w 47"/>
                  <a:gd name="T81" fmla="*/ 0 h 97"/>
                  <a:gd name="T82" fmla="*/ 0 w 47"/>
                  <a:gd name="T83" fmla="*/ 0 h 97"/>
                  <a:gd name="T84" fmla="*/ 0 w 47"/>
                  <a:gd name="T85" fmla="*/ 0 h 97"/>
                  <a:gd name="T86" fmla="*/ 0 w 47"/>
                  <a:gd name="T87" fmla="*/ 0 h 97"/>
                  <a:gd name="T88" fmla="*/ 0 w 47"/>
                  <a:gd name="T89" fmla="*/ 0 h 97"/>
                  <a:gd name="T90" fmla="*/ 0 w 47"/>
                  <a:gd name="T91" fmla="*/ 0 h 97"/>
                  <a:gd name="T92" fmla="*/ 0 w 47"/>
                  <a:gd name="T93" fmla="*/ 0 h 97"/>
                  <a:gd name="T94" fmla="*/ 0 w 47"/>
                  <a:gd name="T95" fmla="*/ 0 h 97"/>
                  <a:gd name="T96" fmla="*/ 0 w 47"/>
                  <a:gd name="T97" fmla="*/ 0 h 97"/>
                  <a:gd name="T98" fmla="*/ 0 w 47"/>
                  <a:gd name="T99" fmla="*/ 0 h 97"/>
                  <a:gd name="T100" fmla="*/ 0 w 47"/>
                  <a:gd name="T101" fmla="*/ 0 h 97"/>
                  <a:gd name="T102" fmla="*/ 0 w 47"/>
                  <a:gd name="T103" fmla="*/ 0 h 97"/>
                  <a:gd name="T104" fmla="*/ 0 w 47"/>
                  <a:gd name="T105" fmla="*/ 0 h 97"/>
                  <a:gd name="T106" fmla="*/ 0 w 47"/>
                  <a:gd name="T107" fmla="*/ 0 h 97"/>
                  <a:gd name="T108" fmla="*/ 0 w 47"/>
                  <a:gd name="T109" fmla="*/ 0 h 97"/>
                  <a:gd name="T110" fmla="*/ 0 w 47"/>
                  <a:gd name="T111" fmla="*/ 0 h 97"/>
                  <a:gd name="T112" fmla="*/ 0 w 47"/>
                  <a:gd name="T113" fmla="*/ 0 h 97"/>
                  <a:gd name="T114" fmla="*/ 0 w 47"/>
                  <a:gd name="T115" fmla="*/ 0 h 97"/>
                  <a:gd name="T116" fmla="*/ 0 w 47"/>
                  <a:gd name="T117" fmla="*/ 0 h 97"/>
                  <a:gd name="T118" fmla="*/ 0 w 47"/>
                  <a:gd name="T119" fmla="*/ 0 h 97"/>
                  <a:gd name="T120" fmla="*/ 0 w 47"/>
                  <a:gd name="T121" fmla="*/ 0 h 9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7" h="97">
                    <a:moveTo>
                      <a:pt x="10" y="0"/>
                    </a:moveTo>
                    <a:lnTo>
                      <a:pt x="10" y="1"/>
                    </a:lnTo>
                    <a:lnTo>
                      <a:pt x="9" y="9"/>
                    </a:lnTo>
                    <a:lnTo>
                      <a:pt x="8" y="13"/>
                    </a:lnTo>
                    <a:lnTo>
                      <a:pt x="8" y="15"/>
                    </a:lnTo>
                    <a:lnTo>
                      <a:pt x="8" y="19"/>
                    </a:lnTo>
                    <a:lnTo>
                      <a:pt x="10" y="20"/>
                    </a:lnTo>
                    <a:lnTo>
                      <a:pt x="13" y="22"/>
                    </a:lnTo>
                    <a:lnTo>
                      <a:pt x="13" y="24"/>
                    </a:lnTo>
                    <a:lnTo>
                      <a:pt x="13" y="28"/>
                    </a:lnTo>
                    <a:lnTo>
                      <a:pt x="14" y="33"/>
                    </a:lnTo>
                    <a:lnTo>
                      <a:pt x="13" y="35"/>
                    </a:lnTo>
                    <a:lnTo>
                      <a:pt x="12" y="33"/>
                    </a:lnTo>
                    <a:lnTo>
                      <a:pt x="10" y="31"/>
                    </a:lnTo>
                    <a:lnTo>
                      <a:pt x="8" y="27"/>
                    </a:lnTo>
                    <a:lnTo>
                      <a:pt x="5" y="25"/>
                    </a:lnTo>
                    <a:lnTo>
                      <a:pt x="0" y="27"/>
                    </a:lnTo>
                    <a:lnTo>
                      <a:pt x="5" y="36"/>
                    </a:lnTo>
                    <a:lnTo>
                      <a:pt x="8" y="41"/>
                    </a:lnTo>
                    <a:lnTo>
                      <a:pt x="13" y="45"/>
                    </a:lnTo>
                    <a:lnTo>
                      <a:pt x="14" y="46"/>
                    </a:lnTo>
                    <a:lnTo>
                      <a:pt x="14" y="48"/>
                    </a:lnTo>
                    <a:lnTo>
                      <a:pt x="13" y="48"/>
                    </a:lnTo>
                    <a:lnTo>
                      <a:pt x="10" y="48"/>
                    </a:lnTo>
                    <a:lnTo>
                      <a:pt x="9" y="48"/>
                    </a:lnTo>
                    <a:lnTo>
                      <a:pt x="8" y="49"/>
                    </a:lnTo>
                    <a:lnTo>
                      <a:pt x="9" y="53"/>
                    </a:lnTo>
                    <a:lnTo>
                      <a:pt x="10" y="57"/>
                    </a:lnTo>
                    <a:lnTo>
                      <a:pt x="14" y="60"/>
                    </a:lnTo>
                    <a:lnTo>
                      <a:pt x="18" y="63"/>
                    </a:lnTo>
                    <a:lnTo>
                      <a:pt x="19" y="66"/>
                    </a:lnTo>
                    <a:lnTo>
                      <a:pt x="18" y="67"/>
                    </a:lnTo>
                    <a:lnTo>
                      <a:pt x="17" y="66"/>
                    </a:lnTo>
                    <a:lnTo>
                      <a:pt x="16" y="66"/>
                    </a:lnTo>
                    <a:lnTo>
                      <a:pt x="14" y="66"/>
                    </a:lnTo>
                    <a:lnTo>
                      <a:pt x="14" y="67"/>
                    </a:lnTo>
                    <a:lnTo>
                      <a:pt x="14" y="71"/>
                    </a:lnTo>
                    <a:lnTo>
                      <a:pt x="17" y="75"/>
                    </a:lnTo>
                    <a:lnTo>
                      <a:pt x="19" y="79"/>
                    </a:lnTo>
                    <a:lnTo>
                      <a:pt x="22" y="80"/>
                    </a:lnTo>
                    <a:lnTo>
                      <a:pt x="30" y="84"/>
                    </a:lnTo>
                    <a:lnTo>
                      <a:pt x="31" y="85"/>
                    </a:lnTo>
                    <a:lnTo>
                      <a:pt x="30" y="86"/>
                    </a:lnTo>
                    <a:lnTo>
                      <a:pt x="28" y="86"/>
                    </a:lnTo>
                    <a:lnTo>
                      <a:pt x="27" y="86"/>
                    </a:lnTo>
                    <a:lnTo>
                      <a:pt x="25" y="86"/>
                    </a:lnTo>
                    <a:lnTo>
                      <a:pt x="23" y="86"/>
                    </a:lnTo>
                    <a:lnTo>
                      <a:pt x="26" y="93"/>
                    </a:lnTo>
                    <a:lnTo>
                      <a:pt x="28" y="95"/>
                    </a:lnTo>
                    <a:lnTo>
                      <a:pt x="30" y="97"/>
                    </a:lnTo>
                    <a:lnTo>
                      <a:pt x="31" y="97"/>
                    </a:lnTo>
                    <a:lnTo>
                      <a:pt x="32" y="93"/>
                    </a:lnTo>
                    <a:lnTo>
                      <a:pt x="38" y="89"/>
                    </a:lnTo>
                    <a:lnTo>
                      <a:pt x="41" y="86"/>
                    </a:lnTo>
                    <a:lnTo>
                      <a:pt x="45" y="86"/>
                    </a:lnTo>
                    <a:lnTo>
                      <a:pt x="47" y="85"/>
                    </a:lnTo>
                    <a:lnTo>
                      <a:pt x="45" y="81"/>
                    </a:lnTo>
                    <a:lnTo>
                      <a:pt x="45" y="77"/>
                    </a:lnTo>
                    <a:lnTo>
                      <a:pt x="45" y="75"/>
                    </a:lnTo>
                    <a:lnTo>
                      <a:pt x="45" y="71"/>
                    </a:lnTo>
                    <a:lnTo>
                      <a:pt x="44" y="70"/>
                    </a:lnTo>
                    <a:lnTo>
                      <a:pt x="43" y="71"/>
                    </a:lnTo>
                    <a:lnTo>
                      <a:pt x="39" y="75"/>
                    </a:lnTo>
                    <a:lnTo>
                      <a:pt x="35" y="76"/>
                    </a:lnTo>
                    <a:lnTo>
                      <a:pt x="31" y="75"/>
                    </a:lnTo>
                    <a:lnTo>
                      <a:pt x="28" y="73"/>
                    </a:lnTo>
                    <a:lnTo>
                      <a:pt x="26" y="70"/>
                    </a:lnTo>
                    <a:lnTo>
                      <a:pt x="23" y="66"/>
                    </a:lnTo>
                    <a:lnTo>
                      <a:pt x="21" y="54"/>
                    </a:lnTo>
                    <a:lnTo>
                      <a:pt x="19" y="38"/>
                    </a:lnTo>
                    <a:lnTo>
                      <a:pt x="19" y="32"/>
                    </a:lnTo>
                    <a:lnTo>
                      <a:pt x="19" y="24"/>
                    </a:lnTo>
                    <a:lnTo>
                      <a:pt x="19" y="22"/>
                    </a:lnTo>
                    <a:lnTo>
                      <a:pt x="19" y="16"/>
                    </a:lnTo>
                    <a:lnTo>
                      <a:pt x="18" y="11"/>
                    </a:lnTo>
                    <a:lnTo>
                      <a:pt x="17" y="7"/>
                    </a:lnTo>
                    <a:lnTo>
                      <a:pt x="14" y="3"/>
                    </a:lnTo>
                    <a:lnTo>
                      <a:pt x="12" y="1"/>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43" name="Freeform 76"/>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44" name="Freeform 77"/>
              <p:cNvSpPr/>
              <p:nvPr userDrawn="1"/>
            </p:nvSpPr>
            <p:spPr bwMode="auto">
              <a:xfrm>
                <a:off x="252" y="217"/>
                <a:ext cx="7"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 h="9">
                    <a:moveTo>
                      <a:pt x="22" y="4"/>
                    </a:moveTo>
                    <a:lnTo>
                      <a:pt x="22" y="4"/>
                    </a:lnTo>
                    <a:lnTo>
                      <a:pt x="13" y="1"/>
                    </a:lnTo>
                    <a:lnTo>
                      <a:pt x="8" y="0"/>
                    </a:lnTo>
                    <a:lnTo>
                      <a:pt x="4" y="0"/>
                    </a:lnTo>
                    <a:lnTo>
                      <a:pt x="0" y="3"/>
                    </a:lnTo>
                    <a:lnTo>
                      <a:pt x="2" y="4"/>
                    </a:lnTo>
                    <a:lnTo>
                      <a:pt x="6" y="7"/>
                    </a:lnTo>
                    <a:lnTo>
                      <a:pt x="8" y="9"/>
                    </a:lnTo>
                    <a:lnTo>
                      <a:pt x="11" y="9"/>
                    </a:lnTo>
                    <a:lnTo>
                      <a:pt x="16" y="8"/>
                    </a:lnTo>
                    <a:lnTo>
                      <a:pt x="22"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45" name="Freeform 78"/>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46" name="Freeform 79"/>
              <p:cNvSpPr/>
              <p:nvPr userDrawn="1"/>
            </p:nvSpPr>
            <p:spPr bwMode="auto">
              <a:xfrm>
                <a:off x="273" y="205"/>
                <a:ext cx="18" cy="23"/>
              </a:xfrm>
              <a:custGeom>
                <a:avLst/>
                <a:gdLst>
                  <a:gd name="T0" fmla="*/ 0 w 52"/>
                  <a:gd name="T1" fmla="*/ 0 h 70"/>
                  <a:gd name="T2" fmla="*/ 0 w 52"/>
                  <a:gd name="T3" fmla="*/ 0 h 70"/>
                  <a:gd name="T4" fmla="*/ 0 w 52"/>
                  <a:gd name="T5" fmla="*/ 0 h 70"/>
                  <a:gd name="T6" fmla="*/ 0 w 52"/>
                  <a:gd name="T7" fmla="*/ 0 h 70"/>
                  <a:gd name="T8" fmla="*/ 0 w 52"/>
                  <a:gd name="T9" fmla="*/ 0 h 70"/>
                  <a:gd name="T10" fmla="*/ 0 w 52"/>
                  <a:gd name="T11" fmla="*/ 0 h 70"/>
                  <a:gd name="T12" fmla="*/ 0 w 52"/>
                  <a:gd name="T13" fmla="*/ 0 h 70"/>
                  <a:gd name="T14" fmla="*/ 0 w 52"/>
                  <a:gd name="T15" fmla="*/ 0 h 70"/>
                  <a:gd name="T16" fmla="*/ 0 w 52"/>
                  <a:gd name="T17" fmla="*/ 0 h 70"/>
                  <a:gd name="T18" fmla="*/ 0 w 52"/>
                  <a:gd name="T19" fmla="*/ 0 h 70"/>
                  <a:gd name="T20" fmla="*/ 0 w 52"/>
                  <a:gd name="T21" fmla="*/ 0 h 70"/>
                  <a:gd name="T22" fmla="*/ 0 w 52"/>
                  <a:gd name="T23" fmla="*/ 0 h 70"/>
                  <a:gd name="T24" fmla="*/ 0 w 52"/>
                  <a:gd name="T25" fmla="*/ 0 h 70"/>
                  <a:gd name="T26" fmla="*/ 0 w 52"/>
                  <a:gd name="T27" fmla="*/ 0 h 70"/>
                  <a:gd name="T28" fmla="*/ 0 w 52"/>
                  <a:gd name="T29" fmla="*/ 0 h 70"/>
                  <a:gd name="T30" fmla="*/ 0 w 52"/>
                  <a:gd name="T31" fmla="*/ 0 h 70"/>
                  <a:gd name="T32" fmla="*/ 0 w 52"/>
                  <a:gd name="T33" fmla="*/ 0 h 70"/>
                  <a:gd name="T34" fmla="*/ 0 w 52"/>
                  <a:gd name="T35" fmla="*/ 0 h 70"/>
                  <a:gd name="T36" fmla="*/ 0 w 52"/>
                  <a:gd name="T37" fmla="*/ 0 h 70"/>
                  <a:gd name="T38" fmla="*/ 0 w 52"/>
                  <a:gd name="T39" fmla="*/ 0 h 70"/>
                  <a:gd name="T40" fmla="*/ 0 w 52"/>
                  <a:gd name="T41" fmla="*/ 0 h 70"/>
                  <a:gd name="T42" fmla="*/ 0 w 52"/>
                  <a:gd name="T43" fmla="*/ 0 h 70"/>
                  <a:gd name="T44" fmla="*/ 0 w 52"/>
                  <a:gd name="T45" fmla="*/ 0 h 70"/>
                  <a:gd name="T46" fmla="*/ 0 w 52"/>
                  <a:gd name="T47" fmla="*/ 0 h 70"/>
                  <a:gd name="T48" fmla="*/ 0 w 52"/>
                  <a:gd name="T49" fmla="*/ 0 h 70"/>
                  <a:gd name="T50" fmla="*/ 0 w 52"/>
                  <a:gd name="T51" fmla="*/ 0 h 70"/>
                  <a:gd name="T52" fmla="*/ 0 w 52"/>
                  <a:gd name="T53" fmla="*/ 0 h 70"/>
                  <a:gd name="T54" fmla="*/ 0 w 52"/>
                  <a:gd name="T55" fmla="*/ 0 h 70"/>
                  <a:gd name="T56" fmla="*/ 0 w 52"/>
                  <a:gd name="T57" fmla="*/ 0 h 70"/>
                  <a:gd name="T58" fmla="*/ 0 w 52"/>
                  <a:gd name="T59" fmla="*/ 0 h 70"/>
                  <a:gd name="T60" fmla="*/ 0 w 52"/>
                  <a:gd name="T61" fmla="*/ 0 h 70"/>
                  <a:gd name="T62" fmla="*/ 0 w 52"/>
                  <a:gd name="T63" fmla="*/ 0 h 70"/>
                  <a:gd name="T64" fmla="*/ 0 w 52"/>
                  <a:gd name="T65" fmla="*/ 0 h 70"/>
                  <a:gd name="T66" fmla="*/ 0 w 52"/>
                  <a:gd name="T67" fmla="*/ 0 h 70"/>
                  <a:gd name="T68" fmla="*/ 0 w 52"/>
                  <a:gd name="T69" fmla="*/ 0 h 70"/>
                  <a:gd name="T70" fmla="*/ 0 w 52"/>
                  <a:gd name="T71" fmla="*/ 0 h 70"/>
                  <a:gd name="T72" fmla="*/ 0 w 52"/>
                  <a:gd name="T73" fmla="*/ 0 h 70"/>
                  <a:gd name="T74" fmla="*/ 0 w 52"/>
                  <a:gd name="T75" fmla="*/ 0 h 70"/>
                  <a:gd name="T76" fmla="*/ 0 w 52"/>
                  <a:gd name="T77" fmla="*/ 0 h 70"/>
                  <a:gd name="T78" fmla="*/ 0 w 52"/>
                  <a:gd name="T79" fmla="*/ 0 h 70"/>
                  <a:gd name="T80" fmla="*/ 0 w 52"/>
                  <a:gd name="T81" fmla="*/ 0 h 70"/>
                  <a:gd name="T82" fmla="*/ 0 w 52"/>
                  <a:gd name="T83" fmla="*/ 0 h 70"/>
                  <a:gd name="T84" fmla="*/ 0 w 52"/>
                  <a:gd name="T85" fmla="*/ 0 h 70"/>
                  <a:gd name="T86" fmla="*/ 0 w 52"/>
                  <a:gd name="T87" fmla="*/ 0 h 70"/>
                  <a:gd name="T88" fmla="*/ 0 w 52"/>
                  <a:gd name="T89" fmla="*/ 0 h 70"/>
                  <a:gd name="T90" fmla="*/ 0 w 52"/>
                  <a:gd name="T91" fmla="*/ 0 h 70"/>
                  <a:gd name="T92" fmla="*/ 0 w 52"/>
                  <a:gd name="T93" fmla="*/ 0 h 70"/>
                  <a:gd name="T94" fmla="*/ 0 w 52"/>
                  <a:gd name="T95" fmla="*/ 0 h 70"/>
                  <a:gd name="T96" fmla="*/ 0 w 52"/>
                  <a:gd name="T97" fmla="*/ 0 h 70"/>
                  <a:gd name="T98" fmla="*/ 0 w 52"/>
                  <a:gd name="T99" fmla="*/ 0 h 70"/>
                  <a:gd name="T100" fmla="*/ 0 w 52"/>
                  <a:gd name="T101" fmla="*/ 0 h 70"/>
                  <a:gd name="T102" fmla="*/ 0 w 52"/>
                  <a:gd name="T103" fmla="*/ 0 h 70"/>
                  <a:gd name="T104" fmla="*/ 0 w 52"/>
                  <a:gd name="T105" fmla="*/ 0 h 70"/>
                  <a:gd name="T106" fmla="*/ 0 w 52"/>
                  <a:gd name="T107" fmla="*/ 0 h 7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2" h="70">
                    <a:moveTo>
                      <a:pt x="23" y="70"/>
                    </a:moveTo>
                    <a:lnTo>
                      <a:pt x="23" y="70"/>
                    </a:lnTo>
                    <a:lnTo>
                      <a:pt x="24" y="67"/>
                    </a:lnTo>
                    <a:lnTo>
                      <a:pt x="27" y="66"/>
                    </a:lnTo>
                    <a:lnTo>
                      <a:pt x="32" y="60"/>
                    </a:lnTo>
                    <a:lnTo>
                      <a:pt x="34" y="56"/>
                    </a:lnTo>
                    <a:lnTo>
                      <a:pt x="34" y="54"/>
                    </a:lnTo>
                    <a:lnTo>
                      <a:pt x="34" y="52"/>
                    </a:lnTo>
                    <a:lnTo>
                      <a:pt x="35" y="51"/>
                    </a:lnTo>
                    <a:lnTo>
                      <a:pt x="36" y="49"/>
                    </a:lnTo>
                    <a:lnTo>
                      <a:pt x="37" y="52"/>
                    </a:lnTo>
                    <a:lnTo>
                      <a:pt x="39" y="53"/>
                    </a:lnTo>
                    <a:lnTo>
                      <a:pt x="41" y="52"/>
                    </a:lnTo>
                    <a:lnTo>
                      <a:pt x="43" y="48"/>
                    </a:lnTo>
                    <a:lnTo>
                      <a:pt x="44" y="45"/>
                    </a:lnTo>
                    <a:lnTo>
                      <a:pt x="44" y="43"/>
                    </a:lnTo>
                    <a:lnTo>
                      <a:pt x="43" y="40"/>
                    </a:lnTo>
                    <a:lnTo>
                      <a:pt x="43" y="38"/>
                    </a:lnTo>
                    <a:lnTo>
                      <a:pt x="43" y="36"/>
                    </a:lnTo>
                    <a:lnTo>
                      <a:pt x="44" y="36"/>
                    </a:lnTo>
                    <a:lnTo>
                      <a:pt x="45" y="36"/>
                    </a:lnTo>
                    <a:lnTo>
                      <a:pt x="47" y="38"/>
                    </a:lnTo>
                    <a:lnTo>
                      <a:pt x="47" y="39"/>
                    </a:lnTo>
                    <a:lnTo>
                      <a:pt x="49" y="38"/>
                    </a:lnTo>
                    <a:lnTo>
                      <a:pt x="50" y="35"/>
                    </a:lnTo>
                    <a:lnTo>
                      <a:pt x="52" y="32"/>
                    </a:lnTo>
                    <a:lnTo>
                      <a:pt x="49" y="31"/>
                    </a:lnTo>
                    <a:lnTo>
                      <a:pt x="48" y="30"/>
                    </a:lnTo>
                    <a:lnTo>
                      <a:pt x="45" y="29"/>
                    </a:lnTo>
                    <a:lnTo>
                      <a:pt x="44" y="26"/>
                    </a:lnTo>
                    <a:lnTo>
                      <a:pt x="43" y="20"/>
                    </a:lnTo>
                    <a:lnTo>
                      <a:pt x="43" y="18"/>
                    </a:lnTo>
                    <a:lnTo>
                      <a:pt x="44" y="14"/>
                    </a:lnTo>
                    <a:lnTo>
                      <a:pt x="44" y="12"/>
                    </a:lnTo>
                    <a:lnTo>
                      <a:pt x="44" y="9"/>
                    </a:lnTo>
                    <a:lnTo>
                      <a:pt x="43" y="7"/>
                    </a:lnTo>
                    <a:lnTo>
                      <a:pt x="40" y="3"/>
                    </a:lnTo>
                    <a:lnTo>
                      <a:pt x="39" y="0"/>
                    </a:lnTo>
                    <a:lnTo>
                      <a:pt x="36" y="0"/>
                    </a:lnTo>
                    <a:lnTo>
                      <a:pt x="35" y="1"/>
                    </a:lnTo>
                    <a:lnTo>
                      <a:pt x="32" y="4"/>
                    </a:lnTo>
                    <a:lnTo>
                      <a:pt x="30" y="5"/>
                    </a:lnTo>
                    <a:lnTo>
                      <a:pt x="27" y="8"/>
                    </a:lnTo>
                    <a:lnTo>
                      <a:pt x="27" y="12"/>
                    </a:lnTo>
                    <a:lnTo>
                      <a:pt x="28" y="17"/>
                    </a:lnTo>
                    <a:lnTo>
                      <a:pt x="34" y="27"/>
                    </a:lnTo>
                    <a:lnTo>
                      <a:pt x="36" y="32"/>
                    </a:lnTo>
                    <a:lnTo>
                      <a:pt x="36" y="38"/>
                    </a:lnTo>
                    <a:lnTo>
                      <a:pt x="35" y="43"/>
                    </a:lnTo>
                    <a:lnTo>
                      <a:pt x="31" y="47"/>
                    </a:lnTo>
                    <a:lnTo>
                      <a:pt x="26" y="49"/>
                    </a:lnTo>
                    <a:lnTo>
                      <a:pt x="18" y="52"/>
                    </a:lnTo>
                    <a:lnTo>
                      <a:pt x="9" y="54"/>
                    </a:lnTo>
                    <a:lnTo>
                      <a:pt x="4" y="57"/>
                    </a:lnTo>
                    <a:lnTo>
                      <a:pt x="1" y="61"/>
                    </a:lnTo>
                    <a:lnTo>
                      <a:pt x="0" y="66"/>
                    </a:lnTo>
                    <a:lnTo>
                      <a:pt x="2" y="65"/>
                    </a:lnTo>
                    <a:lnTo>
                      <a:pt x="8" y="65"/>
                    </a:lnTo>
                    <a:lnTo>
                      <a:pt x="9" y="65"/>
                    </a:lnTo>
                    <a:lnTo>
                      <a:pt x="10" y="65"/>
                    </a:lnTo>
                    <a:lnTo>
                      <a:pt x="13" y="65"/>
                    </a:lnTo>
                    <a:lnTo>
                      <a:pt x="14" y="62"/>
                    </a:lnTo>
                    <a:lnTo>
                      <a:pt x="17" y="60"/>
                    </a:lnTo>
                    <a:lnTo>
                      <a:pt x="19" y="58"/>
                    </a:lnTo>
                    <a:lnTo>
                      <a:pt x="22" y="57"/>
                    </a:lnTo>
                    <a:lnTo>
                      <a:pt x="24" y="56"/>
                    </a:lnTo>
                    <a:lnTo>
                      <a:pt x="26" y="56"/>
                    </a:lnTo>
                    <a:lnTo>
                      <a:pt x="24" y="58"/>
                    </a:lnTo>
                    <a:lnTo>
                      <a:pt x="23" y="62"/>
                    </a:lnTo>
                    <a:lnTo>
                      <a:pt x="22" y="65"/>
                    </a:lnTo>
                    <a:lnTo>
                      <a:pt x="22" y="67"/>
                    </a:lnTo>
                    <a:lnTo>
                      <a:pt x="23"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47" name="Freeform 80"/>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48" name="Freeform 81"/>
              <p:cNvSpPr/>
              <p:nvPr userDrawn="1"/>
            </p:nvSpPr>
            <p:spPr bwMode="auto">
              <a:xfrm>
                <a:off x="274" y="219"/>
                <a:ext cx="5"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w 16"/>
                  <a:gd name="T39" fmla="*/ 0 h 9"/>
                  <a:gd name="T40" fmla="*/ 0 w 16"/>
                  <a:gd name="T41" fmla="*/ 0 h 9"/>
                  <a:gd name="T42" fmla="*/ 0 w 1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9">
                    <a:moveTo>
                      <a:pt x="0" y="2"/>
                    </a:moveTo>
                    <a:lnTo>
                      <a:pt x="0" y="2"/>
                    </a:lnTo>
                    <a:lnTo>
                      <a:pt x="6" y="6"/>
                    </a:lnTo>
                    <a:lnTo>
                      <a:pt x="7" y="9"/>
                    </a:lnTo>
                    <a:lnTo>
                      <a:pt x="8" y="9"/>
                    </a:lnTo>
                    <a:lnTo>
                      <a:pt x="11" y="9"/>
                    </a:lnTo>
                    <a:lnTo>
                      <a:pt x="13" y="7"/>
                    </a:lnTo>
                    <a:lnTo>
                      <a:pt x="16" y="7"/>
                    </a:lnTo>
                    <a:lnTo>
                      <a:pt x="16" y="6"/>
                    </a:lnTo>
                    <a:lnTo>
                      <a:pt x="16" y="5"/>
                    </a:lnTo>
                    <a:lnTo>
                      <a:pt x="13" y="3"/>
                    </a:lnTo>
                    <a:lnTo>
                      <a:pt x="12" y="1"/>
                    </a:lnTo>
                    <a:lnTo>
                      <a:pt x="10" y="0"/>
                    </a:lnTo>
                    <a:lnTo>
                      <a:pt x="7" y="0"/>
                    </a:lnTo>
                    <a:lnTo>
                      <a:pt x="3" y="0"/>
                    </a:lnTo>
                    <a:lnTo>
                      <a:pt x="0"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49" name="Freeform 82"/>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50" name="Freeform 83"/>
              <p:cNvSpPr/>
              <p:nvPr userDrawn="1"/>
            </p:nvSpPr>
            <p:spPr bwMode="auto">
              <a:xfrm>
                <a:off x="292" y="220"/>
                <a:ext cx="5" cy="3"/>
              </a:xfrm>
              <a:custGeom>
                <a:avLst/>
                <a:gdLst>
                  <a:gd name="T0" fmla="*/ 0 w 13"/>
                  <a:gd name="T1" fmla="*/ 0 h 9"/>
                  <a:gd name="T2" fmla="*/ 0 w 13"/>
                  <a:gd name="T3" fmla="*/ 0 h 9"/>
                  <a:gd name="T4" fmla="*/ 0 w 13"/>
                  <a:gd name="T5" fmla="*/ 0 h 9"/>
                  <a:gd name="T6" fmla="*/ 0 w 13"/>
                  <a:gd name="T7" fmla="*/ 0 h 9"/>
                  <a:gd name="T8" fmla="*/ 0 w 13"/>
                  <a:gd name="T9" fmla="*/ 0 h 9"/>
                  <a:gd name="T10" fmla="*/ 0 w 13"/>
                  <a:gd name="T11" fmla="*/ 0 h 9"/>
                  <a:gd name="T12" fmla="*/ 0 w 13"/>
                  <a:gd name="T13" fmla="*/ 0 h 9"/>
                  <a:gd name="T14" fmla="*/ 0 w 13"/>
                  <a:gd name="T15" fmla="*/ 0 h 9"/>
                  <a:gd name="T16" fmla="*/ 0 w 13"/>
                  <a:gd name="T17" fmla="*/ 0 h 9"/>
                  <a:gd name="T18" fmla="*/ 0 w 13"/>
                  <a:gd name="T19" fmla="*/ 0 h 9"/>
                  <a:gd name="T20" fmla="*/ 0 w 13"/>
                  <a:gd name="T21" fmla="*/ 0 h 9"/>
                  <a:gd name="T22" fmla="*/ 0 w 13"/>
                  <a:gd name="T23" fmla="*/ 0 h 9"/>
                  <a:gd name="T24" fmla="*/ 0 w 13"/>
                  <a:gd name="T25" fmla="*/ 0 h 9"/>
                  <a:gd name="T26" fmla="*/ 0 w 13"/>
                  <a:gd name="T27" fmla="*/ 0 h 9"/>
                  <a:gd name="T28" fmla="*/ 0 w 13"/>
                  <a:gd name="T29" fmla="*/ 0 h 9"/>
                  <a:gd name="T30" fmla="*/ 0 w 13"/>
                  <a:gd name="T31" fmla="*/ 0 h 9"/>
                  <a:gd name="T32" fmla="*/ 0 w 13"/>
                  <a:gd name="T33" fmla="*/ 0 h 9"/>
                  <a:gd name="T34" fmla="*/ 0 w 13"/>
                  <a:gd name="T35" fmla="*/ 0 h 9"/>
                  <a:gd name="T36" fmla="*/ 0 w 13"/>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 h="9">
                    <a:moveTo>
                      <a:pt x="0" y="9"/>
                    </a:moveTo>
                    <a:lnTo>
                      <a:pt x="1" y="9"/>
                    </a:lnTo>
                    <a:lnTo>
                      <a:pt x="4" y="8"/>
                    </a:lnTo>
                    <a:lnTo>
                      <a:pt x="5" y="9"/>
                    </a:lnTo>
                    <a:lnTo>
                      <a:pt x="9" y="8"/>
                    </a:lnTo>
                    <a:lnTo>
                      <a:pt x="12" y="4"/>
                    </a:lnTo>
                    <a:lnTo>
                      <a:pt x="13" y="1"/>
                    </a:lnTo>
                    <a:lnTo>
                      <a:pt x="12" y="0"/>
                    </a:lnTo>
                    <a:lnTo>
                      <a:pt x="10" y="0"/>
                    </a:lnTo>
                    <a:lnTo>
                      <a:pt x="6" y="0"/>
                    </a:lnTo>
                    <a:lnTo>
                      <a:pt x="4" y="3"/>
                    </a:lnTo>
                    <a:lnTo>
                      <a:pt x="2"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51" name="Freeform 84"/>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52" name="Freeform 85"/>
              <p:cNvSpPr/>
              <p:nvPr userDrawn="1"/>
            </p:nvSpPr>
            <p:spPr bwMode="auto">
              <a:xfrm>
                <a:off x="156" y="278"/>
                <a:ext cx="43" cy="64"/>
              </a:xfrm>
              <a:custGeom>
                <a:avLst/>
                <a:gdLst>
                  <a:gd name="T0" fmla="*/ 0 w 129"/>
                  <a:gd name="T1" fmla="*/ 0 h 193"/>
                  <a:gd name="T2" fmla="*/ 0 w 129"/>
                  <a:gd name="T3" fmla="*/ 0 h 193"/>
                  <a:gd name="T4" fmla="*/ 0 w 129"/>
                  <a:gd name="T5" fmla="*/ 0 h 193"/>
                  <a:gd name="T6" fmla="*/ 0 w 129"/>
                  <a:gd name="T7" fmla="*/ 0 h 193"/>
                  <a:gd name="T8" fmla="*/ 0 w 129"/>
                  <a:gd name="T9" fmla="*/ 0 h 193"/>
                  <a:gd name="T10" fmla="*/ 0 w 129"/>
                  <a:gd name="T11" fmla="*/ 0 h 193"/>
                  <a:gd name="T12" fmla="*/ 0 w 129"/>
                  <a:gd name="T13" fmla="*/ 0 h 193"/>
                  <a:gd name="T14" fmla="*/ 0 w 129"/>
                  <a:gd name="T15" fmla="*/ 0 h 193"/>
                  <a:gd name="T16" fmla="*/ 0 w 129"/>
                  <a:gd name="T17" fmla="*/ 0 h 193"/>
                  <a:gd name="T18" fmla="*/ 0 w 129"/>
                  <a:gd name="T19" fmla="*/ 0 h 193"/>
                  <a:gd name="T20" fmla="*/ 0 w 129"/>
                  <a:gd name="T21" fmla="*/ 0 h 193"/>
                  <a:gd name="T22" fmla="*/ 0 w 129"/>
                  <a:gd name="T23" fmla="*/ 0 h 193"/>
                  <a:gd name="T24" fmla="*/ 0 w 129"/>
                  <a:gd name="T25" fmla="*/ 0 h 193"/>
                  <a:gd name="T26" fmla="*/ 0 w 129"/>
                  <a:gd name="T27" fmla="*/ 0 h 193"/>
                  <a:gd name="T28" fmla="*/ 0 w 129"/>
                  <a:gd name="T29" fmla="*/ 0 h 193"/>
                  <a:gd name="T30" fmla="*/ 0 w 129"/>
                  <a:gd name="T31" fmla="*/ 0 h 193"/>
                  <a:gd name="T32" fmla="*/ 0 w 129"/>
                  <a:gd name="T33" fmla="*/ 0 h 193"/>
                  <a:gd name="T34" fmla="*/ 0 w 129"/>
                  <a:gd name="T35" fmla="*/ 0 h 193"/>
                  <a:gd name="T36" fmla="*/ 0 w 129"/>
                  <a:gd name="T37" fmla="*/ 0 h 193"/>
                  <a:gd name="T38" fmla="*/ 0 w 129"/>
                  <a:gd name="T39" fmla="*/ 0 h 193"/>
                  <a:gd name="T40" fmla="*/ 0 w 129"/>
                  <a:gd name="T41" fmla="*/ 0 h 193"/>
                  <a:gd name="T42" fmla="*/ 0 w 129"/>
                  <a:gd name="T43" fmla="*/ 0 h 193"/>
                  <a:gd name="T44" fmla="*/ 0 w 129"/>
                  <a:gd name="T45" fmla="*/ 0 h 193"/>
                  <a:gd name="T46" fmla="*/ 0 w 129"/>
                  <a:gd name="T47" fmla="*/ 0 h 193"/>
                  <a:gd name="T48" fmla="*/ 0 w 129"/>
                  <a:gd name="T49" fmla="*/ 0 h 193"/>
                  <a:gd name="T50" fmla="*/ 0 w 129"/>
                  <a:gd name="T51" fmla="*/ 0 h 193"/>
                  <a:gd name="T52" fmla="*/ 0 w 129"/>
                  <a:gd name="T53" fmla="*/ 0 h 193"/>
                  <a:gd name="T54" fmla="*/ 0 w 129"/>
                  <a:gd name="T55" fmla="*/ 0 h 193"/>
                  <a:gd name="T56" fmla="*/ 0 w 129"/>
                  <a:gd name="T57" fmla="*/ 0 h 193"/>
                  <a:gd name="T58" fmla="*/ 0 w 129"/>
                  <a:gd name="T59" fmla="*/ 0 h 193"/>
                  <a:gd name="T60" fmla="*/ 0 w 129"/>
                  <a:gd name="T61" fmla="*/ 0 h 193"/>
                  <a:gd name="T62" fmla="*/ 0 w 129"/>
                  <a:gd name="T63" fmla="*/ 0 h 193"/>
                  <a:gd name="T64" fmla="*/ 0 w 129"/>
                  <a:gd name="T65" fmla="*/ 0 h 193"/>
                  <a:gd name="T66" fmla="*/ 0 w 129"/>
                  <a:gd name="T67" fmla="*/ 0 h 193"/>
                  <a:gd name="T68" fmla="*/ 0 w 129"/>
                  <a:gd name="T69" fmla="*/ 0 h 193"/>
                  <a:gd name="T70" fmla="*/ 0 w 129"/>
                  <a:gd name="T71" fmla="*/ 0 h 193"/>
                  <a:gd name="T72" fmla="*/ 0 w 129"/>
                  <a:gd name="T73" fmla="*/ 0 h 193"/>
                  <a:gd name="T74" fmla="*/ 0 w 129"/>
                  <a:gd name="T75" fmla="*/ 0 h 193"/>
                  <a:gd name="T76" fmla="*/ 0 w 129"/>
                  <a:gd name="T77" fmla="*/ 0 h 193"/>
                  <a:gd name="T78" fmla="*/ 0 w 129"/>
                  <a:gd name="T79" fmla="*/ 0 h 193"/>
                  <a:gd name="T80" fmla="*/ 0 w 129"/>
                  <a:gd name="T81" fmla="*/ 0 h 193"/>
                  <a:gd name="T82" fmla="*/ 0 w 129"/>
                  <a:gd name="T83" fmla="*/ 0 h 193"/>
                  <a:gd name="T84" fmla="*/ 0 w 129"/>
                  <a:gd name="T85" fmla="*/ 0 h 193"/>
                  <a:gd name="T86" fmla="*/ 0 w 129"/>
                  <a:gd name="T87" fmla="*/ 0 h 193"/>
                  <a:gd name="T88" fmla="*/ 0 w 129"/>
                  <a:gd name="T89" fmla="*/ 0 h 193"/>
                  <a:gd name="T90" fmla="*/ 0 w 129"/>
                  <a:gd name="T91" fmla="*/ 0 h 193"/>
                  <a:gd name="T92" fmla="*/ 0 w 129"/>
                  <a:gd name="T93" fmla="*/ 0 h 193"/>
                  <a:gd name="T94" fmla="*/ 0 w 129"/>
                  <a:gd name="T95" fmla="*/ 0 h 193"/>
                  <a:gd name="T96" fmla="*/ 0 w 129"/>
                  <a:gd name="T97" fmla="*/ 0 h 193"/>
                  <a:gd name="T98" fmla="*/ 0 w 129"/>
                  <a:gd name="T99" fmla="*/ 0 h 193"/>
                  <a:gd name="T100" fmla="*/ 0 w 129"/>
                  <a:gd name="T101" fmla="*/ 0 h 193"/>
                  <a:gd name="T102" fmla="*/ 0 w 129"/>
                  <a:gd name="T103" fmla="*/ 0 h 193"/>
                  <a:gd name="T104" fmla="*/ 0 w 129"/>
                  <a:gd name="T105" fmla="*/ 0 h 193"/>
                  <a:gd name="T106" fmla="*/ 0 w 129"/>
                  <a:gd name="T107" fmla="*/ 0 h 193"/>
                  <a:gd name="T108" fmla="*/ 0 w 129"/>
                  <a:gd name="T109" fmla="*/ 0 h 193"/>
                  <a:gd name="T110" fmla="*/ 0 w 129"/>
                  <a:gd name="T111" fmla="*/ 0 h 193"/>
                  <a:gd name="T112" fmla="*/ 0 w 129"/>
                  <a:gd name="T113" fmla="*/ 0 h 193"/>
                  <a:gd name="T114" fmla="*/ 0 w 129"/>
                  <a:gd name="T115" fmla="*/ 0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9" h="193">
                    <a:moveTo>
                      <a:pt x="108" y="193"/>
                    </a:moveTo>
                    <a:lnTo>
                      <a:pt x="109" y="192"/>
                    </a:lnTo>
                    <a:lnTo>
                      <a:pt x="110" y="189"/>
                    </a:lnTo>
                    <a:lnTo>
                      <a:pt x="113" y="185"/>
                    </a:lnTo>
                    <a:lnTo>
                      <a:pt x="114" y="180"/>
                    </a:lnTo>
                    <a:lnTo>
                      <a:pt x="113" y="175"/>
                    </a:lnTo>
                    <a:lnTo>
                      <a:pt x="113" y="171"/>
                    </a:lnTo>
                    <a:lnTo>
                      <a:pt x="113" y="170"/>
                    </a:lnTo>
                    <a:lnTo>
                      <a:pt x="114" y="170"/>
                    </a:lnTo>
                    <a:lnTo>
                      <a:pt x="116" y="171"/>
                    </a:lnTo>
                    <a:lnTo>
                      <a:pt x="118" y="174"/>
                    </a:lnTo>
                    <a:lnTo>
                      <a:pt x="119" y="175"/>
                    </a:lnTo>
                    <a:lnTo>
                      <a:pt x="122" y="176"/>
                    </a:lnTo>
                    <a:lnTo>
                      <a:pt x="122" y="174"/>
                    </a:lnTo>
                    <a:lnTo>
                      <a:pt x="122" y="171"/>
                    </a:lnTo>
                    <a:lnTo>
                      <a:pt x="121" y="165"/>
                    </a:lnTo>
                    <a:lnTo>
                      <a:pt x="118" y="159"/>
                    </a:lnTo>
                    <a:lnTo>
                      <a:pt x="117" y="155"/>
                    </a:lnTo>
                    <a:lnTo>
                      <a:pt x="118" y="154"/>
                    </a:lnTo>
                    <a:lnTo>
                      <a:pt x="118" y="155"/>
                    </a:lnTo>
                    <a:lnTo>
                      <a:pt x="121" y="157"/>
                    </a:lnTo>
                    <a:lnTo>
                      <a:pt x="122" y="155"/>
                    </a:lnTo>
                    <a:lnTo>
                      <a:pt x="123" y="153"/>
                    </a:lnTo>
                    <a:lnTo>
                      <a:pt x="122" y="148"/>
                    </a:lnTo>
                    <a:lnTo>
                      <a:pt x="119" y="143"/>
                    </a:lnTo>
                    <a:lnTo>
                      <a:pt x="117" y="140"/>
                    </a:lnTo>
                    <a:lnTo>
                      <a:pt x="117" y="139"/>
                    </a:lnTo>
                    <a:lnTo>
                      <a:pt x="118" y="139"/>
                    </a:lnTo>
                    <a:lnTo>
                      <a:pt x="121" y="139"/>
                    </a:lnTo>
                    <a:lnTo>
                      <a:pt x="122" y="140"/>
                    </a:lnTo>
                    <a:lnTo>
                      <a:pt x="122" y="139"/>
                    </a:lnTo>
                    <a:lnTo>
                      <a:pt x="123" y="137"/>
                    </a:lnTo>
                    <a:lnTo>
                      <a:pt x="123" y="132"/>
                    </a:lnTo>
                    <a:lnTo>
                      <a:pt x="123" y="131"/>
                    </a:lnTo>
                    <a:lnTo>
                      <a:pt x="123" y="127"/>
                    </a:lnTo>
                    <a:lnTo>
                      <a:pt x="123" y="124"/>
                    </a:lnTo>
                    <a:lnTo>
                      <a:pt x="121" y="123"/>
                    </a:lnTo>
                    <a:lnTo>
                      <a:pt x="119" y="123"/>
                    </a:lnTo>
                    <a:lnTo>
                      <a:pt x="114" y="122"/>
                    </a:lnTo>
                    <a:lnTo>
                      <a:pt x="110" y="119"/>
                    </a:lnTo>
                    <a:lnTo>
                      <a:pt x="108" y="113"/>
                    </a:lnTo>
                    <a:lnTo>
                      <a:pt x="105" y="104"/>
                    </a:lnTo>
                    <a:lnTo>
                      <a:pt x="104" y="97"/>
                    </a:lnTo>
                    <a:lnTo>
                      <a:pt x="101" y="91"/>
                    </a:lnTo>
                    <a:lnTo>
                      <a:pt x="99" y="87"/>
                    </a:lnTo>
                    <a:lnTo>
                      <a:pt x="96" y="84"/>
                    </a:lnTo>
                    <a:lnTo>
                      <a:pt x="92" y="83"/>
                    </a:lnTo>
                    <a:lnTo>
                      <a:pt x="94" y="82"/>
                    </a:lnTo>
                    <a:lnTo>
                      <a:pt x="96" y="82"/>
                    </a:lnTo>
                    <a:lnTo>
                      <a:pt x="107" y="86"/>
                    </a:lnTo>
                    <a:lnTo>
                      <a:pt x="114" y="87"/>
                    </a:lnTo>
                    <a:lnTo>
                      <a:pt x="119" y="86"/>
                    </a:lnTo>
                    <a:lnTo>
                      <a:pt x="125" y="83"/>
                    </a:lnTo>
                    <a:lnTo>
                      <a:pt x="127" y="78"/>
                    </a:lnTo>
                    <a:lnTo>
                      <a:pt x="129" y="73"/>
                    </a:lnTo>
                    <a:lnTo>
                      <a:pt x="129" y="69"/>
                    </a:lnTo>
                    <a:lnTo>
                      <a:pt x="127" y="63"/>
                    </a:lnTo>
                    <a:lnTo>
                      <a:pt x="125" y="60"/>
                    </a:lnTo>
                    <a:lnTo>
                      <a:pt x="121" y="56"/>
                    </a:lnTo>
                    <a:lnTo>
                      <a:pt x="117" y="53"/>
                    </a:lnTo>
                    <a:lnTo>
                      <a:pt x="116" y="54"/>
                    </a:lnTo>
                    <a:lnTo>
                      <a:pt x="116" y="56"/>
                    </a:lnTo>
                    <a:lnTo>
                      <a:pt x="117" y="58"/>
                    </a:lnTo>
                    <a:lnTo>
                      <a:pt x="116" y="60"/>
                    </a:lnTo>
                    <a:lnTo>
                      <a:pt x="114" y="58"/>
                    </a:lnTo>
                    <a:lnTo>
                      <a:pt x="112" y="54"/>
                    </a:lnTo>
                    <a:lnTo>
                      <a:pt x="109" y="52"/>
                    </a:lnTo>
                    <a:lnTo>
                      <a:pt x="107" y="49"/>
                    </a:lnTo>
                    <a:lnTo>
                      <a:pt x="103" y="48"/>
                    </a:lnTo>
                    <a:lnTo>
                      <a:pt x="100" y="48"/>
                    </a:lnTo>
                    <a:lnTo>
                      <a:pt x="99" y="48"/>
                    </a:lnTo>
                    <a:lnTo>
                      <a:pt x="97" y="49"/>
                    </a:lnTo>
                    <a:lnTo>
                      <a:pt x="99" y="51"/>
                    </a:lnTo>
                    <a:lnTo>
                      <a:pt x="100" y="53"/>
                    </a:lnTo>
                    <a:lnTo>
                      <a:pt x="100" y="54"/>
                    </a:lnTo>
                    <a:lnTo>
                      <a:pt x="100" y="56"/>
                    </a:lnTo>
                    <a:lnTo>
                      <a:pt x="99" y="56"/>
                    </a:lnTo>
                    <a:lnTo>
                      <a:pt x="97" y="54"/>
                    </a:lnTo>
                    <a:lnTo>
                      <a:pt x="95" y="51"/>
                    </a:lnTo>
                    <a:lnTo>
                      <a:pt x="88" y="45"/>
                    </a:lnTo>
                    <a:lnTo>
                      <a:pt x="84" y="44"/>
                    </a:lnTo>
                    <a:lnTo>
                      <a:pt x="82" y="44"/>
                    </a:lnTo>
                    <a:lnTo>
                      <a:pt x="81" y="44"/>
                    </a:lnTo>
                    <a:lnTo>
                      <a:pt x="81" y="45"/>
                    </a:lnTo>
                    <a:lnTo>
                      <a:pt x="82" y="47"/>
                    </a:lnTo>
                    <a:lnTo>
                      <a:pt x="83" y="49"/>
                    </a:lnTo>
                    <a:lnTo>
                      <a:pt x="82" y="51"/>
                    </a:lnTo>
                    <a:lnTo>
                      <a:pt x="79" y="49"/>
                    </a:lnTo>
                    <a:lnTo>
                      <a:pt x="75" y="45"/>
                    </a:lnTo>
                    <a:lnTo>
                      <a:pt x="72" y="41"/>
                    </a:lnTo>
                    <a:lnTo>
                      <a:pt x="68" y="38"/>
                    </a:lnTo>
                    <a:lnTo>
                      <a:pt x="66" y="34"/>
                    </a:lnTo>
                    <a:lnTo>
                      <a:pt x="66" y="30"/>
                    </a:lnTo>
                    <a:lnTo>
                      <a:pt x="66" y="26"/>
                    </a:lnTo>
                    <a:lnTo>
                      <a:pt x="69" y="22"/>
                    </a:lnTo>
                    <a:lnTo>
                      <a:pt x="73" y="19"/>
                    </a:lnTo>
                    <a:lnTo>
                      <a:pt x="77" y="18"/>
                    </a:lnTo>
                    <a:lnTo>
                      <a:pt x="82" y="19"/>
                    </a:lnTo>
                    <a:lnTo>
                      <a:pt x="88" y="22"/>
                    </a:lnTo>
                    <a:lnTo>
                      <a:pt x="96" y="29"/>
                    </a:lnTo>
                    <a:lnTo>
                      <a:pt x="103" y="32"/>
                    </a:lnTo>
                    <a:lnTo>
                      <a:pt x="110" y="34"/>
                    </a:lnTo>
                    <a:lnTo>
                      <a:pt x="113" y="32"/>
                    </a:lnTo>
                    <a:lnTo>
                      <a:pt x="114" y="31"/>
                    </a:lnTo>
                    <a:lnTo>
                      <a:pt x="113" y="31"/>
                    </a:lnTo>
                    <a:lnTo>
                      <a:pt x="105" y="27"/>
                    </a:lnTo>
                    <a:lnTo>
                      <a:pt x="96" y="21"/>
                    </a:lnTo>
                    <a:lnTo>
                      <a:pt x="90" y="17"/>
                    </a:lnTo>
                    <a:lnTo>
                      <a:pt x="84" y="13"/>
                    </a:lnTo>
                    <a:lnTo>
                      <a:pt x="86" y="13"/>
                    </a:lnTo>
                    <a:lnTo>
                      <a:pt x="87" y="13"/>
                    </a:lnTo>
                    <a:lnTo>
                      <a:pt x="91" y="16"/>
                    </a:lnTo>
                    <a:lnTo>
                      <a:pt x="99" y="19"/>
                    </a:lnTo>
                    <a:lnTo>
                      <a:pt x="109" y="26"/>
                    </a:lnTo>
                    <a:lnTo>
                      <a:pt x="114" y="27"/>
                    </a:lnTo>
                    <a:lnTo>
                      <a:pt x="118" y="27"/>
                    </a:lnTo>
                    <a:lnTo>
                      <a:pt x="121" y="27"/>
                    </a:lnTo>
                    <a:lnTo>
                      <a:pt x="125" y="25"/>
                    </a:lnTo>
                    <a:lnTo>
                      <a:pt x="126" y="22"/>
                    </a:lnTo>
                    <a:lnTo>
                      <a:pt x="127" y="18"/>
                    </a:lnTo>
                    <a:lnTo>
                      <a:pt x="126" y="16"/>
                    </a:lnTo>
                    <a:lnTo>
                      <a:pt x="125" y="14"/>
                    </a:lnTo>
                    <a:lnTo>
                      <a:pt x="125" y="13"/>
                    </a:lnTo>
                    <a:lnTo>
                      <a:pt x="123" y="14"/>
                    </a:lnTo>
                    <a:lnTo>
                      <a:pt x="123" y="18"/>
                    </a:lnTo>
                    <a:lnTo>
                      <a:pt x="122" y="18"/>
                    </a:lnTo>
                    <a:lnTo>
                      <a:pt x="121" y="21"/>
                    </a:lnTo>
                    <a:lnTo>
                      <a:pt x="119" y="21"/>
                    </a:lnTo>
                    <a:lnTo>
                      <a:pt x="118" y="22"/>
                    </a:lnTo>
                    <a:lnTo>
                      <a:pt x="113" y="21"/>
                    </a:lnTo>
                    <a:lnTo>
                      <a:pt x="105" y="16"/>
                    </a:lnTo>
                    <a:lnTo>
                      <a:pt x="94" y="9"/>
                    </a:lnTo>
                    <a:lnTo>
                      <a:pt x="88" y="8"/>
                    </a:lnTo>
                    <a:lnTo>
                      <a:pt x="83" y="8"/>
                    </a:lnTo>
                    <a:lnTo>
                      <a:pt x="79" y="8"/>
                    </a:lnTo>
                    <a:lnTo>
                      <a:pt x="75" y="9"/>
                    </a:lnTo>
                    <a:lnTo>
                      <a:pt x="72" y="12"/>
                    </a:lnTo>
                    <a:lnTo>
                      <a:pt x="68" y="14"/>
                    </a:lnTo>
                    <a:lnTo>
                      <a:pt x="65" y="17"/>
                    </a:lnTo>
                    <a:lnTo>
                      <a:pt x="64" y="21"/>
                    </a:lnTo>
                    <a:lnTo>
                      <a:pt x="62" y="25"/>
                    </a:lnTo>
                    <a:lnTo>
                      <a:pt x="61" y="30"/>
                    </a:lnTo>
                    <a:lnTo>
                      <a:pt x="62" y="35"/>
                    </a:lnTo>
                    <a:lnTo>
                      <a:pt x="64" y="40"/>
                    </a:lnTo>
                    <a:lnTo>
                      <a:pt x="66" y="45"/>
                    </a:lnTo>
                    <a:lnTo>
                      <a:pt x="70" y="49"/>
                    </a:lnTo>
                    <a:lnTo>
                      <a:pt x="77" y="53"/>
                    </a:lnTo>
                    <a:lnTo>
                      <a:pt x="84" y="56"/>
                    </a:lnTo>
                    <a:lnTo>
                      <a:pt x="104" y="61"/>
                    </a:lnTo>
                    <a:lnTo>
                      <a:pt x="113" y="63"/>
                    </a:lnTo>
                    <a:lnTo>
                      <a:pt x="118" y="66"/>
                    </a:lnTo>
                    <a:lnTo>
                      <a:pt x="121" y="70"/>
                    </a:lnTo>
                    <a:lnTo>
                      <a:pt x="122" y="73"/>
                    </a:lnTo>
                    <a:lnTo>
                      <a:pt x="122" y="76"/>
                    </a:lnTo>
                    <a:lnTo>
                      <a:pt x="119" y="79"/>
                    </a:lnTo>
                    <a:lnTo>
                      <a:pt x="117" y="80"/>
                    </a:lnTo>
                    <a:lnTo>
                      <a:pt x="112" y="82"/>
                    </a:lnTo>
                    <a:lnTo>
                      <a:pt x="108" y="82"/>
                    </a:lnTo>
                    <a:lnTo>
                      <a:pt x="90" y="76"/>
                    </a:lnTo>
                    <a:lnTo>
                      <a:pt x="78" y="74"/>
                    </a:lnTo>
                    <a:lnTo>
                      <a:pt x="66" y="73"/>
                    </a:lnTo>
                    <a:lnTo>
                      <a:pt x="59" y="74"/>
                    </a:lnTo>
                    <a:lnTo>
                      <a:pt x="51" y="76"/>
                    </a:lnTo>
                    <a:lnTo>
                      <a:pt x="44" y="80"/>
                    </a:lnTo>
                    <a:lnTo>
                      <a:pt x="39" y="86"/>
                    </a:lnTo>
                    <a:lnTo>
                      <a:pt x="38" y="87"/>
                    </a:lnTo>
                    <a:lnTo>
                      <a:pt x="37" y="86"/>
                    </a:lnTo>
                    <a:lnTo>
                      <a:pt x="34" y="84"/>
                    </a:lnTo>
                    <a:lnTo>
                      <a:pt x="31" y="83"/>
                    </a:lnTo>
                    <a:lnTo>
                      <a:pt x="27" y="82"/>
                    </a:lnTo>
                    <a:lnTo>
                      <a:pt x="25" y="83"/>
                    </a:lnTo>
                    <a:lnTo>
                      <a:pt x="22" y="84"/>
                    </a:lnTo>
                    <a:lnTo>
                      <a:pt x="21" y="83"/>
                    </a:lnTo>
                    <a:lnTo>
                      <a:pt x="18" y="79"/>
                    </a:lnTo>
                    <a:lnTo>
                      <a:pt x="16" y="74"/>
                    </a:lnTo>
                    <a:lnTo>
                      <a:pt x="16" y="67"/>
                    </a:lnTo>
                    <a:lnTo>
                      <a:pt x="16" y="66"/>
                    </a:lnTo>
                    <a:lnTo>
                      <a:pt x="17" y="65"/>
                    </a:lnTo>
                    <a:lnTo>
                      <a:pt x="18" y="66"/>
                    </a:lnTo>
                    <a:lnTo>
                      <a:pt x="20" y="71"/>
                    </a:lnTo>
                    <a:lnTo>
                      <a:pt x="21" y="75"/>
                    </a:lnTo>
                    <a:lnTo>
                      <a:pt x="24" y="76"/>
                    </a:lnTo>
                    <a:lnTo>
                      <a:pt x="25" y="74"/>
                    </a:lnTo>
                    <a:lnTo>
                      <a:pt x="27" y="71"/>
                    </a:lnTo>
                    <a:lnTo>
                      <a:pt x="27" y="69"/>
                    </a:lnTo>
                    <a:lnTo>
                      <a:pt x="29" y="69"/>
                    </a:lnTo>
                    <a:lnTo>
                      <a:pt x="30" y="69"/>
                    </a:lnTo>
                    <a:lnTo>
                      <a:pt x="31" y="73"/>
                    </a:lnTo>
                    <a:lnTo>
                      <a:pt x="33" y="75"/>
                    </a:lnTo>
                    <a:lnTo>
                      <a:pt x="34" y="78"/>
                    </a:lnTo>
                    <a:lnTo>
                      <a:pt x="37" y="79"/>
                    </a:lnTo>
                    <a:lnTo>
                      <a:pt x="38" y="78"/>
                    </a:lnTo>
                    <a:lnTo>
                      <a:pt x="39" y="74"/>
                    </a:lnTo>
                    <a:lnTo>
                      <a:pt x="39" y="73"/>
                    </a:lnTo>
                    <a:lnTo>
                      <a:pt x="39" y="70"/>
                    </a:lnTo>
                    <a:lnTo>
                      <a:pt x="39" y="69"/>
                    </a:lnTo>
                    <a:lnTo>
                      <a:pt x="40" y="69"/>
                    </a:lnTo>
                    <a:lnTo>
                      <a:pt x="44" y="71"/>
                    </a:lnTo>
                    <a:lnTo>
                      <a:pt x="46" y="73"/>
                    </a:lnTo>
                    <a:lnTo>
                      <a:pt x="48" y="71"/>
                    </a:lnTo>
                    <a:lnTo>
                      <a:pt x="48" y="70"/>
                    </a:lnTo>
                    <a:lnTo>
                      <a:pt x="46" y="67"/>
                    </a:lnTo>
                    <a:lnTo>
                      <a:pt x="43" y="60"/>
                    </a:lnTo>
                    <a:lnTo>
                      <a:pt x="42" y="58"/>
                    </a:lnTo>
                    <a:lnTo>
                      <a:pt x="40" y="58"/>
                    </a:lnTo>
                    <a:lnTo>
                      <a:pt x="38" y="60"/>
                    </a:lnTo>
                    <a:lnTo>
                      <a:pt x="37" y="60"/>
                    </a:lnTo>
                    <a:lnTo>
                      <a:pt x="35" y="60"/>
                    </a:lnTo>
                    <a:lnTo>
                      <a:pt x="34" y="58"/>
                    </a:lnTo>
                    <a:lnTo>
                      <a:pt x="38" y="54"/>
                    </a:lnTo>
                    <a:lnTo>
                      <a:pt x="39" y="53"/>
                    </a:lnTo>
                    <a:lnTo>
                      <a:pt x="40" y="51"/>
                    </a:lnTo>
                    <a:lnTo>
                      <a:pt x="40" y="47"/>
                    </a:lnTo>
                    <a:lnTo>
                      <a:pt x="42" y="45"/>
                    </a:lnTo>
                    <a:lnTo>
                      <a:pt x="42" y="39"/>
                    </a:lnTo>
                    <a:lnTo>
                      <a:pt x="44" y="27"/>
                    </a:lnTo>
                    <a:lnTo>
                      <a:pt x="44" y="26"/>
                    </a:lnTo>
                    <a:lnTo>
                      <a:pt x="46" y="29"/>
                    </a:lnTo>
                    <a:lnTo>
                      <a:pt x="46" y="30"/>
                    </a:lnTo>
                    <a:lnTo>
                      <a:pt x="46" y="31"/>
                    </a:lnTo>
                    <a:lnTo>
                      <a:pt x="46" y="34"/>
                    </a:lnTo>
                    <a:lnTo>
                      <a:pt x="47" y="35"/>
                    </a:lnTo>
                    <a:lnTo>
                      <a:pt x="48" y="34"/>
                    </a:lnTo>
                    <a:lnTo>
                      <a:pt x="49" y="32"/>
                    </a:lnTo>
                    <a:lnTo>
                      <a:pt x="51" y="29"/>
                    </a:lnTo>
                    <a:lnTo>
                      <a:pt x="51" y="25"/>
                    </a:lnTo>
                    <a:lnTo>
                      <a:pt x="49" y="21"/>
                    </a:lnTo>
                    <a:lnTo>
                      <a:pt x="48" y="19"/>
                    </a:lnTo>
                    <a:lnTo>
                      <a:pt x="47" y="19"/>
                    </a:lnTo>
                    <a:lnTo>
                      <a:pt x="46" y="19"/>
                    </a:lnTo>
                    <a:lnTo>
                      <a:pt x="44" y="19"/>
                    </a:lnTo>
                    <a:lnTo>
                      <a:pt x="43" y="19"/>
                    </a:lnTo>
                    <a:lnTo>
                      <a:pt x="43" y="17"/>
                    </a:lnTo>
                    <a:lnTo>
                      <a:pt x="43" y="16"/>
                    </a:lnTo>
                    <a:lnTo>
                      <a:pt x="42" y="12"/>
                    </a:lnTo>
                    <a:lnTo>
                      <a:pt x="42" y="8"/>
                    </a:lnTo>
                    <a:lnTo>
                      <a:pt x="42" y="6"/>
                    </a:lnTo>
                    <a:lnTo>
                      <a:pt x="40" y="6"/>
                    </a:lnTo>
                    <a:lnTo>
                      <a:pt x="38" y="9"/>
                    </a:lnTo>
                    <a:lnTo>
                      <a:pt x="35" y="10"/>
                    </a:lnTo>
                    <a:lnTo>
                      <a:pt x="33" y="13"/>
                    </a:lnTo>
                    <a:lnTo>
                      <a:pt x="31" y="13"/>
                    </a:lnTo>
                    <a:lnTo>
                      <a:pt x="30" y="13"/>
                    </a:lnTo>
                    <a:lnTo>
                      <a:pt x="30" y="10"/>
                    </a:lnTo>
                    <a:lnTo>
                      <a:pt x="30" y="9"/>
                    </a:lnTo>
                    <a:lnTo>
                      <a:pt x="30" y="6"/>
                    </a:lnTo>
                    <a:lnTo>
                      <a:pt x="26" y="1"/>
                    </a:lnTo>
                    <a:lnTo>
                      <a:pt x="25" y="0"/>
                    </a:lnTo>
                    <a:lnTo>
                      <a:pt x="25" y="1"/>
                    </a:lnTo>
                    <a:lnTo>
                      <a:pt x="22" y="5"/>
                    </a:lnTo>
                    <a:lnTo>
                      <a:pt x="21" y="9"/>
                    </a:lnTo>
                    <a:lnTo>
                      <a:pt x="21" y="13"/>
                    </a:lnTo>
                    <a:lnTo>
                      <a:pt x="20" y="14"/>
                    </a:lnTo>
                    <a:lnTo>
                      <a:pt x="18" y="13"/>
                    </a:lnTo>
                    <a:lnTo>
                      <a:pt x="14" y="10"/>
                    </a:lnTo>
                    <a:lnTo>
                      <a:pt x="11" y="8"/>
                    </a:lnTo>
                    <a:lnTo>
                      <a:pt x="11" y="9"/>
                    </a:lnTo>
                    <a:lnTo>
                      <a:pt x="9" y="13"/>
                    </a:lnTo>
                    <a:lnTo>
                      <a:pt x="9" y="16"/>
                    </a:lnTo>
                    <a:lnTo>
                      <a:pt x="9" y="18"/>
                    </a:lnTo>
                    <a:lnTo>
                      <a:pt x="8" y="21"/>
                    </a:lnTo>
                    <a:lnTo>
                      <a:pt x="8" y="19"/>
                    </a:lnTo>
                    <a:lnTo>
                      <a:pt x="7" y="19"/>
                    </a:lnTo>
                    <a:lnTo>
                      <a:pt x="5" y="18"/>
                    </a:lnTo>
                    <a:lnTo>
                      <a:pt x="2" y="19"/>
                    </a:lnTo>
                    <a:lnTo>
                      <a:pt x="0" y="21"/>
                    </a:lnTo>
                    <a:lnTo>
                      <a:pt x="0" y="23"/>
                    </a:lnTo>
                    <a:lnTo>
                      <a:pt x="0" y="26"/>
                    </a:lnTo>
                    <a:lnTo>
                      <a:pt x="4" y="31"/>
                    </a:lnTo>
                    <a:lnTo>
                      <a:pt x="7" y="35"/>
                    </a:lnTo>
                    <a:lnTo>
                      <a:pt x="8" y="32"/>
                    </a:lnTo>
                    <a:lnTo>
                      <a:pt x="8" y="31"/>
                    </a:lnTo>
                    <a:lnTo>
                      <a:pt x="7" y="29"/>
                    </a:lnTo>
                    <a:lnTo>
                      <a:pt x="8" y="27"/>
                    </a:lnTo>
                    <a:lnTo>
                      <a:pt x="9" y="27"/>
                    </a:lnTo>
                    <a:lnTo>
                      <a:pt x="11" y="30"/>
                    </a:lnTo>
                    <a:lnTo>
                      <a:pt x="12" y="38"/>
                    </a:lnTo>
                    <a:lnTo>
                      <a:pt x="12" y="44"/>
                    </a:lnTo>
                    <a:lnTo>
                      <a:pt x="14" y="51"/>
                    </a:lnTo>
                    <a:lnTo>
                      <a:pt x="17" y="54"/>
                    </a:lnTo>
                    <a:lnTo>
                      <a:pt x="18" y="57"/>
                    </a:lnTo>
                    <a:lnTo>
                      <a:pt x="22" y="60"/>
                    </a:lnTo>
                    <a:lnTo>
                      <a:pt x="21" y="61"/>
                    </a:lnTo>
                    <a:lnTo>
                      <a:pt x="17" y="60"/>
                    </a:lnTo>
                    <a:lnTo>
                      <a:pt x="16" y="60"/>
                    </a:lnTo>
                    <a:lnTo>
                      <a:pt x="13" y="60"/>
                    </a:lnTo>
                    <a:lnTo>
                      <a:pt x="12" y="61"/>
                    </a:lnTo>
                    <a:lnTo>
                      <a:pt x="12" y="67"/>
                    </a:lnTo>
                    <a:lnTo>
                      <a:pt x="12" y="73"/>
                    </a:lnTo>
                    <a:lnTo>
                      <a:pt x="14" y="79"/>
                    </a:lnTo>
                    <a:lnTo>
                      <a:pt x="17" y="84"/>
                    </a:lnTo>
                    <a:lnTo>
                      <a:pt x="21" y="88"/>
                    </a:lnTo>
                    <a:lnTo>
                      <a:pt x="29" y="95"/>
                    </a:lnTo>
                    <a:lnTo>
                      <a:pt x="34" y="101"/>
                    </a:lnTo>
                    <a:lnTo>
                      <a:pt x="35" y="104"/>
                    </a:lnTo>
                    <a:lnTo>
                      <a:pt x="37" y="108"/>
                    </a:lnTo>
                    <a:lnTo>
                      <a:pt x="35" y="110"/>
                    </a:lnTo>
                    <a:lnTo>
                      <a:pt x="33" y="114"/>
                    </a:lnTo>
                    <a:lnTo>
                      <a:pt x="27" y="118"/>
                    </a:lnTo>
                    <a:lnTo>
                      <a:pt x="21" y="120"/>
                    </a:lnTo>
                    <a:lnTo>
                      <a:pt x="16" y="122"/>
                    </a:lnTo>
                    <a:lnTo>
                      <a:pt x="13" y="124"/>
                    </a:lnTo>
                    <a:lnTo>
                      <a:pt x="11" y="126"/>
                    </a:lnTo>
                    <a:lnTo>
                      <a:pt x="9" y="130"/>
                    </a:lnTo>
                    <a:lnTo>
                      <a:pt x="8" y="135"/>
                    </a:lnTo>
                    <a:lnTo>
                      <a:pt x="13" y="135"/>
                    </a:lnTo>
                    <a:lnTo>
                      <a:pt x="16" y="135"/>
                    </a:lnTo>
                    <a:lnTo>
                      <a:pt x="18" y="133"/>
                    </a:lnTo>
                    <a:lnTo>
                      <a:pt x="20" y="131"/>
                    </a:lnTo>
                    <a:lnTo>
                      <a:pt x="20" y="130"/>
                    </a:lnTo>
                    <a:lnTo>
                      <a:pt x="21" y="128"/>
                    </a:lnTo>
                    <a:lnTo>
                      <a:pt x="24" y="127"/>
                    </a:lnTo>
                    <a:lnTo>
                      <a:pt x="26" y="126"/>
                    </a:lnTo>
                    <a:lnTo>
                      <a:pt x="26" y="124"/>
                    </a:lnTo>
                    <a:lnTo>
                      <a:pt x="27" y="126"/>
                    </a:lnTo>
                    <a:lnTo>
                      <a:pt x="27" y="127"/>
                    </a:lnTo>
                    <a:lnTo>
                      <a:pt x="26" y="133"/>
                    </a:lnTo>
                    <a:lnTo>
                      <a:pt x="27" y="139"/>
                    </a:lnTo>
                    <a:lnTo>
                      <a:pt x="29" y="143"/>
                    </a:lnTo>
                    <a:lnTo>
                      <a:pt x="30" y="140"/>
                    </a:lnTo>
                    <a:lnTo>
                      <a:pt x="33" y="136"/>
                    </a:lnTo>
                    <a:lnTo>
                      <a:pt x="35" y="131"/>
                    </a:lnTo>
                    <a:lnTo>
                      <a:pt x="37" y="126"/>
                    </a:lnTo>
                    <a:lnTo>
                      <a:pt x="37" y="124"/>
                    </a:lnTo>
                    <a:lnTo>
                      <a:pt x="37" y="120"/>
                    </a:lnTo>
                    <a:lnTo>
                      <a:pt x="38" y="119"/>
                    </a:lnTo>
                    <a:lnTo>
                      <a:pt x="38" y="118"/>
                    </a:lnTo>
                    <a:lnTo>
                      <a:pt x="40" y="120"/>
                    </a:lnTo>
                    <a:lnTo>
                      <a:pt x="42" y="122"/>
                    </a:lnTo>
                    <a:lnTo>
                      <a:pt x="44" y="118"/>
                    </a:lnTo>
                    <a:lnTo>
                      <a:pt x="44" y="115"/>
                    </a:lnTo>
                    <a:lnTo>
                      <a:pt x="44" y="113"/>
                    </a:lnTo>
                    <a:lnTo>
                      <a:pt x="44" y="110"/>
                    </a:lnTo>
                    <a:lnTo>
                      <a:pt x="44" y="109"/>
                    </a:lnTo>
                    <a:lnTo>
                      <a:pt x="46" y="109"/>
                    </a:lnTo>
                    <a:lnTo>
                      <a:pt x="47" y="109"/>
                    </a:lnTo>
                    <a:lnTo>
                      <a:pt x="48" y="110"/>
                    </a:lnTo>
                    <a:lnTo>
                      <a:pt x="49" y="111"/>
                    </a:lnTo>
                    <a:lnTo>
                      <a:pt x="52" y="109"/>
                    </a:lnTo>
                    <a:lnTo>
                      <a:pt x="53" y="104"/>
                    </a:lnTo>
                    <a:lnTo>
                      <a:pt x="53" y="102"/>
                    </a:lnTo>
                    <a:lnTo>
                      <a:pt x="48" y="98"/>
                    </a:lnTo>
                    <a:lnTo>
                      <a:pt x="47" y="93"/>
                    </a:lnTo>
                    <a:lnTo>
                      <a:pt x="48" y="91"/>
                    </a:lnTo>
                    <a:lnTo>
                      <a:pt x="49" y="87"/>
                    </a:lnTo>
                    <a:lnTo>
                      <a:pt x="51" y="83"/>
                    </a:lnTo>
                    <a:lnTo>
                      <a:pt x="52" y="84"/>
                    </a:lnTo>
                    <a:lnTo>
                      <a:pt x="52" y="86"/>
                    </a:lnTo>
                    <a:lnTo>
                      <a:pt x="51" y="89"/>
                    </a:lnTo>
                    <a:lnTo>
                      <a:pt x="52" y="91"/>
                    </a:lnTo>
                    <a:lnTo>
                      <a:pt x="53" y="91"/>
                    </a:lnTo>
                    <a:lnTo>
                      <a:pt x="56" y="91"/>
                    </a:lnTo>
                    <a:lnTo>
                      <a:pt x="62" y="88"/>
                    </a:lnTo>
                    <a:lnTo>
                      <a:pt x="68" y="87"/>
                    </a:lnTo>
                    <a:lnTo>
                      <a:pt x="70" y="88"/>
                    </a:lnTo>
                    <a:lnTo>
                      <a:pt x="74" y="89"/>
                    </a:lnTo>
                    <a:lnTo>
                      <a:pt x="75" y="89"/>
                    </a:lnTo>
                    <a:lnTo>
                      <a:pt x="77" y="89"/>
                    </a:lnTo>
                    <a:lnTo>
                      <a:pt x="77" y="88"/>
                    </a:lnTo>
                    <a:lnTo>
                      <a:pt x="75" y="87"/>
                    </a:lnTo>
                    <a:lnTo>
                      <a:pt x="74" y="84"/>
                    </a:lnTo>
                    <a:lnTo>
                      <a:pt x="75" y="83"/>
                    </a:lnTo>
                    <a:lnTo>
                      <a:pt x="78" y="84"/>
                    </a:lnTo>
                    <a:lnTo>
                      <a:pt x="81" y="89"/>
                    </a:lnTo>
                    <a:lnTo>
                      <a:pt x="86" y="105"/>
                    </a:lnTo>
                    <a:lnTo>
                      <a:pt x="88" y="111"/>
                    </a:lnTo>
                    <a:lnTo>
                      <a:pt x="91" y="115"/>
                    </a:lnTo>
                    <a:lnTo>
                      <a:pt x="94" y="119"/>
                    </a:lnTo>
                    <a:lnTo>
                      <a:pt x="100" y="122"/>
                    </a:lnTo>
                    <a:lnTo>
                      <a:pt x="105" y="126"/>
                    </a:lnTo>
                    <a:lnTo>
                      <a:pt x="109" y="130"/>
                    </a:lnTo>
                    <a:lnTo>
                      <a:pt x="112" y="135"/>
                    </a:lnTo>
                    <a:lnTo>
                      <a:pt x="112" y="140"/>
                    </a:lnTo>
                    <a:lnTo>
                      <a:pt x="110" y="153"/>
                    </a:lnTo>
                    <a:lnTo>
                      <a:pt x="105" y="170"/>
                    </a:lnTo>
                    <a:lnTo>
                      <a:pt x="104" y="179"/>
                    </a:lnTo>
                    <a:lnTo>
                      <a:pt x="105" y="187"/>
                    </a:lnTo>
                    <a:lnTo>
                      <a:pt x="107" y="190"/>
                    </a:lnTo>
                    <a:lnTo>
                      <a:pt x="108" y="19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53" name="Freeform 86"/>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54" name="Freeform 87"/>
              <p:cNvSpPr/>
              <p:nvPr userDrawn="1"/>
            </p:nvSpPr>
            <p:spPr bwMode="auto">
              <a:xfrm>
                <a:off x="172" y="311"/>
                <a:ext cx="14" cy="24"/>
              </a:xfrm>
              <a:custGeom>
                <a:avLst/>
                <a:gdLst>
                  <a:gd name="T0" fmla="*/ 0 w 42"/>
                  <a:gd name="T1" fmla="*/ 0 h 72"/>
                  <a:gd name="T2" fmla="*/ 0 w 42"/>
                  <a:gd name="T3" fmla="*/ 0 h 72"/>
                  <a:gd name="T4" fmla="*/ 0 w 42"/>
                  <a:gd name="T5" fmla="*/ 0 h 72"/>
                  <a:gd name="T6" fmla="*/ 0 w 42"/>
                  <a:gd name="T7" fmla="*/ 0 h 72"/>
                  <a:gd name="T8" fmla="*/ 0 w 42"/>
                  <a:gd name="T9" fmla="*/ 0 h 72"/>
                  <a:gd name="T10" fmla="*/ 0 w 42"/>
                  <a:gd name="T11" fmla="*/ 0 h 72"/>
                  <a:gd name="T12" fmla="*/ 0 w 42"/>
                  <a:gd name="T13" fmla="*/ 0 h 72"/>
                  <a:gd name="T14" fmla="*/ 0 w 42"/>
                  <a:gd name="T15" fmla="*/ 0 h 72"/>
                  <a:gd name="T16" fmla="*/ 0 w 42"/>
                  <a:gd name="T17" fmla="*/ 0 h 72"/>
                  <a:gd name="T18" fmla="*/ 0 w 42"/>
                  <a:gd name="T19" fmla="*/ 0 h 72"/>
                  <a:gd name="T20" fmla="*/ 0 w 42"/>
                  <a:gd name="T21" fmla="*/ 0 h 72"/>
                  <a:gd name="T22" fmla="*/ 0 w 42"/>
                  <a:gd name="T23" fmla="*/ 0 h 72"/>
                  <a:gd name="T24" fmla="*/ 0 w 42"/>
                  <a:gd name="T25" fmla="*/ 0 h 72"/>
                  <a:gd name="T26" fmla="*/ 0 w 42"/>
                  <a:gd name="T27" fmla="*/ 0 h 72"/>
                  <a:gd name="T28" fmla="*/ 0 w 42"/>
                  <a:gd name="T29" fmla="*/ 0 h 72"/>
                  <a:gd name="T30" fmla="*/ 0 w 42"/>
                  <a:gd name="T31" fmla="*/ 0 h 72"/>
                  <a:gd name="T32" fmla="*/ 0 w 42"/>
                  <a:gd name="T33" fmla="*/ 0 h 72"/>
                  <a:gd name="T34" fmla="*/ 0 w 42"/>
                  <a:gd name="T35" fmla="*/ 0 h 72"/>
                  <a:gd name="T36" fmla="*/ 0 w 42"/>
                  <a:gd name="T37" fmla="*/ 0 h 72"/>
                  <a:gd name="T38" fmla="*/ 0 w 42"/>
                  <a:gd name="T39" fmla="*/ 0 h 72"/>
                  <a:gd name="T40" fmla="*/ 0 w 42"/>
                  <a:gd name="T41" fmla="*/ 0 h 72"/>
                  <a:gd name="T42" fmla="*/ 0 w 42"/>
                  <a:gd name="T43" fmla="*/ 0 h 72"/>
                  <a:gd name="T44" fmla="*/ 0 w 42"/>
                  <a:gd name="T45" fmla="*/ 0 h 72"/>
                  <a:gd name="T46" fmla="*/ 0 w 42"/>
                  <a:gd name="T47" fmla="*/ 0 h 72"/>
                  <a:gd name="T48" fmla="*/ 0 w 42"/>
                  <a:gd name="T49" fmla="*/ 0 h 72"/>
                  <a:gd name="T50" fmla="*/ 0 w 42"/>
                  <a:gd name="T51" fmla="*/ 0 h 72"/>
                  <a:gd name="T52" fmla="*/ 0 w 42"/>
                  <a:gd name="T53" fmla="*/ 0 h 72"/>
                  <a:gd name="T54" fmla="*/ 0 w 42"/>
                  <a:gd name="T55" fmla="*/ 0 h 72"/>
                  <a:gd name="T56" fmla="*/ 0 w 42"/>
                  <a:gd name="T57" fmla="*/ 0 h 72"/>
                  <a:gd name="T58" fmla="*/ 0 w 42"/>
                  <a:gd name="T59" fmla="*/ 0 h 72"/>
                  <a:gd name="T60" fmla="*/ 0 w 42"/>
                  <a:gd name="T61" fmla="*/ 0 h 72"/>
                  <a:gd name="T62" fmla="*/ 0 w 42"/>
                  <a:gd name="T63" fmla="*/ 0 h 72"/>
                  <a:gd name="T64" fmla="*/ 0 w 42"/>
                  <a:gd name="T65" fmla="*/ 0 h 72"/>
                  <a:gd name="T66" fmla="*/ 0 w 42"/>
                  <a:gd name="T67" fmla="*/ 0 h 72"/>
                  <a:gd name="T68" fmla="*/ 0 w 42"/>
                  <a:gd name="T69" fmla="*/ 0 h 72"/>
                  <a:gd name="T70" fmla="*/ 0 w 42"/>
                  <a:gd name="T71" fmla="*/ 0 h 72"/>
                  <a:gd name="T72" fmla="*/ 0 w 42"/>
                  <a:gd name="T73" fmla="*/ 0 h 72"/>
                  <a:gd name="T74" fmla="*/ 0 w 42"/>
                  <a:gd name="T75" fmla="*/ 0 h 72"/>
                  <a:gd name="T76" fmla="*/ 0 w 42"/>
                  <a:gd name="T77" fmla="*/ 0 h 72"/>
                  <a:gd name="T78" fmla="*/ 0 w 42"/>
                  <a:gd name="T79" fmla="*/ 0 h 72"/>
                  <a:gd name="T80" fmla="*/ 0 w 42"/>
                  <a:gd name="T81" fmla="*/ 0 h 72"/>
                  <a:gd name="T82" fmla="*/ 0 w 42"/>
                  <a:gd name="T83" fmla="*/ 0 h 72"/>
                  <a:gd name="T84" fmla="*/ 0 w 42"/>
                  <a:gd name="T85" fmla="*/ 0 h 72"/>
                  <a:gd name="T86" fmla="*/ 0 w 42"/>
                  <a:gd name="T87" fmla="*/ 0 h 72"/>
                  <a:gd name="T88" fmla="*/ 0 w 42"/>
                  <a:gd name="T89" fmla="*/ 0 h 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2" h="72">
                    <a:moveTo>
                      <a:pt x="19" y="72"/>
                    </a:moveTo>
                    <a:lnTo>
                      <a:pt x="19" y="72"/>
                    </a:lnTo>
                    <a:lnTo>
                      <a:pt x="23" y="67"/>
                    </a:lnTo>
                    <a:lnTo>
                      <a:pt x="25" y="61"/>
                    </a:lnTo>
                    <a:lnTo>
                      <a:pt x="26" y="57"/>
                    </a:lnTo>
                    <a:lnTo>
                      <a:pt x="26" y="55"/>
                    </a:lnTo>
                    <a:lnTo>
                      <a:pt x="26" y="52"/>
                    </a:lnTo>
                    <a:lnTo>
                      <a:pt x="28" y="51"/>
                    </a:lnTo>
                    <a:lnTo>
                      <a:pt x="29" y="51"/>
                    </a:lnTo>
                    <a:lnTo>
                      <a:pt x="29" y="54"/>
                    </a:lnTo>
                    <a:lnTo>
                      <a:pt x="30" y="54"/>
                    </a:lnTo>
                    <a:lnTo>
                      <a:pt x="33" y="52"/>
                    </a:lnTo>
                    <a:lnTo>
                      <a:pt x="34" y="50"/>
                    </a:lnTo>
                    <a:lnTo>
                      <a:pt x="34" y="46"/>
                    </a:lnTo>
                    <a:lnTo>
                      <a:pt x="34" y="45"/>
                    </a:lnTo>
                    <a:lnTo>
                      <a:pt x="34" y="42"/>
                    </a:lnTo>
                    <a:lnTo>
                      <a:pt x="34" y="41"/>
                    </a:lnTo>
                    <a:lnTo>
                      <a:pt x="35" y="41"/>
                    </a:lnTo>
                    <a:lnTo>
                      <a:pt x="37" y="42"/>
                    </a:lnTo>
                    <a:lnTo>
                      <a:pt x="38" y="43"/>
                    </a:lnTo>
                    <a:lnTo>
                      <a:pt x="39" y="43"/>
                    </a:lnTo>
                    <a:lnTo>
                      <a:pt x="41" y="41"/>
                    </a:lnTo>
                    <a:lnTo>
                      <a:pt x="42" y="39"/>
                    </a:lnTo>
                    <a:lnTo>
                      <a:pt x="42" y="38"/>
                    </a:lnTo>
                    <a:lnTo>
                      <a:pt x="41" y="37"/>
                    </a:lnTo>
                    <a:lnTo>
                      <a:pt x="39" y="35"/>
                    </a:lnTo>
                    <a:lnTo>
                      <a:pt x="38" y="33"/>
                    </a:lnTo>
                    <a:lnTo>
                      <a:pt x="37" y="25"/>
                    </a:lnTo>
                    <a:lnTo>
                      <a:pt x="35" y="16"/>
                    </a:lnTo>
                    <a:lnTo>
                      <a:pt x="33" y="8"/>
                    </a:lnTo>
                    <a:lnTo>
                      <a:pt x="30" y="2"/>
                    </a:lnTo>
                    <a:lnTo>
                      <a:pt x="29" y="0"/>
                    </a:lnTo>
                    <a:lnTo>
                      <a:pt x="28" y="0"/>
                    </a:lnTo>
                    <a:lnTo>
                      <a:pt x="25" y="0"/>
                    </a:lnTo>
                    <a:lnTo>
                      <a:pt x="23" y="3"/>
                    </a:lnTo>
                    <a:lnTo>
                      <a:pt x="21" y="6"/>
                    </a:lnTo>
                    <a:lnTo>
                      <a:pt x="20" y="10"/>
                    </a:lnTo>
                    <a:lnTo>
                      <a:pt x="21" y="15"/>
                    </a:lnTo>
                    <a:lnTo>
                      <a:pt x="24" y="22"/>
                    </a:lnTo>
                    <a:lnTo>
                      <a:pt x="26" y="32"/>
                    </a:lnTo>
                    <a:lnTo>
                      <a:pt x="28" y="37"/>
                    </a:lnTo>
                    <a:lnTo>
                      <a:pt x="28" y="41"/>
                    </a:lnTo>
                    <a:lnTo>
                      <a:pt x="25" y="45"/>
                    </a:lnTo>
                    <a:lnTo>
                      <a:pt x="23" y="47"/>
                    </a:lnTo>
                    <a:lnTo>
                      <a:pt x="17" y="50"/>
                    </a:lnTo>
                    <a:lnTo>
                      <a:pt x="11" y="52"/>
                    </a:lnTo>
                    <a:lnTo>
                      <a:pt x="6" y="56"/>
                    </a:lnTo>
                    <a:lnTo>
                      <a:pt x="3" y="60"/>
                    </a:lnTo>
                    <a:lnTo>
                      <a:pt x="0" y="67"/>
                    </a:lnTo>
                    <a:lnTo>
                      <a:pt x="2" y="67"/>
                    </a:lnTo>
                    <a:lnTo>
                      <a:pt x="4" y="65"/>
                    </a:lnTo>
                    <a:lnTo>
                      <a:pt x="7" y="64"/>
                    </a:lnTo>
                    <a:lnTo>
                      <a:pt x="11" y="63"/>
                    </a:lnTo>
                    <a:lnTo>
                      <a:pt x="12" y="61"/>
                    </a:lnTo>
                    <a:lnTo>
                      <a:pt x="12" y="59"/>
                    </a:lnTo>
                    <a:lnTo>
                      <a:pt x="13" y="57"/>
                    </a:lnTo>
                    <a:lnTo>
                      <a:pt x="15" y="57"/>
                    </a:lnTo>
                    <a:lnTo>
                      <a:pt x="17" y="56"/>
                    </a:lnTo>
                    <a:lnTo>
                      <a:pt x="17" y="57"/>
                    </a:lnTo>
                    <a:lnTo>
                      <a:pt x="16" y="59"/>
                    </a:lnTo>
                    <a:lnTo>
                      <a:pt x="16" y="63"/>
                    </a:lnTo>
                    <a:lnTo>
                      <a:pt x="17" y="68"/>
                    </a:lnTo>
                    <a:lnTo>
                      <a:pt x="19" y="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55" name="Freeform 88"/>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56" name="Freeform 89"/>
              <p:cNvSpPr/>
              <p:nvPr userDrawn="1"/>
            </p:nvSpPr>
            <p:spPr bwMode="auto">
              <a:xfrm>
                <a:off x="145" y="282"/>
                <a:ext cx="15" cy="28"/>
              </a:xfrm>
              <a:custGeom>
                <a:avLst/>
                <a:gdLst>
                  <a:gd name="T0" fmla="*/ 0 w 46"/>
                  <a:gd name="T1" fmla="*/ 0 h 84"/>
                  <a:gd name="T2" fmla="*/ 0 w 46"/>
                  <a:gd name="T3" fmla="*/ 0 h 84"/>
                  <a:gd name="T4" fmla="*/ 0 w 46"/>
                  <a:gd name="T5" fmla="*/ 0 h 84"/>
                  <a:gd name="T6" fmla="*/ 0 w 46"/>
                  <a:gd name="T7" fmla="*/ 0 h 84"/>
                  <a:gd name="T8" fmla="*/ 0 w 46"/>
                  <a:gd name="T9" fmla="*/ 0 h 84"/>
                  <a:gd name="T10" fmla="*/ 0 w 46"/>
                  <a:gd name="T11" fmla="*/ 0 h 84"/>
                  <a:gd name="T12" fmla="*/ 0 w 46"/>
                  <a:gd name="T13" fmla="*/ 0 h 84"/>
                  <a:gd name="T14" fmla="*/ 0 w 46"/>
                  <a:gd name="T15" fmla="*/ 0 h 84"/>
                  <a:gd name="T16" fmla="*/ 0 w 46"/>
                  <a:gd name="T17" fmla="*/ 0 h 84"/>
                  <a:gd name="T18" fmla="*/ 0 w 46"/>
                  <a:gd name="T19" fmla="*/ 0 h 84"/>
                  <a:gd name="T20" fmla="*/ 0 w 46"/>
                  <a:gd name="T21" fmla="*/ 0 h 84"/>
                  <a:gd name="T22" fmla="*/ 0 w 46"/>
                  <a:gd name="T23" fmla="*/ 0 h 84"/>
                  <a:gd name="T24" fmla="*/ 0 w 46"/>
                  <a:gd name="T25" fmla="*/ 0 h 84"/>
                  <a:gd name="T26" fmla="*/ 0 w 46"/>
                  <a:gd name="T27" fmla="*/ 0 h 84"/>
                  <a:gd name="T28" fmla="*/ 0 w 46"/>
                  <a:gd name="T29" fmla="*/ 0 h 84"/>
                  <a:gd name="T30" fmla="*/ 0 w 46"/>
                  <a:gd name="T31" fmla="*/ 0 h 84"/>
                  <a:gd name="T32" fmla="*/ 0 w 46"/>
                  <a:gd name="T33" fmla="*/ 0 h 84"/>
                  <a:gd name="T34" fmla="*/ 0 w 46"/>
                  <a:gd name="T35" fmla="*/ 0 h 84"/>
                  <a:gd name="T36" fmla="*/ 0 w 46"/>
                  <a:gd name="T37" fmla="*/ 0 h 84"/>
                  <a:gd name="T38" fmla="*/ 0 w 46"/>
                  <a:gd name="T39" fmla="*/ 0 h 84"/>
                  <a:gd name="T40" fmla="*/ 0 w 46"/>
                  <a:gd name="T41" fmla="*/ 0 h 84"/>
                  <a:gd name="T42" fmla="*/ 0 w 46"/>
                  <a:gd name="T43" fmla="*/ 0 h 84"/>
                  <a:gd name="T44" fmla="*/ 0 w 46"/>
                  <a:gd name="T45" fmla="*/ 0 h 84"/>
                  <a:gd name="T46" fmla="*/ 0 w 46"/>
                  <a:gd name="T47" fmla="*/ 0 h 84"/>
                  <a:gd name="T48" fmla="*/ 0 w 46"/>
                  <a:gd name="T49" fmla="*/ 0 h 84"/>
                  <a:gd name="T50" fmla="*/ 0 w 46"/>
                  <a:gd name="T51" fmla="*/ 0 h 84"/>
                  <a:gd name="T52" fmla="*/ 0 w 46"/>
                  <a:gd name="T53" fmla="*/ 0 h 84"/>
                  <a:gd name="T54" fmla="*/ 0 w 46"/>
                  <a:gd name="T55" fmla="*/ 0 h 84"/>
                  <a:gd name="T56" fmla="*/ 0 w 46"/>
                  <a:gd name="T57" fmla="*/ 0 h 84"/>
                  <a:gd name="T58" fmla="*/ 0 w 46"/>
                  <a:gd name="T59" fmla="*/ 0 h 84"/>
                  <a:gd name="T60" fmla="*/ 0 w 46"/>
                  <a:gd name="T61" fmla="*/ 0 h 84"/>
                  <a:gd name="T62" fmla="*/ 0 w 46"/>
                  <a:gd name="T63" fmla="*/ 0 h 84"/>
                  <a:gd name="T64" fmla="*/ 0 w 46"/>
                  <a:gd name="T65" fmla="*/ 0 h 84"/>
                  <a:gd name="T66" fmla="*/ 0 w 46"/>
                  <a:gd name="T67" fmla="*/ 0 h 84"/>
                  <a:gd name="T68" fmla="*/ 0 w 46"/>
                  <a:gd name="T69" fmla="*/ 0 h 84"/>
                  <a:gd name="T70" fmla="*/ 0 w 46"/>
                  <a:gd name="T71" fmla="*/ 0 h 84"/>
                  <a:gd name="T72" fmla="*/ 0 w 46"/>
                  <a:gd name="T73" fmla="*/ 0 h 84"/>
                  <a:gd name="T74" fmla="*/ 0 w 46"/>
                  <a:gd name="T75" fmla="*/ 0 h 84"/>
                  <a:gd name="T76" fmla="*/ 0 w 46"/>
                  <a:gd name="T77" fmla="*/ 0 h 84"/>
                  <a:gd name="T78" fmla="*/ 0 w 46"/>
                  <a:gd name="T79" fmla="*/ 0 h 84"/>
                  <a:gd name="T80" fmla="*/ 0 w 46"/>
                  <a:gd name="T81" fmla="*/ 0 h 84"/>
                  <a:gd name="T82" fmla="*/ 0 w 46"/>
                  <a:gd name="T83" fmla="*/ 0 h 84"/>
                  <a:gd name="T84" fmla="*/ 0 w 46"/>
                  <a:gd name="T85" fmla="*/ 0 h 84"/>
                  <a:gd name="T86" fmla="*/ 0 w 46"/>
                  <a:gd name="T87" fmla="*/ 0 h 84"/>
                  <a:gd name="T88" fmla="*/ 0 w 46"/>
                  <a:gd name="T89" fmla="*/ 0 h 84"/>
                  <a:gd name="T90" fmla="*/ 0 w 46"/>
                  <a:gd name="T91" fmla="*/ 0 h 84"/>
                  <a:gd name="T92" fmla="*/ 0 w 46"/>
                  <a:gd name="T93" fmla="*/ 0 h 84"/>
                  <a:gd name="T94" fmla="*/ 0 w 46"/>
                  <a:gd name="T95" fmla="*/ 0 h 84"/>
                  <a:gd name="T96" fmla="*/ 0 w 46"/>
                  <a:gd name="T97" fmla="*/ 0 h 84"/>
                  <a:gd name="T98" fmla="*/ 0 w 46"/>
                  <a:gd name="T99" fmla="*/ 0 h 84"/>
                  <a:gd name="T100" fmla="*/ 0 w 46"/>
                  <a:gd name="T101" fmla="*/ 0 h 84"/>
                  <a:gd name="T102" fmla="*/ 0 w 46"/>
                  <a:gd name="T103" fmla="*/ 0 h 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 h="84">
                    <a:moveTo>
                      <a:pt x="10" y="0"/>
                    </a:moveTo>
                    <a:lnTo>
                      <a:pt x="10" y="0"/>
                    </a:lnTo>
                    <a:lnTo>
                      <a:pt x="10" y="2"/>
                    </a:lnTo>
                    <a:lnTo>
                      <a:pt x="9" y="6"/>
                    </a:lnTo>
                    <a:lnTo>
                      <a:pt x="9" y="10"/>
                    </a:lnTo>
                    <a:lnTo>
                      <a:pt x="10" y="19"/>
                    </a:lnTo>
                    <a:lnTo>
                      <a:pt x="11" y="23"/>
                    </a:lnTo>
                    <a:lnTo>
                      <a:pt x="11" y="24"/>
                    </a:lnTo>
                    <a:lnTo>
                      <a:pt x="9" y="24"/>
                    </a:lnTo>
                    <a:lnTo>
                      <a:pt x="6" y="22"/>
                    </a:lnTo>
                    <a:lnTo>
                      <a:pt x="3" y="22"/>
                    </a:lnTo>
                    <a:lnTo>
                      <a:pt x="0" y="22"/>
                    </a:lnTo>
                    <a:lnTo>
                      <a:pt x="1" y="23"/>
                    </a:lnTo>
                    <a:lnTo>
                      <a:pt x="3" y="29"/>
                    </a:lnTo>
                    <a:lnTo>
                      <a:pt x="7" y="35"/>
                    </a:lnTo>
                    <a:lnTo>
                      <a:pt x="11" y="37"/>
                    </a:lnTo>
                    <a:lnTo>
                      <a:pt x="11" y="39"/>
                    </a:lnTo>
                    <a:lnTo>
                      <a:pt x="12" y="40"/>
                    </a:lnTo>
                    <a:lnTo>
                      <a:pt x="11" y="40"/>
                    </a:lnTo>
                    <a:lnTo>
                      <a:pt x="9" y="41"/>
                    </a:lnTo>
                    <a:lnTo>
                      <a:pt x="7" y="41"/>
                    </a:lnTo>
                    <a:lnTo>
                      <a:pt x="9" y="46"/>
                    </a:lnTo>
                    <a:lnTo>
                      <a:pt x="10" y="51"/>
                    </a:lnTo>
                    <a:lnTo>
                      <a:pt x="14" y="54"/>
                    </a:lnTo>
                    <a:lnTo>
                      <a:pt x="16" y="57"/>
                    </a:lnTo>
                    <a:lnTo>
                      <a:pt x="18" y="58"/>
                    </a:lnTo>
                    <a:lnTo>
                      <a:pt x="18" y="59"/>
                    </a:lnTo>
                    <a:lnTo>
                      <a:pt x="15" y="59"/>
                    </a:lnTo>
                    <a:lnTo>
                      <a:pt x="15" y="61"/>
                    </a:lnTo>
                    <a:lnTo>
                      <a:pt x="15" y="63"/>
                    </a:lnTo>
                    <a:lnTo>
                      <a:pt x="18" y="67"/>
                    </a:lnTo>
                    <a:lnTo>
                      <a:pt x="22" y="71"/>
                    </a:lnTo>
                    <a:lnTo>
                      <a:pt x="25" y="72"/>
                    </a:lnTo>
                    <a:lnTo>
                      <a:pt x="28" y="72"/>
                    </a:lnTo>
                    <a:lnTo>
                      <a:pt x="29" y="72"/>
                    </a:lnTo>
                    <a:lnTo>
                      <a:pt x="29" y="74"/>
                    </a:lnTo>
                    <a:lnTo>
                      <a:pt x="29" y="75"/>
                    </a:lnTo>
                    <a:lnTo>
                      <a:pt x="28" y="75"/>
                    </a:lnTo>
                    <a:lnTo>
                      <a:pt x="25" y="76"/>
                    </a:lnTo>
                    <a:lnTo>
                      <a:pt x="25" y="77"/>
                    </a:lnTo>
                    <a:lnTo>
                      <a:pt x="25" y="79"/>
                    </a:lnTo>
                    <a:lnTo>
                      <a:pt x="28" y="81"/>
                    </a:lnTo>
                    <a:lnTo>
                      <a:pt x="31" y="84"/>
                    </a:lnTo>
                    <a:lnTo>
                      <a:pt x="33" y="81"/>
                    </a:lnTo>
                    <a:lnTo>
                      <a:pt x="36" y="80"/>
                    </a:lnTo>
                    <a:lnTo>
                      <a:pt x="38" y="79"/>
                    </a:lnTo>
                    <a:lnTo>
                      <a:pt x="45" y="76"/>
                    </a:lnTo>
                    <a:lnTo>
                      <a:pt x="46" y="75"/>
                    </a:lnTo>
                    <a:lnTo>
                      <a:pt x="45" y="72"/>
                    </a:lnTo>
                    <a:lnTo>
                      <a:pt x="44" y="68"/>
                    </a:lnTo>
                    <a:lnTo>
                      <a:pt x="42" y="64"/>
                    </a:lnTo>
                    <a:lnTo>
                      <a:pt x="42" y="62"/>
                    </a:lnTo>
                    <a:lnTo>
                      <a:pt x="41" y="61"/>
                    </a:lnTo>
                    <a:lnTo>
                      <a:pt x="40" y="62"/>
                    </a:lnTo>
                    <a:lnTo>
                      <a:pt x="37" y="64"/>
                    </a:lnTo>
                    <a:lnTo>
                      <a:pt x="35" y="66"/>
                    </a:lnTo>
                    <a:lnTo>
                      <a:pt x="29" y="64"/>
                    </a:lnTo>
                    <a:lnTo>
                      <a:pt x="24" y="59"/>
                    </a:lnTo>
                    <a:lnTo>
                      <a:pt x="20" y="53"/>
                    </a:lnTo>
                    <a:lnTo>
                      <a:pt x="18" y="44"/>
                    </a:lnTo>
                    <a:lnTo>
                      <a:pt x="16" y="35"/>
                    </a:lnTo>
                    <a:lnTo>
                      <a:pt x="18" y="24"/>
                    </a:lnTo>
                    <a:lnTo>
                      <a:pt x="19" y="17"/>
                    </a:lnTo>
                    <a:lnTo>
                      <a:pt x="19" y="14"/>
                    </a:lnTo>
                    <a:lnTo>
                      <a:pt x="19" y="11"/>
                    </a:lnTo>
                    <a:lnTo>
                      <a:pt x="16" y="7"/>
                    </a:lnTo>
                    <a:lnTo>
                      <a:pt x="14" y="4"/>
                    </a:lnTo>
                    <a:lnTo>
                      <a:pt x="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57" name="Freeform 90"/>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58" name="Freeform 91"/>
              <p:cNvSpPr/>
              <p:nvPr userDrawn="1"/>
            </p:nvSpPr>
            <p:spPr bwMode="auto">
              <a:xfrm>
                <a:off x="151" y="290"/>
                <a:ext cx="3" cy="5"/>
              </a:xfrm>
              <a:custGeom>
                <a:avLst/>
                <a:gdLst>
                  <a:gd name="T0" fmla="*/ 0 w 8"/>
                  <a:gd name="T1" fmla="*/ 0 h 15"/>
                  <a:gd name="T2" fmla="*/ 0 w 8"/>
                  <a:gd name="T3" fmla="*/ 0 h 15"/>
                  <a:gd name="T4" fmla="*/ 0 w 8"/>
                  <a:gd name="T5" fmla="*/ 0 h 15"/>
                  <a:gd name="T6" fmla="*/ 0 w 8"/>
                  <a:gd name="T7" fmla="*/ 0 h 15"/>
                  <a:gd name="T8" fmla="*/ 0 w 8"/>
                  <a:gd name="T9" fmla="*/ 0 h 15"/>
                  <a:gd name="T10" fmla="*/ 0 w 8"/>
                  <a:gd name="T11" fmla="*/ 0 h 15"/>
                  <a:gd name="T12" fmla="*/ 0 w 8"/>
                  <a:gd name="T13" fmla="*/ 0 h 15"/>
                  <a:gd name="T14" fmla="*/ 0 w 8"/>
                  <a:gd name="T15" fmla="*/ 0 h 15"/>
                  <a:gd name="T16" fmla="*/ 0 w 8"/>
                  <a:gd name="T17" fmla="*/ 0 h 15"/>
                  <a:gd name="T18" fmla="*/ 0 w 8"/>
                  <a:gd name="T19" fmla="*/ 0 h 15"/>
                  <a:gd name="T20" fmla="*/ 0 w 8"/>
                  <a:gd name="T21" fmla="*/ 0 h 15"/>
                  <a:gd name="T22" fmla="*/ 0 w 8"/>
                  <a:gd name="T23" fmla="*/ 0 h 15"/>
                  <a:gd name="T24" fmla="*/ 0 w 8"/>
                  <a:gd name="T25" fmla="*/ 0 h 15"/>
                  <a:gd name="T26" fmla="*/ 0 w 8"/>
                  <a:gd name="T27" fmla="*/ 0 h 15"/>
                  <a:gd name="T28" fmla="*/ 0 w 8"/>
                  <a:gd name="T29" fmla="*/ 0 h 15"/>
                  <a:gd name="T30" fmla="*/ 0 w 8"/>
                  <a:gd name="T31" fmla="*/ 0 h 15"/>
                  <a:gd name="T32" fmla="*/ 0 w 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 h="15">
                    <a:moveTo>
                      <a:pt x="3" y="0"/>
                    </a:moveTo>
                    <a:lnTo>
                      <a:pt x="3" y="0"/>
                    </a:lnTo>
                    <a:lnTo>
                      <a:pt x="1" y="5"/>
                    </a:lnTo>
                    <a:lnTo>
                      <a:pt x="0" y="11"/>
                    </a:lnTo>
                    <a:lnTo>
                      <a:pt x="1" y="13"/>
                    </a:lnTo>
                    <a:lnTo>
                      <a:pt x="3" y="15"/>
                    </a:lnTo>
                    <a:lnTo>
                      <a:pt x="3" y="13"/>
                    </a:lnTo>
                    <a:lnTo>
                      <a:pt x="5" y="11"/>
                    </a:lnTo>
                    <a:lnTo>
                      <a:pt x="6" y="8"/>
                    </a:lnTo>
                    <a:lnTo>
                      <a:pt x="8" y="5"/>
                    </a:lnTo>
                    <a:lnTo>
                      <a:pt x="6" y="3"/>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59" name="Freeform 92"/>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60" name="Freeform 93"/>
              <p:cNvSpPr/>
              <p:nvPr userDrawn="1"/>
            </p:nvSpPr>
            <p:spPr bwMode="auto">
              <a:xfrm>
                <a:off x="158" y="315"/>
                <a:ext cx="5" cy="3"/>
              </a:xfrm>
              <a:custGeom>
                <a:avLst/>
                <a:gdLst>
                  <a:gd name="T0" fmla="*/ 0 w 14"/>
                  <a:gd name="T1" fmla="*/ 0 h 9"/>
                  <a:gd name="T2" fmla="*/ 0 w 14"/>
                  <a:gd name="T3" fmla="*/ 0 h 9"/>
                  <a:gd name="T4" fmla="*/ 0 w 14"/>
                  <a:gd name="T5" fmla="*/ 0 h 9"/>
                  <a:gd name="T6" fmla="*/ 0 w 14"/>
                  <a:gd name="T7" fmla="*/ 0 h 9"/>
                  <a:gd name="T8" fmla="*/ 0 w 14"/>
                  <a:gd name="T9" fmla="*/ 0 h 9"/>
                  <a:gd name="T10" fmla="*/ 0 w 14"/>
                  <a:gd name="T11" fmla="*/ 0 h 9"/>
                  <a:gd name="T12" fmla="*/ 0 w 14"/>
                  <a:gd name="T13" fmla="*/ 0 h 9"/>
                  <a:gd name="T14" fmla="*/ 0 w 14"/>
                  <a:gd name="T15" fmla="*/ 0 h 9"/>
                  <a:gd name="T16" fmla="*/ 0 w 14"/>
                  <a:gd name="T17" fmla="*/ 0 h 9"/>
                  <a:gd name="T18" fmla="*/ 0 w 14"/>
                  <a:gd name="T19" fmla="*/ 0 h 9"/>
                  <a:gd name="T20" fmla="*/ 0 w 14"/>
                  <a:gd name="T21" fmla="*/ 0 h 9"/>
                  <a:gd name="T22" fmla="*/ 0 w 14"/>
                  <a:gd name="T23" fmla="*/ 0 h 9"/>
                  <a:gd name="T24" fmla="*/ 0 w 14"/>
                  <a:gd name="T25" fmla="*/ 0 h 9"/>
                  <a:gd name="T26" fmla="*/ 0 w 14"/>
                  <a:gd name="T27" fmla="*/ 0 h 9"/>
                  <a:gd name="T28" fmla="*/ 0 w 14"/>
                  <a:gd name="T29" fmla="*/ 0 h 9"/>
                  <a:gd name="T30" fmla="*/ 0 w 14"/>
                  <a:gd name="T31" fmla="*/ 0 h 9"/>
                  <a:gd name="T32" fmla="*/ 0 w 14"/>
                  <a:gd name="T33" fmla="*/ 0 h 9"/>
                  <a:gd name="T34" fmla="*/ 0 w 14"/>
                  <a:gd name="T35" fmla="*/ 0 h 9"/>
                  <a:gd name="T36" fmla="*/ 0 w 14"/>
                  <a:gd name="T37" fmla="*/ 0 h 9"/>
                  <a:gd name="T38" fmla="*/ 0 w 14"/>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 h="9">
                    <a:moveTo>
                      <a:pt x="0" y="3"/>
                    </a:moveTo>
                    <a:lnTo>
                      <a:pt x="0" y="3"/>
                    </a:lnTo>
                    <a:lnTo>
                      <a:pt x="0" y="4"/>
                    </a:lnTo>
                    <a:lnTo>
                      <a:pt x="1" y="5"/>
                    </a:lnTo>
                    <a:lnTo>
                      <a:pt x="5" y="8"/>
                    </a:lnTo>
                    <a:lnTo>
                      <a:pt x="8" y="9"/>
                    </a:lnTo>
                    <a:lnTo>
                      <a:pt x="13" y="7"/>
                    </a:lnTo>
                    <a:lnTo>
                      <a:pt x="14" y="5"/>
                    </a:lnTo>
                    <a:lnTo>
                      <a:pt x="13" y="4"/>
                    </a:lnTo>
                    <a:lnTo>
                      <a:pt x="12" y="3"/>
                    </a:lnTo>
                    <a:lnTo>
                      <a:pt x="6" y="0"/>
                    </a:lnTo>
                    <a:lnTo>
                      <a:pt x="4"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61" name="Freeform 94"/>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62" name="Freeform 95"/>
              <p:cNvSpPr/>
              <p:nvPr userDrawn="1"/>
            </p:nvSpPr>
            <p:spPr bwMode="auto">
              <a:xfrm>
                <a:off x="171" y="325"/>
                <a:ext cx="7" cy="2"/>
              </a:xfrm>
              <a:custGeom>
                <a:avLst/>
                <a:gdLst>
                  <a:gd name="T0" fmla="*/ 0 w 19"/>
                  <a:gd name="T1" fmla="*/ 0 h 8"/>
                  <a:gd name="T2" fmla="*/ 0 w 19"/>
                  <a:gd name="T3" fmla="*/ 0 h 8"/>
                  <a:gd name="T4" fmla="*/ 0 w 19"/>
                  <a:gd name="T5" fmla="*/ 0 h 8"/>
                  <a:gd name="T6" fmla="*/ 0 w 19"/>
                  <a:gd name="T7" fmla="*/ 0 h 8"/>
                  <a:gd name="T8" fmla="*/ 0 w 19"/>
                  <a:gd name="T9" fmla="*/ 0 h 8"/>
                  <a:gd name="T10" fmla="*/ 0 w 19"/>
                  <a:gd name="T11" fmla="*/ 0 h 8"/>
                  <a:gd name="T12" fmla="*/ 0 w 19"/>
                  <a:gd name="T13" fmla="*/ 0 h 8"/>
                  <a:gd name="T14" fmla="*/ 0 w 19"/>
                  <a:gd name="T15" fmla="*/ 0 h 8"/>
                  <a:gd name="T16" fmla="*/ 0 w 19"/>
                  <a:gd name="T17" fmla="*/ 0 h 8"/>
                  <a:gd name="T18" fmla="*/ 0 w 19"/>
                  <a:gd name="T19" fmla="*/ 0 h 8"/>
                  <a:gd name="T20" fmla="*/ 0 w 19"/>
                  <a:gd name="T21" fmla="*/ 0 h 8"/>
                  <a:gd name="T22" fmla="*/ 0 w 19"/>
                  <a:gd name="T23" fmla="*/ 0 h 8"/>
                  <a:gd name="T24" fmla="*/ 0 w 19"/>
                  <a:gd name="T25" fmla="*/ 0 h 8"/>
                  <a:gd name="T26" fmla="*/ 0 w 19"/>
                  <a:gd name="T27" fmla="*/ 0 h 8"/>
                  <a:gd name="T28" fmla="*/ 0 w 19"/>
                  <a:gd name="T29" fmla="*/ 0 h 8"/>
                  <a:gd name="T30" fmla="*/ 0 w 19"/>
                  <a:gd name="T31" fmla="*/ 0 h 8"/>
                  <a:gd name="T32" fmla="*/ 0 w 19"/>
                  <a:gd name="T33" fmla="*/ 0 h 8"/>
                  <a:gd name="T34" fmla="*/ 0 w 19"/>
                  <a:gd name="T35" fmla="*/ 0 h 8"/>
                  <a:gd name="T36" fmla="*/ 0 w 19"/>
                  <a:gd name="T37" fmla="*/ 0 h 8"/>
                  <a:gd name="T38" fmla="*/ 0 w 19"/>
                  <a:gd name="T39" fmla="*/ 0 h 8"/>
                  <a:gd name="T40" fmla="*/ 0 w 19"/>
                  <a:gd name="T41" fmla="*/ 0 h 8"/>
                  <a:gd name="T42" fmla="*/ 0 w 19"/>
                  <a:gd name="T43" fmla="*/ 0 h 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8">
                    <a:moveTo>
                      <a:pt x="0" y="4"/>
                    </a:moveTo>
                    <a:lnTo>
                      <a:pt x="0" y="4"/>
                    </a:lnTo>
                    <a:lnTo>
                      <a:pt x="4" y="5"/>
                    </a:lnTo>
                    <a:lnTo>
                      <a:pt x="6" y="6"/>
                    </a:lnTo>
                    <a:lnTo>
                      <a:pt x="9" y="8"/>
                    </a:lnTo>
                    <a:lnTo>
                      <a:pt x="12" y="6"/>
                    </a:lnTo>
                    <a:lnTo>
                      <a:pt x="14" y="5"/>
                    </a:lnTo>
                    <a:lnTo>
                      <a:pt x="18" y="4"/>
                    </a:lnTo>
                    <a:lnTo>
                      <a:pt x="19" y="3"/>
                    </a:lnTo>
                    <a:lnTo>
                      <a:pt x="18" y="3"/>
                    </a:lnTo>
                    <a:lnTo>
                      <a:pt x="15" y="1"/>
                    </a:lnTo>
                    <a:lnTo>
                      <a:pt x="9" y="0"/>
                    </a:lnTo>
                    <a:lnTo>
                      <a:pt x="4" y="0"/>
                    </a:lnTo>
                    <a:lnTo>
                      <a:pt x="0"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63" name="Freeform 96"/>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64" name="Freeform 97"/>
              <p:cNvSpPr/>
              <p:nvPr userDrawn="1"/>
            </p:nvSpPr>
            <p:spPr bwMode="auto">
              <a:xfrm>
                <a:off x="186" y="331"/>
                <a:ext cx="4" cy="6"/>
              </a:xfrm>
              <a:custGeom>
                <a:avLst/>
                <a:gdLst>
                  <a:gd name="T0" fmla="*/ 0 w 14"/>
                  <a:gd name="T1" fmla="*/ 0 h 18"/>
                  <a:gd name="T2" fmla="*/ 0 w 14"/>
                  <a:gd name="T3" fmla="*/ 0 h 18"/>
                  <a:gd name="T4" fmla="*/ 0 w 14"/>
                  <a:gd name="T5" fmla="*/ 0 h 18"/>
                  <a:gd name="T6" fmla="*/ 0 w 14"/>
                  <a:gd name="T7" fmla="*/ 0 h 18"/>
                  <a:gd name="T8" fmla="*/ 0 w 14"/>
                  <a:gd name="T9" fmla="*/ 0 h 18"/>
                  <a:gd name="T10" fmla="*/ 0 w 14"/>
                  <a:gd name="T11" fmla="*/ 0 h 18"/>
                  <a:gd name="T12" fmla="*/ 0 w 14"/>
                  <a:gd name="T13" fmla="*/ 0 h 18"/>
                  <a:gd name="T14" fmla="*/ 0 w 14"/>
                  <a:gd name="T15" fmla="*/ 0 h 18"/>
                  <a:gd name="T16" fmla="*/ 0 w 14"/>
                  <a:gd name="T17" fmla="*/ 0 h 18"/>
                  <a:gd name="T18" fmla="*/ 0 w 14"/>
                  <a:gd name="T19" fmla="*/ 0 h 18"/>
                  <a:gd name="T20" fmla="*/ 0 w 14"/>
                  <a:gd name="T21" fmla="*/ 0 h 18"/>
                  <a:gd name="T22" fmla="*/ 0 w 14"/>
                  <a:gd name="T23" fmla="*/ 0 h 18"/>
                  <a:gd name="T24" fmla="*/ 0 w 14"/>
                  <a:gd name="T25" fmla="*/ 0 h 18"/>
                  <a:gd name="T26" fmla="*/ 0 w 14"/>
                  <a:gd name="T27" fmla="*/ 0 h 18"/>
                  <a:gd name="T28" fmla="*/ 0 w 14"/>
                  <a:gd name="T29" fmla="*/ 0 h 18"/>
                  <a:gd name="T30" fmla="*/ 0 w 14"/>
                  <a:gd name="T31" fmla="*/ 0 h 18"/>
                  <a:gd name="T32" fmla="*/ 0 w 14"/>
                  <a:gd name="T33" fmla="*/ 0 h 18"/>
                  <a:gd name="T34" fmla="*/ 0 w 14"/>
                  <a:gd name="T35" fmla="*/ 0 h 18"/>
                  <a:gd name="T36" fmla="*/ 0 w 14"/>
                  <a:gd name="T37" fmla="*/ 0 h 18"/>
                  <a:gd name="T38" fmla="*/ 0 w 14"/>
                  <a:gd name="T39" fmla="*/ 0 h 18"/>
                  <a:gd name="T40" fmla="*/ 0 w 14"/>
                  <a:gd name="T41" fmla="*/ 0 h 18"/>
                  <a:gd name="T42" fmla="*/ 0 w 14"/>
                  <a:gd name="T43" fmla="*/ 0 h 18"/>
                  <a:gd name="T44" fmla="*/ 0 w 14"/>
                  <a:gd name="T45" fmla="*/ 0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18">
                    <a:moveTo>
                      <a:pt x="0" y="18"/>
                    </a:moveTo>
                    <a:lnTo>
                      <a:pt x="0" y="18"/>
                    </a:lnTo>
                    <a:lnTo>
                      <a:pt x="2" y="16"/>
                    </a:lnTo>
                    <a:lnTo>
                      <a:pt x="6" y="16"/>
                    </a:lnTo>
                    <a:lnTo>
                      <a:pt x="9" y="13"/>
                    </a:lnTo>
                    <a:lnTo>
                      <a:pt x="11" y="11"/>
                    </a:lnTo>
                    <a:lnTo>
                      <a:pt x="14" y="7"/>
                    </a:lnTo>
                    <a:lnTo>
                      <a:pt x="14" y="2"/>
                    </a:lnTo>
                    <a:lnTo>
                      <a:pt x="14" y="0"/>
                    </a:lnTo>
                    <a:lnTo>
                      <a:pt x="13" y="2"/>
                    </a:lnTo>
                    <a:lnTo>
                      <a:pt x="10" y="3"/>
                    </a:lnTo>
                    <a:lnTo>
                      <a:pt x="6" y="6"/>
                    </a:lnTo>
                    <a:lnTo>
                      <a:pt x="4" y="7"/>
                    </a:lnTo>
                    <a:lnTo>
                      <a:pt x="1" y="9"/>
                    </a:lnTo>
                    <a:lnTo>
                      <a:pt x="0" y="12"/>
                    </a:lnTo>
                    <a:lnTo>
                      <a:pt x="0" y="15"/>
                    </a:lnTo>
                    <a:lnTo>
                      <a:pt x="0"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65" name="Freeform 98"/>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66" name="Freeform 99"/>
              <p:cNvSpPr/>
              <p:nvPr userDrawn="1"/>
            </p:nvSpPr>
            <p:spPr bwMode="auto">
              <a:xfrm>
                <a:off x="250" y="278"/>
                <a:ext cx="52" cy="49"/>
              </a:xfrm>
              <a:custGeom>
                <a:avLst/>
                <a:gdLst>
                  <a:gd name="T0" fmla="*/ 0 w 157"/>
                  <a:gd name="T1" fmla="*/ 0 h 148"/>
                  <a:gd name="T2" fmla="*/ 0 w 157"/>
                  <a:gd name="T3" fmla="*/ 0 h 148"/>
                  <a:gd name="T4" fmla="*/ 0 w 157"/>
                  <a:gd name="T5" fmla="*/ 0 h 148"/>
                  <a:gd name="T6" fmla="*/ 0 w 157"/>
                  <a:gd name="T7" fmla="*/ 0 h 148"/>
                  <a:gd name="T8" fmla="*/ 0 w 157"/>
                  <a:gd name="T9" fmla="*/ 0 h 148"/>
                  <a:gd name="T10" fmla="*/ 0 w 157"/>
                  <a:gd name="T11" fmla="*/ 0 h 148"/>
                  <a:gd name="T12" fmla="*/ 0 w 157"/>
                  <a:gd name="T13" fmla="*/ 0 h 148"/>
                  <a:gd name="T14" fmla="*/ 0 w 157"/>
                  <a:gd name="T15" fmla="*/ 0 h 148"/>
                  <a:gd name="T16" fmla="*/ 0 w 157"/>
                  <a:gd name="T17" fmla="*/ 0 h 148"/>
                  <a:gd name="T18" fmla="*/ 0 w 157"/>
                  <a:gd name="T19" fmla="*/ 0 h 148"/>
                  <a:gd name="T20" fmla="*/ 0 w 157"/>
                  <a:gd name="T21" fmla="*/ 0 h 148"/>
                  <a:gd name="T22" fmla="*/ 0 w 157"/>
                  <a:gd name="T23" fmla="*/ 0 h 148"/>
                  <a:gd name="T24" fmla="*/ 0 w 157"/>
                  <a:gd name="T25" fmla="*/ 0 h 148"/>
                  <a:gd name="T26" fmla="*/ 0 w 157"/>
                  <a:gd name="T27" fmla="*/ 0 h 148"/>
                  <a:gd name="T28" fmla="*/ 0 w 157"/>
                  <a:gd name="T29" fmla="*/ 0 h 148"/>
                  <a:gd name="T30" fmla="*/ 0 w 157"/>
                  <a:gd name="T31" fmla="*/ 0 h 148"/>
                  <a:gd name="T32" fmla="*/ 0 w 157"/>
                  <a:gd name="T33" fmla="*/ 0 h 148"/>
                  <a:gd name="T34" fmla="*/ 0 w 157"/>
                  <a:gd name="T35" fmla="*/ 0 h 148"/>
                  <a:gd name="T36" fmla="*/ 0 w 157"/>
                  <a:gd name="T37" fmla="*/ 0 h 148"/>
                  <a:gd name="T38" fmla="*/ 0 w 157"/>
                  <a:gd name="T39" fmla="*/ 0 h 148"/>
                  <a:gd name="T40" fmla="*/ 0 w 157"/>
                  <a:gd name="T41" fmla="*/ 0 h 148"/>
                  <a:gd name="T42" fmla="*/ 0 w 157"/>
                  <a:gd name="T43" fmla="*/ 0 h 148"/>
                  <a:gd name="T44" fmla="*/ 0 w 157"/>
                  <a:gd name="T45" fmla="*/ 0 h 148"/>
                  <a:gd name="T46" fmla="*/ 0 w 157"/>
                  <a:gd name="T47" fmla="*/ 0 h 148"/>
                  <a:gd name="T48" fmla="*/ 0 w 157"/>
                  <a:gd name="T49" fmla="*/ 0 h 148"/>
                  <a:gd name="T50" fmla="*/ 0 w 157"/>
                  <a:gd name="T51" fmla="*/ 0 h 148"/>
                  <a:gd name="T52" fmla="*/ 0 w 157"/>
                  <a:gd name="T53" fmla="*/ 0 h 148"/>
                  <a:gd name="T54" fmla="*/ 0 w 157"/>
                  <a:gd name="T55" fmla="*/ 0 h 148"/>
                  <a:gd name="T56" fmla="*/ 0 w 157"/>
                  <a:gd name="T57" fmla="*/ 0 h 148"/>
                  <a:gd name="T58" fmla="*/ 0 w 157"/>
                  <a:gd name="T59" fmla="*/ 0 h 148"/>
                  <a:gd name="T60" fmla="*/ 0 w 157"/>
                  <a:gd name="T61" fmla="*/ 0 h 148"/>
                  <a:gd name="T62" fmla="*/ 0 w 157"/>
                  <a:gd name="T63" fmla="*/ 0 h 148"/>
                  <a:gd name="T64" fmla="*/ 0 w 157"/>
                  <a:gd name="T65" fmla="*/ 0 h 148"/>
                  <a:gd name="T66" fmla="*/ 0 w 157"/>
                  <a:gd name="T67" fmla="*/ 0 h 148"/>
                  <a:gd name="T68" fmla="*/ 0 w 157"/>
                  <a:gd name="T69" fmla="*/ 0 h 148"/>
                  <a:gd name="T70" fmla="*/ 0 w 157"/>
                  <a:gd name="T71" fmla="*/ 0 h 148"/>
                  <a:gd name="T72" fmla="*/ 0 w 157"/>
                  <a:gd name="T73" fmla="*/ 0 h 148"/>
                  <a:gd name="T74" fmla="*/ 0 w 157"/>
                  <a:gd name="T75" fmla="*/ 0 h 148"/>
                  <a:gd name="T76" fmla="*/ 0 w 157"/>
                  <a:gd name="T77" fmla="*/ 0 h 148"/>
                  <a:gd name="T78" fmla="*/ 0 w 157"/>
                  <a:gd name="T79" fmla="*/ 0 h 148"/>
                  <a:gd name="T80" fmla="*/ 0 w 157"/>
                  <a:gd name="T81" fmla="*/ 0 h 148"/>
                  <a:gd name="T82" fmla="*/ 0 w 157"/>
                  <a:gd name="T83" fmla="*/ 0 h 148"/>
                  <a:gd name="T84" fmla="*/ 0 w 157"/>
                  <a:gd name="T85" fmla="*/ 0 h 148"/>
                  <a:gd name="T86" fmla="*/ 0 w 157"/>
                  <a:gd name="T87" fmla="*/ 0 h 148"/>
                  <a:gd name="T88" fmla="*/ 0 w 157"/>
                  <a:gd name="T89" fmla="*/ 0 h 148"/>
                  <a:gd name="T90" fmla="*/ 0 w 157"/>
                  <a:gd name="T91" fmla="*/ 0 h 148"/>
                  <a:gd name="T92" fmla="*/ 0 w 157"/>
                  <a:gd name="T93" fmla="*/ 0 h 148"/>
                  <a:gd name="T94" fmla="*/ 0 w 157"/>
                  <a:gd name="T95" fmla="*/ 0 h 148"/>
                  <a:gd name="T96" fmla="*/ 0 w 157"/>
                  <a:gd name="T97" fmla="*/ 0 h 148"/>
                  <a:gd name="T98" fmla="*/ 0 w 157"/>
                  <a:gd name="T99" fmla="*/ 0 h 148"/>
                  <a:gd name="T100" fmla="*/ 0 w 157"/>
                  <a:gd name="T101" fmla="*/ 0 h 148"/>
                  <a:gd name="T102" fmla="*/ 0 w 157"/>
                  <a:gd name="T103" fmla="*/ 0 h 148"/>
                  <a:gd name="T104" fmla="*/ 0 w 157"/>
                  <a:gd name="T105" fmla="*/ 0 h 148"/>
                  <a:gd name="T106" fmla="*/ 0 w 157"/>
                  <a:gd name="T107" fmla="*/ 0 h 148"/>
                  <a:gd name="T108" fmla="*/ 0 w 157"/>
                  <a:gd name="T109" fmla="*/ 0 h 148"/>
                  <a:gd name="T110" fmla="*/ 0 w 157"/>
                  <a:gd name="T111" fmla="*/ 0 h 148"/>
                  <a:gd name="T112" fmla="*/ 0 w 157"/>
                  <a:gd name="T113" fmla="*/ 0 h 148"/>
                  <a:gd name="T114" fmla="*/ 0 w 157"/>
                  <a:gd name="T115" fmla="*/ 0 h 1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57" h="148">
                    <a:moveTo>
                      <a:pt x="118" y="137"/>
                    </a:moveTo>
                    <a:lnTo>
                      <a:pt x="119" y="135"/>
                    </a:lnTo>
                    <a:lnTo>
                      <a:pt x="119" y="132"/>
                    </a:lnTo>
                    <a:lnTo>
                      <a:pt x="122" y="130"/>
                    </a:lnTo>
                    <a:lnTo>
                      <a:pt x="123" y="126"/>
                    </a:lnTo>
                    <a:lnTo>
                      <a:pt x="124" y="122"/>
                    </a:lnTo>
                    <a:lnTo>
                      <a:pt x="123" y="118"/>
                    </a:lnTo>
                    <a:lnTo>
                      <a:pt x="122" y="117"/>
                    </a:lnTo>
                    <a:lnTo>
                      <a:pt x="123" y="115"/>
                    </a:lnTo>
                    <a:lnTo>
                      <a:pt x="126" y="117"/>
                    </a:lnTo>
                    <a:lnTo>
                      <a:pt x="127" y="118"/>
                    </a:lnTo>
                    <a:lnTo>
                      <a:pt x="128" y="117"/>
                    </a:lnTo>
                    <a:lnTo>
                      <a:pt x="129" y="114"/>
                    </a:lnTo>
                    <a:lnTo>
                      <a:pt x="129" y="113"/>
                    </a:lnTo>
                    <a:lnTo>
                      <a:pt x="128" y="108"/>
                    </a:lnTo>
                    <a:lnTo>
                      <a:pt x="127" y="106"/>
                    </a:lnTo>
                    <a:lnTo>
                      <a:pt x="128" y="105"/>
                    </a:lnTo>
                    <a:lnTo>
                      <a:pt x="131" y="106"/>
                    </a:lnTo>
                    <a:lnTo>
                      <a:pt x="132" y="108"/>
                    </a:lnTo>
                    <a:lnTo>
                      <a:pt x="133" y="106"/>
                    </a:lnTo>
                    <a:lnTo>
                      <a:pt x="135" y="104"/>
                    </a:lnTo>
                    <a:lnTo>
                      <a:pt x="135" y="101"/>
                    </a:lnTo>
                    <a:lnTo>
                      <a:pt x="135" y="100"/>
                    </a:lnTo>
                    <a:lnTo>
                      <a:pt x="133" y="100"/>
                    </a:lnTo>
                    <a:lnTo>
                      <a:pt x="132" y="101"/>
                    </a:lnTo>
                    <a:lnTo>
                      <a:pt x="127" y="98"/>
                    </a:lnTo>
                    <a:lnTo>
                      <a:pt x="122" y="96"/>
                    </a:lnTo>
                    <a:lnTo>
                      <a:pt x="118" y="89"/>
                    </a:lnTo>
                    <a:lnTo>
                      <a:pt x="114" y="84"/>
                    </a:lnTo>
                    <a:lnTo>
                      <a:pt x="110" y="82"/>
                    </a:lnTo>
                    <a:lnTo>
                      <a:pt x="109" y="80"/>
                    </a:lnTo>
                    <a:lnTo>
                      <a:pt x="110" y="79"/>
                    </a:lnTo>
                    <a:lnTo>
                      <a:pt x="119" y="83"/>
                    </a:lnTo>
                    <a:lnTo>
                      <a:pt x="127" y="86"/>
                    </a:lnTo>
                    <a:lnTo>
                      <a:pt x="136" y="87"/>
                    </a:lnTo>
                    <a:lnTo>
                      <a:pt x="141" y="86"/>
                    </a:lnTo>
                    <a:lnTo>
                      <a:pt x="146" y="82"/>
                    </a:lnTo>
                    <a:lnTo>
                      <a:pt x="150" y="78"/>
                    </a:lnTo>
                    <a:lnTo>
                      <a:pt x="152" y="71"/>
                    </a:lnTo>
                    <a:lnTo>
                      <a:pt x="150" y="69"/>
                    </a:lnTo>
                    <a:lnTo>
                      <a:pt x="149" y="65"/>
                    </a:lnTo>
                    <a:lnTo>
                      <a:pt x="144" y="58"/>
                    </a:lnTo>
                    <a:lnTo>
                      <a:pt x="141" y="56"/>
                    </a:lnTo>
                    <a:lnTo>
                      <a:pt x="140" y="57"/>
                    </a:lnTo>
                    <a:lnTo>
                      <a:pt x="141" y="58"/>
                    </a:lnTo>
                    <a:lnTo>
                      <a:pt x="141" y="60"/>
                    </a:lnTo>
                    <a:lnTo>
                      <a:pt x="140" y="61"/>
                    </a:lnTo>
                    <a:lnTo>
                      <a:pt x="139" y="60"/>
                    </a:lnTo>
                    <a:lnTo>
                      <a:pt x="137" y="57"/>
                    </a:lnTo>
                    <a:lnTo>
                      <a:pt x="135" y="52"/>
                    </a:lnTo>
                    <a:lnTo>
                      <a:pt x="128" y="48"/>
                    </a:lnTo>
                    <a:lnTo>
                      <a:pt x="123" y="45"/>
                    </a:lnTo>
                    <a:lnTo>
                      <a:pt x="123" y="47"/>
                    </a:lnTo>
                    <a:lnTo>
                      <a:pt x="123" y="49"/>
                    </a:lnTo>
                    <a:lnTo>
                      <a:pt x="124" y="52"/>
                    </a:lnTo>
                    <a:lnTo>
                      <a:pt x="123" y="53"/>
                    </a:lnTo>
                    <a:lnTo>
                      <a:pt x="122" y="53"/>
                    </a:lnTo>
                    <a:lnTo>
                      <a:pt x="119" y="49"/>
                    </a:lnTo>
                    <a:lnTo>
                      <a:pt x="117" y="45"/>
                    </a:lnTo>
                    <a:lnTo>
                      <a:pt x="113" y="43"/>
                    </a:lnTo>
                    <a:lnTo>
                      <a:pt x="109" y="43"/>
                    </a:lnTo>
                    <a:lnTo>
                      <a:pt x="107" y="43"/>
                    </a:lnTo>
                    <a:lnTo>
                      <a:pt x="109" y="45"/>
                    </a:lnTo>
                    <a:lnTo>
                      <a:pt x="109" y="47"/>
                    </a:lnTo>
                    <a:lnTo>
                      <a:pt x="105" y="45"/>
                    </a:lnTo>
                    <a:lnTo>
                      <a:pt x="101" y="41"/>
                    </a:lnTo>
                    <a:lnTo>
                      <a:pt x="98" y="36"/>
                    </a:lnTo>
                    <a:lnTo>
                      <a:pt x="97" y="31"/>
                    </a:lnTo>
                    <a:lnTo>
                      <a:pt x="98" y="26"/>
                    </a:lnTo>
                    <a:lnTo>
                      <a:pt x="101" y="22"/>
                    </a:lnTo>
                    <a:lnTo>
                      <a:pt x="105" y="19"/>
                    </a:lnTo>
                    <a:lnTo>
                      <a:pt x="110" y="18"/>
                    </a:lnTo>
                    <a:lnTo>
                      <a:pt x="115" y="19"/>
                    </a:lnTo>
                    <a:lnTo>
                      <a:pt x="120" y="22"/>
                    </a:lnTo>
                    <a:lnTo>
                      <a:pt x="128" y="27"/>
                    </a:lnTo>
                    <a:lnTo>
                      <a:pt x="135" y="31"/>
                    </a:lnTo>
                    <a:lnTo>
                      <a:pt x="140" y="32"/>
                    </a:lnTo>
                    <a:lnTo>
                      <a:pt x="146" y="31"/>
                    </a:lnTo>
                    <a:lnTo>
                      <a:pt x="148" y="30"/>
                    </a:lnTo>
                    <a:lnTo>
                      <a:pt x="149" y="29"/>
                    </a:lnTo>
                    <a:lnTo>
                      <a:pt x="148" y="29"/>
                    </a:lnTo>
                    <a:lnTo>
                      <a:pt x="144" y="29"/>
                    </a:lnTo>
                    <a:lnTo>
                      <a:pt x="140" y="27"/>
                    </a:lnTo>
                    <a:lnTo>
                      <a:pt x="133" y="23"/>
                    </a:lnTo>
                    <a:lnTo>
                      <a:pt x="126" y="18"/>
                    </a:lnTo>
                    <a:lnTo>
                      <a:pt x="119" y="16"/>
                    </a:lnTo>
                    <a:lnTo>
                      <a:pt x="118" y="14"/>
                    </a:lnTo>
                    <a:lnTo>
                      <a:pt x="119" y="14"/>
                    </a:lnTo>
                    <a:lnTo>
                      <a:pt x="120" y="14"/>
                    </a:lnTo>
                    <a:lnTo>
                      <a:pt x="127" y="16"/>
                    </a:lnTo>
                    <a:lnTo>
                      <a:pt x="135" y="19"/>
                    </a:lnTo>
                    <a:lnTo>
                      <a:pt x="144" y="23"/>
                    </a:lnTo>
                    <a:lnTo>
                      <a:pt x="150" y="25"/>
                    </a:lnTo>
                    <a:lnTo>
                      <a:pt x="153" y="25"/>
                    </a:lnTo>
                    <a:lnTo>
                      <a:pt x="155" y="23"/>
                    </a:lnTo>
                    <a:lnTo>
                      <a:pt x="157" y="21"/>
                    </a:lnTo>
                    <a:lnTo>
                      <a:pt x="157" y="19"/>
                    </a:lnTo>
                    <a:lnTo>
                      <a:pt x="157" y="14"/>
                    </a:lnTo>
                    <a:lnTo>
                      <a:pt x="155" y="12"/>
                    </a:lnTo>
                    <a:lnTo>
                      <a:pt x="154" y="10"/>
                    </a:lnTo>
                    <a:lnTo>
                      <a:pt x="154" y="13"/>
                    </a:lnTo>
                    <a:lnTo>
                      <a:pt x="154" y="14"/>
                    </a:lnTo>
                    <a:lnTo>
                      <a:pt x="153" y="18"/>
                    </a:lnTo>
                    <a:lnTo>
                      <a:pt x="149" y="19"/>
                    </a:lnTo>
                    <a:lnTo>
                      <a:pt x="144" y="18"/>
                    </a:lnTo>
                    <a:lnTo>
                      <a:pt x="133" y="14"/>
                    </a:lnTo>
                    <a:lnTo>
                      <a:pt x="123" y="10"/>
                    </a:lnTo>
                    <a:lnTo>
                      <a:pt x="115" y="10"/>
                    </a:lnTo>
                    <a:lnTo>
                      <a:pt x="111" y="10"/>
                    </a:lnTo>
                    <a:lnTo>
                      <a:pt x="106" y="12"/>
                    </a:lnTo>
                    <a:lnTo>
                      <a:pt x="102" y="14"/>
                    </a:lnTo>
                    <a:lnTo>
                      <a:pt x="98" y="17"/>
                    </a:lnTo>
                    <a:lnTo>
                      <a:pt x="96" y="19"/>
                    </a:lnTo>
                    <a:lnTo>
                      <a:pt x="93" y="23"/>
                    </a:lnTo>
                    <a:lnTo>
                      <a:pt x="92" y="27"/>
                    </a:lnTo>
                    <a:lnTo>
                      <a:pt x="92" y="32"/>
                    </a:lnTo>
                    <a:lnTo>
                      <a:pt x="93" y="39"/>
                    </a:lnTo>
                    <a:lnTo>
                      <a:pt x="97" y="45"/>
                    </a:lnTo>
                    <a:lnTo>
                      <a:pt x="104" y="52"/>
                    </a:lnTo>
                    <a:lnTo>
                      <a:pt x="113" y="56"/>
                    </a:lnTo>
                    <a:lnTo>
                      <a:pt x="127" y="62"/>
                    </a:lnTo>
                    <a:lnTo>
                      <a:pt x="135" y="66"/>
                    </a:lnTo>
                    <a:lnTo>
                      <a:pt x="140" y="69"/>
                    </a:lnTo>
                    <a:lnTo>
                      <a:pt x="142" y="71"/>
                    </a:lnTo>
                    <a:lnTo>
                      <a:pt x="144" y="75"/>
                    </a:lnTo>
                    <a:lnTo>
                      <a:pt x="142" y="78"/>
                    </a:lnTo>
                    <a:lnTo>
                      <a:pt x="141" y="80"/>
                    </a:lnTo>
                    <a:lnTo>
                      <a:pt x="137" y="82"/>
                    </a:lnTo>
                    <a:lnTo>
                      <a:pt x="133" y="82"/>
                    </a:lnTo>
                    <a:lnTo>
                      <a:pt x="129" y="82"/>
                    </a:lnTo>
                    <a:lnTo>
                      <a:pt x="123" y="79"/>
                    </a:lnTo>
                    <a:lnTo>
                      <a:pt x="106" y="74"/>
                    </a:lnTo>
                    <a:lnTo>
                      <a:pt x="93" y="73"/>
                    </a:lnTo>
                    <a:lnTo>
                      <a:pt x="84" y="74"/>
                    </a:lnTo>
                    <a:lnTo>
                      <a:pt x="76" y="75"/>
                    </a:lnTo>
                    <a:lnTo>
                      <a:pt x="70" y="79"/>
                    </a:lnTo>
                    <a:lnTo>
                      <a:pt x="63" y="84"/>
                    </a:lnTo>
                    <a:lnTo>
                      <a:pt x="62" y="86"/>
                    </a:lnTo>
                    <a:lnTo>
                      <a:pt x="59" y="84"/>
                    </a:lnTo>
                    <a:lnTo>
                      <a:pt x="56" y="83"/>
                    </a:lnTo>
                    <a:lnTo>
                      <a:pt x="53" y="84"/>
                    </a:lnTo>
                    <a:lnTo>
                      <a:pt x="52" y="86"/>
                    </a:lnTo>
                    <a:lnTo>
                      <a:pt x="49" y="88"/>
                    </a:lnTo>
                    <a:lnTo>
                      <a:pt x="48" y="88"/>
                    </a:lnTo>
                    <a:lnTo>
                      <a:pt x="45" y="87"/>
                    </a:lnTo>
                    <a:lnTo>
                      <a:pt x="43" y="84"/>
                    </a:lnTo>
                    <a:lnTo>
                      <a:pt x="41" y="79"/>
                    </a:lnTo>
                    <a:lnTo>
                      <a:pt x="41" y="75"/>
                    </a:lnTo>
                    <a:lnTo>
                      <a:pt x="41" y="71"/>
                    </a:lnTo>
                    <a:lnTo>
                      <a:pt x="41" y="69"/>
                    </a:lnTo>
                    <a:lnTo>
                      <a:pt x="43" y="66"/>
                    </a:lnTo>
                    <a:lnTo>
                      <a:pt x="43" y="65"/>
                    </a:lnTo>
                    <a:lnTo>
                      <a:pt x="44" y="66"/>
                    </a:lnTo>
                    <a:lnTo>
                      <a:pt x="44" y="67"/>
                    </a:lnTo>
                    <a:lnTo>
                      <a:pt x="44" y="69"/>
                    </a:lnTo>
                    <a:lnTo>
                      <a:pt x="44" y="70"/>
                    </a:lnTo>
                    <a:lnTo>
                      <a:pt x="45" y="76"/>
                    </a:lnTo>
                    <a:lnTo>
                      <a:pt x="47" y="78"/>
                    </a:lnTo>
                    <a:lnTo>
                      <a:pt x="48" y="79"/>
                    </a:lnTo>
                    <a:lnTo>
                      <a:pt x="49" y="78"/>
                    </a:lnTo>
                    <a:lnTo>
                      <a:pt x="50" y="76"/>
                    </a:lnTo>
                    <a:lnTo>
                      <a:pt x="53" y="70"/>
                    </a:lnTo>
                    <a:lnTo>
                      <a:pt x="54" y="67"/>
                    </a:lnTo>
                    <a:lnTo>
                      <a:pt x="56" y="69"/>
                    </a:lnTo>
                    <a:lnTo>
                      <a:pt x="56" y="71"/>
                    </a:lnTo>
                    <a:lnTo>
                      <a:pt x="58" y="76"/>
                    </a:lnTo>
                    <a:lnTo>
                      <a:pt x="61" y="78"/>
                    </a:lnTo>
                    <a:lnTo>
                      <a:pt x="62" y="76"/>
                    </a:lnTo>
                    <a:lnTo>
                      <a:pt x="63" y="71"/>
                    </a:lnTo>
                    <a:lnTo>
                      <a:pt x="63" y="69"/>
                    </a:lnTo>
                    <a:lnTo>
                      <a:pt x="65" y="69"/>
                    </a:lnTo>
                    <a:lnTo>
                      <a:pt x="66" y="69"/>
                    </a:lnTo>
                    <a:lnTo>
                      <a:pt x="66" y="70"/>
                    </a:lnTo>
                    <a:lnTo>
                      <a:pt x="69" y="73"/>
                    </a:lnTo>
                    <a:lnTo>
                      <a:pt x="70" y="73"/>
                    </a:lnTo>
                    <a:lnTo>
                      <a:pt x="72" y="73"/>
                    </a:lnTo>
                    <a:lnTo>
                      <a:pt x="74" y="70"/>
                    </a:lnTo>
                    <a:lnTo>
                      <a:pt x="72" y="69"/>
                    </a:lnTo>
                    <a:lnTo>
                      <a:pt x="69" y="63"/>
                    </a:lnTo>
                    <a:lnTo>
                      <a:pt x="67" y="60"/>
                    </a:lnTo>
                    <a:lnTo>
                      <a:pt x="67" y="58"/>
                    </a:lnTo>
                    <a:lnTo>
                      <a:pt x="66" y="58"/>
                    </a:lnTo>
                    <a:lnTo>
                      <a:pt x="65" y="58"/>
                    </a:lnTo>
                    <a:lnTo>
                      <a:pt x="62" y="60"/>
                    </a:lnTo>
                    <a:lnTo>
                      <a:pt x="61" y="60"/>
                    </a:lnTo>
                    <a:lnTo>
                      <a:pt x="59" y="58"/>
                    </a:lnTo>
                    <a:lnTo>
                      <a:pt x="61" y="57"/>
                    </a:lnTo>
                    <a:lnTo>
                      <a:pt x="65" y="54"/>
                    </a:lnTo>
                    <a:lnTo>
                      <a:pt x="66" y="51"/>
                    </a:lnTo>
                    <a:lnTo>
                      <a:pt x="69" y="45"/>
                    </a:lnTo>
                    <a:lnTo>
                      <a:pt x="69" y="39"/>
                    </a:lnTo>
                    <a:lnTo>
                      <a:pt x="70" y="34"/>
                    </a:lnTo>
                    <a:lnTo>
                      <a:pt x="72" y="30"/>
                    </a:lnTo>
                    <a:lnTo>
                      <a:pt x="74" y="29"/>
                    </a:lnTo>
                    <a:lnTo>
                      <a:pt x="75" y="30"/>
                    </a:lnTo>
                    <a:lnTo>
                      <a:pt x="74" y="32"/>
                    </a:lnTo>
                    <a:lnTo>
                      <a:pt x="74" y="34"/>
                    </a:lnTo>
                    <a:lnTo>
                      <a:pt x="74" y="35"/>
                    </a:lnTo>
                    <a:lnTo>
                      <a:pt x="74" y="36"/>
                    </a:lnTo>
                    <a:lnTo>
                      <a:pt x="76" y="35"/>
                    </a:lnTo>
                    <a:lnTo>
                      <a:pt x="78" y="32"/>
                    </a:lnTo>
                    <a:lnTo>
                      <a:pt x="79" y="30"/>
                    </a:lnTo>
                    <a:lnTo>
                      <a:pt x="80" y="26"/>
                    </a:lnTo>
                    <a:lnTo>
                      <a:pt x="80" y="23"/>
                    </a:lnTo>
                    <a:lnTo>
                      <a:pt x="79" y="22"/>
                    </a:lnTo>
                    <a:lnTo>
                      <a:pt x="76" y="21"/>
                    </a:lnTo>
                    <a:lnTo>
                      <a:pt x="75" y="21"/>
                    </a:lnTo>
                    <a:lnTo>
                      <a:pt x="74" y="21"/>
                    </a:lnTo>
                    <a:lnTo>
                      <a:pt x="72" y="19"/>
                    </a:lnTo>
                    <a:lnTo>
                      <a:pt x="72" y="18"/>
                    </a:lnTo>
                    <a:lnTo>
                      <a:pt x="72" y="16"/>
                    </a:lnTo>
                    <a:lnTo>
                      <a:pt x="71" y="12"/>
                    </a:lnTo>
                    <a:lnTo>
                      <a:pt x="71" y="10"/>
                    </a:lnTo>
                    <a:lnTo>
                      <a:pt x="70" y="8"/>
                    </a:lnTo>
                    <a:lnTo>
                      <a:pt x="69" y="9"/>
                    </a:lnTo>
                    <a:lnTo>
                      <a:pt x="66" y="10"/>
                    </a:lnTo>
                    <a:lnTo>
                      <a:pt x="65" y="13"/>
                    </a:lnTo>
                    <a:lnTo>
                      <a:pt x="62" y="16"/>
                    </a:lnTo>
                    <a:lnTo>
                      <a:pt x="61" y="16"/>
                    </a:lnTo>
                    <a:lnTo>
                      <a:pt x="59" y="14"/>
                    </a:lnTo>
                    <a:lnTo>
                      <a:pt x="61" y="10"/>
                    </a:lnTo>
                    <a:lnTo>
                      <a:pt x="59" y="5"/>
                    </a:lnTo>
                    <a:lnTo>
                      <a:pt x="56" y="0"/>
                    </a:lnTo>
                    <a:lnTo>
                      <a:pt x="52" y="6"/>
                    </a:lnTo>
                    <a:lnTo>
                      <a:pt x="50" y="12"/>
                    </a:lnTo>
                    <a:lnTo>
                      <a:pt x="50" y="13"/>
                    </a:lnTo>
                    <a:lnTo>
                      <a:pt x="49" y="14"/>
                    </a:lnTo>
                    <a:lnTo>
                      <a:pt x="48" y="14"/>
                    </a:lnTo>
                    <a:lnTo>
                      <a:pt x="47" y="10"/>
                    </a:lnTo>
                    <a:lnTo>
                      <a:pt x="44" y="9"/>
                    </a:lnTo>
                    <a:lnTo>
                      <a:pt x="43" y="8"/>
                    </a:lnTo>
                    <a:lnTo>
                      <a:pt x="41" y="9"/>
                    </a:lnTo>
                    <a:lnTo>
                      <a:pt x="40" y="13"/>
                    </a:lnTo>
                    <a:lnTo>
                      <a:pt x="39" y="17"/>
                    </a:lnTo>
                    <a:lnTo>
                      <a:pt x="39" y="21"/>
                    </a:lnTo>
                    <a:lnTo>
                      <a:pt x="37" y="19"/>
                    </a:lnTo>
                    <a:lnTo>
                      <a:pt x="34" y="18"/>
                    </a:lnTo>
                    <a:lnTo>
                      <a:pt x="31" y="18"/>
                    </a:lnTo>
                    <a:lnTo>
                      <a:pt x="30" y="19"/>
                    </a:lnTo>
                    <a:lnTo>
                      <a:pt x="28" y="21"/>
                    </a:lnTo>
                    <a:lnTo>
                      <a:pt x="28" y="23"/>
                    </a:lnTo>
                    <a:lnTo>
                      <a:pt x="30" y="30"/>
                    </a:lnTo>
                    <a:lnTo>
                      <a:pt x="32" y="32"/>
                    </a:lnTo>
                    <a:lnTo>
                      <a:pt x="35" y="35"/>
                    </a:lnTo>
                    <a:lnTo>
                      <a:pt x="35" y="34"/>
                    </a:lnTo>
                    <a:lnTo>
                      <a:pt x="35" y="30"/>
                    </a:lnTo>
                    <a:lnTo>
                      <a:pt x="35" y="29"/>
                    </a:lnTo>
                    <a:lnTo>
                      <a:pt x="35" y="27"/>
                    </a:lnTo>
                    <a:lnTo>
                      <a:pt x="36" y="27"/>
                    </a:lnTo>
                    <a:lnTo>
                      <a:pt x="37" y="30"/>
                    </a:lnTo>
                    <a:lnTo>
                      <a:pt x="40" y="40"/>
                    </a:lnTo>
                    <a:lnTo>
                      <a:pt x="43" y="51"/>
                    </a:lnTo>
                    <a:lnTo>
                      <a:pt x="44" y="54"/>
                    </a:lnTo>
                    <a:lnTo>
                      <a:pt x="47" y="57"/>
                    </a:lnTo>
                    <a:lnTo>
                      <a:pt x="48" y="58"/>
                    </a:lnTo>
                    <a:lnTo>
                      <a:pt x="47" y="60"/>
                    </a:lnTo>
                    <a:lnTo>
                      <a:pt x="45" y="58"/>
                    </a:lnTo>
                    <a:lnTo>
                      <a:pt x="43" y="58"/>
                    </a:lnTo>
                    <a:lnTo>
                      <a:pt x="40" y="60"/>
                    </a:lnTo>
                    <a:lnTo>
                      <a:pt x="39" y="62"/>
                    </a:lnTo>
                    <a:lnTo>
                      <a:pt x="37" y="71"/>
                    </a:lnTo>
                    <a:lnTo>
                      <a:pt x="36" y="86"/>
                    </a:lnTo>
                    <a:lnTo>
                      <a:pt x="37" y="96"/>
                    </a:lnTo>
                    <a:lnTo>
                      <a:pt x="39" y="104"/>
                    </a:lnTo>
                    <a:lnTo>
                      <a:pt x="37" y="110"/>
                    </a:lnTo>
                    <a:lnTo>
                      <a:pt x="34" y="117"/>
                    </a:lnTo>
                    <a:lnTo>
                      <a:pt x="28" y="122"/>
                    </a:lnTo>
                    <a:lnTo>
                      <a:pt x="22" y="124"/>
                    </a:lnTo>
                    <a:lnTo>
                      <a:pt x="10" y="128"/>
                    </a:lnTo>
                    <a:lnTo>
                      <a:pt x="6" y="130"/>
                    </a:lnTo>
                    <a:lnTo>
                      <a:pt x="2" y="133"/>
                    </a:lnTo>
                    <a:lnTo>
                      <a:pt x="1" y="137"/>
                    </a:lnTo>
                    <a:lnTo>
                      <a:pt x="0" y="143"/>
                    </a:lnTo>
                    <a:lnTo>
                      <a:pt x="1" y="141"/>
                    </a:lnTo>
                    <a:lnTo>
                      <a:pt x="5" y="141"/>
                    </a:lnTo>
                    <a:lnTo>
                      <a:pt x="8" y="140"/>
                    </a:lnTo>
                    <a:lnTo>
                      <a:pt x="10" y="140"/>
                    </a:lnTo>
                    <a:lnTo>
                      <a:pt x="13" y="137"/>
                    </a:lnTo>
                    <a:lnTo>
                      <a:pt x="15" y="135"/>
                    </a:lnTo>
                    <a:lnTo>
                      <a:pt x="18" y="132"/>
                    </a:lnTo>
                    <a:lnTo>
                      <a:pt x="19" y="133"/>
                    </a:lnTo>
                    <a:lnTo>
                      <a:pt x="18" y="136"/>
                    </a:lnTo>
                    <a:lnTo>
                      <a:pt x="17" y="141"/>
                    </a:lnTo>
                    <a:lnTo>
                      <a:pt x="17" y="144"/>
                    </a:lnTo>
                    <a:lnTo>
                      <a:pt x="19" y="148"/>
                    </a:lnTo>
                    <a:lnTo>
                      <a:pt x="19" y="145"/>
                    </a:lnTo>
                    <a:lnTo>
                      <a:pt x="22" y="141"/>
                    </a:lnTo>
                    <a:lnTo>
                      <a:pt x="26" y="137"/>
                    </a:lnTo>
                    <a:lnTo>
                      <a:pt x="27" y="135"/>
                    </a:lnTo>
                    <a:lnTo>
                      <a:pt x="27" y="131"/>
                    </a:lnTo>
                    <a:lnTo>
                      <a:pt x="28" y="131"/>
                    </a:lnTo>
                    <a:lnTo>
                      <a:pt x="28" y="132"/>
                    </a:lnTo>
                    <a:lnTo>
                      <a:pt x="28" y="133"/>
                    </a:lnTo>
                    <a:lnTo>
                      <a:pt x="30" y="133"/>
                    </a:lnTo>
                    <a:lnTo>
                      <a:pt x="31" y="133"/>
                    </a:lnTo>
                    <a:lnTo>
                      <a:pt x="34" y="131"/>
                    </a:lnTo>
                    <a:lnTo>
                      <a:pt x="36" y="128"/>
                    </a:lnTo>
                    <a:lnTo>
                      <a:pt x="36" y="124"/>
                    </a:lnTo>
                    <a:lnTo>
                      <a:pt x="36" y="122"/>
                    </a:lnTo>
                    <a:lnTo>
                      <a:pt x="37" y="122"/>
                    </a:lnTo>
                    <a:lnTo>
                      <a:pt x="39" y="123"/>
                    </a:lnTo>
                    <a:lnTo>
                      <a:pt x="40" y="124"/>
                    </a:lnTo>
                    <a:lnTo>
                      <a:pt x="41" y="123"/>
                    </a:lnTo>
                    <a:lnTo>
                      <a:pt x="44" y="120"/>
                    </a:lnTo>
                    <a:lnTo>
                      <a:pt x="45" y="117"/>
                    </a:lnTo>
                    <a:lnTo>
                      <a:pt x="45" y="114"/>
                    </a:lnTo>
                    <a:lnTo>
                      <a:pt x="44" y="111"/>
                    </a:lnTo>
                    <a:lnTo>
                      <a:pt x="45" y="110"/>
                    </a:lnTo>
                    <a:lnTo>
                      <a:pt x="47" y="111"/>
                    </a:lnTo>
                    <a:lnTo>
                      <a:pt x="48" y="114"/>
                    </a:lnTo>
                    <a:lnTo>
                      <a:pt x="49" y="115"/>
                    </a:lnTo>
                    <a:lnTo>
                      <a:pt x="50" y="115"/>
                    </a:lnTo>
                    <a:lnTo>
                      <a:pt x="53" y="113"/>
                    </a:lnTo>
                    <a:lnTo>
                      <a:pt x="54" y="110"/>
                    </a:lnTo>
                    <a:lnTo>
                      <a:pt x="54" y="109"/>
                    </a:lnTo>
                    <a:lnTo>
                      <a:pt x="54" y="108"/>
                    </a:lnTo>
                    <a:lnTo>
                      <a:pt x="53" y="105"/>
                    </a:lnTo>
                    <a:lnTo>
                      <a:pt x="52" y="104"/>
                    </a:lnTo>
                    <a:lnTo>
                      <a:pt x="53" y="100"/>
                    </a:lnTo>
                    <a:lnTo>
                      <a:pt x="54" y="95"/>
                    </a:lnTo>
                    <a:lnTo>
                      <a:pt x="57" y="91"/>
                    </a:lnTo>
                    <a:lnTo>
                      <a:pt x="58" y="89"/>
                    </a:lnTo>
                    <a:lnTo>
                      <a:pt x="58" y="91"/>
                    </a:lnTo>
                    <a:lnTo>
                      <a:pt x="58" y="92"/>
                    </a:lnTo>
                    <a:lnTo>
                      <a:pt x="58" y="93"/>
                    </a:lnTo>
                    <a:lnTo>
                      <a:pt x="58" y="96"/>
                    </a:lnTo>
                    <a:lnTo>
                      <a:pt x="59" y="96"/>
                    </a:lnTo>
                    <a:lnTo>
                      <a:pt x="62" y="96"/>
                    </a:lnTo>
                    <a:lnTo>
                      <a:pt x="66" y="95"/>
                    </a:lnTo>
                    <a:lnTo>
                      <a:pt x="70" y="92"/>
                    </a:lnTo>
                    <a:lnTo>
                      <a:pt x="78" y="89"/>
                    </a:lnTo>
                    <a:lnTo>
                      <a:pt x="82" y="88"/>
                    </a:lnTo>
                    <a:lnTo>
                      <a:pt x="85" y="88"/>
                    </a:lnTo>
                    <a:lnTo>
                      <a:pt x="91" y="91"/>
                    </a:lnTo>
                    <a:lnTo>
                      <a:pt x="92" y="91"/>
                    </a:lnTo>
                    <a:lnTo>
                      <a:pt x="93" y="89"/>
                    </a:lnTo>
                    <a:lnTo>
                      <a:pt x="93" y="88"/>
                    </a:lnTo>
                    <a:lnTo>
                      <a:pt x="93" y="87"/>
                    </a:lnTo>
                    <a:lnTo>
                      <a:pt x="92" y="84"/>
                    </a:lnTo>
                    <a:lnTo>
                      <a:pt x="93" y="83"/>
                    </a:lnTo>
                    <a:lnTo>
                      <a:pt x="94" y="84"/>
                    </a:lnTo>
                    <a:lnTo>
                      <a:pt x="98" y="91"/>
                    </a:lnTo>
                    <a:lnTo>
                      <a:pt x="104" y="98"/>
                    </a:lnTo>
                    <a:lnTo>
                      <a:pt x="106" y="100"/>
                    </a:lnTo>
                    <a:lnTo>
                      <a:pt x="109" y="101"/>
                    </a:lnTo>
                    <a:lnTo>
                      <a:pt x="117" y="104"/>
                    </a:lnTo>
                    <a:lnTo>
                      <a:pt x="119" y="105"/>
                    </a:lnTo>
                    <a:lnTo>
                      <a:pt x="119" y="108"/>
                    </a:lnTo>
                    <a:lnTo>
                      <a:pt x="119" y="111"/>
                    </a:lnTo>
                    <a:lnTo>
                      <a:pt x="118" y="115"/>
                    </a:lnTo>
                    <a:lnTo>
                      <a:pt x="115" y="118"/>
                    </a:lnTo>
                    <a:lnTo>
                      <a:pt x="113" y="120"/>
                    </a:lnTo>
                    <a:lnTo>
                      <a:pt x="106" y="124"/>
                    </a:lnTo>
                    <a:lnTo>
                      <a:pt x="104" y="128"/>
                    </a:lnTo>
                    <a:lnTo>
                      <a:pt x="102" y="132"/>
                    </a:lnTo>
                    <a:lnTo>
                      <a:pt x="104" y="141"/>
                    </a:lnTo>
                    <a:lnTo>
                      <a:pt x="105" y="140"/>
                    </a:lnTo>
                    <a:lnTo>
                      <a:pt x="107" y="139"/>
                    </a:lnTo>
                    <a:lnTo>
                      <a:pt x="110" y="136"/>
                    </a:lnTo>
                    <a:lnTo>
                      <a:pt x="111" y="132"/>
                    </a:lnTo>
                    <a:lnTo>
                      <a:pt x="113" y="128"/>
                    </a:lnTo>
                    <a:lnTo>
                      <a:pt x="115" y="126"/>
                    </a:lnTo>
                    <a:lnTo>
                      <a:pt x="115" y="127"/>
                    </a:lnTo>
                    <a:lnTo>
                      <a:pt x="115" y="128"/>
                    </a:lnTo>
                    <a:lnTo>
                      <a:pt x="115" y="130"/>
                    </a:lnTo>
                    <a:lnTo>
                      <a:pt x="117" y="133"/>
                    </a:lnTo>
                    <a:lnTo>
                      <a:pt x="118" y="1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67" name="Freeform 100"/>
              <p:cNvSpPr/>
              <p:nvPr userDrawn="1"/>
            </p:nvSpPr>
            <p:spPr bwMode="auto">
              <a:xfrm>
                <a:off x="256" y="310"/>
                <a:ext cx="25" cy="31"/>
              </a:xfrm>
              <a:custGeom>
                <a:avLst/>
                <a:gdLst>
                  <a:gd name="T0" fmla="*/ 0 w 75"/>
                  <a:gd name="T1" fmla="*/ 0 h 94"/>
                  <a:gd name="T2" fmla="*/ 0 w 75"/>
                  <a:gd name="T3" fmla="*/ 0 h 94"/>
                  <a:gd name="T4" fmla="*/ 0 w 75"/>
                  <a:gd name="T5" fmla="*/ 0 h 94"/>
                  <a:gd name="T6" fmla="*/ 0 w 75"/>
                  <a:gd name="T7" fmla="*/ 0 h 94"/>
                  <a:gd name="T8" fmla="*/ 0 w 75"/>
                  <a:gd name="T9" fmla="*/ 0 h 94"/>
                  <a:gd name="T10" fmla="*/ 0 w 75"/>
                  <a:gd name="T11" fmla="*/ 0 h 94"/>
                  <a:gd name="T12" fmla="*/ 0 w 75"/>
                  <a:gd name="T13" fmla="*/ 0 h 94"/>
                  <a:gd name="T14" fmla="*/ 0 w 75"/>
                  <a:gd name="T15" fmla="*/ 0 h 94"/>
                  <a:gd name="T16" fmla="*/ 0 w 75"/>
                  <a:gd name="T17" fmla="*/ 0 h 94"/>
                  <a:gd name="T18" fmla="*/ 0 w 75"/>
                  <a:gd name="T19" fmla="*/ 0 h 94"/>
                  <a:gd name="T20" fmla="*/ 0 w 75"/>
                  <a:gd name="T21" fmla="*/ 0 h 94"/>
                  <a:gd name="T22" fmla="*/ 0 w 75"/>
                  <a:gd name="T23" fmla="*/ 0 h 94"/>
                  <a:gd name="T24" fmla="*/ 0 w 75"/>
                  <a:gd name="T25" fmla="*/ 0 h 94"/>
                  <a:gd name="T26" fmla="*/ 0 w 75"/>
                  <a:gd name="T27" fmla="*/ 0 h 94"/>
                  <a:gd name="T28" fmla="*/ 0 w 75"/>
                  <a:gd name="T29" fmla="*/ 0 h 94"/>
                  <a:gd name="T30" fmla="*/ 0 w 75"/>
                  <a:gd name="T31" fmla="*/ 0 h 94"/>
                  <a:gd name="T32" fmla="*/ 0 w 75"/>
                  <a:gd name="T33" fmla="*/ 0 h 94"/>
                  <a:gd name="T34" fmla="*/ 0 w 75"/>
                  <a:gd name="T35" fmla="*/ 0 h 94"/>
                  <a:gd name="T36" fmla="*/ 0 w 75"/>
                  <a:gd name="T37" fmla="*/ 0 h 94"/>
                  <a:gd name="T38" fmla="*/ 0 w 75"/>
                  <a:gd name="T39" fmla="*/ 0 h 94"/>
                  <a:gd name="T40" fmla="*/ 0 w 75"/>
                  <a:gd name="T41" fmla="*/ 0 h 94"/>
                  <a:gd name="T42" fmla="*/ 0 w 75"/>
                  <a:gd name="T43" fmla="*/ 0 h 94"/>
                  <a:gd name="T44" fmla="*/ 0 w 75"/>
                  <a:gd name="T45" fmla="*/ 0 h 94"/>
                  <a:gd name="T46" fmla="*/ 0 w 75"/>
                  <a:gd name="T47" fmla="*/ 0 h 94"/>
                  <a:gd name="T48" fmla="*/ 0 w 75"/>
                  <a:gd name="T49" fmla="*/ 0 h 94"/>
                  <a:gd name="T50" fmla="*/ 0 w 75"/>
                  <a:gd name="T51" fmla="*/ 0 h 94"/>
                  <a:gd name="T52" fmla="*/ 0 w 75"/>
                  <a:gd name="T53" fmla="*/ 0 h 94"/>
                  <a:gd name="T54" fmla="*/ 0 w 75"/>
                  <a:gd name="T55" fmla="*/ 0 h 94"/>
                  <a:gd name="T56" fmla="*/ 0 w 75"/>
                  <a:gd name="T57" fmla="*/ 0 h 94"/>
                  <a:gd name="T58" fmla="*/ 0 w 75"/>
                  <a:gd name="T59" fmla="*/ 0 h 94"/>
                  <a:gd name="T60" fmla="*/ 0 w 75"/>
                  <a:gd name="T61" fmla="*/ 0 h 94"/>
                  <a:gd name="T62" fmla="*/ 0 w 75"/>
                  <a:gd name="T63" fmla="*/ 0 h 94"/>
                  <a:gd name="T64" fmla="*/ 0 w 75"/>
                  <a:gd name="T65" fmla="*/ 0 h 94"/>
                  <a:gd name="T66" fmla="*/ 0 w 75"/>
                  <a:gd name="T67" fmla="*/ 0 h 94"/>
                  <a:gd name="T68" fmla="*/ 0 w 75"/>
                  <a:gd name="T69" fmla="*/ 0 h 94"/>
                  <a:gd name="T70" fmla="*/ 0 w 75"/>
                  <a:gd name="T71" fmla="*/ 0 h 94"/>
                  <a:gd name="T72" fmla="*/ 0 w 75"/>
                  <a:gd name="T73" fmla="*/ 0 h 94"/>
                  <a:gd name="T74" fmla="*/ 0 w 75"/>
                  <a:gd name="T75" fmla="*/ 0 h 94"/>
                  <a:gd name="T76" fmla="*/ 0 w 75"/>
                  <a:gd name="T77" fmla="*/ 0 h 94"/>
                  <a:gd name="T78" fmla="*/ 0 w 75"/>
                  <a:gd name="T79" fmla="*/ 0 h 94"/>
                  <a:gd name="T80" fmla="*/ 0 w 75"/>
                  <a:gd name="T81" fmla="*/ 0 h 94"/>
                  <a:gd name="T82" fmla="*/ 0 w 75"/>
                  <a:gd name="T83" fmla="*/ 0 h 94"/>
                  <a:gd name="T84" fmla="*/ 0 w 75"/>
                  <a:gd name="T85" fmla="*/ 0 h 94"/>
                  <a:gd name="T86" fmla="*/ 0 w 75"/>
                  <a:gd name="T87" fmla="*/ 0 h 9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5" h="94">
                    <a:moveTo>
                      <a:pt x="0" y="94"/>
                    </a:moveTo>
                    <a:lnTo>
                      <a:pt x="0" y="94"/>
                    </a:lnTo>
                    <a:lnTo>
                      <a:pt x="2" y="92"/>
                    </a:lnTo>
                    <a:lnTo>
                      <a:pt x="9" y="90"/>
                    </a:lnTo>
                    <a:lnTo>
                      <a:pt x="11" y="89"/>
                    </a:lnTo>
                    <a:lnTo>
                      <a:pt x="14" y="88"/>
                    </a:lnTo>
                    <a:lnTo>
                      <a:pt x="15" y="85"/>
                    </a:lnTo>
                    <a:lnTo>
                      <a:pt x="17" y="82"/>
                    </a:lnTo>
                    <a:lnTo>
                      <a:pt x="18" y="79"/>
                    </a:lnTo>
                    <a:lnTo>
                      <a:pt x="20" y="77"/>
                    </a:lnTo>
                    <a:lnTo>
                      <a:pt x="23" y="75"/>
                    </a:lnTo>
                    <a:lnTo>
                      <a:pt x="24" y="75"/>
                    </a:lnTo>
                    <a:lnTo>
                      <a:pt x="23" y="79"/>
                    </a:lnTo>
                    <a:lnTo>
                      <a:pt x="22" y="81"/>
                    </a:lnTo>
                    <a:lnTo>
                      <a:pt x="23" y="85"/>
                    </a:lnTo>
                    <a:lnTo>
                      <a:pt x="24" y="88"/>
                    </a:lnTo>
                    <a:lnTo>
                      <a:pt x="26" y="85"/>
                    </a:lnTo>
                    <a:lnTo>
                      <a:pt x="28" y="84"/>
                    </a:lnTo>
                    <a:lnTo>
                      <a:pt x="31" y="81"/>
                    </a:lnTo>
                    <a:lnTo>
                      <a:pt x="32" y="79"/>
                    </a:lnTo>
                    <a:lnTo>
                      <a:pt x="33" y="72"/>
                    </a:lnTo>
                    <a:lnTo>
                      <a:pt x="35" y="70"/>
                    </a:lnTo>
                    <a:lnTo>
                      <a:pt x="36" y="68"/>
                    </a:lnTo>
                    <a:lnTo>
                      <a:pt x="37" y="71"/>
                    </a:lnTo>
                    <a:lnTo>
                      <a:pt x="39" y="72"/>
                    </a:lnTo>
                    <a:lnTo>
                      <a:pt x="41" y="71"/>
                    </a:lnTo>
                    <a:lnTo>
                      <a:pt x="42" y="68"/>
                    </a:lnTo>
                    <a:lnTo>
                      <a:pt x="44" y="66"/>
                    </a:lnTo>
                    <a:lnTo>
                      <a:pt x="45" y="62"/>
                    </a:lnTo>
                    <a:lnTo>
                      <a:pt x="45" y="59"/>
                    </a:lnTo>
                    <a:lnTo>
                      <a:pt x="46" y="59"/>
                    </a:lnTo>
                    <a:lnTo>
                      <a:pt x="48" y="59"/>
                    </a:lnTo>
                    <a:lnTo>
                      <a:pt x="48" y="63"/>
                    </a:lnTo>
                    <a:lnTo>
                      <a:pt x="49" y="64"/>
                    </a:lnTo>
                    <a:lnTo>
                      <a:pt x="50" y="63"/>
                    </a:lnTo>
                    <a:lnTo>
                      <a:pt x="53" y="60"/>
                    </a:lnTo>
                    <a:lnTo>
                      <a:pt x="54" y="58"/>
                    </a:lnTo>
                    <a:lnTo>
                      <a:pt x="54" y="55"/>
                    </a:lnTo>
                    <a:lnTo>
                      <a:pt x="55" y="53"/>
                    </a:lnTo>
                    <a:lnTo>
                      <a:pt x="57" y="53"/>
                    </a:lnTo>
                    <a:lnTo>
                      <a:pt x="57" y="55"/>
                    </a:lnTo>
                    <a:lnTo>
                      <a:pt x="59" y="57"/>
                    </a:lnTo>
                    <a:lnTo>
                      <a:pt x="61" y="55"/>
                    </a:lnTo>
                    <a:lnTo>
                      <a:pt x="62" y="54"/>
                    </a:lnTo>
                    <a:lnTo>
                      <a:pt x="63" y="53"/>
                    </a:lnTo>
                    <a:lnTo>
                      <a:pt x="65" y="50"/>
                    </a:lnTo>
                    <a:lnTo>
                      <a:pt x="63" y="49"/>
                    </a:lnTo>
                    <a:lnTo>
                      <a:pt x="61" y="44"/>
                    </a:lnTo>
                    <a:lnTo>
                      <a:pt x="59" y="37"/>
                    </a:lnTo>
                    <a:lnTo>
                      <a:pt x="61" y="33"/>
                    </a:lnTo>
                    <a:lnTo>
                      <a:pt x="62" y="29"/>
                    </a:lnTo>
                    <a:lnTo>
                      <a:pt x="68" y="18"/>
                    </a:lnTo>
                    <a:lnTo>
                      <a:pt x="74" y="10"/>
                    </a:lnTo>
                    <a:lnTo>
                      <a:pt x="75" y="5"/>
                    </a:lnTo>
                    <a:lnTo>
                      <a:pt x="75" y="3"/>
                    </a:lnTo>
                    <a:lnTo>
                      <a:pt x="74" y="3"/>
                    </a:lnTo>
                    <a:lnTo>
                      <a:pt x="71" y="3"/>
                    </a:lnTo>
                    <a:lnTo>
                      <a:pt x="70" y="3"/>
                    </a:lnTo>
                    <a:lnTo>
                      <a:pt x="68" y="3"/>
                    </a:lnTo>
                    <a:lnTo>
                      <a:pt x="67" y="2"/>
                    </a:lnTo>
                    <a:lnTo>
                      <a:pt x="67" y="1"/>
                    </a:lnTo>
                    <a:lnTo>
                      <a:pt x="66" y="0"/>
                    </a:lnTo>
                    <a:lnTo>
                      <a:pt x="65" y="0"/>
                    </a:lnTo>
                    <a:lnTo>
                      <a:pt x="62" y="1"/>
                    </a:lnTo>
                    <a:lnTo>
                      <a:pt x="61" y="1"/>
                    </a:lnTo>
                    <a:lnTo>
                      <a:pt x="61" y="2"/>
                    </a:lnTo>
                    <a:lnTo>
                      <a:pt x="61" y="3"/>
                    </a:lnTo>
                    <a:lnTo>
                      <a:pt x="61" y="5"/>
                    </a:lnTo>
                    <a:lnTo>
                      <a:pt x="59" y="7"/>
                    </a:lnTo>
                    <a:lnTo>
                      <a:pt x="57" y="10"/>
                    </a:lnTo>
                    <a:lnTo>
                      <a:pt x="54" y="13"/>
                    </a:lnTo>
                    <a:lnTo>
                      <a:pt x="49" y="19"/>
                    </a:lnTo>
                    <a:lnTo>
                      <a:pt x="48" y="23"/>
                    </a:lnTo>
                    <a:lnTo>
                      <a:pt x="46" y="25"/>
                    </a:lnTo>
                    <a:lnTo>
                      <a:pt x="48" y="33"/>
                    </a:lnTo>
                    <a:lnTo>
                      <a:pt x="50" y="42"/>
                    </a:lnTo>
                    <a:lnTo>
                      <a:pt x="50" y="45"/>
                    </a:lnTo>
                    <a:lnTo>
                      <a:pt x="48" y="49"/>
                    </a:lnTo>
                    <a:lnTo>
                      <a:pt x="41" y="57"/>
                    </a:lnTo>
                    <a:lnTo>
                      <a:pt x="30" y="64"/>
                    </a:lnTo>
                    <a:lnTo>
                      <a:pt x="15" y="73"/>
                    </a:lnTo>
                    <a:lnTo>
                      <a:pt x="7" y="77"/>
                    </a:lnTo>
                    <a:lnTo>
                      <a:pt x="2" y="81"/>
                    </a:lnTo>
                    <a:lnTo>
                      <a:pt x="1" y="85"/>
                    </a:lnTo>
                    <a:lnTo>
                      <a:pt x="0" y="90"/>
                    </a:lnTo>
                    <a:lnTo>
                      <a:pt x="0" y="94"/>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68" name="Freeform 101"/>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69" name="Freeform 102"/>
              <p:cNvSpPr/>
              <p:nvPr userDrawn="1"/>
            </p:nvSpPr>
            <p:spPr bwMode="auto">
              <a:xfrm>
                <a:off x="250" y="281"/>
                <a:ext cx="11" cy="29"/>
              </a:xfrm>
              <a:custGeom>
                <a:avLst/>
                <a:gdLst>
                  <a:gd name="T0" fmla="*/ 0 w 35"/>
                  <a:gd name="T1" fmla="*/ 0 h 85"/>
                  <a:gd name="T2" fmla="*/ 0 w 35"/>
                  <a:gd name="T3" fmla="*/ 0 h 85"/>
                  <a:gd name="T4" fmla="*/ 0 w 35"/>
                  <a:gd name="T5" fmla="*/ 0 h 85"/>
                  <a:gd name="T6" fmla="*/ 0 w 35"/>
                  <a:gd name="T7" fmla="*/ 0 h 85"/>
                  <a:gd name="T8" fmla="*/ 0 w 35"/>
                  <a:gd name="T9" fmla="*/ 0 h 85"/>
                  <a:gd name="T10" fmla="*/ 0 w 35"/>
                  <a:gd name="T11" fmla="*/ 0 h 85"/>
                  <a:gd name="T12" fmla="*/ 0 w 35"/>
                  <a:gd name="T13" fmla="*/ 0 h 85"/>
                  <a:gd name="T14" fmla="*/ 0 w 35"/>
                  <a:gd name="T15" fmla="*/ 0 h 85"/>
                  <a:gd name="T16" fmla="*/ 0 w 35"/>
                  <a:gd name="T17" fmla="*/ 0 h 85"/>
                  <a:gd name="T18" fmla="*/ 0 w 35"/>
                  <a:gd name="T19" fmla="*/ 0 h 85"/>
                  <a:gd name="T20" fmla="*/ 0 w 35"/>
                  <a:gd name="T21" fmla="*/ 0 h 85"/>
                  <a:gd name="T22" fmla="*/ 0 w 35"/>
                  <a:gd name="T23" fmla="*/ 0 h 85"/>
                  <a:gd name="T24" fmla="*/ 0 w 35"/>
                  <a:gd name="T25" fmla="*/ 0 h 85"/>
                  <a:gd name="T26" fmla="*/ 0 w 35"/>
                  <a:gd name="T27" fmla="*/ 0 h 85"/>
                  <a:gd name="T28" fmla="*/ 0 w 35"/>
                  <a:gd name="T29" fmla="*/ 0 h 85"/>
                  <a:gd name="T30" fmla="*/ 0 w 35"/>
                  <a:gd name="T31" fmla="*/ 0 h 85"/>
                  <a:gd name="T32" fmla="*/ 0 w 35"/>
                  <a:gd name="T33" fmla="*/ 0 h 85"/>
                  <a:gd name="T34" fmla="*/ 0 w 35"/>
                  <a:gd name="T35" fmla="*/ 0 h 85"/>
                  <a:gd name="T36" fmla="*/ 0 w 35"/>
                  <a:gd name="T37" fmla="*/ 0 h 85"/>
                  <a:gd name="T38" fmla="*/ 0 w 35"/>
                  <a:gd name="T39" fmla="*/ 0 h 85"/>
                  <a:gd name="T40" fmla="*/ 0 w 35"/>
                  <a:gd name="T41" fmla="*/ 0 h 85"/>
                  <a:gd name="T42" fmla="*/ 0 w 35"/>
                  <a:gd name="T43" fmla="*/ 0 h 85"/>
                  <a:gd name="T44" fmla="*/ 0 w 35"/>
                  <a:gd name="T45" fmla="*/ 0 h 85"/>
                  <a:gd name="T46" fmla="*/ 0 w 35"/>
                  <a:gd name="T47" fmla="*/ 0 h 85"/>
                  <a:gd name="T48" fmla="*/ 0 w 35"/>
                  <a:gd name="T49" fmla="*/ 0 h 85"/>
                  <a:gd name="T50" fmla="*/ 0 w 35"/>
                  <a:gd name="T51" fmla="*/ 0 h 85"/>
                  <a:gd name="T52" fmla="*/ 0 w 35"/>
                  <a:gd name="T53" fmla="*/ 0 h 85"/>
                  <a:gd name="T54" fmla="*/ 0 w 35"/>
                  <a:gd name="T55" fmla="*/ 0 h 85"/>
                  <a:gd name="T56" fmla="*/ 0 w 35"/>
                  <a:gd name="T57" fmla="*/ 0 h 85"/>
                  <a:gd name="T58" fmla="*/ 0 w 35"/>
                  <a:gd name="T59" fmla="*/ 0 h 85"/>
                  <a:gd name="T60" fmla="*/ 0 w 35"/>
                  <a:gd name="T61" fmla="*/ 0 h 85"/>
                  <a:gd name="T62" fmla="*/ 0 w 35"/>
                  <a:gd name="T63" fmla="*/ 0 h 85"/>
                  <a:gd name="T64" fmla="*/ 0 w 35"/>
                  <a:gd name="T65" fmla="*/ 0 h 85"/>
                  <a:gd name="T66" fmla="*/ 0 w 35"/>
                  <a:gd name="T67" fmla="*/ 0 h 85"/>
                  <a:gd name="T68" fmla="*/ 0 w 35"/>
                  <a:gd name="T69" fmla="*/ 0 h 85"/>
                  <a:gd name="T70" fmla="*/ 0 w 35"/>
                  <a:gd name="T71" fmla="*/ 0 h 85"/>
                  <a:gd name="T72" fmla="*/ 0 w 35"/>
                  <a:gd name="T73" fmla="*/ 0 h 85"/>
                  <a:gd name="T74" fmla="*/ 0 w 35"/>
                  <a:gd name="T75" fmla="*/ 0 h 85"/>
                  <a:gd name="T76" fmla="*/ 0 w 35"/>
                  <a:gd name="T77" fmla="*/ 0 h 85"/>
                  <a:gd name="T78" fmla="*/ 0 w 35"/>
                  <a:gd name="T79" fmla="*/ 0 h 85"/>
                  <a:gd name="T80" fmla="*/ 0 w 35"/>
                  <a:gd name="T81" fmla="*/ 0 h 85"/>
                  <a:gd name="T82" fmla="*/ 0 w 35"/>
                  <a:gd name="T83" fmla="*/ 0 h 85"/>
                  <a:gd name="T84" fmla="*/ 0 w 35"/>
                  <a:gd name="T85" fmla="*/ 0 h 85"/>
                  <a:gd name="T86" fmla="*/ 0 w 35"/>
                  <a:gd name="T87" fmla="*/ 0 h 85"/>
                  <a:gd name="T88" fmla="*/ 0 w 35"/>
                  <a:gd name="T89" fmla="*/ 0 h 85"/>
                  <a:gd name="T90" fmla="*/ 0 w 35"/>
                  <a:gd name="T91" fmla="*/ 0 h 85"/>
                  <a:gd name="T92" fmla="*/ 0 w 35"/>
                  <a:gd name="T93" fmla="*/ 0 h 85"/>
                  <a:gd name="T94" fmla="*/ 0 w 35"/>
                  <a:gd name="T95" fmla="*/ 0 h 85"/>
                  <a:gd name="T96" fmla="*/ 0 w 35"/>
                  <a:gd name="T97" fmla="*/ 0 h 85"/>
                  <a:gd name="T98" fmla="*/ 0 w 35"/>
                  <a:gd name="T99" fmla="*/ 0 h 85"/>
                  <a:gd name="T100" fmla="*/ 0 w 35"/>
                  <a:gd name="T101" fmla="*/ 0 h 85"/>
                  <a:gd name="T102" fmla="*/ 0 w 35"/>
                  <a:gd name="T103" fmla="*/ 0 h 85"/>
                  <a:gd name="T104" fmla="*/ 0 w 35"/>
                  <a:gd name="T105" fmla="*/ 0 h 85"/>
                  <a:gd name="T106" fmla="*/ 0 w 35"/>
                  <a:gd name="T107" fmla="*/ 0 h 85"/>
                  <a:gd name="T108" fmla="*/ 0 w 35"/>
                  <a:gd name="T109" fmla="*/ 0 h 85"/>
                  <a:gd name="T110" fmla="*/ 0 w 35"/>
                  <a:gd name="T111" fmla="*/ 0 h 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5" h="85">
                    <a:moveTo>
                      <a:pt x="7" y="0"/>
                    </a:moveTo>
                    <a:lnTo>
                      <a:pt x="7" y="2"/>
                    </a:lnTo>
                    <a:lnTo>
                      <a:pt x="7" y="4"/>
                    </a:lnTo>
                    <a:lnTo>
                      <a:pt x="6" y="7"/>
                    </a:lnTo>
                    <a:lnTo>
                      <a:pt x="6" y="11"/>
                    </a:lnTo>
                    <a:lnTo>
                      <a:pt x="6" y="15"/>
                    </a:lnTo>
                    <a:lnTo>
                      <a:pt x="9" y="19"/>
                    </a:lnTo>
                    <a:lnTo>
                      <a:pt x="10" y="25"/>
                    </a:lnTo>
                    <a:lnTo>
                      <a:pt x="10" y="26"/>
                    </a:lnTo>
                    <a:lnTo>
                      <a:pt x="9" y="25"/>
                    </a:lnTo>
                    <a:lnTo>
                      <a:pt x="7" y="24"/>
                    </a:lnTo>
                    <a:lnTo>
                      <a:pt x="5" y="22"/>
                    </a:lnTo>
                    <a:lnTo>
                      <a:pt x="2" y="21"/>
                    </a:lnTo>
                    <a:lnTo>
                      <a:pt x="0" y="22"/>
                    </a:lnTo>
                    <a:lnTo>
                      <a:pt x="1" y="28"/>
                    </a:lnTo>
                    <a:lnTo>
                      <a:pt x="3" y="33"/>
                    </a:lnTo>
                    <a:lnTo>
                      <a:pt x="6" y="37"/>
                    </a:lnTo>
                    <a:lnTo>
                      <a:pt x="9" y="39"/>
                    </a:lnTo>
                    <a:lnTo>
                      <a:pt x="9" y="41"/>
                    </a:lnTo>
                    <a:lnTo>
                      <a:pt x="9" y="42"/>
                    </a:lnTo>
                    <a:lnTo>
                      <a:pt x="7" y="42"/>
                    </a:lnTo>
                    <a:lnTo>
                      <a:pt x="6" y="42"/>
                    </a:lnTo>
                    <a:lnTo>
                      <a:pt x="5" y="43"/>
                    </a:lnTo>
                    <a:lnTo>
                      <a:pt x="5" y="46"/>
                    </a:lnTo>
                    <a:lnTo>
                      <a:pt x="6" y="50"/>
                    </a:lnTo>
                    <a:lnTo>
                      <a:pt x="7" y="52"/>
                    </a:lnTo>
                    <a:lnTo>
                      <a:pt x="9" y="53"/>
                    </a:lnTo>
                    <a:lnTo>
                      <a:pt x="9" y="55"/>
                    </a:lnTo>
                    <a:lnTo>
                      <a:pt x="9" y="56"/>
                    </a:lnTo>
                    <a:lnTo>
                      <a:pt x="6" y="56"/>
                    </a:lnTo>
                    <a:lnTo>
                      <a:pt x="5" y="56"/>
                    </a:lnTo>
                    <a:lnTo>
                      <a:pt x="5" y="57"/>
                    </a:lnTo>
                    <a:lnTo>
                      <a:pt x="5" y="60"/>
                    </a:lnTo>
                    <a:lnTo>
                      <a:pt x="6" y="64"/>
                    </a:lnTo>
                    <a:lnTo>
                      <a:pt x="7" y="68"/>
                    </a:lnTo>
                    <a:lnTo>
                      <a:pt x="10" y="69"/>
                    </a:lnTo>
                    <a:lnTo>
                      <a:pt x="14" y="70"/>
                    </a:lnTo>
                    <a:lnTo>
                      <a:pt x="14" y="72"/>
                    </a:lnTo>
                    <a:lnTo>
                      <a:pt x="13" y="73"/>
                    </a:lnTo>
                    <a:lnTo>
                      <a:pt x="11" y="73"/>
                    </a:lnTo>
                    <a:lnTo>
                      <a:pt x="10" y="73"/>
                    </a:lnTo>
                    <a:lnTo>
                      <a:pt x="7" y="73"/>
                    </a:lnTo>
                    <a:lnTo>
                      <a:pt x="7" y="74"/>
                    </a:lnTo>
                    <a:lnTo>
                      <a:pt x="7" y="77"/>
                    </a:lnTo>
                    <a:lnTo>
                      <a:pt x="9" y="79"/>
                    </a:lnTo>
                    <a:lnTo>
                      <a:pt x="10" y="83"/>
                    </a:lnTo>
                    <a:lnTo>
                      <a:pt x="11" y="85"/>
                    </a:lnTo>
                    <a:lnTo>
                      <a:pt x="13" y="83"/>
                    </a:lnTo>
                    <a:lnTo>
                      <a:pt x="18" y="81"/>
                    </a:lnTo>
                    <a:lnTo>
                      <a:pt x="23" y="79"/>
                    </a:lnTo>
                    <a:lnTo>
                      <a:pt x="31" y="81"/>
                    </a:lnTo>
                    <a:lnTo>
                      <a:pt x="33" y="81"/>
                    </a:lnTo>
                    <a:lnTo>
                      <a:pt x="33" y="79"/>
                    </a:lnTo>
                    <a:lnTo>
                      <a:pt x="33" y="76"/>
                    </a:lnTo>
                    <a:lnTo>
                      <a:pt x="35" y="70"/>
                    </a:lnTo>
                    <a:lnTo>
                      <a:pt x="35" y="66"/>
                    </a:lnTo>
                    <a:lnTo>
                      <a:pt x="35" y="65"/>
                    </a:lnTo>
                    <a:lnTo>
                      <a:pt x="33" y="66"/>
                    </a:lnTo>
                    <a:lnTo>
                      <a:pt x="29" y="69"/>
                    </a:lnTo>
                    <a:lnTo>
                      <a:pt x="25" y="69"/>
                    </a:lnTo>
                    <a:lnTo>
                      <a:pt x="23" y="69"/>
                    </a:lnTo>
                    <a:lnTo>
                      <a:pt x="20" y="68"/>
                    </a:lnTo>
                    <a:lnTo>
                      <a:pt x="16" y="63"/>
                    </a:lnTo>
                    <a:lnTo>
                      <a:pt x="14" y="56"/>
                    </a:lnTo>
                    <a:lnTo>
                      <a:pt x="14" y="46"/>
                    </a:lnTo>
                    <a:lnTo>
                      <a:pt x="14" y="34"/>
                    </a:lnTo>
                    <a:lnTo>
                      <a:pt x="16" y="20"/>
                    </a:lnTo>
                    <a:lnTo>
                      <a:pt x="16" y="15"/>
                    </a:lnTo>
                    <a:lnTo>
                      <a:pt x="16" y="11"/>
                    </a:lnTo>
                    <a:lnTo>
                      <a:pt x="14" y="7"/>
                    </a:lnTo>
                    <a:lnTo>
                      <a:pt x="11" y="3"/>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70" name="Freeform 103"/>
              <p:cNvSpPr/>
              <p:nvPr userDrawn="1"/>
            </p:nvSpPr>
            <p:spPr bwMode="auto">
              <a:xfrm>
                <a:off x="256" y="290"/>
                <a:ext cx="2" cy="4"/>
              </a:xfrm>
              <a:custGeom>
                <a:avLst/>
                <a:gdLst>
                  <a:gd name="T0" fmla="*/ 0 w 5"/>
                  <a:gd name="T1" fmla="*/ 0 h 13"/>
                  <a:gd name="T2" fmla="*/ 0 w 5"/>
                  <a:gd name="T3" fmla="*/ 0 h 13"/>
                  <a:gd name="T4" fmla="*/ 0 w 5"/>
                  <a:gd name="T5" fmla="*/ 0 h 13"/>
                  <a:gd name="T6" fmla="*/ 0 w 5"/>
                  <a:gd name="T7" fmla="*/ 0 h 13"/>
                  <a:gd name="T8" fmla="*/ 0 w 5"/>
                  <a:gd name="T9" fmla="*/ 0 h 13"/>
                  <a:gd name="T10" fmla="*/ 0 w 5"/>
                  <a:gd name="T11" fmla="*/ 0 h 13"/>
                  <a:gd name="T12" fmla="*/ 0 w 5"/>
                  <a:gd name="T13" fmla="*/ 0 h 13"/>
                  <a:gd name="T14" fmla="*/ 0 w 5"/>
                  <a:gd name="T15" fmla="*/ 0 h 13"/>
                  <a:gd name="T16" fmla="*/ 0 w 5"/>
                  <a:gd name="T17" fmla="*/ 0 h 13"/>
                  <a:gd name="T18" fmla="*/ 0 w 5"/>
                  <a:gd name="T19" fmla="*/ 0 h 13"/>
                  <a:gd name="T20" fmla="*/ 0 w 5"/>
                  <a:gd name="T21" fmla="*/ 0 h 13"/>
                  <a:gd name="T22" fmla="*/ 0 w 5"/>
                  <a:gd name="T23" fmla="*/ 0 h 13"/>
                  <a:gd name="T24" fmla="*/ 0 w 5"/>
                  <a:gd name="T25" fmla="*/ 0 h 13"/>
                  <a:gd name="T26" fmla="*/ 0 w 5"/>
                  <a:gd name="T27" fmla="*/ 0 h 13"/>
                  <a:gd name="T28" fmla="*/ 0 w 5"/>
                  <a:gd name="T29" fmla="*/ 0 h 13"/>
                  <a:gd name="T30" fmla="*/ 0 w 5"/>
                  <a:gd name="T31" fmla="*/ 0 h 13"/>
                  <a:gd name="T32" fmla="*/ 0 w 5"/>
                  <a:gd name="T33" fmla="*/ 0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 h="13">
                    <a:moveTo>
                      <a:pt x="0" y="13"/>
                    </a:moveTo>
                    <a:lnTo>
                      <a:pt x="1" y="12"/>
                    </a:lnTo>
                    <a:lnTo>
                      <a:pt x="3" y="10"/>
                    </a:lnTo>
                    <a:lnTo>
                      <a:pt x="4" y="8"/>
                    </a:lnTo>
                    <a:lnTo>
                      <a:pt x="5" y="5"/>
                    </a:lnTo>
                    <a:lnTo>
                      <a:pt x="4" y="3"/>
                    </a:lnTo>
                    <a:lnTo>
                      <a:pt x="1" y="0"/>
                    </a:lnTo>
                    <a:lnTo>
                      <a:pt x="1" y="1"/>
                    </a:lnTo>
                    <a:lnTo>
                      <a:pt x="0" y="4"/>
                    </a:lnTo>
                    <a:lnTo>
                      <a:pt x="0" y="6"/>
                    </a:lnTo>
                    <a:lnTo>
                      <a:pt x="0" y="9"/>
                    </a:lnTo>
                    <a:lnTo>
                      <a:pt x="0" y="12"/>
                    </a:lnTo>
                    <a:lnTo>
                      <a:pt x="0" y="13"/>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71" name="Freeform 104"/>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72" name="Freeform 105"/>
              <p:cNvSpPr/>
              <p:nvPr userDrawn="1"/>
            </p:nvSpPr>
            <p:spPr bwMode="auto">
              <a:xfrm>
                <a:off x="251" y="316"/>
                <a:ext cx="6" cy="3"/>
              </a:xfrm>
              <a:custGeom>
                <a:avLst/>
                <a:gdLst>
                  <a:gd name="T0" fmla="*/ 0 w 19"/>
                  <a:gd name="T1" fmla="*/ 0 h 9"/>
                  <a:gd name="T2" fmla="*/ 0 w 19"/>
                  <a:gd name="T3" fmla="*/ 0 h 9"/>
                  <a:gd name="T4" fmla="*/ 0 w 19"/>
                  <a:gd name="T5" fmla="*/ 0 h 9"/>
                  <a:gd name="T6" fmla="*/ 0 w 19"/>
                  <a:gd name="T7" fmla="*/ 0 h 9"/>
                  <a:gd name="T8" fmla="*/ 0 w 19"/>
                  <a:gd name="T9" fmla="*/ 0 h 9"/>
                  <a:gd name="T10" fmla="*/ 0 w 19"/>
                  <a:gd name="T11" fmla="*/ 0 h 9"/>
                  <a:gd name="T12" fmla="*/ 0 w 19"/>
                  <a:gd name="T13" fmla="*/ 0 h 9"/>
                  <a:gd name="T14" fmla="*/ 0 w 19"/>
                  <a:gd name="T15" fmla="*/ 0 h 9"/>
                  <a:gd name="T16" fmla="*/ 0 w 19"/>
                  <a:gd name="T17" fmla="*/ 0 h 9"/>
                  <a:gd name="T18" fmla="*/ 0 w 19"/>
                  <a:gd name="T19" fmla="*/ 0 h 9"/>
                  <a:gd name="T20" fmla="*/ 0 w 19"/>
                  <a:gd name="T21" fmla="*/ 0 h 9"/>
                  <a:gd name="T22" fmla="*/ 0 w 19"/>
                  <a:gd name="T23" fmla="*/ 0 h 9"/>
                  <a:gd name="T24" fmla="*/ 0 w 19"/>
                  <a:gd name="T25" fmla="*/ 0 h 9"/>
                  <a:gd name="T26" fmla="*/ 0 w 19"/>
                  <a:gd name="T27" fmla="*/ 0 h 9"/>
                  <a:gd name="T28" fmla="*/ 0 w 19"/>
                  <a:gd name="T29" fmla="*/ 0 h 9"/>
                  <a:gd name="T30" fmla="*/ 0 w 19"/>
                  <a:gd name="T31" fmla="*/ 0 h 9"/>
                  <a:gd name="T32" fmla="*/ 0 w 19"/>
                  <a:gd name="T33" fmla="*/ 0 h 9"/>
                  <a:gd name="T34" fmla="*/ 0 w 19"/>
                  <a:gd name="T35" fmla="*/ 0 h 9"/>
                  <a:gd name="T36" fmla="*/ 0 w 19"/>
                  <a:gd name="T37" fmla="*/ 0 h 9"/>
                  <a:gd name="T38" fmla="*/ 0 w 19"/>
                  <a:gd name="T39" fmla="*/ 0 h 9"/>
                  <a:gd name="T40" fmla="*/ 0 w 19"/>
                  <a:gd name="T41" fmla="*/ 0 h 9"/>
                  <a:gd name="T42" fmla="*/ 0 w 19"/>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9">
                    <a:moveTo>
                      <a:pt x="0" y="3"/>
                    </a:moveTo>
                    <a:lnTo>
                      <a:pt x="0" y="3"/>
                    </a:lnTo>
                    <a:lnTo>
                      <a:pt x="3" y="4"/>
                    </a:lnTo>
                    <a:lnTo>
                      <a:pt x="4" y="5"/>
                    </a:lnTo>
                    <a:lnTo>
                      <a:pt x="7" y="8"/>
                    </a:lnTo>
                    <a:lnTo>
                      <a:pt x="11" y="9"/>
                    </a:lnTo>
                    <a:lnTo>
                      <a:pt x="13" y="9"/>
                    </a:lnTo>
                    <a:lnTo>
                      <a:pt x="16" y="8"/>
                    </a:lnTo>
                    <a:lnTo>
                      <a:pt x="17" y="8"/>
                    </a:lnTo>
                    <a:lnTo>
                      <a:pt x="19" y="7"/>
                    </a:lnTo>
                    <a:lnTo>
                      <a:pt x="16" y="4"/>
                    </a:lnTo>
                    <a:lnTo>
                      <a:pt x="11" y="2"/>
                    </a:lnTo>
                    <a:lnTo>
                      <a:pt x="7" y="0"/>
                    </a:lnTo>
                    <a:lnTo>
                      <a:pt x="4" y="2"/>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73" name="Freeform 106"/>
              <p:cNvSpPr/>
              <p:nvPr userDrawn="1"/>
            </p:nvSpPr>
            <p:spPr bwMode="auto">
              <a:xfrm>
                <a:off x="259" y="330"/>
                <a:ext cx="5" cy="4"/>
              </a:xfrm>
              <a:custGeom>
                <a:avLst/>
                <a:gdLst>
                  <a:gd name="T0" fmla="*/ 0 w 17"/>
                  <a:gd name="T1" fmla="*/ 0 h 12"/>
                  <a:gd name="T2" fmla="*/ 0 w 17"/>
                  <a:gd name="T3" fmla="*/ 0 h 12"/>
                  <a:gd name="T4" fmla="*/ 0 w 17"/>
                  <a:gd name="T5" fmla="*/ 0 h 12"/>
                  <a:gd name="T6" fmla="*/ 0 w 17"/>
                  <a:gd name="T7" fmla="*/ 0 h 12"/>
                  <a:gd name="T8" fmla="*/ 0 w 17"/>
                  <a:gd name="T9" fmla="*/ 0 h 12"/>
                  <a:gd name="T10" fmla="*/ 0 w 17"/>
                  <a:gd name="T11" fmla="*/ 0 h 12"/>
                  <a:gd name="T12" fmla="*/ 0 w 17"/>
                  <a:gd name="T13" fmla="*/ 0 h 12"/>
                  <a:gd name="T14" fmla="*/ 0 w 17"/>
                  <a:gd name="T15" fmla="*/ 0 h 12"/>
                  <a:gd name="T16" fmla="*/ 0 w 17"/>
                  <a:gd name="T17" fmla="*/ 0 h 12"/>
                  <a:gd name="T18" fmla="*/ 0 w 17"/>
                  <a:gd name="T19" fmla="*/ 0 h 12"/>
                  <a:gd name="T20" fmla="*/ 0 w 17"/>
                  <a:gd name="T21" fmla="*/ 0 h 12"/>
                  <a:gd name="T22" fmla="*/ 0 w 17"/>
                  <a:gd name="T23" fmla="*/ 0 h 12"/>
                  <a:gd name="T24" fmla="*/ 0 w 17"/>
                  <a:gd name="T25" fmla="*/ 0 h 12"/>
                  <a:gd name="T26" fmla="*/ 0 w 17"/>
                  <a:gd name="T27" fmla="*/ 0 h 12"/>
                  <a:gd name="T28" fmla="*/ 0 w 17"/>
                  <a:gd name="T29" fmla="*/ 0 h 12"/>
                  <a:gd name="T30" fmla="*/ 0 w 17"/>
                  <a:gd name="T31" fmla="*/ 0 h 12"/>
                  <a:gd name="T32" fmla="*/ 0 w 17"/>
                  <a:gd name="T33" fmla="*/ 0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12">
                    <a:moveTo>
                      <a:pt x="0" y="12"/>
                    </a:moveTo>
                    <a:lnTo>
                      <a:pt x="0" y="12"/>
                    </a:lnTo>
                    <a:lnTo>
                      <a:pt x="8" y="10"/>
                    </a:lnTo>
                    <a:lnTo>
                      <a:pt x="13" y="6"/>
                    </a:lnTo>
                    <a:lnTo>
                      <a:pt x="15" y="4"/>
                    </a:lnTo>
                    <a:lnTo>
                      <a:pt x="17" y="3"/>
                    </a:lnTo>
                    <a:lnTo>
                      <a:pt x="15" y="2"/>
                    </a:lnTo>
                    <a:lnTo>
                      <a:pt x="11" y="0"/>
                    </a:lnTo>
                    <a:lnTo>
                      <a:pt x="6" y="2"/>
                    </a:lnTo>
                    <a:lnTo>
                      <a:pt x="4" y="3"/>
                    </a:lnTo>
                    <a:lnTo>
                      <a:pt x="1" y="7"/>
                    </a:lnTo>
                    <a:lnTo>
                      <a:pt x="0" y="11"/>
                    </a:lnTo>
                    <a:lnTo>
                      <a:pt x="0" y="12"/>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74" name="Freeform 107"/>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75" name="Freeform 108"/>
              <p:cNvSpPr/>
              <p:nvPr userDrawn="1"/>
            </p:nvSpPr>
            <p:spPr bwMode="auto">
              <a:xfrm>
                <a:off x="281" y="316"/>
                <a:ext cx="6" cy="3"/>
              </a:xfrm>
              <a:custGeom>
                <a:avLst/>
                <a:gdLst>
                  <a:gd name="T0" fmla="*/ 0 w 16"/>
                  <a:gd name="T1" fmla="*/ 0 h 9"/>
                  <a:gd name="T2" fmla="*/ 0 w 16"/>
                  <a:gd name="T3" fmla="*/ 0 h 9"/>
                  <a:gd name="T4" fmla="*/ 0 w 16"/>
                  <a:gd name="T5" fmla="*/ 0 h 9"/>
                  <a:gd name="T6" fmla="*/ 0 w 16"/>
                  <a:gd name="T7" fmla="*/ 0 h 9"/>
                  <a:gd name="T8" fmla="*/ 0 w 16"/>
                  <a:gd name="T9" fmla="*/ 0 h 9"/>
                  <a:gd name="T10" fmla="*/ 0 w 16"/>
                  <a:gd name="T11" fmla="*/ 0 h 9"/>
                  <a:gd name="T12" fmla="*/ 0 w 16"/>
                  <a:gd name="T13" fmla="*/ 0 h 9"/>
                  <a:gd name="T14" fmla="*/ 0 w 16"/>
                  <a:gd name="T15" fmla="*/ 0 h 9"/>
                  <a:gd name="T16" fmla="*/ 0 w 16"/>
                  <a:gd name="T17" fmla="*/ 0 h 9"/>
                  <a:gd name="T18" fmla="*/ 0 w 16"/>
                  <a:gd name="T19" fmla="*/ 0 h 9"/>
                  <a:gd name="T20" fmla="*/ 0 w 16"/>
                  <a:gd name="T21" fmla="*/ 0 h 9"/>
                  <a:gd name="T22" fmla="*/ 0 w 16"/>
                  <a:gd name="T23" fmla="*/ 0 h 9"/>
                  <a:gd name="T24" fmla="*/ 0 w 16"/>
                  <a:gd name="T25" fmla="*/ 0 h 9"/>
                  <a:gd name="T26" fmla="*/ 0 w 16"/>
                  <a:gd name="T27" fmla="*/ 0 h 9"/>
                  <a:gd name="T28" fmla="*/ 0 w 16"/>
                  <a:gd name="T29" fmla="*/ 0 h 9"/>
                  <a:gd name="T30" fmla="*/ 0 w 16"/>
                  <a:gd name="T31" fmla="*/ 0 h 9"/>
                  <a:gd name="T32" fmla="*/ 0 w 16"/>
                  <a:gd name="T33" fmla="*/ 0 h 9"/>
                  <a:gd name="T34" fmla="*/ 0 w 16"/>
                  <a:gd name="T35" fmla="*/ 0 h 9"/>
                  <a:gd name="T36" fmla="*/ 0 w 16"/>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 h="9">
                    <a:moveTo>
                      <a:pt x="0" y="9"/>
                    </a:moveTo>
                    <a:lnTo>
                      <a:pt x="0" y="9"/>
                    </a:lnTo>
                    <a:lnTo>
                      <a:pt x="6" y="8"/>
                    </a:lnTo>
                    <a:lnTo>
                      <a:pt x="8" y="8"/>
                    </a:lnTo>
                    <a:lnTo>
                      <a:pt x="11" y="7"/>
                    </a:lnTo>
                    <a:lnTo>
                      <a:pt x="13" y="5"/>
                    </a:lnTo>
                    <a:lnTo>
                      <a:pt x="16" y="3"/>
                    </a:lnTo>
                    <a:lnTo>
                      <a:pt x="16" y="2"/>
                    </a:lnTo>
                    <a:lnTo>
                      <a:pt x="15" y="2"/>
                    </a:lnTo>
                    <a:lnTo>
                      <a:pt x="12" y="0"/>
                    </a:lnTo>
                    <a:lnTo>
                      <a:pt x="8" y="2"/>
                    </a:lnTo>
                    <a:lnTo>
                      <a:pt x="6" y="3"/>
                    </a:lnTo>
                    <a:lnTo>
                      <a:pt x="3" y="5"/>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76" name="Freeform 109"/>
              <p:cNvSpPr/>
              <p:nvPr userDrawn="1"/>
            </p:nvSpPr>
            <p:spPr bwMode="auto">
              <a:xfrm>
                <a:off x="165"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2" y="12"/>
                    </a:moveTo>
                    <a:lnTo>
                      <a:pt x="0" y="9"/>
                    </a:lnTo>
                    <a:lnTo>
                      <a:pt x="0" y="8"/>
                    </a:lnTo>
                    <a:lnTo>
                      <a:pt x="0" y="7"/>
                    </a:lnTo>
                    <a:lnTo>
                      <a:pt x="3" y="5"/>
                    </a:lnTo>
                    <a:lnTo>
                      <a:pt x="10" y="3"/>
                    </a:lnTo>
                    <a:lnTo>
                      <a:pt x="11" y="0"/>
                    </a:lnTo>
                    <a:lnTo>
                      <a:pt x="12" y="1"/>
                    </a:lnTo>
                    <a:lnTo>
                      <a:pt x="11" y="7"/>
                    </a:lnTo>
                    <a:lnTo>
                      <a:pt x="7" y="12"/>
                    </a:lnTo>
                    <a:lnTo>
                      <a:pt x="6" y="16"/>
                    </a:lnTo>
                    <a:lnTo>
                      <a:pt x="4" y="17"/>
                    </a:lnTo>
                    <a:lnTo>
                      <a:pt x="3" y="16"/>
                    </a:lnTo>
                    <a:lnTo>
                      <a:pt x="2" y="14"/>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77" name="Freeform 110"/>
              <p:cNvSpPr/>
              <p:nvPr userDrawn="1"/>
            </p:nvSpPr>
            <p:spPr bwMode="auto">
              <a:xfrm>
                <a:off x="159" y="179"/>
                <a:ext cx="4" cy="5"/>
              </a:xfrm>
              <a:custGeom>
                <a:avLst/>
                <a:gdLst>
                  <a:gd name="T0" fmla="*/ 0 w 11"/>
                  <a:gd name="T1" fmla="*/ 0 h 16"/>
                  <a:gd name="T2" fmla="*/ 0 w 11"/>
                  <a:gd name="T3" fmla="*/ 0 h 16"/>
                  <a:gd name="T4" fmla="*/ 0 w 11"/>
                  <a:gd name="T5" fmla="*/ 0 h 16"/>
                  <a:gd name="T6" fmla="*/ 0 w 11"/>
                  <a:gd name="T7" fmla="*/ 0 h 16"/>
                  <a:gd name="T8" fmla="*/ 0 w 11"/>
                  <a:gd name="T9" fmla="*/ 0 h 16"/>
                  <a:gd name="T10" fmla="*/ 0 w 11"/>
                  <a:gd name="T11" fmla="*/ 0 h 16"/>
                  <a:gd name="T12" fmla="*/ 0 w 11"/>
                  <a:gd name="T13" fmla="*/ 0 h 16"/>
                  <a:gd name="T14" fmla="*/ 0 w 11"/>
                  <a:gd name="T15" fmla="*/ 0 h 16"/>
                  <a:gd name="T16" fmla="*/ 0 w 11"/>
                  <a:gd name="T17" fmla="*/ 0 h 16"/>
                  <a:gd name="T18" fmla="*/ 0 w 11"/>
                  <a:gd name="T19" fmla="*/ 0 h 16"/>
                  <a:gd name="T20" fmla="*/ 0 w 11"/>
                  <a:gd name="T21" fmla="*/ 0 h 16"/>
                  <a:gd name="T22" fmla="*/ 0 w 11"/>
                  <a:gd name="T23" fmla="*/ 0 h 16"/>
                  <a:gd name="T24" fmla="*/ 0 w 11"/>
                  <a:gd name="T25" fmla="*/ 0 h 16"/>
                  <a:gd name="T26" fmla="*/ 0 w 11"/>
                  <a:gd name="T27" fmla="*/ 0 h 16"/>
                  <a:gd name="T28" fmla="*/ 0 w 11"/>
                  <a:gd name="T29" fmla="*/ 0 h 16"/>
                  <a:gd name="T30" fmla="*/ 0 w 11"/>
                  <a:gd name="T31" fmla="*/ 0 h 16"/>
                  <a:gd name="T32" fmla="*/ 0 w 11"/>
                  <a:gd name="T33" fmla="*/ 0 h 16"/>
                  <a:gd name="T34" fmla="*/ 0 w 11"/>
                  <a:gd name="T35" fmla="*/ 0 h 16"/>
                  <a:gd name="T36" fmla="*/ 0 w 11"/>
                  <a:gd name="T37" fmla="*/ 0 h 16"/>
                  <a:gd name="T38" fmla="*/ 0 w 11"/>
                  <a:gd name="T39" fmla="*/ 0 h 16"/>
                  <a:gd name="T40" fmla="*/ 0 w 11"/>
                  <a:gd name="T41" fmla="*/ 0 h 16"/>
                  <a:gd name="T42" fmla="*/ 0 w 11"/>
                  <a:gd name="T43" fmla="*/ 0 h 16"/>
                  <a:gd name="T44" fmla="*/ 0 w 11"/>
                  <a:gd name="T45" fmla="*/ 0 h 16"/>
                  <a:gd name="T46" fmla="*/ 0 w 11"/>
                  <a:gd name="T47" fmla="*/ 0 h 1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6">
                    <a:moveTo>
                      <a:pt x="7" y="5"/>
                    </a:moveTo>
                    <a:lnTo>
                      <a:pt x="10" y="7"/>
                    </a:lnTo>
                    <a:lnTo>
                      <a:pt x="11" y="8"/>
                    </a:lnTo>
                    <a:lnTo>
                      <a:pt x="11" y="9"/>
                    </a:lnTo>
                    <a:lnTo>
                      <a:pt x="11" y="13"/>
                    </a:lnTo>
                    <a:lnTo>
                      <a:pt x="11" y="14"/>
                    </a:lnTo>
                    <a:lnTo>
                      <a:pt x="10" y="16"/>
                    </a:lnTo>
                    <a:lnTo>
                      <a:pt x="7" y="16"/>
                    </a:lnTo>
                    <a:lnTo>
                      <a:pt x="6" y="14"/>
                    </a:lnTo>
                    <a:lnTo>
                      <a:pt x="2" y="10"/>
                    </a:lnTo>
                    <a:lnTo>
                      <a:pt x="1" y="7"/>
                    </a:lnTo>
                    <a:lnTo>
                      <a:pt x="0" y="3"/>
                    </a:lnTo>
                    <a:lnTo>
                      <a:pt x="0" y="1"/>
                    </a:lnTo>
                    <a:lnTo>
                      <a:pt x="1" y="0"/>
                    </a:lnTo>
                    <a:lnTo>
                      <a:pt x="3" y="1"/>
                    </a:lnTo>
                    <a:lnTo>
                      <a:pt x="7" y="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78" name="Freeform 111"/>
              <p:cNvSpPr/>
              <p:nvPr userDrawn="1"/>
            </p:nvSpPr>
            <p:spPr bwMode="auto">
              <a:xfrm>
                <a:off x="161" y="186"/>
                <a:ext cx="6" cy="7"/>
              </a:xfrm>
              <a:custGeom>
                <a:avLst/>
                <a:gdLst>
                  <a:gd name="T0" fmla="*/ 0 w 19"/>
                  <a:gd name="T1" fmla="*/ 0 h 22"/>
                  <a:gd name="T2" fmla="*/ 0 w 19"/>
                  <a:gd name="T3" fmla="*/ 0 h 22"/>
                  <a:gd name="T4" fmla="*/ 0 w 19"/>
                  <a:gd name="T5" fmla="*/ 0 h 22"/>
                  <a:gd name="T6" fmla="*/ 0 w 19"/>
                  <a:gd name="T7" fmla="*/ 0 h 22"/>
                  <a:gd name="T8" fmla="*/ 0 w 19"/>
                  <a:gd name="T9" fmla="*/ 0 h 22"/>
                  <a:gd name="T10" fmla="*/ 0 w 19"/>
                  <a:gd name="T11" fmla="*/ 0 h 22"/>
                  <a:gd name="T12" fmla="*/ 0 w 19"/>
                  <a:gd name="T13" fmla="*/ 0 h 22"/>
                  <a:gd name="T14" fmla="*/ 0 w 19"/>
                  <a:gd name="T15" fmla="*/ 0 h 22"/>
                  <a:gd name="T16" fmla="*/ 0 w 19"/>
                  <a:gd name="T17" fmla="*/ 0 h 22"/>
                  <a:gd name="T18" fmla="*/ 0 w 19"/>
                  <a:gd name="T19" fmla="*/ 0 h 22"/>
                  <a:gd name="T20" fmla="*/ 0 w 19"/>
                  <a:gd name="T21" fmla="*/ 0 h 22"/>
                  <a:gd name="T22" fmla="*/ 0 w 19"/>
                  <a:gd name="T23" fmla="*/ 0 h 22"/>
                  <a:gd name="T24" fmla="*/ 0 w 19"/>
                  <a:gd name="T25" fmla="*/ 0 h 22"/>
                  <a:gd name="T26" fmla="*/ 0 w 19"/>
                  <a:gd name="T27" fmla="*/ 0 h 22"/>
                  <a:gd name="T28" fmla="*/ 0 w 19"/>
                  <a:gd name="T29" fmla="*/ 0 h 22"/>
                  <a:gd name="T30" fmla="*/ 0 w 19"/>
                  <a:gd name="T31" fmla="*/ 0 h 22"/>
                  <a:gd name="T32" fmla="*/ 0 w 19"/>
                  <a:gd name="T33" fmla="*/ 0 h 22"/>
                  <a:gd name="T34" fmla="*/ 0 w 19"/>
                  <a:gd name="T35" fmla="*/ 0 h 22"/>
                  <a:gd name="T36" fmla="*/ 0 w 19"/>
                  <a:gd name="T37" fmla="*/ 0 h 22"/>
                  <a:gd name="T38" fmla="*/ 0 w 19"/>
                  <a:gd name="T39" fmla="*/ 0 h 22"/>
                  <a:gd name="T40" fmla="*/ 0 w 19"/>
                  <a:gd name="T41" fmla="*/ 0 h 22"/>
                  <a:gd name="T42" fmla="*/ 0 w 19"/>
                  <a:gd name="T43" fmla="*/ 0 h 22"/>
                  <a:gd name="T44" fmla="*/ 0 w 19"/>
                  <a:gd name="T45" fmla="*/ 0 h 22"/>
                  <a:gd name="T46" fmla="*/ 0 w 19"/>
                  <a:gd name="T47" fmla="*/ 0 h 22"/>
                  <a:gd name="T48" fmla="*/ 0 w 19"/>
                  <a:gd name="T49" fmla="*/ 0 h 22"/>
                  <a:gd name="T50" fmla="*/ 0 w 19"/>
                  <a:gd name="T51" fmla="*/ 0 h 22"/>
                  <a:gd name="T52" fmla="*/ 0 w 19"/>
                  <a:gd name="T53" fmla="*/ 0 h 22"/>
                  <a:gd name="T54" fmla="*/ 0 w 19"/>
                  <a:gd name="T55" fmla="*/ 0 h 22"/>
                  <a:gd name="T56" fmla="*/ 0 w 19"/>
                  <a:gd name="T57" fmla="*/ 0 h 22"/>
                  <a:gd name="T58" fmla="*/ 0 w 19"/>
                  <a:gd name="T59" fmla="*/ 0 h 2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9" h="22">
                    <a:moveTo>
                      <a:pt x="13" y="2"/>
                    </a:moveTo>
                    <a:lnTo>
                      <a:pt x="15" y="0"/>
                    </a:lnTo>
                    <a:lnTo>
                      <a:pt x="17" y="1"/>
                    </a:lnTo>
                    <a:lnTo>
                      <a:pt x="19" y="1"/>
                    </a:lnTo>
                    <a:lnTo>
                      <a:pt x="19" y="4"/>
                    </a:lnTo>
                    <a:lnTo>
                      <a:pt x="18" y="8"/>
                    </a:lnTo>
                    <a:lnTo>
                      <a:pt x="14" y="17"/>
                    </a:lnTo>
                    <a:lnTo>
                      <a:pt x="13" y="21"/>
                    </a:lnTo>
                    <a:lnTo>
                      <a:pt x="11" y="22"/>
                    </a:lnTo>
                    <a:lnTo>
                      <a:pt x="10" y="22"/>
                    </a:lnTo>
                    <a:lnTo>
                      <a:pt x="9" y="22"/>
                    </a:lnTo>
                    <a:lnTo>
                      <a:pt x="6" y="21"/>
                    </a:lnTo>
                    <a:lnTo>
                      <a:pt x="4" y="15"/>
                    </a:lnTo>
                    <a:lnTo>
                      <a:pt x="1" y="10"/>
                    </a:lnTo>
                    <a:lnTo>
                      <a:pt x="0" y="2"/>
                    </a:lnTo>
                    <a:lnTo>
                      <a:pt x="0" y="1"/>
                    </a:lnTo>
                    <a:lnTo>
                      <a:pt x="2" y="0"/>
                    </a:lnTo>
                    <a:lnTo>
                      <a:pt x="4" y="1"/>
                    </a:lnTo>
                    <a:lnTo>
                      <a:pt x="6" y="2"/>
                    </a:lnTo>
                    <a:lnTo>
                      <a:pt x="8"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79" name="Freeform 112"/>
              <p:cNvSpPr/>
              <p:nvPr userDrawn="1"/>
            </p:nvSpPr>
            <p:spPr bwMode="auto">
              <a:xfrm>
                <a:off x="271" y="179"/>
                <a:ext cx="4" cy="5"/>
              </a:xfrm>
              <a:custGeom>
                <a:avLst/>
                <a:gdLst>
                  <a:gd name="T0" fmla="*/ 0 w 12"/>
                  <a:gd name="T1" fmla="*/ 0 h 17"/>
                  <a:gd name="T2" fmla="*/ 0 w 12"/>
                  <a:gd name="T3" fmla="*/ 0 h 17"/>
                  <a:gd name="T4" fmla="*/ 0 w 12"/>
                  <a:gd name="T5" fmla="*/ 0 h 17"/>
                  <a:gd name="T6" fmla="*/ 0 w 12"/>
                  <a:gd name="T7" fmla="*/ 0 h 17"/>
                  <a:gd name="T8" fmla="*/ 0 w 12"/>
                  <a:gd name="T9" fmla="*/ 0 h 17"/>
                  <a:gd name="T10" fmla="*/ 0 w 12"/>
                  <a:gd name="T11" fmla="*/ 0 h 17"/>
                  <a:gd name="T12" fmla="*/ 0 w 12"/>
                  <a:gd name="T13" fmla="*/ 0 h 17"/>
                  <a:gd name="T14" fmla="*/ 0 w 12"/>
                  <a:gd name="T15" fmla="*/ 0 h 17"/>
                  <a:gd name="T16" fmla="*/ 0 w 12"/>
                  <a:gd name="T17" fmla="*/ 0 h 17"/>
                  <a:gd name="T18" fmla="*/ 0 w 12"/>
                  <a:gd name="T19" fmla="*/ 0 h 17"/>
                  <a:gd name="T20" fmla="*/ 0 w 12"/>
                  <a:gd name="T21" fmla="*/ 0 h 17"/>
                  <a:gd name="T22" fmla="*/ 0 w 12"/>
                  <a:gd name="T23" fmla="*/ 0 h 17"/>
                  <a:gd name="T24" fmla="*/ 0 w 12"/>
                  <a:gd name="T25" fmla="*/ 0 h 17"/>
                  <a:gd name="T26" fmla="*/ 0 w 12"/>
                  <a:gd name="T27" fmla="*/ 0 h 17"/>
                  <a:gd name="T28" fmla="*/ 0 w 12"/>
                  <a:gd name="T29" fmla="*/ 0 h 17"/>
                  <a:gd name="T30" fmla="*/ 0 w 12"/>
                  <a:gd name="T31" fmla="*/ 0 h 17"/>
                  <a:gd name="T32" fmla="*/ 0 w 12"/>
                  <a:gd name="T33" fmla="*/ 0 h 17"/>
                  <a:gd name="T34" fmla="*/ 0 w 12"/>
                  <a:gd name="T35" fmla="*/ 0 h 17"/>
                  <a:gd name="T36" fmla="*/ 0 w 12"/>
                  <a:gd name="T37" fmla="*/ 0 h 17"/>
                  <a:gd name="T38" fmla="*/ 0 w 12"/>
                  <a:gd name="T39" fmla="*/ 0 h 17"/>
                  <a:gd name="T40" fmla="*/ 0 w 12"/>
                  <a:gd name="T41" fmla="*/ 0 h 17"/>
                  <a:gd name="T42" fmla="*/ 0 w 1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7">
                    <a:moveTo>
                      <a:pt x="3" y="13"/>
                    </a:moveTo>
                    <a:lnTo>
                      <a:pt x="0" y="9"/>
                    </a:lnTo>
                    <a:lnTo>
                      <a:pt x="0" y="8"/>
                    </a:lnTo>
                    <a:lnTo>
                      <a:pt x="1" y="7"/>
                    </a:lnTo>
                    <a:lnTo>
                      <a:pt x="3" y="5"/>
                    </a:lnTo>
                    <a:lnTo>
                      <a:pt x="9" y="3"/>
                    </a:lnTo>
                    <a:lnTo>
                      <a:pt x="10" y="0"/>
                    </a:lnTo>
                    <a:lnTo>
                      <a:pt x="12" y="1"/>
                    </a:lnTo>
                    <a:lnTo>
                      <a:pt x="10" y="7"/>
                    </a:lnTo>
                    <a:lnTo>
                      <a:pt x="8" y="12"/>
                    </a:lnTo>
                    <a:lnTo>
                      <a:pt x="5" y="16"/>
                    </a:lnTo>
                    <a:lnTo>
                      <a:pt x="4" y="17"/>
                    </a:lnTo>
                    <a:lnTo>
                      <a:pt x="3" y="16"/>
                    </a:lnTo>
                    <a:lnTo>
                      <a:pt x="1" y="14"/>
                    </a:lnTo>
                    <a:lnTo>
                      <a:pt x="3" y="1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80" name="Freeform 113"/>
              <p:cNvSpPr/>
              <p:nvPr userDrawn="1"/>
            </p:nvSpPr>
            <p:spPr bwMode="auto">
              <a:xfrm>
                <a:off x="266" y="179"/>
                <a:ext cx="3" cy="5"/>
              </a:xfrm>
              <a:custGeom>
                <a:avLst/>
                <a:gdLst>
                  <a:gd name="T0" fmla="*/ 0 w 11"/>
                  <a:gd name="T1" fmla="*/ 0 h 17"/>
                  <a:gd name="T2" fmla="*/ 0 w 11"/>
                  <a:gd name="T3" fmla="*/ 0 h 17"/>
                  <a:gd name="T4" fmla="*/ 0 w 11"/>
                  <a:gd name="T5" fmla="*/ 0 h 17"/>
                  <a:gd name="T6" fmla="*/ 0 w 11"/>
                  <a:gd name="T7" fmla="*/ 0 h 17"/>
                  <a:gd name="T8" fmla="*/ 0 w 11"/>
                  <a:gd name="T9" fmla="*/ 0 h 17"/>
                  <a:gd name="T10" fmla="*/ 0 w 11"/>
                  <a:gd name="T11" fmla="*/ 0 h 17"/>
                  <a:gd name="T12" fmla="*/ 0 w 11"/>
                  <a:gd name="T13" fmla="*/ 0 h 17"/>
                  <a:gd name="T14" fmla="*/ 0 w 11"/>
                  <a:gd name="T15" fmla="*/ 0 h 17"/>
                  <a:gd name="T16" fmla="*/ 0 w 11"/>
                  <a:gd name="T17" fmla="*/ 0 h 17"/>
                  <a:gd name="T18" fmla="*/ 0 w 11"/>
                  <a:gd name="T19" fmla="*/ 0 h 17"/>
                  <a:gd name="T20" fmla="*/ 0 w 11"/>
                  <a:gd name="T21" fmla="*/ 0 h 17"/>
                  <a:gd name="T22" fmla="*/ 0 w 11"/>
                  <a:gd name="T23" fmla="*/ 0 h 17"/>
                  <a:gd name="T24" fmla="*/ 0 w 11"/>
                  <a:gd name="T25" fmla="*/ 0 h 17"/>
                  <a:gd name="T26" fmla="*/ 0 w 11"/>
                  <a:gd name="T27" fmla="*/ 0 h 17"/>
                  <a:gd name="T28" fmla="*/ 0 w 11"/>
                  <a:gd name="T29" fmla="*/ 0 h 17"/>
                  <a:gd name="T30" fmla="*/ 0 w 11"/>
                  <a:gd name="T31" fmla="*/ 0 h 17"/>
                  <a:gd name="T32" fmla="*/ 0 w 11"/>
                  <a:gd name="T33" fmla="*/ 0 h 17"/>
                  <a:gd name="T34" fmla="*/ 0 w 11"/>
                  <a:gd name="T35" fmla="*/ 0 h 17"/>
                  <a:gd name="T36" fmla="*/ 0 w 11"/>
                  <a:gd name="T37" fmla="*/ 0 h 17"/>
                  <a:gd name="T38" fmla="*/ 0 w 11"/>
                  <a:gd name="T39" fmla="*/ 0 h 17"/>
                  <a:gd name="T40" fmla="*/ 0 w 11"/>
                  <a:gd name="T41" fmla="*/ 0 h 17"/>
                  <a:gd name="T42" fmla="*/ 0 w 11"/>
                  <a:gd name="T43" fmla="*/ 0 h 17"/>
                  <a:gd name="T44" fmla="*/ 0 w 11"/>
                  <a:gd name="T45" fmla="*/ 0 h 17"/>
                  <a:gd name="T46" fmla="*/ 0 w 11"/>
                  <a:gd name="T47" fmla="*/ 0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7">
                    <a:moveTo>
                      <a:pt x="6" y="5"/>
                    </a:moveTo>
                    <a:lnTo>
                      <a:pt x="10" y="7"/>
                    </a:lnTo>
                    <a:lnTo>
                      <a:pt x="11" y="9"/>
                    </a:lnTo>
                    <a:lnTo>
                      <a:pt x="10" y="13"/>
                    </a:lnTo>
                    <a:lnTo>
                      <a:pt x="9" y="16"/>
                    </a:lnTo>
                    <a:lnTo>
                      <a:pt x="9" y="17"/>
                    </a:lnTo>
                    <a:lnTo>
                      <a:pt x="5" y="14"/>
                    </a:lnTo>
                    <a:lnTo>
                      <a:pt x="2" y="10"/>
                    </a:lnTo>
                    <a:lnTo>
                      <a:pt x="0" y="5"/>
                    </a:lnTo>
                    <a:lnTo>
                      <a:pt x="0" y="3"/>
                    </a:lnTo>
                    <a:lnTo>
                      <a:pt x="0" y="1"/>
                    </a:lnTo>
                    <a:lnTo>
                      <a:pt x="0" y="0"/>
                    </a:lnTo>
                    <a:lnTo>
                      <a:pt x="2" y="1"/>
                    </a:lnTo>
                    <a:lnTo>
                      <a:pt x="6" y="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81" name="Freeform 114"/>
              <p:cNvSpPr/>
              <p:nvPr userDrawn="1"/>
            </p:nvSpPr>
            <p:spPr bwMode="auto">
              <a:xfrm>
                <a:off x="267" y="186"/>
                <a:ext cx="7" cy="7"/>
              </a:xfrm>
              <a:custGeom>
                <a:avLst/>
                <a:gdLst>
                  <a:gd name="T0" fmla="*/ 0 w 21"/>
                  <a:gd name="T1" fmla="*/ 0 h 22"/>
                  <a:gd name="T2" fmla="*/ 0 w 21"/>
                  <a:gd name="T3" fmla="*/ 0 h 22"/>
                  <a:gd name="T4" fmla="*/ 0 w 21"/>
                  <a:gd name="T5" fmla="*/ 0 h 22"/>
                  <a:gd name="T6" fmla="*/ 0 w 21"/>
                  <a:gd name="T7" fmla="*/ 0 h 22"/>
                  <a:gd name="T8" fmla="*/ 0 w 21"/>
                  <a:gd name="T9" fmla="*/ 0 h 22"/>
                  <a:gd name="T10" fmla="*/ 0 w 21"/>
                  <a:gd name="T11" fmla="*/ 0 h 22"/>
                  <a:gd name="T12" fmla="*/ 0 w 21"/>
                  <a:gd name="T13" fmla="*/ 0 h 22"/>
                  <a:gd name="T14" fmla="*/ 0 w 21"/>
                  <a:gd name="T15" fmla="*/ 0 h 22"/>
                  <a:gd name="T16" fmla="*/ 0 w 21"/>
                  <a:gd name="T17" fmla="*/ 0 h 22"/>
                  <a:gd name="T18" fmla="*/ 0 w 21"/>
                  <a:gd name="T19" fmla="*/ 0 h 22"/>
                  <a:gd name="T20" fmla="*/ 0 w 21"/>
                  <a:gd name="T21" fmla="*/ 0 h 22"/>
                  <a:gd name="T22" fmla="*/ 0 w 21"/>
                  <a:gd name="T23" fmla="*/ 0 h 22"/>
                  <a:gd name="T24" fmla="*/ 0 w 21"/>
                  <a:gd name="T25" fmla="*/ 0 h 22"/>
                  <a:gd name="T26" fmla="*/ 0 w 21"/>
                  <a:gd name="T27" fmla="*/ 0 h 22"/>
                  <a:gd name="T28" fmla="*/ 0 w 21"/>
                  <a:gd name="T29" fmla="*/ 0 h 22"/>
                  <a:gd name="T30" fmla="*/ 0 w 21"/>
                  <a:gd name="T31" fmla="*/ 0 h 22"/>
                  <a:gd name="T32" fmla="*/ 0 w 21"/>
                  <a:gd name="T33" fmla="*/ 0 h 22"/>
                  <a:gd name="T34" fmla="*/ 0 w 21"/>
                  <a:gd name="T35" fmla="*/ 0 h 22"/>
                  <a:gd name="T36" fmla="*/ 0 w 21"/>
                  <a:gd name="T37" fmla="*/ 0 h 22"/>
                  <a:gd name="T38" fmla="*/ 0 w 21"/>
                  <a:gd name="T39" fmla="*/ 0 h 22"/>
                  <a:gd name="T40" fmla="*/ 0 w 21"/>
                  <a:gd name="T41" fmla="*/ 0 h 22"/>
                  <a:gd name="T42" fmla="*/ 0 w 21"/>
                  <a:gd name="T43" fmla="*/ 0 h 22"/>
                  <a:gd name="T44" fmla="*/ 0 w 21"/>
                  <a:gd name="T45" fmla="*/ 0 h 22"/>
                  <a:gd name="T46" fmla="*/ 0 w 21"/>
                  <a:gd name="T47" fmla="*/ 0 h 22"/>
                  <a:gd name="T48" fmla="*/ 0 w 21"/>
                  <a:gd name="T49" fmla="*/ 0 h 22"/>
                  <a:gd name="T50" fmla="*/ 0 w 21"/>
                  <a:gd name="T51" fmla="*/ 0 h 22"/>
                  <a:gd name="T52" fmla="*/ 0 w 21"/>
                  <a:gd name="T53" fmla="*/ 0 h 22"/>
                  <a:gd name="T54" fmla="*/ 0 w 21"/>
                  <a:gd name="T55" fmla="*/ 0 h 22"/>
                  <a:gd name="T56" fmla="*/ 0 w 21"/>
                  <a:gd name="T57" fmla="*/ 0 h 22"/>
                  <a:gd name="T58" fmla="*/ 0 w 21"/>
                  <a:gd name="T59" fmla="*/ 0 h 22"/>
                  <a:gd name="T60" fmla="*/ 0 w 21"/>
                  <a:gd name="T61" fmla="*/ 0 h 2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 h="22">
                    <a:moveTo>
                      <a:pt x="13" y="2"/>
                    </a:moveTo>
                    <a:lnTo>
                      <a:pt x="16" y="0"/>
                    </a:lnTo>
                    <a:lnTo>
                      <a:pt x="17" y="0"/>
                    </a:lnTo>
                    <a:lnTo>
                      <a:pt x="20" y="1"/>
                    </a:lnTo>
                    <a:lnTo>
                      <a:pt x="21" y="4"/>
                    </a:lnTo>
                    <a:lnTo>
                      <a:pt x="20" y="6"/>
                    </a:lnTo>
                    <a:lnTo>
                      <a:pt x="19" y="9"/>
                    </a:lnTo>
                    <a:lnTo>
                      <a:pt x="16" y="17"/>
                    </a:lnTo>
                    <a:lnTo>
                      <a:pt x="15" y="21"/>
                    </a:lnTo>
                    <a:lnTo>
                      <a:pt x="11" y="22"/>
                    </a:lnTo>
                    <a:lnTo>
                      <a:pt x="9" y="22"/>
                    </a:lnTo>
                    <a:lnTo>
                      <a:pt x="8" y="21"/>
                    </a:lnTo>
                    <a:lnTo>
                      <a:pt x="4" y="15"/>
                    </a:lnTo>
                    <a:lnTo>
                      <a:pt x="3" y="10"/>
                    </a:lnTo>
                    <a:lnTo>
                      <a:pt x="0" y="2"/>
                    </a:lnTo>
                    <a:lnTo>
                      <a:pt x="0" y="1"/>
                    </a:lnTo>
                    <a:lnTo>
                      <a:pt x="3" y="0"/>
                    </a:lnTo>
                    <a:lnTo>
                      <a:pt x="6" y="1"/>
                    </a:lnTo>
                    <a:lnTo>
                      <a:pt x="7" y="2"/>
                    </a:lnTo>
                    <a:lnTo>
                      <a:pt x="9"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82" name="Freeform 115"/>
              <p:cNvSpPr/>
              <p:nvPr userDrawn="1"/>
            </p:nvSpPr>
            <p:spPr bwMode="auto">
              <a:xfrm>
                <a:off x="160" y="285"/>
                <a:ext cx="4" cy="5"/>
              </a:xfrm>
              <a:custGeom>
                <a:avLst/>
                <a:gdLst>
                  <a:gd name="T0" fmla="*/ 0 w 11"/>
                  <a:gd name="T1" fmla="*/ 0 h 13"/>
                  <a:gd name="T2" fmla="*/ 0 w 11"/>
                  <a:gd name="T3" fmla="*/ 0 h 13"/>
                  <a:gd name="T4" fmla="*/ 0 w 11"/>
                  <a:gd name="T5" fmla="*/ 0 h 13"/>
                  <a:gd name="T6" fmla="*/ 0 w 11"/>
                  <a:gd name="T7" fmla="*/ 0 h 13"/>
                  <a:gd name="T8" fmla="*/ 0 w 11"/>
                  <a:gd name="T9" fmla="*/ 0 h 13"/>
                  <a:gd name="T10" fmla="*/ 0 w 11"/>
                  <a:gd name="T11" fmla="*/ 0 h 13"/>
                  <a:gd name="T12" fmla="*/ 0 w 11"/>
                  <a:gd name="T13" fmla="*/ 0 h 13"/>
                  <a:gd name="T14" fmla="*/ 0 w 11"/>
                  <a:gd name="T15" fmla="*/ 0 h 13"/>
                  <a:gd name="T16" fmla="*/ 0 w 11"/>
                  <a:gd name="T17" fmla="*/ 0 h 13"/>
                  <a:gd name="T18" fmla="*/ 0 w 11"/>
                  <a:gd name="T19" fmla="*/ 0 h 13"/>
                  <a:gd name="T20" fmla="*/ 0 w 11"/>
                  <a:gd name="T21" fmla="*/ 0 h 13"/>
                  <a:gd name="T22" fmla="*/ 0 w 11"/>
                  <a:gd name="T23" fmla="*/ 0 h 13"/>
                  <a:gd name="T24" fmla="*/ 0 w 11"/>
                  <a:gd name="T25" fmla="*/ 0 h 13"/>
                  <a:gd name="T26" fmla="*/ 0 w 11"/>
                  <a:gd name="T27" fmla="*/ 0 h 13"/>
                  <a:gd name="T28" fmla="*/ 0 w 11"/>
                  <a:gd name="T29" fmla="*/ 0 h 13"/>
                  <a:gd name="T30" fmla="*/ 0 w 11"/>
                  <a:gd name="T31" fmla="*/ 0 h 13"/>
                  <a:gd name="T32" fmla="*/ 0 w 11"/>
                  <a:gd name="T33" fmla="*/ 0 h 13"/>
                  <a:gd name="T34" fmla="*/ 0 w 11"/>
                  <a:gd name="T35" fmla="*/ 0 h 13"/>
                  <a:gd name="T36" fmla="*/ 0 w 11"/>
                  <a:gd name="T37" fmla="*/ 0 h 13"/>
                  <a:gd name="T38" fmla="*/ 0 w 11"/>
                  <a:gd name="T39" fmla="*/ 0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 h="13">
                    <a:moveTo>
                      <a:pt x="1" y="4"/>
                    </a:moveTo>
                    <a:lnTo>
                      <a:pt x="0" y="1"/>
                    </a:lnTo>
                    <a:lnTo>
                      <a:pt x="0" y="0"/>
                    </a:lnTo>
                    <a:lnTo>
                      <a:pt x="1" y="0"/>
                    </a:lnTo>
                    <a:lnTo>
                      <a:pt x="3" y="1"/>
                    </a:lnTo>
                    <a:lnTo>
                      <a:pt x="5" y="1"/>
                    </a:lnTo>
                    <a:lnTo>
                      <a:pt x="9" y="4"/>
                    </a:lnTo>
                    <a:lnTo>
                      <a:pt x="11" y="7"/>
                    </a:lnTo>
                    <a:lnTo>
                      <a:pt x="11" y="9"/>
                    </a:lnTo>
                    <a:lnTo>
                      <a:pt x="11" y="12"/>
                    </a:lnTo>
                    <a:lnTo>
                      <a:pt x="9" y="13"/>
                    </a:lnTo>
                    <a:lnTo>
                      <a:pt x="5" y="10"/>
                    </a:lnTo>
                    <a:lnTo>
                      <a:pt x="4" y="8"/>
                    </a:lnTo>
                    <a:lnTo>
                      <a:pt x="1" y="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83" name="Freeform 116"/>
              <p:cNvSpPr/>
              <p:nvPr userDrawn="1"/>
            </p:nvSpPr>
            <p:spPr bwMode="auto">
              <a:xfrm>
                <a:off x="166" y="285"/>
                <a:ext cx="3" cy="5"/>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3">
                    <a:moveTo>
                      <a:pt x="5" y="8"/>
                    </a:moveTo>
                    <a:lnTo>
                      <a:pt x="3" y="12"/>
                    </a:lnTo>
                    <a:lnTo>
                      <a:pt x="1" y="13"/>
                    </a:lnTo>
                    <a:lnTo>
                      <a:pt x="0" y="12"/>
                    </a:lnTo>
                    <a:lnTo>
                      <a:pt x="0" y="8"/>
                    </a:lnTo>
                    <a:lnTo>
                      <a:pt x="0" y="5"/>
                    </a:lnTo>
                    <a:lnTo>
                      <a:pt x="0" y="4"/>
                    </a:lnTo>
                    <a:lnTo>
                      <a:pt x="3" y="3"/>
                    </a:lnTo>
                    <a:lnTo>
                      <a:pt x="7" y="1"/>
                    </a:lnTo>
                    <a:lnTo>
                      <a:pt x="9" y="0"/>
                    </a:lnTo>
                    <a:lnTo>
                      <a:pt x="10" y="0"/>
                    </a:lnTo>
                    <a:lnTo>
                      <a:pt x="10" y="1"/>
                    </a:lnTo>
                    <a:lnTo>
                      <a:pt x="9" y="4"/>
                    </a:lnTo>
                    <a:lnTo>
                      <a:pt x="5" y="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84" name="Freeform 117"/>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85" name="Freeform 118"/>
              <p:cNvSpPr/>
              <p:nvPr userDrawn="1"/>
            </p:nvSpPr>
            <p:spPr bwMode="auto">
              <a:xfrm>
                <a:off x="161" y="291"/>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w 20"/>
                  <a:gd name="T13" fmla="*/ 0 h 18"/>
                  <a:gd name="T14" fmla="*/ 0 w 20"/>
                  <a:gd name="T15" fmla="*/ 0 h 18"/>
                  <a:gd name="T16" fmla="*/ 0 w 20"/>
                  <a:gd name="T17" fmla="*/ 0 h 18"/>
                  <a:gd name="T18" fmla="*/ 0 w 20"/>
                  <a:gd name="T19" fmla="*/ 0 h 18"/>
                  <a:gd name="T20" fmla="*/ 0 w 20"/>
                  <a:gd name="T21" fmla="*/ 0 h 18"/>
                  <a:gd name="T22" fmla="*/ 0 w 20"/>
                  <a:gd name="T23" fmla="*/ 0 h 18"/>
                  <a:gd name="T24" fmla="*/ 0 w 20"/>
                  <a:gd name="T25" fmla="*/ 0 h 18"/>
                  <a:gd name="T26" fmla="*/ 0 w 20"/>
                  <a:gd name="T27" fmla="*/ 0 h 18"/>
                  <a:gd name="T28" fmla="*/ 0 w 20"/>
                  <a:gd name="T29" fmla="*/ 0 h 18"/>
                  <a:gd name="T30" fmla="*/ 0 w 20"/>
                  <a:gd name="T31" fmla="*/ 0 h 18"/>
                  <a:gd name="T32" fmla="*/ 0 w 20"/>
                  <a:gd name="T33" fmla="*/ 0 h 18"/>
                  <a:gd name="T34" fmla="*/ 0 w 20"/>
                  <a:gd name="T35" fmla="*/ 0 h 18"/>
                  <a:gd name="T36" fmla="*/ 0 w 20"/>
                  <a:gd name="T37" fmla="*/ 0 h 18"/>
                  <a:gd name="T38" fmla="*/ 0 w 20"/>
                  <a:gd name="T39" fmla="*/ 0 h 18"/>
                  <a:gd name="T40" fmla="*/ 0 w 20"/>
                  <a:gd name="T41" fmla="*/ 0 h 18"/>
                  <a:gd name="T42" fmla="*/ 0 w 20"/>
                  <a:gd name="T43" fmla="*/ 0 h 18"/>
                  <a:gd name="T44" fmla="*/ 0 w 20"/>
                  <a:gd name="T45" fmla="*/ 0 h 18"/>
                  <a:gd name="T46" fmla="*/ 0 w 20"/>
                  <a:gd name="T47" fmla="*/ 0 h 18"/>
                  <a:gd name="T48" fmla="*/ 0 w 20"/>
                  <a:gd name="T49" fmla="*/ 0 h 18"/>
                  <a:gd name="T50" fmla="*/ 0 w 20"/>
                  <a:gd name="T51" fmla="*/ 0 h 18"/>
                  <a:gd name="T52" fmla="*/ 0 w 20"/>
                  <a:gd name="T53" fmla="*/ 0 h 18"/>
                  <a:gd name="T54" fmla="*/ 0 w 20"/>
                  <a:gd name="T55" fmla="*/ 0 h 18"/>
                  <a:gd name="T56" fmla="*/ 0 w 20"/>
                  <a:gd name="T57" fmla="*/ 0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 h="18">
                    <a:moveTo>
                      <a:pt x="13" y="2"/>
                    </a:moveTo>
                    <a:lnTo>
                      <a:pt x="16" y="1"/>
                    </a:lnTo>
                    <a:lnTo>
                      <a:pt x="17" y="1"/>
                    </a:lnTo>
                    <a:lnTo>
                      <a:pt x="20" y="1"/>
                    </a:lnTo>
                    <a:lnTo>
                      <a:pt x="20" y="4"/>
                    </a:lnTo>
                    <a:lnTo>
                      <a:pt x="18" y="6"/>
                    </a:lnTo>
                    <a:lnTo>
                      <a:pt x="16" y="12"/>
                    </a:lnTo>
                    <a:lnTo>
                      <a:pt x="13" y="17"/>
                    </a:lnTo>
                    <a:lnTo>
                      <a:pt x="10" y="18"/>
                    </a:lnTo>
                    <a:lnTo>
                      <a:pt x="8" y="18"/>
                    </a:lnTo>
                    <a:lnTo>
                      <a:pt x="7" y="15"/>
                    </a:lnTo>
                    <a:lnTo>
                      <a:pt x="1" y="8"/>
                    </a:lnTo>
                    <a:lnTo>
                      <a:pt x="0" y="4"/>
                    </a:lnTo>
                    <a:lnTo>
                      <a:pt x="0" y="1"/>
                    </a:lnTo>
                    <a:lnTo>
                      <a:pt x="3" y="0"/>
                    </a:lnTo>
                    <a:lnTo>
                      <a:pt x="4" y="1"/>
                    </a:lnTo>
                    <a:lnTo>
                      <a:pt x="7" y="1"/>
                    </a:lnTo>
                    <a:lnTo>
                      <a:pt x="10" y="2"/>
                    </a:lnTo>
                    <a:lnTo>
                      <a:pt x="13" y="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86" name="Freeform 119"/>
              <p:cNvSpPr/>
              <p:nvPr userDrawn="1"/>
            </p:nvSpPr>
            <p:spPr bwMode="auto">
              <a:xfrm>
                <a:off x="264" y="285"/>
                <a:ext cx="4" cy="4"/>
              </a:xfrm>
              <a:custGeom>
                <a:avLst/>
                <a:gdLst>
                  <a:gd name="T0" fmla="*/ 0 w 10"/>
                  <a:gd name="T1" fmla="*/ 0 h 13"/>
                  <a:gd name="T2" fmla="*/ 0 w 10"/>
                  <a:gd name="T3" fmla="*/ 0 h 13"/>
                  <a:gd name="T4" fmla="*/ 0 w 10"/>
                  <a:gd name="T5" fmla="*/ 0 h 13"/>
                  <a:gd name="T6" fmla="*/ 0 w 10"/>
                  <a:gd name="T7" fmla="*/ 0 h 13"/>
                  <a:gd name="T8" fmla="*/ 0 w 10"/>
                  <a:gd name="T9" fmla="*/ 0 h 13"/>
                  <a:gd name="T10" fmla="*/ 0 w 10"/>
                  <a:gd name="T11" fmla="*/ 0 h 13"/>
                  <a:gd name="T12" fmla="*/ 0 w 10"/>
                  <a:gd name="T13" fmla="*/ 0 h 13"/>
                  <a:gd name="T14" fmla="*/ 0 w 10"/>
                  <a:gd name="T15" fmla="*/ 0 h 13"/>
                  <a:gd name="T16" fmla="*/ 0 w 10"/>
                  <a:gd name="T17" fmla="*/ 0 h 13"/>
                  <a:gd name="T18" fmla="*/ 0 w 10"/>
                  <a:gd name="T19" fmla="*/ 0 h 13"/>
                  <a:gd name="T20" fmla="*/ 0 w 10"/>
                  <a:gd name="T21" fmla="*/ 0 h 13"/>
                  <a:gd name="T22" fmla="*/ 0 w 10"/>
                  <a:gd name="T23" fmla="*/ 0 h 13"/>
                  <a:gd name="T24" fmla="*/ 0 w 10"/>
                  <a:gd name="T25" fmla="*/ 0 h 13"/>
                  <a:gd name="T26" fmla="*/ 0 w 10"/>
                  <a:gd name="T27" fmla="*/ 0 h 13"/>
                  <a:gd name="T28" fmla="*/ 0 w 10"/>
                  <a:gd name="T29" fmla="*/ 0 h 13"/>
                  <a:gd name="T30" fmla="*/ 0 w 10"/>
                  <a:gd name="T31" fmla="*/ 0 h 13"/>
                  <a:gd name="T32" fmla="*/ 0 w 10"/>
                  <a:gd name="T33" fmla="*/ 0 h 13"/>
                  <a:gd name="T34" fmla="*/ 0 w 10"/>
                  <a:gd name="T35" fmla="*/ 0 h 13"/>
                  <a:gd name="T36" fmla="*/ 0 w 10"/>
                  <a:gd name="T37" fmla="*/ 0 h 13"/>
                  <a:gd name="T38" fmla="*/ 0 w 10"/>
                  <a:gd name="T39" fmla="*/ 0 h 13"/>
                  <a:gd name="T40" fmla="*/ 0 w 10"/>
                  <a:gd name="T41" fmla="*/ 0 h 13"/>
                  <a:gd name="T42" fmla="*/ 0 w 10"/>
                  <a:gd name="T43" fmla="*/ 0 h 13"/>
                  <a:gd name="T44" fmla="*/ 0 w 10"/>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 h="13">
                    <a:moveTo>
                      <a:pt x="1" y="0"/>
                    </a:moveTo>
                    <a:lnTo>
                      <a:pt x="2" y="1"/>
                    </a:lnTo>
                    <a:lnTo>
                      <a:pt x="6" y="4"/>
                    </a:lnTo>
                    <a:lnTo>
                      <a:pt x="9" y="5"/>
                    </a:lnTo>
                    <a:lnTo>
                      <a:pt x="10" y="6"/>
                    </a:lnTo>
                    <a:lnTo>
                      <a:pt x="10" y="8"/>
                    </a:lnTo>
                    <a:lnTo>
                      <a:pt x="9" y="10"/>
                    </a:lnTo>
                    <a:lnTo>
                      <a:pt x="7" y="13"/>
                    </a:lnTo>
                    <a:lnTo>
                      <a:pt x="6" y="13"/>
                    </a:lnTo>
                    <a:lnTo>
                      <a:pt x="5" y="11"/>
                    </a:lnTo>
                    <a:lnTo>
                      <a:pt x="2" y="8"/>
                    </a:lnTo>
                    <a:lnTo>
                      <a:pt x="0" y="1"/>
                    </a:lnTo>
                    <a:lnTo>
                      <a:pt x="0"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87" name="Freeform 120"/>
              <p:cNvSpPr/>
              <p:nvPr userDrawn="1"/>
            </p:nvSpPr>
            <p:spPr bwMode="auto">
              <a:xfrm>
                <a:off x="269" y="285"/>
                <a:ext cx="4" cy="5"/>
              </a:xfrm>
              <a:custGeom>
                <a:avLst/>
                <a:gdLst>
                  <a:gd name="T0" fmla="*/ 0 w 12"/>
                  <a:gd name="T1" fmla="*/ 0 h 13"/>
                  <a:gd name="T2" fmla="*/ 0 w 12"/>
                  <a:gd name="T3" fmla="*/ 0 h 13"/>
                  <a:gd name="T4" fmla="*/ 0 w 12"/>
                  <a:gd name="T5" fmla="*/ 0 h 13"/>
                  <a:gd name="T6" fmla="*/ 0 w 12"/>
                  <a:gd name="T7" fmla="*/ 0 h 13"/>
                  <a:gd name="T8" fmla="*/ 0 w 12"/>
                  <a:gd name="T9" fmla="*/ 0 h 13"/>
                  <a:gd name="T10" fmla="*/ 0 w 12"/>
                  <a:gd name="T11" fmla="*/ 0 h 13"/>
                  <a:gd name="T12" fmla="*/ 0 w 12"/>
                  <a:gd name="T13" fmla="*/ 0 h 13"/>
                  <a:gd name="T14" fmla="*/ 0 w 12"/>
                  <a:gd name="T15" fmla="*/ 0 h 13"/>
                  <a:gd name="T16" fmla="*/ 0 w 12"/>
                  <a:gd name="T17" fmla="*/ 0 h 13"/>
                  <a:gd name="T18" fmla="*/ 0 w 12"/>
                  <a:gd name="T19" fmla="*/ 0 h 13"/>
                  <a:gd name="T20" fmla="*/ 0 w 12"/>
                  <a:gd name="T21" fmla="*/ 0 h 13"/>
                  <a:gd name="T22" fmla="*/ 0 w 12"/>
                  <a:gd name="T23" fmla="*/ 0 h 13"/>
                  <a:gd name="T24" fmla="*/ 0 w 12"/>
                  <a:gd name="T25" fmla="*/ 0 h 13"/>
                  <a:gd name="T26" fmla="*/ 0 w 12"/>
                  <a:gd name="T27" fmla="*/ 0 h 13"/>
                  <a:gd name="T28" fmla="*/ 0 w 12"/>
                  <a:gd name="T29" fmla="*/ 0 h 13"/>
                  <a:gd name="T30" fmla="*/ 0 w 12"/>
                  <a:gd name="T31" fmla="*/ 0 h 13"/>
                  <a:gd name="T32" fmla="*/ 0 w 12"/>
                  <a:gd name="T33" fmla="*/ 0 h 13"/>
                  <a:gd name="T34" fmla="*/ 0 w 12"/>
                  <a:gd name="T35" fmla="*/ 0 h 13"/>
                  <a:gd name="T36" fmla="*/ 0 w 12"/>
                  <a:gd name="T37" fmla="*/ 0 h 13"/>
                  <a:gd name="T38" fmla="*/ 0 w 12"/>
                  <a:gd name="T39" fmla="*/ 0 h 13"/>
                  <a:gd name="T40" fmla="*/ 0 w 12"/>
                  <a:gd name="T41" fmla="*/ 0 h 13"/>
                  <a:gd name="T42" fmla="*/ 0 w 12"/>
                  <a:gd name="T43" fmla="*/ 0 h 13"/>
                  <a:gd name="T44" fmla="*/ 0 w 12"/>
                  <a:gd name="T45" fmla="*/ 0 h 13"/>
                  <a:gd name="T46" fmla="*/ 0 w 12"/>
                  <a:gd name="T47" fmla="*/ 0 h 13"/>
                  <a:gd name="T48" fmla="*/ 0 w 12"/>
                  <a:gd name="T49" fmla="*/ 0 h 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 h="13">
                    <a:moveTo>
                      <a:pt x="9" y="5"/>
                    </a:moveTo>
                    <a:lnTo>
                      <a:pt x="5" y="9"/>
                    </a:lnTo>
                    <a:lnTo>
                      <a:pt x="4" y="13"/>
                    </a:lnTo>
                    <a:lnTo>
                      <a:pt x="2" y="13"/>
                    </a:lnTo>
                    <a:lnTo>
                      <a:pt x="1" y="13"/>
                    </a:lnTo>
                    <a:lnTo>
                      <a:pt x="1" y="12"/>
                    </a:lnTo>
                    <a:lnTo>
                      <a:pt x="0" y="8"/>
                    </a:lnTo>
                    <a:lnTo>
                      <a:pt x="0" y="5"/>
                    </a:lnTo>
                    <a:lnTo>
                      <a:pt x="1" y="4"/>
                    </a:lnTo>
                    <a:lnTo>
                      <a:pt x="5" y="3"/>
                    </a:lnTo>
                    <a:lnTo>
                      <a:pt x="9" y="0"/>
                    </a:lnTo>
                    <a:lnTo>
                      <a:pt x="10" y="0"/>
                    </a:lnTo>
                    <a:lnTo>
                      <a:pt x="12" y="1"/>
                    </a:lnTo>
                    <a:lnTo>
                      <a:pt x="9" y="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88" name="Freeform 121"/>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89" name="Freeform 122"/>
              <p:cNvSpPr/>
              <p:nvPr userDrawn="1"/>
            </p:nvSpPr>
            <p:spPr bwMode="auto">
              <a:xfrm>
                <a:off x="265" y="291"/>
                <a:ext cx="7" cy="6"/>
              </a:xfrm>
              <a:custGeom>
                <a:avLst/>
                <a:gdLst>
                  <a:gd name="T0" fmla="*/ 0 w 20"/>
                  <a:gd name="T1" fmla="*/ 0 h 19"/>
                  <a:gd name="T2" fmla="*/ 0 w 20"/>
                  <a:gd name="T3" fmla="*/ 0 h 19"/>
                  <a:gd name="T4" fmla="*/ 0 w 20"/>
                  <a:gd name="T5" fmla="*/ 0 h 19"/>
                  <a:gd name="T6" fmla="*/ 0 w 20"/>
                  <a:gd name="T7" fmla="*/ 0 h 19"/>
                  <a:gd name="T8" fmla="*/ 0 w 20"/>
                  <a:gd name="T9" fmla="*/ 0 h 19"/>
                  <a:gd name="T10" fmla="*/ 0 w 20"/>
                  <a:gd name="T11" fmla="*/ 0 h 19"/>
                  <a:gd name="T12" fmla="*/ 0 w 20"/>
                  <a:gd name="T13" fmla="*/ 0 h 19"/>
                  <a:gd name="T14" fmla="*/ 0 w 20"/>
                  <a:gd name="T15" fmla="*/ 0 h 19"/>
                  <a:gd name="T16" fmla="*/ 0 w 20"/>
                  <a:gd name="T17" fmla="*/ 0 h 19"/>
                  <a:gd name="T18" fmla="*/ 0 w 20"/>
                  <a:gd name="T19" fmla="*/ 0 h 19"/>
                  <a:gd name="T20" fmla="*/ 0 w 20"/>
                  <a:gd name="T21" fmla="*/ 0 h 19"/>
                  <a:gd name="T22" fmla="*/ 0 w 20"/>
                  <a:gd name="T23" fmla="*/ 0 h 19"/>
                  <a:gd name="T24" fmla="*/ 0 w 20"/>
                  <a:gd name="T25" fmla="*/ 0 h 19"/>
                  <a:gd name="T26" fmla="*/ 0 w 20"/>
                  <a:gd name="T27" fmla="*/ 0 h 19"/>
                  <a:gd name="T28" fmla="*/ 0 w 20"/>
                  <a:gd name="T29" fmla="*/ 0 h 19"/>
                  <a:gd name="T30" fmla="*/ 0 w 20"/>
                  <a:gd name="T31" fmla="*/ 0 h 19"/>
                  <a:gd name="T32" fmla="*/ 0 w 20"/>
                  <a:gd name="T33" fmla="*/ 0 h 19"/>
                  <a:gd name="T34" fmla="*/ 0 w 20"/>
                  <a:gd name="T35" fmla="*/ 0 h 19"/>
                  <a:gd name="T36" fmla="*/ 0 w 20"/>
                  <a:gd name="T37" fmla="*/ 0 h 19"/>
                  <a:gd name="T38" fmla="*/ 0 w 20"/>
                  <a:gd name="T39" fmla="*/ 0 h 19"/>
                  <a:gd name="T40" fmla="*/ 0 w 20"/>
                  <a:gd name="T41" fmla="*/ 0 h 19"/>
                  <a:gd name="T42" fmla="*/ 0 w 20"/>
                  <a:gd name="T43" fmla="*/ 0 h 19"/>
                  <a:gd name="T44" fmla="*/ 0 w 20"/>
                  <a:gd name="T45" fmla="*/ 0 h 19"/>
                  <a:gd name="T46" fmla="*/ 0 w 20"/>
                  <a:gd name="T47" fmla="*/ 0 h 19"/>
                  <a:gd name="T48" fmla="*/ 0 w 20"/>
                  <a:gd name="T49" fmla="*/ 0 h 19"/>
                  <a:gd name="T50" fmla="*/ 0 w 20"/>
                  <a:gd name="T51" fmla="*/ 0 h 19"/>
                  <a:gd name="T52" fmla="*/ 0 w 20"/>
                  <a:gd name="T53" fmla="*/ 0 h 19"/>
                  <a:gd name="T54" fmla="*/ 0 w 20"/>
                  <a:gd name="T55" fmla="*/ 0 h 19"/>
                  <a:gd name="T56" fmla="*/ 0 w 20"/>
                  <a:gd name="T57" fmla="*/ 0 h 19"/>
                  <a:gd name="T58" fmla="*/ 0 w 20"/>
                  <a:gd name="T59" fmla="*/ 0 h 19"/>
                  <a:gd name="T60" fmla="*/ 0 w 20"/>
                  <a:gd name="T61" fmla="*/ 0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 h="19">
                    <a:moveTo>
                      <a:pt x="4" y="1"/>
                    </a:moveTo>
                    <a:lnTo>
                      <a:pt x="7" y="2"/>
                    </a:lnTo>
                    <a:lnTo>
                      <a:pt x="9" y="2"/>
                    </a:lnTo>
                    <a:lnTo>
                      <a:pt x="13" y="2"/>
                    </a:lnTo>
                    <a:lnTo>
                      <a:pt x="16" y="1"/>
                    </a:lnTo>
                    <a:lnTo>
                      <a:pt x="17" y="1"/>
                    </a:lnTo>
                    <a:lnTo>
                      <a:pt x="18" y="1"/>
                    </a:lnTo>
                    <a:lnTo>
                      <a:pt x="20" y="3"/>
                    </a:lnTo>
                    <a:lnTo>
                      <a:pt x="18" y="7"/>
                    </a:lnTo>
                    <a:lnTo>
                      <a:pt x="14" y="13"/>
                    </a:lnTo>
                    <a:lnTo>
                      <a:pt x="13" y="16"/>
                    </a:lnTo>
                    <a:lnTo>
                      <a:pt x="11" y="19"/>
                    </a:lnTo>
                    <a:lnTo>
                      <a:pt x="9" y="19"/>
                    </a:lnTo>
                    <a:lnTo>
                      <a:pt x="8" y="19"/>
                    </a:lnTo>
                    <a:lnTo>
                      <a:pt x="7" y="18"/>
                    </a:lnTo>
                    <a:lnTo>
                      <a:pt x="3" y="13"/>
                    </a:lnTo>
                    <a:lnTo>
                      <a:pt x="0" y="6"/>
                    </a:lnTo>
                    <a:lnTo>
                      <a:pt x="0" y="3"/>
                    </a:lnTo>
                    <a:lnTo>
                      <a:pt x="0" y="1"/>
                    </a:lnTo>
                    <a:lnTo>
                      <a:pt x="3" y="0"/>
                    </a:lnTo>
                    <a:lnTo>
                      <a:pt x="4"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90" name="Freeform 123"/>
              <p:cNvSpPr/>
              <p:nvPr userDrawn="1"/>
            </p:nvSpPr>
            <p:spPr bwMode="auto">
              <a:xfrm>
                <a:off x="163" y="188"/>
                <a:ext cx="2"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 h="13">
                    <a:moveTo>
                      <a:pt x="4" y="0"/>
                    </a:moveTo>
                    <a:lnTo>
                      <a:pt x="1" y="0"/>
                    </a:lnTo>
                    <a:lnTo>
                      <a:pt x="1" y="2"/>
                    </a:lnTo>
                    <a:lnTo>
                      <a:pt x="0" y="3"/>
                    </a:lnTo>
                    <a:lnTo>
                      <a:pt x="1" y="7"/>
                    </a:lnTo>
                    <a:lnTo>
                      <a:pt x="3" y="9"/>
                    </a:lnTo>
                    <a:lnTo>
                      <a:pt x="3" y="12"/>
                    </a:lnTo>
                    <a:lnTo>
                      <a:pt x="5" y="13"/>
                    </a:lnTo>
                    <a:lnTo>
                      <a:pt x="6" y="12"/>
                    </a:lnTo>
                    <a:lnTo>
                      <a:pt x="8" y="9"/>
                    </a:lnTo>
                    <a:lnTo>
                      <a:pt x="8" y="5"/>
                    </a:lnTo>
                    <a:lnTo>
                      <a:pt x="8" y="2"/>
                    </a:lnTo>
                    <a:lnTo>
                      <a:pt x="8" y="0"/>
                    </a:lnTo>
                    <a:lnTo>
                      <a:pt x="6"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91" name="Freeform 124"/>
              <p:cNvSpPr/>
              <p:nvPr userDrawn="1"/>
            </p:nvSpPr>
            <p:spPr bwMode="auto">
              <a:xfrm>
                <a:off x="269" y="188"/>
                <a:ext cx="3" cy="4"/>
              </a:xfrm>
              <a:custGeom>
                <a:avLst/>
                <a:gdLst>
                  <a:gd name="T0" fmla="*/ 0 w 8"/>
                  <a:gd name="T1" fmla="*/ 0 h 13"/>
                  <a:gd name="T2" fmla="*/ 0 w 8"/>
                  <a:gd name="T3" fmla="*/ 0 h 13"/>
                  <a:gd name="T4" fmla="*/ 0 w 8"/>
                  <a:gd name="T5" fmla="*/ 0 h 13"/>
                  <a:gd name="T6" fmla="*/ 0 w 8"/>
                  <a:gd name="T7" fmla="*/ 0 h 13"/>
                  <a:gd name="T8" fmla="*/ 0 w 8"/>
                  <a:gd name="T9" fmla="*/ 0 h 13"/>
                  <a:gd name="T10" fmla="*/ 0 w 8"/>
                  <a:gd name="T11" fmla="*/ 0 h 13"/>
                  <a:gd name="T12" fmla="*/ 0 w 8"/>
                  <a:gd name="T13" fmla="*/ 0 h 13"/>
                  <a:gd name="T14" fmla="*/ 0 w 8"/>
                  <a:gd name="T15" fmla="*/ 0 h 13"/>
                  <a:gd name="T16" fmla="*/ 0 w 8"/>
                  <a:gd name="T17" fmla="*/ 0 h 13"/>
                  <a:gd name="T18" fmla="*/ 0 w 8"/>
                  <a:gd name="T19" fmla="*/ 0 h 13"/>
                  <a:gd name="T20" fmla="*/ 0 w 8"/>
                  <a:gd name="T21" fmla="*/ 0 h 13"/>
                  <a:gd name="T22" fmla="*/ 0 w 8"/>
                  <a:gd name="T23" fmla="*/ 0 h 13"/>
                  <a:gd name="T24" fmla="*/ 0 w 8"/>
                  <a:gd name="T25" fmla="*/ 0 h 13"/>
                  <a:gd name="T26" fmla="*/ 0 w 8"/>
                  <a:gd name="T27" fmla="*/ 0 h 13"/>
                  <a:gd name="T28" fmla="*/ 0 w 8"/>
                  <a:gd name="T29" fmla="*/ 0 h 13"/>
                  <a:gd name="T30" fmla="*/ 0 w 8"/>
                  <a:gd name="T31" fmla="*/ 0 h 13"/>
                  <a:gd name="T32" fmla="*/ 0 w 8"/>
                  <a:gd name="T33" fmla="*/ 0 h 13"/>
                  <a:gd name="T34" fmla="*/ 0 w 8"/>
                  <a:gd name="T35" fmla="*/ 0 h 13"/>
                  <a:gd name="T36" fmla="*/ 0 w 8"/>
                  <a:gd name="T37" fmla="*/ 0 h 13"/>
                  <a:gd name="T38" fmla="*/ 0 w 8"/>
                  <a:gd name="T39" fmla="*/ 0 h 13"/>
                  <a:gd name="T40" fmla="*/ 0 w 8"/>
                  <a:gd name="T41" fmla="*/ 0 h 13"/>
                  <a:gd name="T42" fmla="*/ 0 w 8"/>
                  <a:gd name="T43" fmla="*/ 0 h 13"/>
                  <a:gd name="T44" fmla="*/ 0 w 8"/>
                  <a:gd name="T45" fmla="*/ 0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 h="13">
                    <a:moveTo>
                      <a:pt x="2" y="0"/>
                    </a:moveTo>
                    <a:lnTo>
                      <a:pt x="1" y="0"/>
                    </a:lnTo>
                    <a:lnTo>
                      <a:pt x="0" y="2"/>
                    </a:lnTo>
                    <a:lnTo>
                      <a:pt x="0" y="3"/>
                    </a:lnTo>
                    <a:lnTo>
                      <a:pt x="0" y="7"/>
                    </a:lnTo>
                    <a:lnTo>
                      <a:pt x="1" y="9"/>
                    </a:lnTo>
                    <a:lnTo>
                      <a:pt x="1" y="12"/>
                    </a:lnTo>
                    <a:lnTo>
                      <a:pt x="4" y="13"/>
                    </a:lnTo>
                    <a:lnTo>
                      <a:pt x="5" y="12"/>
                    </a:lnTo>
                    <a:lnTo>
                      <a:pt x="6" y="9"/>
                    </a:lnTo>
                    <a:lnTo>
                      <a:pt x="6" y="5"/>
                    </a:lnTo>
                    <a:lnTo>
                      <a:pt x="8" y="2"/>
                    </a:lnTo>
                    <a:lnTo>
                      <a:pt x="6" y="0"/>
                    </a:lnTo>
                    <a:lnTo>
                      <a:pt x="5" y="0"/>
                    </a:lnTo>
                    <a:lnTo>
                      <a:pt x="2"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92" name="Freeform 125"/>
              <p:cNvSpPr/>
              <p:nvPr userDrawn="1"/>
            </p:nvSpPr>
            <p:spPr bwMode="auto">
              <a:xfrm>
                <a:off x="163" y="293"/>
                <a:ext cx="3" cy="3"/>
              </a:xfrm>
              <a:custGeom>
                <a:avLst/>
                <a:gdLst>
                  <a:gd name="T0" fmla="*/ 0 w 8"/>
                  <a:gd name="T1" fmla="*/ 0 h 9"/>
                  <a:gd name="T2" fmla="*/ 0 w 8"/>
                  <a:gd name="T3" fmla="*/ 0 h 9"/>
                  <a:gd name="T4" fmla="*/ 0 w 8"/>
                  <a:gd name="T5" fmla="*/ 0 h 9"/>
                  <a:gd name="T6" fmla="*/ 0 w 8"/>
                  <a:gd name="T7" fmla="*/ 0 h 9"/>
                  <a:gd name="T8" fmla="*/ 0 w 8"/>
                  <a:gd name="T9" fmla="*/ 0 h 9"/>
                  <a:gd name="T10" fmla="*/ 0 w 8"/>
                  <a:gd name="T11" fmla="*/ 0 h 9"/>
                  <a:gd name="T12" fmla="*/ 0 w 8"/>
                  <a:gd name="T13" fmla="*/ 0 h 9"/>
                  <a:gd name="T14" fmla="*/ 0 w 8"/>
                  <a:gd name="T15" fmla="*/ 0 h 9"/>
                  <a:gd name="T16" fmla="*/ 0 w 8"/>
                  <a:gd name="T17" fmla="*/ 0 h 9"/>
                  <a:gd name="T18" fmla="*/ 0 w 8"/>
                  <a:gd name="T19" fmla="*/ 0 h 9"/>
                  <a:gd name="T20" fmla="*/ 0 w 8"/>
                  <a:gd name="T21" fmla="*/ 0 h 9"/>
                  <a:gd name="T22" fmla="*/ 0 w 8"/>
                  <a:gd name="T23" fmla="*/ 0 h 9"/>
                  <a:gd name="T24" fmla="*/ 0 w 8"/>
                  <a:gd name="T25" fmla="*/ 0 h 9"/>
                  <a:gd name="T26" fmla="*/ 0 w 8"/>
                  <a:gd name="T27" fmla="*/ 0 h 9"/>
                  <a:gd name="T28" fmla="*/ 0 w 8"/>
                  <a:gd name="T29" fmla="*/ 0 h 9"/>
                  <a:gd name="T30" fmla="*/ 0 w 8"/>
                  <a:gd name="T31" fmla="*/ 0 h 9"/>
                  <a:gd name="T32" fmla="*/ 0 w 8"/>
                  <a:gd name="T33" fmla="*/ 0 h 9"/>
                  <a:gd name="T34" fmla="*/ 0 w 8"/>
                  <a:gd name="T35" fmla="*/ 0 h 9"/>
                  <a:gd name="T36" fmla="*/ 0 w 8"/>
                  <a:gd name="T37" fmla="*/ 0 h 9"/>
                  <a:gd name="T38" fmla="*/ 0 w 8"/>
                  <a:gd name="T39" fmla="*/ 0 h 9"/>
                  <a:gd name="T40" fmla="*/ 0 w 8"/>
                  <a:gd name="T41" fmla="*/ 0 h 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 h="9">
                    <a:moveTo>
                      <a:pt x="4" y="0"/>
                    </a:moveTo>
                    <a:lnTo>
                      <a:pt x="3" y="0"/>
                    </a:lnTo>
                    <a:lnTo>
                      <a:pt x="2" y="0"/>
                    </a:lnTo>
                    <a:lnTo>
                      <a:pt x="0" y="2"/>
                    </a:lnTo>
                    <a:lnTo>
                      <a:pt x="2" y="6"/>
                    </a:lnTo>
                    <a:lnTo>
                      <a:pt x="4" y="9"/>
                    </a:lnTo>
                    <a:lnTo>
                      <a:pt x="5" y="9"/>
                    </a:lnTo>
                    <a:lnTo>
                      <a:pt x="7" y="8"/>
                    </a:lnTo>
                    <a:lnTo>
                      <a:pt x="8" y="4"/>
                    </a:lnTo>
                    <a:lnTo>
                      <a:pt x="8" y="2"/>
                    </a:lnTo>
                    <a:lnTo>
                      <a:pt x="8" y="0"/>
                    </a:lnTo>
                    <a:lnTo>
                      <a:pt x="7" y="0"/>
                    </a:lnTo>
                    <a:lnTo>
                      <a:pt x="4"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93" name="Freeform 126"/>
              <p:cNvSpPr/>
              <p:nvPr userDrawn="1"/>
            </p:nvSpPr>
            <p:spPr bwMode="auto">
              <a:xfrm>
                <a:off x="267" y="293"/>
                <a:ext cx="2" cy="3"/>
              </a:xfrm>
              <a:custGeom>
                <a:avLst/>
                <a:gdLst>
                  <a:gd name="T0" fmla="*/ 0 w 6"/>
                  <a:gd name="T1" fmla="*/ 0 h 10"/>
                  <a:gd name="T2" fmla="*/ 0 w 6"/>
                  <a:gd name="T3" fmla="*/ 0 h 10"/>
                  <a:gd name="T4" fmla="*/ 0 w 6"/>
                  <a:gd name="T5" fmla="*/ 0 h 10"/>
                  <a:gd name="T6" fmla="*/ 0 w 6"/>
                  <a:gd name="T7" fmla="*/ 0 h 10"/>
                  <a:gd name="T8" fmla="*/ 0 w 6"/>
                  <a:gd name="T9" fmla="*/ 0 h 10"/>
                  <a:gd name="T10" fmla="*/ 0 w 6"/>
                  <a:gd name="T11" fmla="*/ 0 h 10"/>
                  <a:gd name="T12" fmla="*/ 0 w 6"/>
                  <a:gd name="T13" fmla="*/ 0 h 10"/>
                  <a:gd name="T14" fmla="*/ 0 w 6"/>
                  <a:gd name="T15" fmla="*/ 0 h 10"/>
                  <a:gd name="T16" fmla="*/ 0 w 6"/>
                  <a:gd name="T17" fmla="*/ 0 h 10"/>
                  <a:gd name="T18" fmla="*/ 0 w 6"/>
                  <a:gd name="T19" fmla="*/ 0 h 10"/>
                  <a:gd name="T20" fmla="*/ 0 w 6"/>
                  <a:gd name="T21" fmla="*/ 0 h 10"/>
                  <a:gd name="T22" fmla="*/ 0 w 6"/>
                  <a:gd name="T23" fmla="*/ 0 h 10"/>
                  <a:gd name="T24" fmla="*/ 0 w 6"/>
                  <a:gd name="T25" fmla="*/ 0 h 10"/>
                  <a:gd name="T26" fmla="*/ 0 w 6"/>
                  <a:gd name="T27" fmla="*/ 0 h 10"/>
                  <a:gd name="T28" fmla="*/ 0 w 6"/>
                  <a:gd name="T29" fmla="*/ 0 h 10"/>
                  <a:gd name="T30" fmla="*/ 0 w 6"/>
                  <a:gd name="T31" fmla="*/ 0 h 10"/>
                  <a:gd name="T32" fmla="*/ 0 w 6"/>
                  <a:gd name="T33" fmla="*/ 0 h 10"/>
                  <a:gd name="T34" fmla="*/ 0 w 6"/>
                  <a:gd name="T35" fmla="*/ 0 h 10"/>
                  <a:gd name="T36" fmla="*/ 0 w 6"/>
                  <a:gd name="T37" fmla="*/ 0 h 10"/>
                  <a:gd name="T38" fmla="*/ 0 w 6"/>
                  <a:gd name="T39" fmla="*/ 0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 h="10">
                    <a:moveTo>
                      <a:pt x="0" y="4"/>
                    </a:moveTo>
                    <a:lnTo>
                      <a:pt x="0" y="7"/>
                    </a:lnTo>
                    <a:lnTo>
                      <a:pt x="1" y="9"/>
                    </a:lnTo>
                    <a:lnTo>
                      <a:pt x="2" y="10"/>
                    </a:lnTo>
                    <a:lnTo>
                      <a:pt x="4" y="8"/>
                    </a:lnTo>
                    <a:lnTo>
                      <a:pt x="5" y="4"/>
                    </a:lnTo>
                    <a:lnTo>
                      <a:pt x="6" y="1"/>
                    </a:lnTo>
                    <a:lnTo>
                      <a:pt x="5" y="0"/>
                    </a:lnTo>
                    <a:lnTo>
                      <a:pt x="4" y="0"/>
                    </a:lnTo>
                    <a:lnTo>
                      <a:pt x="2" y="0"/>
                    </a:lnTo>
                    <a:lnTo>
                      <a:pt x="1" y="0"/>
                    </a:lnTo>
                    <a:lnTo>
                      <a:pt x="0" y="0"/>
                    </a:lnTo>
                    <a:lnTo>
                      <a:pt x="0" y="3"/>
                    </a:lnTo>
                    <a:lnTo>
                      <a:pt x="0" y="4"/>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94" name="Freeform 127"/>
              <p:cNvSpPr/>
              <p:nvPr userDrawn="1"/>
            </p:nvSpPr>
            <p:spPr bwMode="auto">
              <a:xfrm>
                <a:off x="203" y="237"/>
                <a:ext cx="41" cy="43"/>
              </a:xfrm>
              <a:custGeom>
                <a:avLst/>
                <a:gdLst>
                  <a:gd name="T0" fmla="*/ 0 w 122"/>
                  <a:gd name="T1" fmla="*/ 0 h 128"/>
                  <a:gd name="T2" fmla="*/ 0 w 122"/>
                  <a:gd name="T3" fmla="*/ 0 h 128"/>
                  <a:gd name="T4" fmla="*/ 0 w 122"/>
                  <a:gd name="T5" fmla="*/ 0 h 128"/>
                  <a:gd name="T6" fmla="*/ 0 w 122"/>
                  <a:gd name="T7" fmla="*/ 0 h 128"/>
                  <a:gd name="T8" fmla="*/ 0 w 122"/>
                  <a:gd name="T9" fmla="*/ 0 h 128"/>
                  <a:gd name="T10" fmla="*/ 0 w 122"/>
                  <a:gd name="T11" fmla="*/ 0 h 128"/>
                  <a:gd name="T12" fmla="*/ 0 w 122"/>
                  <a:gd name="T13" fmla="*/ 0 h 128"/>
                  <a:gd name="T14" fmla="*/ 0 w 122"/>
                  <a:gd name="T15" fmla="*/ 0 h 128"/>
                  <a:gd name="T16" fmla="*/ 0 w 122"/>
                  <a:gd name="T17" fmla="*/ 0 h 128"/>
                  <a:gd name="T18" fmla="*/ 0 w 122"/>
                  <a:gd name="T19" fmla="*/ 0 h 128"/>
                  <a:gd name="T20" fmla="*/ 0 w 122"/>
                  <a:gd name="T21" fmla="*/ 0 h 128"/>
                  <a:gd name="T22" fmla="*/ 0 w 122"/>
                  <a:gd name="T23" fmla="*/ 0 h 128"/>
                  <a:gd name="T24" fmla="*/ 0 w 122"/>
                  <a:gd name="T25" fmla="*/ 0 h 128"/>
                  <a:gd name="T26" fmla="*/ 0 w 122"/>
                  <a:gd name="T27" fmla="*/ 0 h 128"/>
                  <a:gd name="T28" fmla="*/ 0 w 122"/>
                  <a:gd name="T29" fmla="*/ 0 h 128"/>
                  <a:gd name="T30" fmla="*/ 0 w 122"/>
                  <a:gd name="T31" fmla="*/ 0 h 128"/>
                  <a:gd name="T32" fmla="*/ 0 w 122"/>
                  <a:gd name="T33" fmla="*/ 0 h 128"/>
                  <a:gd name="T34" fmla="*/ 0 w 122"/>
                  <a:gd name="T35" fmla="*/ 0 h 128"/>
                  <a:gd name="T36" fmla="*/ 0 w 122"/>
                  <a:gd name="T37" fmla="*/ 0 h 128"/>
                  <a:gd name="T38" fmla="*/ 0 w 122"/>
                  <a:gd name="T39" fmla="*/ 0 h 128"/>
                  <a:gd name="T40" fmla="*/ 0 w 122"/>
                  <a:gd name="T41" fmla="*/ 0 h 128"/>
                  <a:gd name="T42" fmla="*/ 0 w 122"/>
                  <a:gd name="T43" fmla="*/ 0 h 128"/>
                  <a:gd name="T44" fmla="*/ 0 w 122"/>
                  <a:gd name="T45" fmla="*/ 0 h 128"/>
                  <a:gd name="T46" fmla="*/ 0 w 122"/>
                  <a:gd name="T47" fmla="*/ 0 h 128"/>
                  <a:gd name="T48" fmla="*/ 0 w 122"/>
                  <a:gd name="T49" fmla="*/ 0 h 128"/>
                  <a:gd name="T50" fmla="*/ 0 w 122"/>
                  <a:gd name="T51" fmla="*/ 0 h 128"/>
                  <a:gd name="T52" fmla="*/ 0 w 122"/>
                  <a:gd name="T53" fmla="*/ 0 h 128"/>
                  <a:gd name="T54" fmla="*/ 0 w 122"/>
                  <a:gd name="T55" fmla="*/ 0 h 128"/>
                  <a:gd name="T56" fmla="*/ 0 w 122"/>
                  <a:gd name="T57" fmla="*/ 0 h 128"/>
                  <a:gd name="T58" fmla="*/ 0 w 122"/>
                  <a:gd name="T59" fmla="*/ 0 h 128"/>
                  <a:gd name="T60" fmla="*/ 0 w 122"/>
                  <a:gd name="T61" fmla="*/ 0 h 128"/>
                  <a:gd name="T62" fmla="*/ 0 w 122"/>
                  <a:gd name="T63" fmla="*/ 0 h 128"/>
                  <a:gd name="T64" fmla="*/ 0 w 122"/>
                  <a:gd name="T65" fmla="*/ 0 h 128"/>
                  <a:gd name="T66" fmla="*/ 0 w 122"/>
                  <a:gd name="T67" fmla="*/ 0 h 128"/>
                  <a:gd name="T68" fmla="*/ 0 w 122"/>
                  <a:gd name="T69" fmla="*/ 0 h 128"/>
                  <a:gd name="T70" fmla="*/ 0 w 122"/>
                  <a:gd name="T71" fmla="*/ 0 h 128"/>
                  <a:gd name="T72" fmla="*/ 0 w 122"/>
                  <a:gd name="T73" fmla="*/ 0 h 128"/>
                  <a:gd name="T74" fmla="*/ 0 w 122"/>
                  <a:gd name="T75" fmla="*/ 0 h 128"/>
                  <a:gd name="T76" fmla="*/ 0 w 122"/>
                  <a:gd name="T77" fmla="*/ 0 h 128"/>
                  <a:gd name="T78" fmla="*/ 0 w 122"/>
                  <a:gd name="T79" fmla="*/ 0 h 128"/>
                  <a:gd name="T80" fmla="*/ 0 w 122"/>
                  <a:gd name="T81" fmla="*/ 0 h 128"/>
                  <a:gd name="T82" fmla="*/ 0 w 122"/>
                  <a:gd name="T83" fmla="*/ 0 h 128"/>
                  <a:gd name="T84" fmla="*/ 0 w 122"/>
                  <a:gd name="T85" fmla="*/ 0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2" h="128">
                    <a:moveTo>
                      <a:pt x="0" y="5"/>
                    </a:moveTo>
                    <a:lnTo>
                      <a:pt x="18" y="5"/>
                    </a:lnTo>
                    <a:lnTo>
                      <a:pt x="19" y="3"/>
                    </a:lnTo>
                    <a:lnTo>
                      <a:pt x="22" y="1"/>
                    </a:lnTo>
                    <a:lnTo>
                      <a:pt x="23" y="0"/>
                    </a:lnTo>
                    <a:lnTo>
                      <a:pt x="27" y="0"/>
                    </a:lnTo>
                    <a:lnTo>
                      <a:pt x="30" y="0"/>
                    </a:lnTo>
                    <a:lnTo>
                      <a:pt x="32" y="1"/>
                    </a:lnTo>
                    <a:lnTo>
                      <a:pt x="36" y="5"/>
                    </a:lnTo>
                    <a:lnTo>
                      <a:pt x="50" y="5"/>
                    </a:lnTo>
                    <a:lnTo>
                      <a:pt x="53" y="3"/>
                    </a:lnTo>
                    <a:lnTo>
                      <a:pt x="54" y="1"/>
                    </a:lnTo>
                    <a:lnTo>
                      <a:pt x="58" y="0"/>
                    </a:lnTo>
                    <a:lnTo>
                      <a:pt x="61" y="0"/>
                    </a:lnTo>
                    <a:lnTo>
                      <a:pt x="63" y="0"/>
                    </a:lnTo>
                    <a:lnTo>
                      <a:pt x="66" y="1"/>
                    </a:lnTo>
                    <a:lnTo>
                      <a:pt x="69" y="3"/>
                    </a:lnTo>
                    <a:lnTo>
                      <a:pt x="70" y="5"/>
                    </a:lnTo>
                    <a:lnTo>
                      <a:pt x="84" y="5"/>
                    </a:lnTo>
                    <a:lnTo>
                      <a:pt x="88" y="1"/>
                    </a:lnTo>
                    <a:lnTo>
                      <a:pt x="89" y="0"/>
                    </a:lnTo>
                    <a:lnTo>
                      <a:pt x="93" y="0"/>
                    </a:lnTo>
                    <a:lnTo>
                      <a:pt x="98" y="1"/>
                    </a:lnTo>
                    <a:lnTo>
                      <a:pt x="102" y="5"/>
                    </a:lnTo>
                    <a:lnTo>
                      <a:pt x="122" y="5"/>
                    </a:lnTo>
                    <a:lnTo>
                      <a:pt x="122" y="95"/>
                    </a:lnTo>
                    <a:lnTo>
                      <a:pt x="105" y="95"/>
                    </a:lnTo>
                    <a:lnTo>
                      <a:pt x="105" y="128"/>
                    </a:lnTo>
                    <a:lnTo>
                      <a:pt x="85" y="128"/>
                    </a:lnTo>
                    <a:lnTo>
                      <a:pt x="85" y="95"/>
                    </a:lnTo>
                    <a:lnTo>
                      <a:pt x="36" y="95"/>
                    </a:lnTo>
                    <a:lnTo>
                      <a:pt x="36" y="128"/>
                    </a:lnTo>
                    <a:lnTo>
                      <a:pt x="17" y="128"/>
                    </a:lnTo>
                    <a:lnTo>
                      <a:pt x="17" y="93"/>
                    </a:lnTo>
                    <a:lnTo>
                      <a:pt x="0" y="93"/>
                    </a:lnTo>
                    <a:lnTo>
                      <a:pt x="0" y="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95" name="Rectangle 128"/>
              <p:cNvSpPr>
                <a:spLocks noChangeArrowheads="1"/>
              </p:cNvSpPr>
              <p:nvPr userDrawn="1"/>
            </p:nvSpPr>
            <p:spPr bwMode="auto">
              <a:xfrm>
                <a:off x="205" y="241"/>
                <a:ext cx="37" cy="25"/>
              </a:xfrm>
              <a:prstGeom prst="rect">
                <a:avLst/>
              </a:prstGeom>
              <a:solidFill>
                <a:srgbClr val="EF49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charset="-128"/>
                  </a:defRPr>
                </a:lvl1pPr>
                <a:lvl2pPr marL="742950" indent="-285750">
                  <a:defRPr>
                    <a:solidFill>
                      <a:schemeClr val="tx1"/>
                    </a:solidFill>
                    <a:latin typeface="Arial" panose="020B0604020202020204" pitchFamily="34" charset="0"/>
                    <a:ea typeface="MS PGothic" panose="020B0600070205080204" charset="-128"/>
                  </a:defRPr>
                </a:lvl2pPr>
                <a:lvl3pPr marL="1143000" indent="-228600">
                  <a:defRPr>
                    <a:solidFill>
                      <a:schemeClr val="tx1"/>
                    </a:solidFill>
                    <a:latin typeface="Arial" panose="020B0604020202020204" pitchFamily="34" charset="0"/>
                    <a:ea typeface="MS PGothic" panose="020B0600070205080204" charset="-128"/>
                  </a:defRPr>
                </a:lvl3pPr>
                <a:lvl4pPr marL="1600200" indent="-228600">
                  <a:defRPr>
                    <a:solidFill>
                      <a:schemeClr val="tx1"/>
                    </a:solidFill>
                    <a:latin typeface="Arial" panose="020B0604020202020204" pitchFamily="34" charset="0"/>
                    <a:ea typeface="MS PGothic" panose="020B0600070205080204" charset="-128"/>
                  </a:defRPr>
                </a:lvl4pPr>
                <a:lvl5pPr marL="2057400" indent="-228600">
                  <a:defRPr>
                    <a:solidFill>
                      <a:schemeClr val="tx1"/>
                    </a:solidFill>
                    <a:latin typeface="Arial" panose="020B0604020202020204" pitchFamily="34" charset="0"/>
                    <a:ea typeface="MS PGothic" panose="020B0600070205080204" charset="-128"/>
                  </a:defRPr>
                </a:lvl5pPr>
                <a:lvl6pPr marL="25146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6pPr>
                <a:lvl7pPr marL="29718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7pPr>
                <a:lvl8pPr marL="34290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8pPr>
                <a:lvl9pPr marL="38862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196" name="Freeform 129"/>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97" name="Freeform 130"/>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98" name="Freeform 131"/>
              <p:cNvSpPr/>
              <p:nvPr userDrawn="1"/>
            </p:nvSpPr>
            <p:spPr bwMode="auto">
              <a:xfrm>
                <a:off x="208" y="247"/>
                <a:ext cx="3" cy="3"/>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0"/>
                    </a:lnTo>
                    <a:lnTo>
                      <a:pt x="1" y="1"/>
                    </a:lnTo>
                    <a:lnTo>
                      <a:pt x="0" y="4"/>
                    </a:lnTo>
                    <a:lnTo>
                      <a:pt x="0" y="5"/>
                    </a:lnTo>
                    <a:lnTo>
                      <a:pt x="0" y="8"/>
                    </a:lnTo>
                    <a:lnTo>
                      <a:pt x="1" y="9"/>
                    </a:lnTo>
                    <a:lnTo>
                      <a:pt x="2" y="10"/>
                    </a:lnTo>
                    <a:lnTo>
                      <a:pt x="5" y="10"/>
                    </a:lnTo>
                    <a:lnTo>
                      <a:pt x="8" y="10"/>
                    </a:lnTo>
                    <a:lnTo>
                      <a:pt x="9" y="9"/>
                    </a:lnTo>
                    <a:lnTo>
                      <a:pt x="10" y="8"/>
                    </a:lnTo>
                    <a:lnTo>
                      <a:pt x="10" y="5"/>
                    </a:lnTo>
                    <a:lnTo>
                      <a:pt x="10" y="4"/>
                    </a:lnTo>
                    <a:lnTo>
                      <a:pt x="9" y="1"/>
                    </a:lnTo>
                    <a:lnTo>
                      <a:pt x="8" y="0"/>
                    </a:lnTo>
                    <a:lnTo>
                      <a:pt x="5" y="0"/>
                    </a:lnTo>
                    <a:close/>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199" name="Freeform 132"/>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00" name="Freeform 133"/>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01" name="Freeform 134"/>
              <p:cNvSpPr/>
              <p:nvPr userDrawn="1"/>
            </p:nvSpPr>
            <p:spPr bwMode="auto">
              <a:xfrm>
                <a:off x="236" y="247"/>
                <a:ext cx="4" cy="3"/>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0"/>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0"/>
                    </a:lnTo>
                    <a:lnTo>
                      <a:pt x="6" y="0"/>
                    </a:lnTo>
                    <a:close/>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02" name="Freeform 135"/>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03" name="Freeform 136"/>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04" name="Freeform 137"/>
              <p:cNvSpPr/>
              <p:nvPr userDrawn="1"/>
            </p:nvSpPr>
            <p:spPr bwMode="auto">
              <a:xfrm>
                <a:off x="208" y="260"/>
                <a:ext cx="3" cy="4"/>
              </a:xfrm>
              <a:custGeom>
                <a:avLst/>
                <a:gdLst>
                  <a:gd name="T0" fmla="*/ 0 w 10"/>
                  <a:gd name="T1" fmla="*/ 0 h 10"/>
                  <a:gd name="T2" fmla="*/ 0 w 10"/>
                  <a:gd name="T3" fmla="*/ 0 h 10"/>
                  <a:gd name="T4" fmla="*/ 0 w 10"/>
                  <a:gd name="T5" fmla="*/ 0 h 10"/>
                  <a:gd name="T6" fmla="*/ 0 w 10"/>
                  <a:gd name="T7" fmla="*/ 0 h 10"/>
                  <a:gd name="T8" fmla="*/ 0 w 10"/>
                  <a:gd name="T9" fmla="*/ 0 h 10"/>
                  <a:gd name="T10" fmla="*/ 0 w 10"/>
                  <a:gd name="T11" fmla="*/ 0 h 10"/>
                  <a:gd name="T12" fmla="*/ 0 w 10"/>
                  <a:gd name="T13" fmla="*/ 0 h 10"/>
                  <a:gd name="T14" fmla="*/ 0 w 10"/>
                  <a:gd name="T15" fmla="*/ 0 h 10"/>
                  <a:gd name="T16" fmla="*/ 0 w 10"/>
                  <a:gd name="T17" fmla="*/ 0 h 10"/>
                  <a:gd name="T18" fmla="*/ 0 w 10"/>
                  <a:gd name="T19" fmla="*/ 0 h 10"/>
                  <a:gd name="T20" fmla="*/ 0 w 10"/>
                  <a:gd name="T21" fmla="*/ 0 h 10"/>
                  <a:gd name="T22" fmla="*/ 0 w 10"/>
                  <a:gd name="T23" fmla="*/ 0 h 10"/>
                  <a:gd name="T24" fmla="*/ 0 w 10"/>
                  <a:gd name="T25" fmla="*/ 0 h 10"/>
                  <a:gd name="T26" fmla="*/ 0 w 10"/>
                  <a:gd name="T27" fmla="*/ 0 h 10"/>
                  <a:gd name="T28" fmla="*/ 0 w 10"/>
                  <a:gd name="T29" fmla="*/ 0 h 10"/>
                  <a:gd name="T30" fmla="*/ 0 w 10"/>
                  <a:gd name="T31" fmla="*/ 0 h 10"/>
                  <a:gd name="T32" fmla="*/ 0 w 10"/>
                  <a:gd name="T33" fmla="*/ 0 h 10"/>
                  <a:gd name="T34" fmla="*/ 0 w 10"/>
                  <a:gd name="T35" fmla="*/ 0 h 10"/>
                  <a:gd name="T36" fmla="*/ 0 w 10"/>
                  <a:gd name="T37" fmla="*/ 0 h 10"/>
                  <a:gd name="T38" fmla="*/ 0 w 10"/>
                  <a:gd name="T39" fmla="*/ 0 h 10"/>
                  <a:gd name="T40" fmla="*/ 0 w 10"/>
                  <a:gd name="T41" fmla="*/ 0 h 10"/>
                  <a:gd name="T42" fmla="*/ 0 w 10"/>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 h="10">
                    <a:moveTo>
                      <a:pt x="5" y="0"/>
                    </a:moveTo>
                    <a:lnTo>
                      <a:pt x="5" y="0"/>
                    </a:lnTo>
                    <a:lnTo>
                      <a:pt x="2" y="1"/>
                    </a:lnTo>
                    <a:lnTo>
                      <a:pt x="1" y="1"/>
                    </a:lnTo>
                    <a:lnTo>
                      <a:pt x="0" y="4"/>
                    </a:lnTo>
                    <a:lnTo>
                      <a:pt x="0" y="5"/>
                    </a:lnTo>
                    <a:lnTo>
                      <a:pt x="0" y="8"/>
                    </a:lnTo>
                    <a:lnTo>
                      <a:pt x="1" y="9"/>
                    </a:lnTo>
                    <a:lnTo>
                      <a:pt x="4" y="10"/>
                    </a:lnTo>
                    <a:lnTo>
                      <a:pt x="5" y="10"/>
                    </a:lnTo>
                    <a:lnTo>
                      <a:pt x="8" y="10"/>
                    </a:lnTo>
                    <a:lnTo>
                      <a:pt x="9" y="9"/>
                    </a:lnTo>
                    <a:lnTo>
                      <a:pt x="10" y="8"/>
                    </a:lnTo>
                    <a:lnTo>
                      <a:pt x="10" y="5"/>
                    </a:lnTo>
                    <a:lnTo>
                      <a:pt x="10" y="4"/>
                    </a:lnTo>
                    <a:lnTo>
                      <a:pt x="9" y="1"/>
                    </a:lnTo>
                    <a:lnTo>
                      <a:pt x="8" y="1"/>
                    </a:lnTo>
                    <a:lnTo>
                      <a:pt x="5" y="0"/>
                    </a:lnTo>
                    <a:close/>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05" name="Freeform 138"/>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06" name="Freeform 139"/>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07" name="Freeform 140"/>
              <p:cNvSpPr/>
              <p:nvPr userDrawn="1"/>
            </p:nvSpPr>
            <p:spPr bwMode="auto">
              <a:xfrm>
                <a:off x="236" y="260"/>
                <a:ext cx="4" cy="4"/>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w 11"/>
                  <a:gd name="T13" fmla="*/ 0 h 10"/>
                  <a:gd name="T14" fmla="*/ 0 w 11"/>
                  <a:gd name="T15" fmla="*/ 0 h 10"/>
                  <a:gd name="T16" fmla="*/ 0 w 11"/>
                  <a:gd name="T17" fmla="*/ 0 h 10"/>
                  <a:gd name="T18" fmla="*/ 0 w 11"/>
                  <a:gd name="T19" fmla="*/ 0 h 10"/>
                  <a:gd name="T20" fmla="*/ 0 w 11"/>
                  <a:gd name="T21" fmla="*/ 0 h 10"/>
                  <a:gd name="T22" fmla="*/ 0 w 11"/>
                  <a:gd name="T23" fmla="*/ 0 h 10"/>
                  <a:gd name="T24" fmla="*/ 0 w 11"/>
                  <a:gd name="T25" fmla="*/ 0 h 10"/>
                  <a:gd name="T26" fmla="*/ 0 w 11"/>
                  <a:gd name="T27" fmla="*/ 0 h 10"/>
                  <a:gd name="T28" fmla="*/ 0 w 11"/>
                  <a:gd name="T29" fmla="*/ 0 h 10"/>
                  <a:gd name="T30" fmla="*/ 0 w 11"/>
                  <a:gd name="T31" fmla="*/ 0 h 10"/>
                  <a:gd name="T32" fmla="*/ 0 w 11"/>
                  <a:gd name="T33" fmla="*/ 0 h 10"/>
                  <a:gd name="T34" fmla="*/ 0 w 11"/>
                  <a:gd name="T35" fmla="*/ 0 h 10"/>
                  <a:gd name="T36" fmla="*/ 0 w 11"/>
                  <a:gd name="T37" fmla="*/ 0 h 10"/>
                  <a:gd name="T38" fmla="*/ 0 w 11"/>
                  <a:gd name="T39" fmla="*/ 0 h 10"/>
                  <a:gd name="T40" fmla="*/ 0 w 11"/>
                  <a:gd name="T41" fmla="*/ 0 h 10"/>
                  <a:gd name="T42" fmla="*/ 0 w 11"/>
                  <a:gd name="T43" fmla="*/ 0 h 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 h="10">
                    <a:moveTo>
                      <a:pt x="6" y="0"/>
                    </a:moveTo>
                    <a:lnTo>
                      <a:pt x="6" y="0"/>
                    </a:lnTo>
                    <a:lnTo>
                      <a:pt x="3" y="1"/>
                    </a:lnTo>
                    <a:lnTo>
                      <a:pt x="2" y="1"/>
                    </a:lnTo>
                    <a:lnTo>
                      <a:pt x="0" y="4"/>
                    </a:lnTo>
                    <a:lnTo>
                      <a:pt x="0" y="5"/>
                    </a:lnTo>
                    <a:lnTo>
                      <a:pt x="0" y="8"/>
                    </a:lnTo>
                    <a:lnTo>
                      <a:pt x="2" y="9"/>
                    </a:lnTo>
                    <a:lnTo>
                      <a:pt x="3" y="10"/>
                    </a:lnTo>
                    <a:lnTo>
                      <a:pt x="6" y="10"/>
                    </a:lnTo>
                    <a:lnTo>
                      <a:pt x="7" y="10"/>
                    </a:lnTo>
                    <a:lnTo>
                      <a:pt x="8" y="9"/>
                    </a:lnTo>
                    <a:lnTo>
                      <a:pt x="9" y="8"/>
                    </a:lnTo>
                    <a:lnTo>
                      <a:pt x="11" y="5"/>
                    </a:lnTo>
                    <a:lnTo>
                      <a:pt x="9" y="4"/>
                    </a:lnTo>
                    <a:lnTo>
                      <a:pt x="8" y="1"/>
                    </a:lnTo>
                    <a:lnTo>
                      <a:pt x="7" y="1"/>
                    </a:lnTo>
                    <a:lnTo>
                      <a:pt x="6" y="0"/>
                    </a:lnTo>
                    <a:close/>
                  </a:path>
                </a:pathLst>
              </a:custGeom>
              <a:noFill/>
              <a:ln w="0">
                <a:solidFill>
                  <a:srgbClr val="000000"/>
                </a:solidFill>
                <a:prstDash val="solid"/>
                <a:round/>
              </a:ln>
              <a:extLst>
                <a:ext uri="{909E8E84-426E-40DD-AFC4-6F175D3DCCD1}">
                  <a14:hiddenFill xmlns:a14="http://schemas.microsoft.com/office/drawing/2010/main">
                    <a:solidFill>
                      <a:srgbClr val="FFFFFF"/>
                    </a:solidFill>
                  </a14:hiddenFill>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08" name="Freeform 141"/>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09" name="Freeform 142"/>
              <p:cNvSpPr/>
              <p:nvPr userDrawn="1"/>
            </p:nvSpPr>
            <p:spPr bwMode="auto">
              <a:xfrm>
                <a:off x="215" y="251"/>
                <a:ext cx="17" cy="8"/>
              </a:xfrm>
              <a:custGeom>
                <a:avLst/>
                <a:gdLst>
                  <a:gd name="T0" fmla="*/ 0 w 51"/>
                  <a:gd name="T1" fmla="*/ 0 h 24"/>
                  <a:gd name="T2" fmla="*/ 0 w 51"/>
                  <a:gd name="T3" fmla="*/ 0 h 24"/>
                  <a:gd name="T4" fmla="*/ 0 w 51"/>
                  <a:gd name="T5" fmla="*/ 0 h 24"/>
                  <a:gd name="T6" fmla="*/ 0 w 51"/>
                  <a:gd name="T7" fmla="*/ 0 h 24"/>
                  <a:gd name="T8" fmla="*/ 0 w 51"/>
                  <a:gd name="T9" fmla="*/ 0 h 24"/>
                  <a:gd name="T10" fmla="*/ 0 w 51"/>
                  <a:gd name="T11" fmla="*/ 0 h 24"/>
                  <a:gd name="T12" fmla="*/ 0 w 51"/>
                  <a:gd name="T13" fmla="*/ 0 h 24"/>
                  <a:gd name="T14" fmla="*/ 0 w 51"/>
                  <a:gd name="T15" fmla="*/ 0 h 24"/>
                  <a:gd name="T16" fmla="*/ 0 w 51"/>
                  <a:gd name="T17" fmla="*/ 0 h 24"/>
                  <a:gd name="T18" fmla="*/ 0 w 51"/>
                  <a:gd name="T19" fmla="*/ 0 h 24"/>
                  <a:gd name="T20" fmla="*/ 0 w 51"/>
                  <a:gd name="T21" fmla="*/ 0 h 24"/>
                  <a:gd name="T22" fmla="*/ 0 w 51"/>
                  <a:gd name="T23" fmla="*/ 0 h 24"/>
                  <a:gd name="T24" fmla="*/ 0 w 51"/>
                  <a:gd name="T25" fmla="*/ 0 h 24"/>
                  <a:gd name="T26" fmla="*/ 0 w 51"/>
                  <a:gd name="T27" fmla="*/ 0 h 24"/>
                  <a:gd name="T28" fmla="*/ 0 w 51"/>
                  <a:gd name="T29" fmla="*/ 0 h 24"/>
                  <a:gd name="T30" fmla="*/ 0 w 51"/>
                  <a:gd name="T31" fmla="*/ 0 h 24"/>
                  <a:gd name="T32" fmla="*/ 0 w 51"/>
                  <a:gd name="T33" fmla="*/ 0 h 24"/>
                  <a:gd name="T34" fmla="*/ 0 w 51"/>
                  <a:gd name="T35" fmla="*/ 0 h 24"/>
                  <a:gd name="T36" fmla="*/ 0 w 51"/>
                  <a:gd name="T37" fmla="*/ 0 h 24"/>
                  <a:gd name="T38" fmla="*/ 0 w 51"/>
                  <a:gd name="T39" fmla="*/ 0 h 24"/>
                  <a:gd name="T40" fmla="*/ 0 w 51"/>
                  <a:gd name="T41" fmla="*/ 0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1" h="24">
                    <a:moveTo>
                      <a:pt x="0" y="11"/>
                    </a:moveTo>
                    <a:lnTo>
                      <a:pt x="0" y="11"/>
                    </a:lnTo>
                    <a:lnTo>
                      <a:pt x="6" y="18"/>
                    </a:lnTo>
                    <a:lnTo>
                      <a:pt x="13" y="22"/>
                    </a:lnTo>
                    <a:lnTo>
                      <a:pt x="19" y="24"/>
                    </a:lnTo>
                    <a:lnTo>
                      <a:pt x="27" y="24"/>
                    </a:lnTo>
                    <a:lnTo>
                      <a:pt x="33" y="24"/>
                    </a:lnTo>
                    <a:lnTo>
                      <a:pt x="40" y="22"/>
                    </a:lnTo>
                    <a:lnTo>
                      <a:pt x="46" y="18"/>
                    </a:lnTo>
                    <a:lnTo>
                      <a:pt x="51" y="11"/>
                    </a:lnTo>
                    <a:lnTo>
                      <a:pt x="46" y="6"/>
                    </a:lnTo>
                    <a:lnTo>
                      <a:pt x="40" y="2"/>
                    </a:lnTo>
                    <a:lnTo>
                      <a:pt x="33" y="1"/>
                    </a:lnTo>
                    <a:lnTo>
                      <a:pt x="27" y="0"/>
                    </a:lnTo>
                    <a:lnTo>
                      <a:pt x="19" y="1"/>
                    </a:lnTo>
                    <a:lnTo>
                      <a:pt x="11" y="2"/>
                    </a:lnTo>
                    <a:lnTo>
                      <a:pt x="6" y="6"/>
                    </a:lnTo>
                    <a:lnTo>
                      <a:pt x="0"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10" name="Freeform 143"/>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11" name="Freeform 144"/>
              <p:cNvSpPr/>
              <p:nvPr userDrawn="1"/>
            </p:nvSpPr>
            <p:spPr bwMode="auto">
              <a:xfrm>
                <a:off x="216" y="253"/>
                <a:ext cx="14" cy="5"/>
              </a:xfrm>
              <a:custGeom>
                <a:avLst/>
                <a:gdLst>
                  <a:gd name="T0" fmla="*/ 0 w 41"/>
                  <a:gd name="T1" fmla="*/ 0 h 16"/>
                  <a:gd name="T2" fmla="*/ 0 w 41"/>
                  <a:gd name="T3" fmla="*/ 0 h 16"/>
                  <a:gd name="T4" fmla="*/ 0 w 41"/>
                  <a:gd name="T5" fmla="*/ 0 h 16"/>
                  <a:gd name="T6" fmla="*/ 0 w 41"/>
                  <a:gd name="T7" fmla="*/ 0 h 16"/>
                  <a:gd name="T8" fmla="*/ 0 w 41"/>
                  <a:gd name="T9" fmla="*/ 0 h 16"/>
                  <a:gd name="T10" fmla="*/ 0 w 41"/>
                  <a:gd name="T11" fmla="*/ 0 h 16"/>
                  <a:gd name="T12" fmla="*/ 0 w 41"/>
                  <a:gd name="T13" fmla="*/ 0 h 16"/>
                  <a:gd name="T14" fmla="*/ 0 w 41"/>
                  <a:gd name="T15" fmla="*/ 0 h 16"/>
                  <a:gd name="T16" fmla="*/ 0 w 41"/>
                  <a:gd name="T17" fmla="*/ 0 h 16"/>
                  <a:gd name="T18" fmla="*/ 0 w 41"/>
                  <a:gd name="T19" fmla="*/ 0 h 16"/>
                  <a:gd name="T20" fmla="*/ 0 w 41"/>
                  <a:gd name="T21" fmla="*/ 0 h 16"/>
                  <a:gd name="T22" fmla="*/ 0 w 41"/>
                  <a:gd name="T23" fmla="*/ 0 h 16"/>
                  <a:gd name="T24" fmla="*/ 0 w 41"/>
                  <a:gd name="T25" fmla="*/ 0 h 16"/>
                  <a:gd name="T26" fmla="*/ 0 w 41"/>
                  <a:gd name="T27" fmla="*/ 0 h 16"/>
                  <a:gd name="T28" fmla="*/ 0 w 41"/>
                  <a:gd name="T29" fmla="*/ 0 h 16"/>
                  <a:gd name="T30" fmla="*/ 0 w 41"/>
                  <a:gd name="T31" fmla="*/ 0 h 16"/>
                  <a:gd name="T32" fmla="*/ 0 w 41"/>
                  <a:gd name="T33" fmla="*/ 0 h 16"/>
                  <a:gd name="T34" fmla="*/ 0 w 41"/>
                  <a:gd name="T35" fmla="*/ 0 h 16"/>
                  <a:gd name="T36" fmla="*/ 0 w 41"/>
                  <a:gd name="T37" fmla="*/ 0 h 16"/>
                  <a:gd name="T38" fmla="*/ 0 w 41"/>
                  <a:gd name="T39" fmla="*/ 0 h 16"/>
                  <a:gd name="T40" fmla="*/ 0 w 41"/>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16">
                    <a:moveTo>
                      <a:pt x="0" y="7"/>
                    </a:moveTo>
                    <a:lnTo>
                      <a:pt x="0" y="7"/>
                    </a:lnTo>
                    <a:lnTo>
                      <a:pt x="5" y="3"/>
                    </a:lnTo>
                    <a:lnTo>
                      <a:pt x="10" y="2"/>
                    </a:lnTo>
                    <a:lnTo>
                      <a:pt x="15" y="0"/>
                    </a:lnTo>
                    <a:lnTo>
                      <a:pt x="20" y="0"/>
                    </a:lnTo>
                    <a:lnTo>
                      <a:pt x="27" y="0"/>
                    </a:lnTo>
                    <a:lnTo>
                      <a:pt x="31" y="1"/>
                    </a:lnTo>
                    <a:lnTo>
                      <a:pt x="36" y="3"/>
                    </a:lnTo>
                    <a:lnTo>
                      <a:pt x="41" y="7"/>
                    </a:lnTo>
                    <a:lnTo>
                      <a:pt x="37" y="11"/>
                    </a:lnTo>
                    <a:lnTo>
                      <a:pt x="32" y="15"/>
                    </a:lnTo>
                    <a:lnTo>
                      <a:pt x="27" y="16"/>
                    </a:lnTo>
                    <a:lnTo>
                      <a:pt x="20" y="16"/>
                    </a:lnTo>
                    <a:lnTo>
                      <a:pt x="15" y="16"/>
                    </a:lnTo>
                    <a:lnTo>
                      <a:pt x="10" y="14"/>
                    </a:lnTo>
                    <a:lnTo>
                      <a:pt x="5" y="11"/>
                    </a:lnTo>
                    <a:lnTo>
                      <a:pt x="0"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12" name="Freeform 145"/>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13" name="Freeform 146"/>
              <p:cNvSpPr/>
              <p:nvPr userDrawn="1"/>
            </p:nvSpPr>
            <p:spPr bwMode="auto">
              <a:xfrm>
                <a:off x="219" y="254"/>
                <a:ext cx="8" cy="2"/>
              </a:xfrm>
              <a:custGeom>
                <a:avLst/>
                <a:gdLst>
                  <a:gd name="T0" fmla="*/ 0 w 24"/>
                  <a:gd name="T1" fmla="*/ 0 h 7"/>
                  <a:gd name="T2" fmla="*/ 0 w 24"/>
                  <a:gd name="T3" fmla="*/ 0 h 7"/>
                  <a:gd name="T4" fmla="*/ 0 w 24"/>
                  <a:gd name="T5" fmla="*/ 0 h 7"/>
                  <a:gd name="T6" fmla="*/ 0 w 24"/>
                  <a:gd name="T7" fmla="*/ 0 h 7"/>
                  <a:gd name="T8" fmla="*/ 0 w 24"/>
                  <a:gd name="T9" fmla="*/ 0 h 7"/>
                  <a:gd name="T10" fmla="*/ 0 w 24"/>
                  <a:gd name="T11" fmla="*/ 0 h 7"/>
                  <a:gd name="T12" fmla="*/ 0 w 24"/>
                  <a:gd name="T13" fmla="*/ 0 h 7"/>
                  <a:gd name="T14" fmla="*/ 0 w 24"/>
                  <a:gd name="T15" fmla="*/ 0 h 7"/>
                  <a:gd name="T16" fmla="*/ 0 w 24"/>
                  <a:gd name="T17" fmla="*/ 0 h 7"/>
                  <a:gd name="T18" fmla="*/ 0 w 24"/>
                  <a:gd name="T19" fmla="*/ 0 h 7"/>
                  <a:gd name="T20" fmla="*/ 0 w 24"/>
                  <a:gd name="T21" fmla="*/ 0 h 7"/>
                  <a:gd name="T22" fmla="*/ 0 w 24"/>
                  <a:gd name="T23" fmla="*/ 0 h 7"/>
                  <a:gd name="T24" fmla="*/ 0 w 24"/>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4" h="7">
                    <a:moveTo>
                      <a:pt x="0" y="3"/>
                    </a:moveTo>
                    <a:lnTo>
                      <a:pt x="0" y="3"/>
                    </a:lnTo>
                    <a:lnTo>
                      <a:pt x="6" y="6"/>
                    </a:lnTo>
                    <a:lnTo>
                      <a:pt x="11" y="7"/>
                    </a:lnTo>
                    <a:lnTo>
                      <a:pt x="18" y="6"/>
                    </a:lnTo>
                    <a:lnTo>
                      <a:pt x="24" y="3"/>
                    </a:lnTo>
                    <a:lnTo>
                      <a:pt x="18" y="0"/>
                    </a:lnTo>
                    <a:lnTo>
                      <a:pt x="11" y="0"/>
                    </a:lnTo>
                    <a:lnTo>
                      <a:pt x="6" y="0"/>
                    </a:lnTo>
                    <a:lnTo>
                      <a:pt x="0"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14" name="Rectangle 147"/>
              <p:cNvSpPr>
                <a:spLocks noChangeArrowheads="1"/>
              </p:cNvSpPr>
              <p:nvPr userDrawn="1"/>
            </p:nvSpPr>
            <p:spPr bwMode="auto">
              <a:xfrm>
                <a:off x="205" y="243"/>
                <a:ext cx="37" cy="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charset="-128"/>
                  </a:defRPr>
                </a:lvl1pPr>
                <a:lvl2pPr marL="742950" indent="-285750">
                  <a:defRPr>
                    <a:solidFill>
                      <a:schemeClr val="tx1"/>
                    </a:solidFill>
                    <a:latin typeface="Arial" panose="020B0604020202020204" pitchFamily="34" charset="0"/>
                    <a:ea typeface="MS PGothic" panose="020B0600070205080204" charset="-128"/>
                  </a:defRPr>
                </a:lvl2pPr>
                <a:lvl3pPr marL="1143000" indent="-228600">
                  <a:defRPr>
                    <a:solidFill>
                      <a:schemeClr val="tx1"/>
                    </a:solidFill>
                    <a:latin typeface="Arial" panose="020B0604020202020204" pitchFamily="34" charset="0"/>
                    <a:ea typeface="MS PGothic" panose="020B0600070205080204" charset="-128"/>
                  </a:defRPr>
                </a:lvl3pPr>
                <a:lvl4pPr marL="1600200" indent="-228600">
                  <a:defRPr>
                    <a:solidFill>
                      <a:schemeClr val="tx1"/>
                    </a:solidFill>
                    <a:latin typeface="Arial" panose="020B0604020202020204" pitchFamily="34" charset="0"/>
                    <a:ea typeface="MS PGothic" panose="020B0600070205080204" charset="-128"/>
                  </a:defRPr>
                </a:lvl4pPr>
                <a:lvl5pPr marL="2057400" indent="-228600">
                  <a:defRPr>
                    <a:solidFill>
                      <a:schemeClr val="tx1"/>
                    </a:solidFill>
                    <a:latin typeface="Arial" panose="020B0604020202020204" pitchFamily="34" charset="0"/>
                    <a:ea typeface="MS PGothic" panose="020B0600070205080204" charset="-128"/>
                  </a:defRPr>
                </a:lvl5pPr>
                <a:lvl6pPr marL="25146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6pPr>
                <a:lvl7pPr marL="29718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7pPr>
                <a:lvl8pPr marL="34290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8pPr>
                <a:lvl9pPr marL="38862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15" name="Rectangle 148"/>
              <p:cNvSpPr>
                <a:spLocks noChangeArrowheads="1"/>
              </p:cNvSpPr>
              <p:nvPr userDrawn="1"/>
            </p:nvSpPr>
            <p:spPr bwMode="auto">
              <a:xfrm>
                <a:off x="205" y="243"/>
                <a:ext cx="37" cy="1"/>
              </a:xfrm>
              <a:prstGeom prst="rect">
                <a:avLst/>
              </a:prstGeom>
              <a:noFill/>
              <a:ln w="0">
                <a:solidFill>
                  <a:srgbClr val="000000"/>
                </a:solidFill>
                <a:miter lim="800000"/>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ea typeface="MS PGothic" panose="020B0600070205080204" charset="-128"/>
                  </a:defRPr>
                </a:lvl1pPr>
                <a:lvl2pPr marL="742950" indent="-285750">
                  <a:defRPr>
                    <a:solidFill>
                      <a:schemeClr val="tx1"/>
                    </a:solidFill>
                    <a:latin typeface="Arial" panose="020B0604020202020204" pitchFamily="34" charset="0"/>
                    <a:ea typeface="MS PGothic" panose="020B0600070205080204" charset="-128"/>
                  </a:defRPr>
                </a:lvl2pPr>
                <a:lvl3pPr marL="1143000" indent="-228600">
                  <a:defRPr>
                    <a:solidFill>
                      <a:schemeClr val="tx1"/>
                    </a:solidFill>
                    <a:latin typeface="Arial" panose="020B0604020202020204" pitchFamily="34" charset="0"/>
                    <a:ea typeface="MS PGothic" panose="020B0600070205080204" charset="-128"/>
                  </a:defRPr>
                </a:lvl3pPr>
                <a:lvl4pPr marL="1600200" indent="-228600">
                  <a:defRPr>
                    <a:solidFill>
                      <a:schemeClr val="tx1"/>
                    </a:solidFill>
                    <a:latin typeface="Arial" panose="020B0604020202020204" pitchFamily="34" charset="0"/>
                    <a:ea typeface="MS PGothic" panose="020B0600070205080204" charset="-128"/>
                  </a:defRPr>
                </a:lvl4pPr>
                <a:lvl5pPr marL="2057400" indent="-228600">
                  <a:defRPr>
                    <a:solidFill>
                      <a:schemeClr val="tx1"/>
                    </a:solidFill>
                    <a:latin typeface="Arial" panose="020B0604020202020204" pitchFamily="34" charset="0"/>
                    <a:ea typeface="MS PGothic" panose="020B0600070205080204" charset="-128"/>
                  </a:defRPr>
                </a:lvl5pPr>
                <a:lvl6pPr marL="25146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6pPr>
                <a:lvl7pPr marL="29718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7pPr>
                <a:lvl8pPr marL="34290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8pPr>
                <a:lvl9pPr marL="38862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16" name="Freeform 149"/>
              <p:cNvSpPr/>
              <p:nvPr userDrawn="1"/>
            </p:nvSpPr>
            <p:spPr bwMode="auto">
              <a:xfrm>
                <a:off x="211"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9" y="3"/>
                    </a:lnTo>
                    <a:lnTo>
                      <a:pt x="8" y="1"/>
                    </a:lnTo>
                    <a:lnTo>
                      <a:pt x="5" y="0"/>
                    </a:lnTo>
                    <a:lnTo>
                      <a:pt x="4" y="1"/>
                    </a:lnTo>
                    <a:lnTo>
                      <a:pt x="2"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17" name="Freeform 150"/>
              <p:cNvSpPr/>
              <p:nvPr userDrawn="1"/>
            </p:nvSpPr>
            <p:spPr bwMode="auto">
              <a:xfrm>
                <a:off x="222"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 h="22">
                    <a:moveTo>
                      <a:pt x="0" y="16"/>
                    </a:moveTo>
                    <a:lnTo>
                      <a:pt x="0" y="17"/>
                    </a:lnTo>
                    <a:lnTo>
                      <a:pt x="1" y="21"/>
                    </a:lnTo>
                    <a:lnTo>
                      <a:pt x="5" y="22"/>
                    </a:lnTo>
                    <a:lnTo>
                      <a:pt x="7" y="21"/>
                    </a:lnTo>
                    <a:lnTo>
                      <a:pt x="9" y="17"/>
                    </a:lnTo>
                    <a:lnTo>
                      <a:pt x="9" y="16"/>
                    </a:lnTo>
                    <a:lnTo>
                      <a:pt x="9" y="7"/>
                    </a:lnTo>
                    <a:lnTo>
                      <a:pt x="7" y="3"/>
                    </a:lnTo>
                    <a:lnTo>
                      <a:pt x="6" y="1"/>
                    </a:lnTo>
                    <a:lnTo>
                      <a:pt x="5" y="0"/>
                    </a:lnTo>
                    <a:lnTo>
                      <a:pt x="2" y="1"/>
                    </a:lnTo>
                    <a:lnTo>
                      <a:pt x="1" y="3"/>
                    </a:lnTo>
                    <a:lnTo>
                      <a:pt x="0" y="4"/>
                    </a:lnTo>
                    <a:lnTo>
                      <a:pt x="0" y="7"/>
                    </a:lnTo>
                    <a:lnTo>
                      <a:pt x="0" y="16"/>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18" name="Freeform 151"/>
              <p:cNvSpPr/>
              <p:nvPr userDrawn="1"/>
            </p:nvSpPr>
            <p:spPr bwMode="auto">
              <a:xfrm>
                <a:off x="233" y="239"/>
                <a:ext cx="3" cy="7"/>
              </a:xfrm>
              <a:custGeom>
                <a:avLst/>
                <a:gdLst>
                  <a:gd name="T0" fmla="*/ 0 w 9"/>
                  <a:gd name="T1" fmla="*/ 0 h 22"/>
                  <a:gd name="T2" fmla="*/ 0 w 9"/>
                  <a:gd name="T3" fmla="*/ 0 h 22"/>
                  <a:gd name="T4" fmla="*/ 0 w 9"/>
                  <a:gd name="T5" fmla="*/ 0 h 22"/>
                  <a:gd name="T6" fmla="*/ 0 w 9"/>
                  <a:gd name="T7" fmla="*/ 0 h 22"/>
                  <a:gd name="T8" fmla="*/ 0 w 9"/>
                  <a:gd name="T9" fmla="*/ 0 h 22"/>
                  <a:gd name="T10" fmla="*/ 0 w 9"/>
                  <a:gd name="T11" fmla="*/ 0 h 22"/>
                  <a:gd name="T12" fmla="*/ 0 w 9"/>
                  <a:gd name="T13" fmla="*/ 0 h 22"/>
                  <a:gd name="T14" fmla="*/ 0 w 9"/>
                  <a:gd name="T15" fmla="*/ 0 h 22"/>
                  <a:gd name="T16" fmla="*/ 0 w 9"/>
                  <a:gd name="T17" fmla="*/ 0 h 22"/>
                  <a:gd name="T18" fmla="*/ 0 w 9"/>
                  <a:gd name="T19" fmla="*/ 0 h 22"/>
                  <a:gd name="T20" fmla="*/ 0 w 9"/>
                  <a:gd name="T21" fmla="*/ 0 h 22"/>
                  <a:gd name="T22" fmla="*/ 0 w 9"/>
                  <a:gd name="T23" fmla="*/ 0 h 22"/>
                  <a:gd name="T24" fmla="*/ 0 w 9"/>
                  <a:gd name="T25" fmla="*/ 0 h 22"/>
                  <a:gd name="T26" fmla="*/ 0 w 9"/>
                  <a:gd name="T27" fmla="*/ 0 h 22"/>
                  <a:gd name="T28" fmla="*/ 0 w 9"/>
                  <a:gd name="T29" fmla="*/ 0 h 22"/>
                  <a:gd name="T30" fmla="*/ 0 w 9"/>
                  <a:gd name="T31" fmla="*/ 0 h 22"/>
                  <a:gd name="T32" fmla="*/ 0 w 9"/>
                  <a:gd name="T33" fmla="*/ 0 h 22"/>
                  <a:gd name="T34" fmla="*/ 0 w 9"/>
                  <a:gd name="T35" fmla="*/ 0 h 22"/>
                  <a:gd name="T36" fmla="*/ 0 w 9"/>
                  <a:gd name="T37" fmla="*/ 0 h 22"/>
                  <a:gd name="T38" fmla="*/ 0 w 9"/>
                  <a:gd name="T39" fmla="*/ 0 h 22"/>
                  <a:gd name="T40" fmla="*/ 0 w 9"/>
                  <a:gd name="T41" fmla="*/ 0 h 22"/>
                  <a:gd name="T42" fmla="*/ 0 w 9"/>
                  <a:gd name="T43" fmla="*/ 0 h 22"/>
                  <a:gd name="T44" fmla="*/ 0 w 9"/>
                  <a:gd name="T45" fmla="*/ 0 h 22"/>
                  <a:gd name="T46" fmla="*/ 0 w 9"/>
                  <a:gd name="T47" fmla="*/ 0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 h="22">
                    <a:moveTo>
                      <a:pt x="0" y="7"/>
                    </a:moveTo>
                    <a:lnTo>
                      <a:pt x="0" y="16"/>
                    </a:lnTo>
                    <a:lnTo>
                      <a:pt x="0" y="17"/>
                    </a:lnTo>
                    <a:lnTo>
                      <a:pt x="1" y="21"/>
                    </a:lnTo>
                    <a:lnTo>
                      <a:pt x="5" y="22"/>
                    </a:lnTo>
                    <a:lnTo>
                      <a:pt x="8" y="21"/>
                    </a:lnTo>
                    <a:lnTo>
                      <a:pt x="9" y="17"/>
                    </a:lnTo>
                    <a:lnTo>
                      <a:pt x="9" y="16"/>
                    </a:lnTo>
                    <a:lnTo>
                      <a:pt x="9" y="7"/>
                    </a:lnTo>
                    <a:lnTo>
                      <a:pt x="8" y="3"/>
                    </a:lnTo>
                    <a:lnTo>
                      <a:pt x="6" y="1"/>
                    </a:lnTo>
                    <a:lnTo>
                      <a:pt x="5" y="0"/>
                    </a:lnTo>
                    <a:lnTo>
                      <a:pt x="3" y="1"/>
                    </a:lnTo>
                    <a:lnTo>
                      <a:pt x="1" y="3"/>
                    </a:lnTo>
                    <a:lnTo>
                      <a:pt x="0" y="5"/>
                    </a:lnTo>
                    <a:lnTo>
                      <a:pt x="0" y="7"/>
                    </a:lnTo>
                    <a:close/>
                  </a:path>
                </a:pathLst>
              </a:custGeom>
              <a:solidFill>
                <a:srgbClr val="FFDD00"/>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19" name="Rectangle 152"/>
              <p:cNvSpPr>
                <a:spLocks noChangeArrowheads="1"/>
              </p:cNvSpPr>
              <p:nvPr userDrawn="1"/>
            </p:nvSpPr>
            <p:spPr bwMode="auto">
              <a:xfrm>
                <a:off x="210" y="271"/>
                <a:ext cx="3"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charset="-128"/>
                  </a:defRPr>
                </a:lvl1pPr>
                <a:lvl2pPr marL="742950" indent="-285750">
                  <a:defRPr>
                    <a:solidFill>
                      <a:schemeClr val="tx1"/>
                    </a:solidFill>
                    <a:latin typeface="Arial" panose="020B0604020202020204" pitchFamily="34" charset="0"/>
                    <a:ea typeface="MS PGothic" panose="020B0600070205080204" charset="-128"/>
                  </a:defRPr>
                </a:lvl2pPr>
                <a:lvl3pPr marL="1143000" indent="-228600">
                  <a:defRPr>
                    <a:solidFill>
                      <a:schemeClr val="tx1"/>
                    </a:solidFill>
                    <a:latin typeface="Arial" panose="020B0604020202020204" pitchFamily="34" charset="0"/>
                    <a:ea typeface="MS PGothic" panose="020B0600070205080204" charset="-128"/>
                  </a:defRPr>
                </a:lvl3pPr>
                <a:lvl4pPr marL="1600200" indent="-228600">
                  <a:defRPr>
                    <a:solidFill>
                      <a:schemeClr val="tx1"/>
                    </a:solidFill>
                    <a:latin typeface="Arial" panose="020B0604020202020204" pitchFamily="34" charset="0"/>
                    <a:ea typeface="MS PGothic" panose="020B0600070205080204" charset="-128"/>
                  </a:defRPr>
                </a:lvl4pPr>
                <a:lvl5pPr marL="2057400" indent="-228600">
                  <a:defRPr>
                    <a:solidFill>
                      <a:schemeClr val="tx1"/>
                    </a:solidFill>
                    <a:latin typeface="Arial" panose="020B0604020202020204" pitchFamily="34" charset="0"/>
                    <a:ea typeface="MS PGothic" panose="020B0600070205080204" charset="-128"/>
                  </a:defRPr>
                </a:lvl5pPr>
                <a:lvl6pPr marL="25146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6pPr>
                <a:lvl7pPr marL="29718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7pPr>
                <a:lvl8pPr marL="34290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8pPr>
                <a:lvl9pPr marL="38862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0" name="Rectangle 153"/>
              <p:cNvSpPr>
                <a:spLocks noChangeArrowheads="1"/>
              </p:cNvSpPr>
              <p:nvPr userDrawn="1"/>
            </p:nvSpPr>
            <p:spPr bwMode="auto">
              <a:xfrm>
                <a:off x="210" y="276"/>
                <a:ext cx="3"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charset="-128"/>
                  </a:defRPr>
                </a:lvl1pPr>
                <a:lvl2pPr marL="742950" indent="-285750">
                  <a:defRPr>
                    <a:solidFill>
                      <a:schemeClr val="tx1"/>
                    </a:solidFill>
                    <a:latin typeface="Arial" panose="020B0604020202020204" pitchFamily="34" charset="0"/>
                    <a:ea typeface="MS PGothic" panose="020B0600070205080204" charset="-128"/>
                  </a:defRPr>
                </a:lvl2pPr>
                <a:lvl3pPr marL="1143000" indent="-228600">
                  <a:defRPr>
                    <a:solidFill>
                      <a:schemeClr val="tx1"/>
                    </a:solidFill>
                    <a:latin typeface="Arial" panose="020B0604020202020204" pitchFamily="34" charset="0"/>
                    <a:ea typeface="MS PGothic" panose="020B0600070205080204" charset="-128"/>
                  </a:defRPr>
                </a:lvl3pPr>
                <a:lvl4pPr marL="1600200" indent="-228600">
                  <a:defRPr>
                    <a:solidFill>
                      <a:schemeClr val="tx1"/>
                    </a:solidFill>
                    <a:latin typeface="Arial" panose="020B0604020202020204" pitchFamily="34" charset="0"/>
                    <a:ea typeface="MS PGothic" panose="020B0600070205080204" charset="-128"/>
                  </a:defRPr>
                </a:lvl4pPr>
                <a:lvl5pPr marL="2057400" indent="-228600">
                  <a:defRPr>
                    <a:solidFill>
                      <a:schemeClr val="tx1"/>
                    </a:solidFill>
                    <a:latin typeface="Arial" panose="020B0604020202020204" pitchFamily="34" charset="0"/>
                    <a:ea typeface="MS PGothic" panose="020B0600070205080204" charset="-128"/>
                  </a:defRPr>
                </a:lvl5pPr>
                <a:lvl6pPr marL="25146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6pPr>
                <a:lvl7pPr marL="29718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7pPr>
                <a:lvl8pPr marL="34290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8pPr>
                <a:lvl9pPr marL="38862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1" name="Rectangle 154"/>
              <p:cNvSpPr>
                <a:spLocks noChangeArrowheads="1"/>
              </p:cNvSpPr>
              <p:nvPr userDrawn="1"/>
            </p:nvSpPr>
            <p:spPr bwMode="auto">
              <a:xfrm>
                <a:off x="233" y="271"/>
                <a:ext cx="4" cy="4"/>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charset="-128"/>
                  </a:defRPr>
                </a:lvl1pPr>
                <a:lvl2pPr marL="742950" indent="-285750">
                  <a:defRPr>
                    <a:solidFill>
                      <a:schemeClr val="tx1"/>
                    </a:solidFill>
                    <a:latin typeface="Arial" panose="020B0604020202020204" pitchFamily="34" charset="0"/>
                    <a:ea typeface="MS PGothic" panose="020B0600070205080204" charset="-128"/>
                  </a:defRPr>
                </a:lvl2pPr>
                <a:lvl3pPr marL="1143000" indent="-228600">
                  <a:defRPr>
                    <a:solidFill>
                      <a:schemeClr val="tx1"/>
                    </a:solidFill>
                    <a:latin typeface="Arial" panose="020B0604020202020204" pitchFamily="34" charset="0"/>
                    <a:ea typeface="MS PGothic" panose="020B0600070205080204" charset="-128"/>
                  </a:defRPr>
                </a:lvl3pPr>
                <a:lvl4pPr marL="1600200" indent="-228600">
                  <a:defRPr>
                    <a:solidFill>
                      <a:schemeClr val="tx1"/>
                    </a:solidFill>
                    <a:latin typeface="Arial" panose="020B0604020202020204" pitchFamily="34" charset="0"/>
                    <a:ea typeface="MS PGothic" panose="020B0600070205080204" charset="-128"/>
                  </a:defRPr>
                </a:lvl4pPr>
                <a:lvl5pPr marL="2057400" indent="-228600">
                  <a:defRPr>
                    <a:solidFill>
                      <a:schemeClr val="tx1"/>
                    </a:solidFill>
                    <a:latin typeface="Arial" panose="020B0604020202020204" pitchFamily="34" charset="0"/>
                    <a:ea typeface="MS PGothic" panose="020B0600070205080204" charset="-128"/>
                  </a:defRPr>
                </a:lvl5pPr>
                <a:lvl6pPr marL="25146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6pPr>
                <a:lvl7pPr marL="29718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7pPr>
                <a:lvl8pPr marL="34290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8pPr>
                <a:lvl9pPr marL="38862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2" name="Rectangle 155"/>
              <p:cNvSpPr>
                <a:spLocks noChangeArrowheads="1"/>
              </p:cNvSpPr>
              <p:nvPr userDrawn="1"/>
            </p:nvSpPr>
            <p:spPr bwMode="auto">
              <a:xfrm>
                <a:off x="233" y="276"/>
                <a:ext cx="4" cy="2"/>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charset="-128"/>
                  </a:defRPr>
                </a:lvl1pPr>
                <a:lvl2pPr marL="742950" indent="-285750">
                  <a:defRPr>
                    <a:solidFill>
                      <a:schemeClr val="tx1"/>
                    </a:solidFill>
                    <a:latin typeface="Arial" panose="020B0604020202020204" pitchFamily="34" charset="0"/>
                    <a:ea typeface="MS PGothic" panose="020B0600070205080204" charset="-128"/>
                  </a:defRPr>
                </a:lvl2pPr>
                <a:lvl3pPr marL="1143000" indent="-228600">
                  <a:defRPr>
                    <a:solidFill>
                      <a:schemeClr val="tx1"/>
                    </a:solidFill>
                    <a:latin typeface="Arial" panose="020B0604020202020204" pitchFamily="34" charset="0"/>
                    <a:ea typeface="MS PGothic" panose="020B0600070205080204" charset="-128"/>
                  </a:defRPr>
                </a:lvl3pPr>
                <a:lvl4pPr marL="1600200" indent="-228600">
                  <a:defRPr>
                    <a:solidFill>
                      <a:schemeClr val="tx1"/>
                    </a:solidFill>
                    <a:latin typeface="Arial" panose="020B0604020202020204" pitchFamily="34" charset="0"/>
                    <a:ea typeface="MS PGothic" panose="020B0600070205080204" charset="-128"/>
                  </a:defRPr>
                </a:lvl4pPr>
                <a:lvl5pPr marL="2057400" indent="-228600">
                  <a:defRPr>
                    <a:solidFill>
                      <a:schemeClr val="tx1"/>
                    </a:solidFill>
                    <a:latin typeface="Arial" panose="020B0604020202020204" pitchFamily="34" charset="0"/>
                    <a:ea typeface="MS PGothic" panose="020B0600070205080204" charset="-128"/>
                  </a:defRPr>
                </a:lvl5pPr>
                <a:lvl6pPr marL="25146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6pPr>
                <a:lvl7pPr marL="29718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7pPr>
                <a:lvl8pPr marL="34290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8pPr>
                <a:lvl9pPr marL="38862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223" name="Freeform 156"/>
              <p:cNvSpPr/>
              <p:nvPr userDrawn="1"/>
            </p:nvSpPr>
            <p:spPr bwMode="auto">
              <a:xfrm>
                <a:off x="349" y="184"/>
                <a:ext cx="52" cy="50"/>
              </a:xfrm>
              <a:custGeom>
                <a:avLst/>
                <a:gdLst>
                  <a:gd name="T0" fmla="*/ 0 w 157"/>
                  <a:gd name="T1" fmla="*/ 0 h 150"/>
                  <a:gd name="T2" fmla="*/ 0 w 157"/>
                  <a:gd name="T3" fmla="*/ 0 h 150"/>
                  <a:gd name="T4" fmla="*/ 0 w 157"/>
                  <a:gd name="T5" fmla="*/ 0 h 150"/>
                  <a:gd name="T6" fmla="*/ 0 w 157"/>
                  <a:gd name="T7" fmla="*/ 0 h 150"/>
                  <a:gd name="T8" fmla="*/ 0 w 157"/>
                  <a:gd name="T9" fmla="*/ 0 h 150"/>
                  <a:gd name="T10" fmla="*/ 0 w 157"/>
                  <a:gd name="T11" fmla="*/ 0 h 150"/>
                  <a:gd name="T12" fmla="*/ 0 w 157"/>
                  <a:gd name="T13" fmla="*/ 0 h 150"/>
                  <a:gd name="T14" fmla="*/ 0 w 157"/>
                  <a:gd name="T15" fmla="*/ 0 h 150"/>
                  <a:gd name="T16" fmla="*/ 0 w 157"/>
                  <a:gd name="T17" fmla="*/ 0 h 150"/>
                  <a:gd name="T18" fmla="*/ 0 w 157"/>
                  <a:gd name="T19" fmla="*/ 0 h 150"/>
                  <a:gd name="T20" fmla="*/ 0 w 157"/>
                  <a:gd name="T21" fmla="*/ 0 h 150"/>
                  <a:gd name="T22" fmla="*/ 0 w 157"/>
                  <a:gd name="T23" fmla="*/ 0 h 150"/>
                  <a:gd name="T24" fmla="*/ 0 w 157"/>
                  <a:gd name="T25" fmla="*/ 0 h 150"/>
                  <a:gd name="T26" fmla="*/ 0 w 157"/>
                  <a:gd name="T27" fmla="*/ 0 h 150"/>
                  <a:gd name="T28" fmla="*/ 0 w 157"/>
                  <a:gd name="T29" fmla="*/ 0 h 150"/>
                  <a:gd name="T30" fmla="*/ 0 w 157"/>
                  <a:gd name="T31" fmla="*/ 0 h 150"/>
                  <a:gd name="T32" fmla="*/ 0 w 157"/>
                  <a:gd name="T33" fmla="*/ 0 h 150"/>
                  <a:gd name="T34" fmla="*/ 0 w 157"/>
                  <a:gd name="T35" fmla="*/ 0 h 150"/>
                  <a:gd name="T36" fmla="*/ 0 w 157"/>
                  <a:gd name="T37" fmla="*/ 0 h 150"/>
                  <a:gd name="T38" fmla="*/ 0 w 157"/>
                  <a:gd name="T39" fmla="*/ 0 h 150"/>
                  <a:gd name="T40" fmla="*/ 0 w 157"/>
                  <a:gd name="T41" fmla="*/ 0 h 150"/>
                  <a:gd name="T42" fmla="*/ 0 w 157"/>
                  <a:gd name="T43" fmla="*/ 0 h 150"/>
                  <a:gd name="T44" fmla="*/ 0 w 157"/>
                  <a:gd name="T45" fmla="*/ 0 h 150"/>
                  <a:gd name="T46" fmla="*/ 0 w 157"/>
                  <a:gd name="T47" fmla="*/ 0 h 150"/>
                  <a:gd name="T48" fmla="*/ 0 w 157"/>
                  <a:gd name="T49" fmla="*/ 0 h 150"/>
                  <a:gd name="T50" fmla="*/ 0 w 157"/>
                  <a:gd name="T51" fmla="*/ 0 h 150"/>
                  <a:gd name="T52" fmla="*/ 0 w 157"/>
                  <a:gd name="T53" fmla="*/ 0 h 150"/>
                  <a:gd name="T54" fmla="*/ 0 w 157"/>
                  <a:gd name="T55" fmla="*/ 0 h 150"/>
                  <a:gd name="T56" fmla="*/ 0 w 157"/>
                  <a:gd name="T57" fmla="*/ 0 h 150"/>
                  <a:gd name="T58" fmla="*/ 0 w 157"/>
                  <a:gd name="T59" fmla="*/ 0 h 150"/>
                  <a:gd name="T60" fmla="*/ 0 w 157"/>
                  <a:gd name="T61" fmla="*/ 0 h 150"/>
                  <a:gd name="T62" fmla="*/ 0 w 157"/>
                  <a:gd name="T63" fmla="*/ 0 h 150"/>
                  <a:gd name="T64" fmla="*/ 0 w 157"/>
                  <a:gd name="T65" fmla="*/ 0 h 150"/>
                  <a:gd name="T66" fmla="*/ 0 w 157"/>
                  <a:gd name="T67" fmla="*/ 0 h 150"/>
                  <a:gd name="T68" fmla="*/ 0 w 157"/>
                  <a:gd name="T69" fmla="*/ 0 h 150"/>
                  <a:gd name="T70" fmla="*/ 0 w 157"/>
                  <a:gd name="T71" fmla="*/ 0 h 150"/>
                  <a:gd name="T72" fmla="*/ 0 w 157"/>
                  <a:gd name="T73" fmla="*/ 0 h 150"/>
                  <a:gd name="T74" fmla="*/ 0 w 157"/>
                  <a:gd name="T75" fmla="*/ 0 h 150"/>
                  <a:gd name="T76" fmla="*/ 0 w 157"/>
                  <a:gd name="T77" fmla="*/ 0 h 150"/>
                  <a:gd name="T78" fmla="*/ 0 w 157"/>
                  <a:gd name="T79" fmla="*/ 0 h 150"/>
                  <a:gd name="T80" fmla="*/ 0 w 157"/>
                  <a:gd name="T81" fmla="*/ 0 h 150"/>
                  <a:gd name="T82" fmla="*/ 0 w 157"/>
                  <a:gd name="T83" fmla="*/ 0 h 1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57" h="150">
                    <a:moveTo>
                      <a:pt x="18" y="20"/>
                    </a:moveTo>
                    <a:lnTo>
                      <a:pt x="18" y="20"/>
                    </a:lnTo>
                    <a:lnTo>
                      <a:pt x="18" y="15"/>
                    </a:lnTo>
                    <a:lnTo>
                      <a:pt x="17" y="13"/>
                    </a:lnTo>
                    <a:lnTo>
                      <a:pt x="15" y="9"/>
                    </a:lnTo>
                    <a:lnTo>
                      <a:pt x="14" y="7"/>
                    </a:lnTo>
                    <a:lnTo>
                      <a:pt x="9" y="6"/>
                    </a:lnTo>
                    <a:lnTo>
                      <a:pt x="2" y="5"/>
                    </a:lnTo>
                    <a:lnTo>
                      <a:pt x="0" y="5"/>
                    </a:lnTo>
                    <a:lnTo>
                      <a:pt x="0" y="0"/>
                    </a:lnTo>
                    <a:lnTo>
                      <a:pt x="33" y="0"/>
                    </a:lnTo>
                    <a:lnTo>
                      <a:pt x="66" y="0"/>
                    </a:lnTo>
                    <a:lnTo>
                      <a:pt x="66" y="5"/>
                    </a:lnTo>
                    <a:lnTo>
                      <a:pt x="63" y="5"/>
                    </a:lnTo>
                    <a:lnTo>
                      <a:pt x="57" y="6"/>
                    </a:lnTo>
                    <a:lnTo>
                      <a:pt x="52" y="7"/>
                    </a:lnTo>
                    <a:lnTo>
                      <a:pt x="49" y="9"/>
                    </a:lnTo>
                    <a:lnTo>
                      <a:pt x="48" y="13"/>
                    </a:lnTo>
                    <a:lnTo>
                      <a:pt x="46" y="15"/>
                    </a:lnTo>
                    <a:lnTo>
                      <a:pt x="45" y="20"/>
                    </a:lnTo>
                    <a:lnTo>
                      <a:pt x="45" y="94"/>
                    </a:lnTo>
                    <a:lnTo>
                      <a:pt x="46" y="103"/>
                    </a:lnTo>
                    <a:lnTo>
                      <a:pt x="48" y="112"/>
                    </a:lnTo>
                    <a:lnTo>
                      <a:pt x="50" y="120"/>
                    </a:lnTo>
                    <a:lnTo>
                      <a:pt x="54" y="127"/>
                    </a:lnTo>
                    <a:lnTo>
                      <a:pt x="59" y="132"/>
                    </a:lnTo>
                    <a:lnTo>
                      <a:pt x="67" y="137"/>
                    </a:lnTo>
                    <a:lnTo>
                      <a:pt x="76" y="138"/>
                    </a:lnTo>
                    <a:lnTo>
                      <a:pt x="87" y="140"/>
                    </a:lnTo>
                    <a:lnTo>
                      <a:pt x="96" y="138"/>
                    </a:lnTo>
                    <a:lnTo>
                      <a:pt x="105" y="137"/>
                    </a:lnTo>
                    <a:lnTo>
                      <a:pt x="111" y="133"/>
                    </a:lnTo>
                    <a:lnTo>
                      <a:pt x="116" y="127"/>
                    </a:lnTo>
                    <a:lnTo>
                      <a:pt x="122" y="120"/>
                    </a:lnTo>
                    <a:lnTo>
                      <a:pt x="124" y="112"/>
                    </a:lnTo>
                    <a:lnTo>
                      <a:pt x="125" y="103"/>
                    </a:lnTo>
                    <a:lnTo>
                      <a:pt x="127" y="93"/>
                    </a:lnTo>
                    <a:lnTo>
                      <a:pt x="127" y="20"/>
                    </a:lnTo>
                    <a:lnTo>
                      <a:pt x="125" y="15"/>
                    </a:lnTo>
                    <a:lnTo>
                      <a:pt x="125" y="13"/>
                    </a:lnTo>
                    <a:lnTo>
                      <a:pt x="123" y="9"/>
                    </a:lnTo>
                    <a:lnTo>
                      <a:pt x="122" y="7"/>
                    </a:lnTo>
                    <a:lnTo>
                      <a:pt x="116" y="6"/>
                    </a:lnTo>
                    <a:lnTo>
                      <a:pt x="111" y="5"/>
                    </a:lnTo>
                    <a:lnTo>
                      <a:pt x="107" y="5"/>
                    </a:lnTo>
                    <a:lnTo>
                      <a:pt x="107" y="0"/>
                    </a:lnTo>
                    <a:lnTo>
                      <a:pt x="132" y="0"/>
                    </a:lnTo>
                    <a:lnTo>
                      <a:pt x="157" y="0"/>
                    </a:lnTo>
                    <a:lnTo>
                      <a:pt x="157" y="5"/>
                    </a:lnTo>
                    <a:lnTo>
                      <a:pt x="153" y="5"/>
                    </a:lnTo>
                    <a:lnTo>
                      <a:pt x="149" y="6"/>
                    </a:lnTo>
                    <a:lnTo>
                      <a:pt x="144" y="7"/>
                    </a:lnTo>
                    <a:lnTo>
                      <a:pt x="142" y="9"/>
                    </a:lnTo>
                    <a:lnTo>
                      <a:pt x="141" y="13"/>
                    </a:lnTo>
                    <a:lnTo>
                      <a:pt x="140" y="15"/>
                    </a:lnTo>
                    <a:lnTo>
                      <a:pt x="140" y="20"/>
                    </a:lnTo>
                    <a:lnTo>
                      <a:pt x="140" y="89"/>
                    </a:lnTo>
                    <a:lnTo>
                      <a:pt x="138" y="105"/>
                    </a:lnTo>
                    <a:lnTo>
                      <a:pt x="135" y="119"/>
                    </a:lnTo>
                    <a:lnTo>
                      <a:pt x="129" y="129"/>
                    </a:lnTo>
                    <a:lnTo>
                      <a:pt x="123" y="137"/>
                    </a:lnTo>
                    <a:lnTo>
                      <a:pt x="114" y="143"/>
                    </a:lnTo>
                    <a:lnTo>
                      <a:pt x="105" y="147"/>
                    </a:lnTo>
                    <a:lnTo>
                      <a:pt x="93" y="150"/>
                    </a:lnTo>
                    <a:lnTo>
                      <a:pt x="81" y="150"/>
                    </a:lnTo>
                    <a:lnTo>
                      <a:pt x="67" y="150"/>
                    </a:lnTo>
                    <a:lnTo>
                      <a:pt x="55" y="147"/>
                    </a:lnTo>
                    <a:lnTo>
                      <a:pt x="44" y="143"/>
                    </a:lnTo>
                    <a:lnTo>
                      <a:pt x="35" y="138"/>
                    </a:lnTo>
                    <a:lnTo>
                      <a:pt x="28" y="130"/>
                    </a:lnTo>
                    <a:lnTo>
                      <a:pt x="23" y="121"/>
                    </a:lnTo>
                    <a:lnTo>
                      <a:pt x="19" y="111"/>
                    </a:lnTo>
                    <a:lnTo>
                      <a:pt x="18" y="98"/>
                    </a:lnTo>
                    <a:lnTo>
                      <a:pt x="18"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24" name="Freeform 157"/>
              <p:cNvSpPr/>
              <p:nvPr userDrawn="1"/>
            </p:nvSpPr>
            <p:spPr bwMode="auto">
              <a:xfrm>
                <a:off x="408" y="184"/>
                <a:ext cx="57" cy="50"/>
              </a:xfrm>
              <a:custGeom>
                <a:avLst/>
                <a:gdLst>
                  <a:gd name="T0" fmla="*/ 0 w 171"/>
                  <a:gd name="T1" fmla="*/ 0 h 150"/>
                  <a:gd name="T2" fmla="*/ 0 w 171"/>
                  <a:gd name="T3" fmla="*/ 0 h 150"/>
                  <a:gd name="T4" fmla="*/ 0 w 171"/>
                  <a:gd name="T5" fmla="*/ 0 h 150"/>
                  <a:gd name="T6" fmla="*/ 0 w 171"/>
                  <a:gd name="T7" fmla="*/ 0 h 150"/>
                  <a:gd name="T8" fmla="*/ 0 w 171"/>
                  <a:gd name="T9" fmla="*/ 0 h 150"/>
                  <a:gd name="T10" fmla="*/ 0 w 171"/>
                  <a:gd name="T11" fmla="*/ 0 h 150"/>
                  <a:gd name="T12" fmla="*/ 0 w 171"/>
                  <a:gd name="T13" fmla="*/ 0 h 150"/>
                  <a:gd name="T14" fmla="*/ 0 w 171"/>
                  <a:gd name="T15" fmla="*/ 0 h 150"/>
                  <a:gd name="T16" fmla="*/ 0 w 171"/>
                  <a:gd name="T17" fmla="*/ 0 h 150"/>
                  <a:gd name="T18" fmla="*/ 0 w 171"/>
                  <a:gd name="T19" fmla="*/ 0 h 150"/>
                  <a:gd name="T20" fmla="*/ 0 w 171"/>
                  <a:gd name="T21" fmla="*/ 0 h 150"/>
                  <a:gd name="T22" fmla="*/ 0 w 171"/>
                  <a:gd name="T23" fmla="*/ 0 h 150"/>
                  <a:gd name="T24" fmla="*/ 0 w 171"/>
                  <a:gd name="T25" fmla="*/ 0 h 150"/>
                  <a:gd name="T26" fmla="*/ 0 w 171"/>
                  <a:gd name="T27" fmla="*/ 0 h 150"/>
                  <a:gd name="T28" fmla="*/ 0 w 171"/>
                  <a:gd name="T29" fmla="*/ 0 h 150"/>
                  <a:gd name="T30" fmla="*/ 0 w 171"/>
                  <a:gd name="T31" fmla="*/ 0 h 150"/>
                  <a:gd name="T32" fmla="*/ 0 w 171"/>
                  <a:gd name="T33" fmla="*/ 0 h 150"/>
                  <a:gd name="T34" fmla="*/ 0 w 171"/>
                  <a:gd name="T35" fmla="*/ 0 h 150"/>
                  <a:gd name="T36" fmla="*/ 0 w 171"/>
                  <a:gd name="T37" fmla="*/ 0 h 150"/>
                  <a:gd name="T38" fmla="*/ 0 w 171"/>
                  <a:gd name="T39" fmla="*/ 0 h 150"/>
                  <a:gd name="T40" fmla="*/ 0 w 171"/>
                  <a:gd name="T41" fmla="*/ 0 h 150"/>
                  <a:gd name="T42" fmla="*/ 0 w 171"/>
                  <a:gd name="T43" fmla="*/ 0 h 150"/>
                  <a:gd name="T44" fmla="*/ 0 w 171"/>
                  <a:gd name="T45" fmla="*/ 0 h 150"/>
                  <a:gd name="T46" fmla="*/ 0 w 171"/>
                  <a:gd name="T47" fmla="*/ 0 h 150"/>
                  <a:gd name="T48" fmla="*/ 0 w 171"/>
                  <a:gd name="T49" fmla="*/ 0 h 150"/>
                  <a:gd name="T50" fmla="*/ 0 w 171"/>
                  <a:gd name="T51" fmla="*/ 0 h 150"/>
                  <a:gd name="T52" fmla="*/ 0 w 171"/>
                  <a:gd name="T53" fmla="*/ 0 h 150"/>
                  <a:gd name="T54" fmla="*/ 0 w 171"/>
                  <a:gd name="T55" fmla="*/ 0 h 150"/>
                  <a:gd name="T56" fmla="*/ 0 w 171"/>
                  <a:gd name="T57" fmla="*/ 0 h 150"/>
                  <a:gd name="T58" fmla="*/ 0 w 171"/>
                  <a:gd name="T59" fmla="*/ 0 h 150"/>
                  <a:gd name="T60" fmla="*/ 0 w 171"/>
                  <a:gd name="T61" fmla="*/ 0 h 150"/>
                  <a:gd name="T62" fmla="*/ 0 w 171"/>
                  <a:gd name="T63" fmla="*/ 0 h 150"/>
                  <a:gd name="T64" fmla="*/ 0 w 171"/>
                  <a:gd name="T65" fmla="*/ 0 h 150"/>
                  <a:gd name="T66" fmla="*/ 0 w 171"/>
                  <a:gd name="T67" fmla="*/ 0 h 150"/>
                  <a:gd name="T68" fmla="*/ 0 w 171"/>
                  <a:gd name="T69" fmla="*/ 0 h 150"/>
                  <a:gd name="T70" fmla="*/ 0 w 171"/>
                  <a:gd name="T71" fmla="*/ 0 h 1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71" h="150">
                    <a:moveTo>
                      <a:pt x="137" y="106"/>
                    </a:moveTo>
                    <a:lnTo>
                      <a:pt x="139" y="105"/>
                    </a:lnTo>
                    <a:lnTo>
                      <a:pt x="139" y="26"/>
                    </a:lnTo>
                    <a:lnTo>
                      <a:pt x="137" y="19"/>
                    </a:lnTo>
                    <a:lnTo>
                      <a:pt x="136" y="15"/>
                    </a:lnTo>
                    <a:lnTo>
                      <a:pt x="134" y="11"/>
                    </a:lnTo>
                    <a:lnTo>
                      <a:pt x="131" y="9"/>
                    </a:lnTo>
                    <a:lnTo>
                      <a:pt x="126" y="6"/>
                    </a:lnTo>
                    <a:lnTo>
                      <a:pt x="119" y="5"/>
                    </a:lnTo>
                    <a:lnTo>
                      <a:pt x="115" y="5"/>
                    </a:lnTo>
                    <a:lnTo>
                      <a:pt x="115" y="0"/>
                    </a:lnTo>
                    <a:lnTo>
                      <a:pt x="145" y="0"/>
                    </a:lnTo>
                    <a:lnTo>
                      <a:pt x="171" y="0"/>
                    </a:lnTo>
                    <a:lnTo>
                      <a:pt x="171" y="5"/>
                    </a:lnTo>
                    <a:lnTo>
                      <a:pt x="167" y="5"/>
                    </a:lnTo>
                    <a:lnTo>
                      <a:pt x="161" y="6"/>
                    </a:lnTo>
                    <a:lnTo>
                      <a:pt x="158" y="7"/>
                    </a:lnTo>
                    <a:lnTo>
                      <a:pt x="154" y="10"/>
                    </a:lnTo>
                    <a:lnTo>
                      <a:pt x="153" y="13"/>
                    </a:lnTo>
                    <a:lnTo>
                      <a:pt x="150" y="18"/>
                    </a:lnTo>
                    <a:lnTo>
                      <a:pt x="149" y="24"/>
                    </a:lnTo>
                    <a:lnTo>
                      <a:pt x="149" y="32"/>
                    </a:lnTo>
                    <a:lnTo>
                      <a:pt x="149" y="129"/>
                    </a:lnTo>
                    <a:lnTo>
                      <a:pt x="149" y="140"/>
                    </a:lnTo>
                    <a:lnTo>
                      <a:pt x="150" y="150"/>
                    </a:lnTo>
                    <a:lnTo>
                      <a:pt x="141" y="150"/>
                    </a:lnTo>
                    <a:lnTo>
                      <a:pt x="32" y="28"/>
                    </a:lnTo>
                    <a:lnTo>
                      <a:pt x="32" y="116"/>
                    </a:lnTo>
                    <a:lnTo>
                      <a:pt x="34" y="128"/>
                    </a:lnTo>
                    <a:lnTo>
                      <a:pt x="35" y="132"/>
                    </a:lnTo>
                    <a:lnTo>
                      <a:pt x="36" y="136"/>
                    </a:lnTo>
                    <a:lnTo>
                      <a:pt x="39" y="138"/>
                    </a:lnTo>
                    <a:lnTo>
                      <a:pt x="43" y="140"/>
                    </a:lnTo>
                    <a:lnTo>
                      <a:pt x="47" y="141"/>
                    </a:lnTo>
                    <a:lnTo>
                      <a:pt x="53" y="141"/>
                    </a:lnTo>
                    <a:lnTo>
                      <a:pt x="56" y="141"/>
                    </a:lnTo>
                    <a:lnTo>
                      <a:pt x="56" y="147"/>
                    </a:lnTo>
                    <a:lnTo>
                      <a:pt x="29" y="146"/>
                    </a:lnTo>
                    <a:lnTo>
                      <a:pt x="0" y="147"/>
                    </a:lnTo>
                    <a:lnTo>
                      <a:pt x="0" y="141"/>
                    </a:lnTo>
                    <a:lnTo>
                      <a:pt x="3" y="141"/>
                    </a:lnTo>
                    <a:lnTo>
                      <a:pt x="8" y="141"/>
                    </a:lnTo>
                    <a:lnTo>
                      <a:pt x="12" y="140"/>
                    </a:lnTo>
                    <a:lnTo>
                      <a:pt x="16" y="137"/>
                    </a:lnTo>
                    <a:lnTo>
                      <a:pt x="18" y="133"/>
                    </a:lnTo>
                    <a:lnTo>
                      <a:pt x="19" y="129"/>
                    </a:lnTo>
                    <a:lnTo>
                      <a:pt x="21" y="125"/>
                    </a:lnTo>
                    <a:lnTo>
                      <a:pt x="22" y="114"/>
                    </a:lnTo>
                    <a:lnTo>
                      <a:pt x="22" y="24"/>
                    </a:lnTo>
                    <a:lnTo>
                      <a:pt x="22" y="20"/>
                    </a:lnTo>
                    <a:lnTo>
                      <a:pt x="21" y="16"/>
                    </a:lnTo>
                    <a:lnTo>
                      <a:pt x="18" y="13"/>
                    </a:lnTo>
                    <a:lnTo>
                      <a:pt x="16" y="10"/>
                    </a:lnTo>
                    <a:lnTo>
                      <a:pt x="9" y="6"/>
                    </a:lnTo>
                    <a:lnTo>
                      <a:pt x="3" y="5"/>
                    </a:lnTo>
                    <a:lnTo>
                      <a:pt x="0" y="5"/>
                    </a:lnTo>
                    <a:lnTo>
                      <a:pt x="0" y="0"/>
                    </a:lnTo>
                    <a:lnTo>
                      <a:pt x="25" y="0"/>
                    </a:lnTo>
                    <a:lnTo>
                      <a:pt x="43" y="0"/>
                    </a:lnTo>
                    <a:lnTo>
                      <a:pt x="137" y="10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25" name="Freeform 158"/>
              <p:cNvSpPr/>
              <p:nvPr userDrawn="1"/>
            </p:nvSpPr>
            <p:spPr bwMode="auto">
              <a:xfrm>
                <a:off x="472"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26" name="Freeform 159"/>
              <p:cNvSpPr/>
              <p:nvPr userDrawn="1"/>
            </p:nvSpPr>
            <p:spPr bwMode="auto">
              <a:xfrm>
                <a:off x="497" y="183"/>
                <a:ext cx="50" cy="51"/>
              </a:xfrm>
              <a:custGeom>
                <a:avLst/>
                <a:gdLst>
                  <a:gd name="T0" fmla="*/ 0 w 151"/>
                  <a:gd name="T1" fmla="*/ 0 h 152"/>
                  <a:gd name="T2" fmla="*/ 0 w 151"/>
                  <a:gd name="T3" fmla="*/ 0 h 152"/>
                  <a:gd name="T4" fmla="*/ 0 w 151"/>
                  <a:gd name="T5" fmla="*/ 0 h 152"/>
                  <a:gd name="T6" fmla="*/ 0 w 151"/>
                  <a:gd name="T7" fmla="*/ 0 h 152"/>
                  <a:gd name="T8" fmla="*/ 0 w 151"/>
                  <a:gd name="T9" fmla="*/ 0 h 152"/>
                  <a:gd name="T10" fmla="*/ 0 w 151"/>
                  <a:gd name="T11" fmla="*/ 0 h 152"/>
                  <a:gd name="T12" fmla="*/ 0 w 151"/>
                  <a:gd name="T13" fmla="*/ 0 h 152"/>
                  <a:gd name="T14" fmla="*/ 0 w 151"/>
                  <a:gd name="T15" fmla="*/ 0 h 152"/>
                  <a:gd name="T16" fmla="*/ 0 w 151"/>
                  <a:gd name="T17" fmla="*/ 0 h 152"/>
                  <a:gd name="T18" fmla="*/ 0 w 151"/>
                  <a:gd name="T19" fmla="*/ 0 h 152"/>
                  <a:gd name="T20" fmla="*/ 0 w 151"/>
                  <a:gd name="T21" fmla="*/ 0 h 152"/>
                  <a:gd name="T22" fmla="*/ 0 w 151"/>
                  <a:gd name="T23" fmla="*/ 0 h 152"/>
                  <a:gd name="T24" fmla="*/ 0 w 151"/>
                  <a:gd name="T25" fmla="*/ 0 h 152"/>
                  <a:gd name="T26" fmla="*/ 0 w 151"/>
                  <a:gd name="T27" fmla="*/ 0 h 152"/>
                  <a:gd name="T28" fmla="*/ 0 w 151"/>
                  <a:gd name="T29" fmla="*/ 0 h 152"/>
                  <a:gd name="T30" fmla="*/ 0 w 151"/>
                  <a:gd name="T31" fmla="*/ 0 h 152"/>
                  <a:gd name="T32" fmla="*/ 0 w 151"/>
                  <a:gd name="T33" fmla="*/ 0 h 152"/>
                  <a:gd name="T34" fmla="*/ 0 w 151"/>
                  <a:gd name="T35" fmla="*/ 0 h 152"/>
                  <a:gd name="T36" fmla="*/ 0 w 151"/>
                  <a:gd name="T37" fmla="*/ 0 h 152"/>
                  <a:gd name="T38" fmla="*/ 0 w 151"/>
                  <a:gd name="T39" fmla="*/ 0 h 152"/>
                  <a:gd name="T40" fmla="*/ 0 w 151"/>
                  <a:gd name="T41" fmla="*/ 0 h 152"/>
                  <a:gd name="T42" fmla="*/ 0 w 151"/>
                  <a:gd name="T43" fmla="*/ 0 h 152"/>
                  <a:gd name="T44" fmla="*/ 0 w 151"/>
                  <a:gd name="T45" fmla="*/ 0 h 152"/>
                  <a:gd name="T46" fmla="*/ 0 w 151"/>
                  <a:gd name="T47" fmla="*/ 0 h 152"/>
                  <a:gd name="T48" fmla="*/ 0 w 151"/>
                  <a:gd name="T49" fmla="*/ 0 h 152"/>
                  <a:gd name="T50" fmla="*/ 0 w 151"/>
                  <a:gd name="T51" fmla="*/ 0 h 152"/>
                  <a:gd name="T52" fmla="*/ 0 w 151"/>
                  <a:gd name="T53" fmla="*/ 0 h 152"/>
                  <a:gd name="T54" fmla="*/ 0 w 151"/>
                  <a:gd name="T55" fmla="*/ 0 h 152"/>
                  <a:gd name="T56" fmla="*/ 0 w 151"/>
                  <a:gd name="T57" fmla="*/ 0 h 152"/>
                  <a:gd name="T58" fmla="*/ 0 w 151"/>
                  <a:gd name="T59" fmla="*/ 0 h 152"/>
                  <a:gd name="T60" fmla="*/ 0 w 151"/>
                  <a:gd name="T61" fmla="*/ 0 h 152"/>
                  <a:gd name="T62" fmla="*/ 0 w 151"/>
                  <a:gd name="T63" fmla="*/ 0 h 152"/>
                  <a:gd name="T64" fmla="*/ 0 w 151"/>
                  <a:gd name="T65" fmla="*/ 0 h 152"/>
                  <a:gd name="T66" fmla="*/ 0 w 151"/>
                  <a:gd name="T67" fmla="*/ 0 h 152"/>
                  <a:gd name="T68" fmla="*/ 0 w 151"/>
                  <a:gd name="T69" fmla="*/ 0 h 152"/>
                  <a:gd name="T70" fmla="*/ 0 w 151"/>
                  <a:gd name="T71" fmla="*/ 0 h 152"/>
                  <a:gd name="T72" fmla="*/ 0 w 151"/>
                  <a:gd name="T73" fmla="*/ 0 h 152"/>
                  <a:gd name="T74" fmla="*/ 0 w 151"/>
                  <a:gd name="T75" fmla="*/ 0 h 152"/>
                  <a:gd name="T76" fmla="*/ 0 w 151"/>
                  <a:gd name="T77" fmla="*/ 0 h 152"/>
                  <a:gd name="T78" fmla="*/ 0 w 151"/>
                  <a:gd name="T79" fmla="*/ 0 h 152"/>
                  <a:gd name="T80" fmla="*/ 0 w 151"/>
                  <a:gd name="T81" fmla="*/ 0 h 152"/>
                  <a:gd name="T82" fmla="*/ 0 w 151"/>
                  <a:gd name="T83" fmla="*/ 0 h 152"/>
                  <a:gd name="T84" fmla="*/ 0 w 151"/>
                  <a:gd name="T85" fmla="*/ 0 h 152"/>
                  <a:gd name="T86" fmla="*/ 0 w 151"/>
                  <a:gd name="T87" fmla="*/ 0 h 152"/>
                  <a:gd name="T88" fmla="*/ 0 w 151"/>
                  <a:gd name="T89" fmla="*/ 0 h 152"/>
                  <a:gd name="T90" fmla="*/ 0 w 151"/>
                  <a:gd name="T91" fmla="*/ 0 h 152"/>
                  <a:gd name="T92" fmla="*/ 0 w 151"/>
                  <a:gd name="T93" fmla="*/ 0 h 152"/>
                  <a:gd name="T94" fmla="*/ 0 w 151"/>
                  <a:gd name="T95" fmla="*/ 0 h 152"/>
                  <a:gd name="T96" fmla="*/ 0 w 151"/>
                  <a:gd name="T97" fmla="*/ 0 h 152"/>
                  <a:gd name="T98" fmla="*/ 0 w 151"/>
                  <a:gd name="T99" fmla="*/ 0 h 152"/>
                  <a:gd name="T100" fmla="*/ 0 w 151"/>
                  <a:gd name="T101" fmla="*/ 0 h 1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1" h="152">
                    <a:moveTo>
                      <a:pt x="64" y="7"/>
                    </a:moveTo>
                    <a:lnTo>
                      <a:pt x="59" y="7"/>
                    </a:lnTo>
                    <a:lnTo>
                      <a:pt x="55" y="8"/>
                    </a:lnTo>
                    <a:lnTo>
                      <a:pt x="51" y="9"/>
                    </a:lnTo>
                    <a:lnTo>
                      <a:pt x="48" y="11"/>
                    </a:lnTo>
                    <a:lnTo>
                      <a:pt x="48" y="13"/>
                    </a:lnTo>
                    <a:lnTo>
                      <a:pt x="50" y="20"/>
                    </a:lnTo>
                    <a:lnTo>
                      <a:pt x="86" y="114"/>
                    </a:lnTo>
                    <a:lnTo>
                      <a:pt x="87" y="114"/>
                    </a:lnTo>
                    <a:lnTo>
                      <a:pt x="121" y="26"/>
                    </a:lnTo>
                    <a:lnTo>
                      <a:pt x="124" y="18"/>
                    </a:lnTo>
                    <a:lnTo>
                      <a:pt x="124" y="15"/>
                    </a:lnTo>
                    <a:lnTo>
                      <a:pt x="122" y="11"/>
                    </a:lnTo>
                    <a:lnTo>
                      <a:pt x="120" y="8"/>
                    </a:lnTo>
                    <a:lnTo>
                      <a:pt x="114" y="8"/>
                    </a:lnTo>
                    <a:lnTo>
                      <a:pt x="109" y="7"/>
                    </a:lnTo>
                    <a:lnTo>
                      <a:pt x="107" y="7"/>
                    </a:lnTo>
                    <a:lnTo>
                      <a:pt x="107" y="0"/>
                    </a:lnTo>
                    <a:lnTo>
                      <a:pt x="131" y="2"/>
                    </a:lnTo>
                    <a:lnTo>
                      <a:pt x="151" y="0"/>
                    </a:lnTo>
                    <a:lnTo>
                      <a:pt x="151" y="7"/>
                    </a:lnTo>
                    <a:lnTo>
                      <a:pt x="148" y="7"/>
                    </a:lnTo>
                    <a:lnTo>
                      <a:pt x="146" y="8"/>
                    </a:lnTo>
                    <a:lnTo>
                      <a:pt x="143" y="8"/>
                    </a:lnTo>
                    <a:lnTo>
                      <a:pt x="139" y="11"/>
                    </a:lnTo>
                    <a:lnTo>
                      <a:pt x="137" y="15"/>
                    </a:lnTo>
                    <a:lnTo>
                      <a:pt x="91" y="131"/>
                    </a:lnTo>
                    <a:lnTo>
                      <a:pt x="82" y="152"/>
                    </a:lnTo>
                    <a:lnTo>
                      <a:pt x="74" y="152"/>
                    </a:lnTo>
                    <a:lnTo>
                      <a:pt x="20" y="20"/>
                    </a:lnTo>
                    <a:lnTo>
                      <a:pt x="17" y="13"/>
                    </a:lnTo>
                    <a:lnTo>
                      <a:pt x="13" y="9"/>
                    </a:lnTo>
                    <a:lnTo>
                      <a:pt x="8" y="8"/>
                    </a:lnTo>
                    <a:lnTo>
                      <a:pt x="2" y="7"/>
                    </a:lnTo>
                    <a:lnTo>
                      <a:pt x="0" y="7"/>
                    </a:lnTo>
                    <a:lnTo>
                      <a:pt x="0" y="0"/>
                    </a:lnTo>
                    <a:lnTo>
                      <a:pt x="33" y="2"/>
                    </a:lnTo>
                    <a:lnTo>
                      <a:pt x="64" y="0"/>
                    </a:lnTo>
                    <a:lnTo>
                      <a:pt x="64"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27" name="Freeform 160"/>
              <p:cNvSpPr/>
              <p:nvPr userDrawn="1"/>
            </p:nvSpPr>
            <p:spPr bwMode="auto">
              <a:xfrm>
                <a:off x="550"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5" y="139"/>
                    </a:lnTo>
                    <a:lnTo>
                      <a:pt x="18" y="138"/>
                    </a:lnTo>
                    <a:lnTo>
                      <a:pt x="18" y="134"/>
                    </a:lnTo>
                    <a:lnTo>
                      <a:pt x="19" y="131"/>
                    </a:lnTo>
                    <a:lnTo>
                      <a:pt x="19" y="20"/>
                    </a:lnTo>
                    <a:lnTo>
                      <a:pt x="18" y="16"/>
                    </a:lnTo>
                    <a:lnTo>
                      <a:pt x="18" y="13"/>
                    </a:lnTo>
                    <a:lnTo>
                      <a:pt x="15" y="11"/>
                    </a:lnTo>
                    <a:lnTo>
                      <a:pt x="14" y="9"/>
                    </a:lnTo>
                    <a:lnTo>
                      <a:pt x="9" y="8"/>
                    </a:lnTo>
                    <a:lnTo>
                      <a:pt x="4" y="7"/>
                    </a:lnTo>
                    <a:lnTo>
                      <a:pt x="0" y="7"/>
                    </a:lnTo>
                    <a:lnTo>
                      <a:pt x="0" y="0"/>
                    </a:lnTo>
                    <a:lnTo>
                      <a:pt x="53" y="2"/>
                    </a:lnTo>
                    <a:lnTo>
                      <a:pt x="107" y="0"/>
                    </a:lnTo>
                    <a:lnTo>
                      <a:pt x="107" y="17"/>
                    </a:lnTo>
                    <a:lnTo>
                      <a:pt x="107" y="34"/>
                    </a:lnTo>
                    <a:lnTo>
                      <a:pt x="101" y="35"/>
                    </a:lnTo>
                    <a:lnTo>
                      <a:pt x="100" y="25"/>
                    </a:lnTo>
                    <a:lnTo>
                      <a:pt x="98" y="21"/>
                    </a:lnTo>
                    <a:lnTo>
                      <a:pt x="97" y="17"/>
                    </a:lnTo>
                    <a:lnTo>
                      <a:pt x="93" y="15"/>
                    </a:lnTo>
                    <a:lnTo>
                      <a:pt x="89" y="12"/>
                    </a:lnTo>
                    <a:lnTo>
                      <a:pt x="83" y="11"/>
                    </a:lnTo>
                    <a:lnTo>
                      <a:pt x="75" y="11"/>
                    </a:lnTo>
                    <a:lnTo>
                      <a:pt x="47" y="11"/>
                    </a:lnTo>
                    <a:lnTo>
                      <a:pt x="47" y="66"/>
                    </a:lnTo>
                    <a:lnTo>
                      <a:pt x="71" y="66"/>
                    </a:lnTo>
                    <a:lnTo>
                      <a:pt x="76" y="65"/>
                    </a:lnTo>
                    <a:lnTo>
                      <a:pt x="79" y="65"/>
                    </a:lnTo>
                    <a:lnTo>
                      <a:pt x="82" y="62"/>
                    </a:lnTo>
                    <a:lnTo>
                      <a:pt x="84" y="61"/>
                    </a:lnTo>
                    <a:lnTo>
                      <a:pt x="87" y="55"/>
                    </a:lnTo>
                    <a:lnTo>
                      <a:pt x="88" y="47"/>
                    </a:lnTo>
                    <a:lnTo>
                      <a:pt x="94" y="47"/>
                    </a:lnTo>
                    <a:lnTo>
                      <a:pt x="94" y="72"/>
                    </a:lnTo>
                    <a:lnTo>
                      <a:pt x="94" y="96"/>
                    </a:lnTo>
                    <a:lnTo>
                      <a:pt x="88" y="97"/>
                    </a:lnTo>
                    <a:lnTo>
                      <a:pt x="87" y="88"/>
                    </a:lnTo>
                    <a:lnTo>
                      <a:pt x="85" y="82"/>
                    </a:lnTo>
                    <a:lnTo>
                      <a:pt x="83" y="79"/>
                    </a:lnTo>
                    <a:lnTo>
                      <a:pt x="80" y="78"/>
                    </a:lnTo>
                    <a:lnTo>
                      <a:pt x="76" y="77"/>
                    </a:lnTo>
                    <a:lnTo>
                      <a:pt x="71" y="77"/>
                    </a:lnTo>
                    <a:lnTo>
                      <a:pt x="47" y="77"/>
                    </a:lnTo>
                    <a:lnTo>
                      <a:pt x="47" y="126"/>
                    </a:lnTo>
                    <a:lnTo>
                      <a:pt x="47" y="131"/>
                    </a:lnTo>
                    <a:lnTo>
                      <a:pt x="48" y="134"/>
                    </a:lnTo>
                    <a:lnTo>
                      <a:pt x="50" y="136"/>
                    </a:lnTo>
                    <a:lnTo>
                      <a:pt x="54" y="138"/>
                    </a:lnTo>
                    <a:lnTo>
                      <a:pt x="62" y="139"/>
                    </a:lnTo>
                    <a:lnTo>
                      <a:pt x="72" y="140"/>
                    </a:lnTo>
                    <a:lnTo>
                      <a:pt x="88" y="139"/>
                    </a:lnTo>
                    <a:lnTo>
                      <a:pt x="96" y="138"/>
                    </a:lnTo>
                    <a:lnTo>
                      <a:pt x="101" y="136"/>
                    </a:lnTo>
                    <a:lnTo>
                      <a:pt x="105" y="132"/>
                    </a:lnTo>
                    <a:lnTo>
                      <a:pt x="109" y="129"/>
                    </a:lnTo>
                    <a:lnTo>
                      <a:pt x="113" y="122"/>
                    </a:lnTo>
                    <a:lnTo>
                      <a:pt x="115"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28" name="Freeform 161"/>
              <p:cNvSpPr>
                <a:spLocks noEditPoints="1"/>
              </p:cNvSpPr>
              <p:nvPr userDrawn="1"/>
            </p:nvSpPr>
            <p:spPr bwMode="auto">
              <a:xfrm>
                <a:off x="597" y="184"/>
                <a:ext cx="48" cy="49"/>
              </a:xfrm>
              <a:custGeom>
                <a:avLst/>
                <a:gdLst>
                  <a:gd name="T0" fmla="*/ 0 w 144"/>
                  <a:gd name="T1" fmla="*/ 0 h 147"/>
                  <a:gd name="T2" fmla="*/ 0 w 144"/>
                  <a:gd name="T3" fmla="*/ 0 h 147"/>
                  <a:gd name="T4" fmla="*/ 0 w 144"/>
                  <a:gd name="T5" fmla="*/ 0 h 147"/>
                  <a:gd name="T6" fmla="*/ 0 w 144"/>
                  <a:gd name="T7" fmla="*/ 0 h 147"/>
                  <a:gd name="T8" fmla="*/ 0 w 144"/>
                  <a:gd name="T9" fmla="*/ 0 h 147"/>
                  <a:gd name="T10" fmla="*/ 0 w 144"/>
                  <a:gd name="T11" fmla="*/ 0 h 147"/>
                  <a:gd name="T12" fmla="*/ 0 w 144"/>
                  <a:gd name="T13" fmla="*/ 0 h 147"/>
                  <a:gd name="T14" fmla="*/ 0 w 144"/>
                  <a:gd name="T15" fmla="*/ 0 h 147"/>
                  <a:gd name="T16" fmla="*/ 0 w 144"/>
                  <a:gd name="T17" fmla="*/ 0 h 147"/>
                  <a:gd name="T18" fmla="*/ 0 w 144"/>
                  <a:gd name="T19" fmla="*/ 0 h 147"/>
                  <a:gd name="T20" fmla="*/ 0 w 144"/>
                  <a:gd name="T21" fmla="*/ 0 h 147"/>
                  <a:gd name="T22" fmla="*/ 0 w 144"/>
                  <a:gd name="T23" fmla="*/ 0 h 147"/>
                  <a:gd name="T24" fmla="*/ 0 w 144"/>
                  <a:gd name="T25" fmla="*/ 0 h 147"/>
                  <a:gd name="T26" fmla="*/ 0 w 144"/>
                  <a:gd name="T27" fmla="*/ 0 h 147"/>
                  <a:gd name="T28" fmla="*/ 0 w 144"/>
                  <a:gd name="T29" fmla="*/ 0 h 147"/>
                  <a:gd name="T30" fmla="*/ 0 w 144"/>
                  <a:gd name="T31" fmla="*/ 0 h 147"/>
                  <a:gd name="T32" fmla="*/ 0 w 144"/>
                  <a:gd name="T33" fmla="*/ 0 h 147"/>
                  <a:gd name="T34" fmla="*/ 0 w 144"/>
                  <a:gd name="T35" fmla="*/ 0 h 147"/>
                  <a:gd name="T36" fmla="*/ 0 w 144"/>
                  <a:gd name="T37" fmla="*/ 0 h 147"/>
                  <a:gd name="T38" fmla="*/ 0 w 144"/>
                  <a:gd name="T39" fmla="*/ 0 h 147"/>
                  <a:gd name="T40" fmla="*/ 0 w 144"/>
                  <a:gd name="T41" fmla="*/ 0 h 147"/>
                  <a:gd name="T42" fmla="*/ 0 w 144"/>
                  <a:gd name="T43" fmla="*/ 0 h 147"/>
                  <a:gd name="T44" fmla="*/ 0 w 144"/>
                  <a:gd name="T45" fmla="*/ 0 h 147"/>
                  <a:gd name="T46" fmla="*/ 0 w 144"/>
                  <a:gd name="T47" fmla="*/ 0 h 147"/>
                  <a:gd name="T48" fmla="*/ 0 w 144"/>
                  <a:gd name="T49" fmla="*/ 0 h 147"/>
                  <a:gd name="T50" fmla="*/ 0 w 144"/>
                  <a:gd name="T51" fmla="*/ 0 h 147"/>
                  <a:gd name="T52" fmla="*/ 0 w 144"/>
                  <a:gd name="T53" fmla="*/ 0 h 147"/>
                  <a:gd name="T54" fmla="*/ 0 w 144"/>
                  <a:gd name="T55" fmla="*/ 0 h 147"/>
                  <a:gd name="T56" fmla="*/ 0 w 144"/>
                  <a:gd name="T57" fmla="*/ 0 h 147"/>
                  <a:gd name="T58" fmla="*/ 0 w 144"/>
                  <a:gd name="T59" fmla="*/ 0 h 147"/>
                  <a:gd name="T60" fmla="*/ 0 w 144"/>
                  <a:gd name="T61" fmla="*/ 0 h 147"/>
                  <a:gd name="T62" fmla="*/ 0 w 144"/>
                  <a:gd name="T63" fmla="*/ 0 h 147"/>
                  <a:gd name="T64" fmla="*/ 0 w 144"/>
                  <a:gd name="T65" fmla="*/ 0 h 147"/>
                  <a:gd name="T66" fmla="*/ 0 w 144"/>
                  <a:gd name="T67" fmla="*/ 0 h 147"/>
                  <a:gd name="T68" fmla="*/ 0 w 144"/>
                  <a:gd name="T69" fmla="*/ 0 h 147"/>
                  <a:gd name="T70" fmla="*/ 0 w 144"/>
                  <a:gd name="T71" fmla="*/ 0 h 147"/>
                  <a:gd name="T72" fmla="*/ 0 w 144"/>
                  <a:gd name="T73" fmla="*/ 0 h 147"/>
                  <a:gd name="T74" fmla="*/ 0 w 144"/>
                  <a:gd name="T75" fmla="*/ 0 h 147"/>
                  <a:gd name="T76" fmla="*/ 0 w 144"/>
                  <a:gd name="T77" fmla="*/ 0 h 147"/>
                  <a:gd name="T78" fmla="*/ 0 w 144"/>
                  <a:gd name="T79" fmla="*/ 0 h 147"/>
                  <a:gd name="T80" fmla="*/ 0 w 144"/>
                  <a:gd name="T81" fmla="*/ 0 h 147"/>
                  <a:gd name="T82" fmla="*/ 0 w 144"/>
                  <a:gd name="T83" fmla="*/ 0 h 147"/>
                  <a:gd name="T84" fmla="*/ 0 w 144"/>
                  <a:gd name="T85" fmla="*/ 0 h 147"/>
                  <a:gd name="T86" fmla="*/ 0 w 144"/>
                  <a:gd name="T87" fmla="*/ 0 h 147"/>
                  <a:gd name="T88" fmla="*/ 0 w 144"/>
                  <a:gd name="T89" fmla="*/ 0 h 147"/>
                  <a:gd name="T90" fmla="*/ 0 w 144"/>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4" h="147">
                    <a:moveTo>
                      <a:pt x="18" y="22"/>
                    </a:moveTo>
                    <a:lnTo>
                      <a:pt x="18" y="22"/>
                    </a:lnTo>
                    <a:lnTo>
                      <a:pt x="18" y="16"/>
                    </a:lnTo>
                    <a:lnTo>
                      <a:pt x="17" y="13"/>
                    </a:lnTo>
                    <a:lnTo>
                      <a:pt x="15" y="10"/>
                    </a:lnTo>
                    <a:lnTo>
                      <a:pt x="13" y="7"/>
                    </a:lnTo>
                    <a:lnTo>
                      <a:pt x="9" y="6"/>
                    </a:lnTo>
                    <a:lnTo>
                      <a:pt x="4" y="5"/>
                    </a:lnTo>
                    <a:lnTo>
                      <a:pt x="0" y="5"/>
                    </a:lnTo>
                    <a:lnTo>
                      <a:pt x="0" y="0"/>
                    </a:lnTo>
                    <a:lnTo>
                      <a:pt x="32" y="0"/>
                    </a:lnTo>
                    <a:lnTo>
                      <a:pt x="66" y="0"/>
                    </a:lnTo>
                    <a:lnTo>
                      <a:pt x="76" y="0"/>
                    </a:lnTo>
                    <a:lnTo>
                      <a:pt x="85" y="1"/>
                    </a:lnTo>
                    <a:lnTo>
                      <a:pt x="94" y="2"/>
                    </a:lnTo>
                    <a:lnTo>
                      <a:pt x="102" y="6"/>
                    </a:lnTo>
                    <a:lnTo>
                      <a:pt x="107" y="11"/>
                    </a:lnTo>
                    <a:lnTo>
                      <a:pt x="113" y="18"/>
                    </a:lnTo>
                    <a:lnTo>
                      <a:pt x="117" y="26"/>
                    </a:lnTo>
                    <a:lnTo>
                      <a:pt x="117" y="36"/>
                    </a:lnTo>
                    <a:lnTo>
                      <a:pt x="117" y="44"/>
                    </a:lnTo>
                    <a:lnTo>
                      <a:pt x="115" y="49"/>
                    </a:lnTo>
                    <a:lnTo>
                      <a:pt x="113" y="55"/>
                    </a:lnTo>
                    <a:lnTo>
                      <a:pt x="109" y="59"/>
                    </a:lnTo>
                    <a:lnTo>
                      <a:pt x="104" y="64"/>
                    </a:lnTo>
                    <a:lnTo>
                      <a:pt x="100" y="68"/>
                    </a:lnTo>
                    <a:lnTo>
                      <a:pt x="88" y="73"/>
                    </a:lnTo>
                    <a:lnTo>
                      <a:pt x="124" y="128"/>
                    </a:lnTo>
                    <a:lnTo>
                      <a:pt x="128" y="133"/>
                    </a:lnTo>
                    <a:lnTo>
                      <a:pt x="132" y="137"/>
                    </a:lnTo>
                    <a:lnTo>
                      <a:pt x="137" y="140"/>
                    </a:lnTo>
                    <a:lnTo>
                      <a:pt x="144" y="141"/>
                    </a:lnTo>
                    <a:lnTo>
                      <a:pt x="144" y="147"/>
                    </a:lnTo>
                    <a:lnTo>
                      <a:pt x="123" y="146"/>
                    </a:lnTo>
                    <a:lnTo>
                      <a:pt x="104" y="147"/>
                    </a:lnTo>
                    <a:lnTo>
                      <a:pt x="92" y="130"/>
                    </a:lnTo>
                    <a:lnTo>
                      <a:pt x="80" y="114"/>
                    </a:lnTo>
                    <a:lnTo>
                      <a:pt x="59" y="79"/>
                    </a:lnTo>
                    <a:lnTo>
                      <a:pt x="45" y="79"/>
                    </a:lnTo>
                    <a:lnTo>
                      <a:pt x="45" y="124"/>
                    </a:lnTo>
                    <a:lnTo>
                      <a:pt x="45" y="129"/>
                    </a:lnTo>
                    <a:lnTo>
                      <a:pt x="47" y="133"/>
                    </a:lnTo>
                    <a:lnTo>
                      <a:pt x="48" y="137"/>
                    </a:lnTo>
                    <a:lnTo>
                      <a:pt x="50" y="138"/>
                    </a:lnTo>
                    <a:lnTo>
                      <a:pt x="56" y="141"/>
                    </a:lnTo>
                    <a:lnTo>
                      <a:pt x="63" y="141"/>
                    </a:lnTo>
                    <a:lnTo>
                      <a:pt x="67" y="141"/>
                    </a:lnTo>
                    <a:lnTo>
                      <a:pt x="67" y="147"/>
                    </a:lnTo>
                    <a:lnTo>
                      <a:pt x="30" y="146"/>
                    </a:lnTo>
                    <a:lnTo>
                      <a:pt x="0" y="147"/>
                    </a:lnTo>
                    <a:lnTo>
                      <a:pt x="0" y="141"/>
                    </a:lnTo>
                    <a:lnTo>
                      <a:pt x="4" y="141"/>
                    </a:lnTo>
                    <a:lnTo>
                      <a:pt x="9" y="140"/>
                    </a:lnTo>
                    <a:lnTo>
                      <a:pt x="14" y="138"/>
                    </a:lnTo>
                    <a:lnTo>
                      <a:pt x="17" y="134"/>
                    </a:lnTo>
                    <a:lnTo>
                      <a:pt x="18" y="129"/>
                    </a:lnTo>
                    <a:lnTo>
                      <a:pt x="18" y="22"/>
                    </a:lnTo>
                    <a:close/>
                    <a:moveTo>
                      <a:pt x="45" y="71"/>
                    </a:moveTo>
                    <a:lnTo>
                      <a:pt x="56" y="71"/>
                    </a:lnTo>
                    <a:lnTo>
                      <a:pt x="63" y="71"/>
                    </a:lnTo>
                    <a:lnTo>
                      <a:pt x="70" y="70"/>
                    </a:lnTo>
                    <a:lnTo>
                      <a:pt x="75" y="67"/>
                    </a:lnTo>
                    <a:lnTo>
                      <a:pt x="80" y="63"/>
                    </a:lnTo>
                    <a:lnTo>
                      <a:pt x="84" y="59"/>
                    </a:lnTo>
                    <a:lnTo>
                      <a:pt x="87" y="53"/>
                    </a:lnTo>
                    <a:lnTo>
                      <a:pt x="88" y="46"/>
                    </a:lnTo>
                    <a:lnTo>
                      <a:pt x="88" y="37"/>
                    </a:lnTo>
                    <a:lnTo>
                      <a:pt x="88" y="31"/>
                    </a:lnTo>
                    <a:lnTo>
                      <a:pt x="87" y="24"/>
                    </a:lnTo>
                    <a:lnTo>
                      <a:pt x="84" y="19"/>
                    </a:lnTo>
                    <a:lnTo>
                      <a:pt x="80" y="15"/>
                    </a:lnTo>
                    <a:lnTo>
                      <a:pt x="75" y="11"/>
                    </a:lnTo>
                    <a:lnTo>
                      <a:pt x="70" y="9"/>
                    </a:lnTo>
                    <a:lnTo>
                      <a:pt x="65" y="7"/>
                    </a:lnTo>
                    <a:lnTo>
                      <a:pt x="57" y="6"/>
                    </a:lnTo>
                    <a:lnTo>
                      <a:pt x="45" y="7"/>
                    </a:lnTo>
                    <a:lnTo>
                      <a:pt x="45" y="7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29" name="Freeform 162"/>
              <p:cNvSpPr/>
              <p:nvPr userDrawn="1"/>
            </p:nvSpPr>
            <p:spPr bwMode="auto">
              <a:xfrm>
                <a:off x="649" y="183"/>
                <a:ext cx="30" cy="51"/>
              </a:xfrm>
              <a:custGeom>
                <a:avLst/>
                <a:gdLst>
                  <a:gd name="T0" fmla="*/ 0 w 88"/>
                  <a:gd name="T1" fmla="*/ 0 h 154"/>
                  <a:gd name="T2" fmla="*/ 0 w 88"/>
                  <a:gd name="T3" fmla="*/ 0 h 154"/>
                  <a:gd name="T4" fmla="*/ 0 w 88"/>
                  <a:gd name="T5" fmla="*/ 0 h 154"/>
                  <a:gd name="T6" fmla="*/ 0 w 88"/>
                  <a:gd name="T7" fmla="*/ 0 h 154"/>
                  <a:gd name="T8" fmla="*/ 0 w 88"/>
                  <a:gd name="T9" fmla="*/ 0 h 154"/>
                  <a:gd name="T10" fmla="*/ 0 w 88"/>
                  <a:gd name="T11" fmla="*/ 0 h 154"/>
                  <a:gd name="T12" fmla="*/ 0 w 88"/>
                  <a:gd name="T13" fmla="*/ 0 h 154"/>
                  <a:gd name="T14" fmla="*/ 0 w 88"/>
                  <a:gd name="T15" fmla="*/ 0 h 154"/>
                  <a:gd name="T16" fmla="*/ 0 w 88"/>
                  <a:gd name="T17" fmla="*/ 0 h 154"/>
                  <a:gd name="T18" fmla="*/ 0 w 88"/>
                  <a:gd name="T19" fmla="*/ 0 h 154"/>
                  <a:gd name="T20" fmla="*/ 0 w 88"/>
                  <a:gd name="T21" fmla="*/ 0 h 154"/>
                  <a:gd name="T22" fmla="*/ 0 w 88"/>
                  <a:gd name="T23" fmla="*/ 0 h 154"/>
                  <a:gd name="T24" fmla="*/ 0 w 88"/>
                  <a:gd name="T25" fmla="*/ 0 h 154"/>
                  <a:gd name="T26" fmla="*/ 0 w 88"/>
                  <a:gd name="T27" fmla="*/ 0 h 154"/>
                  <a:gd name="T28" fmla="*/ 0 w 88"/>
                  <a:gd name="T29" fmla="*/ 0 h 154"/>
                  <a:gd name="T30" fmla="*/ 0 w 88"/>
                  <a:gd name="T31" fmla="*/ 0 h 154"/>
                  <a:gd name="T32" fmla="*/ 0 w 88"/>
                  <a:gd name="T33" fmla="*/ 0 h 154"/>
                  <a:gd name="T34" fmla="*/ 0 w 88"/>
                  <a:gd name="T35" fmla="*/ 0 h 154"/>
                  <a:gd name="T36" fmla="*/ 0 w 88"/>
                  <a:gd name="T37" fmla="*/ 0 h 154"/>
                  <a:gd name="T38" fmla="*/ 0 w 88"/>
                  <a:gd name="T39" fmla="*/ 0 h 154"/>
                  <a:gd name="T40" fmla="*/ 0 w 88"/>
                  <a:gd name="T41" fmla="*/ 0 h 154"/>
                  <a:gd name="T42" fmla="*/ 0 w 88"/>
                  <a:gd name="T43" fmla="*/ 0 h 154"/>
                  <a:gd name="T44" fmla="*/ 0 w 88"/>
                  <a:gd name="T45" fmla="*/ 0 h 154"/>
                  <a:gd name="T46" fmla="*/ 0 w 88"/>
                  <a:gd name="T47" fmla="*/ 0 h 154"/>
                  <a:gd name="T48" fmla="*/ 0 w 88"/>
                  <a:gd name="T49" fmla="*/ 0 h 154"/>
                  <a:gd name="T50" fmla="*/ 0 w 88"/>
                  <a:gd name="T51" fmla="*/ 0 h 154"/>
                  <a:gd name="T52" fmla="*/ 0 w 88"/>
                  <a:gd name="T53" fmla="*/ 0 h 154"/>
                  <a:gd name="T54" fmla="*/ 0 w 88"/>
                  <a:gd name="T55" fmla="*/ 0 h 154"/>
                  <a:gd name="T56" fmla="*/ 0 w 88"/>
                  <a:gd name="T57" fmla="*/ 0 h 154"/>
                  <a:gd name="T58" fmla="*/ 0 w 88"/>
                  <a:gd name="T59" fmla="*/ 0 h 154"/>
                  <a:gd name="T60" fmla="*/ 0 w 88"/>
                  <a:gd name="T61" fmla="*/ 0 h 154"/>
                  <a:gd name="T62" fmla="*/ 0 w 88"/>
                  <a:gd name="T63" fmla="*/ 0 h 154"/>
                  <a:gd name="T64" fmla="*/ 0 w 88"/>
                  <a:gd name="T65" fmla="*/ 0 h 154"/>
                  <a:gd name="T66" fmla="*/ 0 w 88"/>
                  <a:gd name="T67" fmla="*/ 0 h 154"/>
                  <a:gd name="T68" fmla="*/ 0 w 88"/>
                  <a:gd name="T69" fmla="*/ 0 h 154"/>
                  <a:gd name="T70" fmla="*/ 0 w 88"/>
                  <a:gd name="T71" fmla="*/ 0 h 154"/>
                  <a:gd name="T72" fmla="*/ 0 w 88"/>
                  <a:gd name="T73" fmla="*/ 0 h 154"/>
                  <a:gd name="T74" fmla="*/ 0 w 88"/>
                  <a:gd name="T75" fmla="*/ 0 h 154"/>
                  <a:gd name="T76" fmla="*/ 0 w 88"/>
                  <a:gd name="T77" fmla="*/ 0 h 154"/>
                  <a:gd name="T78" fmla="*/ 0 w 88"/>
                  <a:gd name="T79" fmla="*/ 0 h 154"/>
                  <a:gd name="T80" fmla="*/ 0 w 88"/>
                  <a:gd name="T81" fmla="*/ 0 h 154"/>
                  <a:gd name="T82" fmla="*/ 0 w 88"/>
                  <a:gd name="T83" fmla="*/ 0 h 154"/>
                  <a:gd name="T84" fmla="*/ 0 w 88"/>
                  <a:gd name="T85" fmla="*/ 0 h 154"/>
                  <a:gd name="T86" fmla="*/ 0 w 88"/>
                  <a:gd name="T87" fmla="*/ 0 h 154"/>
                  <a:gd name="T88" fmla="*/ 0 w 88"/>
                  <a:gd name="T89" fmla="*/ 0 h 154"/>
                  <a:gd name="T90" fmla="*/ 0 w 88"/>
                  <a:gd name="T91" fmla="*/ 0 h 154"/>
                  <a:gd name="T92" fmla="*/ 0 w 88"/>
                  <a:gd name="T93" fmla="*/ 0 h 154"/>
                  <a:gd name="T94" fmla="*/ 0 w 88"/>
                  <a:gd name="T95" fmla="*/ 0 h 15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8" h="154">
                    <a:moveTo>
                      <a:pt x="76" y="35"/>
                    </a:moveTo>
                    <a:lnTo>
                      <a:pt x="76" y="35"/>
                    </a:lnTo>
                    <a:lnTo>
                      <a:pt x="74" y="24"/>
                    </a:lnTo>
                    <a:lnTo>
                      <a:pt x="71" y="19"/>
                    </a:lnTo>
                    <a:lnTo>
                      <a:pt x="68" y="15"/>
                    </a:lnTo>
                    <a:lnTo>
                      <a:pt x="65" y="13"/>
                    </a:lnTo>
                    <a:lnTo>
                      <a:pt x="61" y="10"/>
                    </a:lnTo>
                    <a:lnTo>
                      <a:pt x="55" y="7"/>
                    </a:lnTo>
                    <a:lnTo>
                      <a:pt x="50" y="7"/>
                    </a:lnTo>
                    <a:lnTo>
                      <a:pt x="45" y="7"/>
                    </a:lnTo>
                    <a:lnTo>
                      <a:pt x="40" y="9"/>
                    </a:lnTo>
                    <a:lnTo>
                      <a:pt x="35" y="11"/>
                    </a:lnTo>
                    <a:lnTo>
                      <a:pt x="31" y="14"/>
                    </a:lnTo>
                    <a:lnTo>
                      <a:pt x="28" y="18"/>
                    </a:lnTo>
                    <a:lnTo>
                      <a:pt x="26" y="23"/>
                    </a:lnTo>
                    <a:lnTo>
                      <a:pt x="24" y="28"/>
                    </a:lnTo>
                    <a:lnTo>
                      <a:pt x="24" y="35"/>
                    </a:lnTo>
                    <a:lnTo>
                      <a:pt x="26" y="40"/>
                    </a:lnTo>
                    <a:lnTo>
                      <a:pt x="27" y="45"/>
                    </a:lnTo>
                    <a:lnTo>
                      <a:pt x="31" y="50"/>
                    </a:lnTo>
                    <a:lnTo>
                      <a:pt x="35" y="54"/>
                    </a:lnTo>
                    <a:lnTo>
                      <a:pt x="45" y="61"/>
                    </a:lnTo>
                    <a:lnTo>
                      <a:pt x="57" y="66"/>
                    </a:lnTo>
                    <a:lnTo>
                      <a:pt x="68" y="72"/>
                    </a:lnTo>
                    <a:lnTo>
                      <a:pt x="74" y="76"/>
                    </a:lnTo>
                    <a:lnTo>
                      <a:pt x="79" y="81"/>
                    </a:lnTo>
                    <a:lnTo>
                      <a:pt x="83" y="87"/>
                    </a:lnTo>
                    <a:lnTo>
                      <a:pt x="85" y="93"/>
                    </a:lnTo>
                    <a:lnTo>
                      <a:pt x="88" y="101"/>
                    </a:lnTo>
                    <a:lnTo>
                      <a:pt x="88" y="110"/>
                    </a:lnTo>
                    <a:lnTo>
                      <a:pt x="87" y="120"/>
                    </a:lnTo>
                    <a:lnTo>
                      <a:pt x="84" y="129"/>
                    </a:lnTo>
                    <a:lnTo>
                      <a:pt x="79" y="137"/>
                    </a:lnTo>
                    <a:lnTo>
                      <a:pt x="72" y="144"/>
                    </a:lnTo>
                    <a:lnTo>
                      <a:pt x="65" y="147"/>
                    </a:lnTo>
                    <a:lnTo>
                      <a:pt x="57" y="151"/>
                    </a:lnTo>
                    <a:lnTo>
                      <a:pt x="46" y="154"/>
                    </a:lnTo>
                    <a:lnTo>
                      <a:pt x="37" y="154"/>
                    </a:lnTo>
                    <a:lnTo>
                      <a:pt x="28" y="154"/>
                    </a:lnTo>
                    <a:lnTo>
                      <a:pt x="19" y="151"/>
                    </a:lnTo>
                    <a:lnTo>
                      <a:pt x="11" y="149"/>
                    </a:lnTo>
                    <a:lnTo>
                      <a:pt x="4" y="145"/>
                    </a:lnTo>
                    <a:lnTo>
                      <a:pt x="0" y="112"/>
                    </a:lnTo>
                    <a:lnTo>
                      <a:pt x="5" y="111"/>
                    </a:lnTo>
                    <a:lnTo>
                      <a:pt x="6" y="118"/>
                    </a:lnTo>
                    <a:lnTo>
                      <a:pt x="9" y="124"/>
                    </a:lnTo>
                    <a:lnTo>
                      <a:pt x="11" y="129"/>
                    </a:lnTo>
                    <a:lnTo>
                      <a:pt x="15" y="134"/>
                    </a:lnTo>
                    <a:lnTo>
                      <a:pt x="19" y="140"/>
                    </a:lnTo>
                    <a:lnTo>
                      <a:pt x="26" y="142"/>
                    </a:lnTo>
                    <a:lnTo>
                      <a:pt x="31" y="145"/>
                    </a:lnTo>
                    <a:lnTo>
                      <a:pt x="39" y="145"/>
                    </a:lnTo>
                    <a:lnTo>
                      <a:pt x="44" y="145"/>
                    </a:lnTo>
                    <a:lnTo>
                      <a:pt x="49" y="144"/>
                    </a:lnTo>
                    <a:lnTo>
                      <a:pt x="53" y="141"/>
                    </a:lnTo>
                    <a:lnTo>
                      <a:pt x="57" y="138"/>
                    </a:lnTo>
                    <a:lnTo>
                      <a:pt x="61" y="134"/>
                    </a:lnTo>
                    <a:lnTo>
                      <a:pt x="62" y="131"/>
                    </a:lnTo>
                    <a:lnTo>
                      <a:pt x="65" y="127"/>
                    </a:lnTo>
                    <a:lnTo>
                      <a:pt x="65" y="120"/>
                    </a:lnTo>
                    <a:lnTo>
                      <a:pt x="63" y="114"/>
                    </a:lnTo>
                    <a:lnTo>
                      <a:pt x="62" y="109"/>
                    </a:lnTo>
                    <a:lnTo>
                      <a:pt x="59" y="105"/>
                    </a:lnTo>
                    <a:lnTo>
                      <a:pt x="54" y="99"/>
                    </a:lnTo>
                    <a:lnTo>
                      <a:pt x="45" y="93"/>
                    </a:lnTo>
                    <a:lnTo>
                      <a:pt x="33" y="88"/>
                    </a:lnTo>
                    <a:lnTo>
                      <a:pt x="22" y="80"/>
                    </a:lnTo>
                    <a:lnTo>
                      <a:pt x="17" y="76"/>
                    </a:lnTo>
                    <a:lnTo>
                      <a:pt x="11" y="72"/>
                    </a:lnTo>
                    <a:lnTo>
                      <a:pt x="7" y="67"/>
                    </a:lnTo>
                    <a:lnTo>
                      <a:pt x="5" y="61"/>
                    </a:lnTo>
                    <a:lnTo>
                      <a:pt x="2" y="53"/>
                    </a:lnTo>
                    <a:lnTo>
                      <a:pt x="2" y="44"/>
                    </a:lnTo>
                    <a:lnTo>
                      <a:pt x="2" y="33"/>
                    </a:lnTo>
                    <a:lnTo>
                      <a:pt x="5" y="26"/>
                    </a:lnTo>
                    <a:lnTo>
                      <a:pt x="10" y="18"/>
                    </a:lnTo>
                    <a:lnTo>
                      <a:pt x="15" y="11"/>
                    </a:lnTo>
                    <a:lnTo>
                      <a:pt x="22" y="6"/>
                    </a:lnTo>
                    <a:lnTo>
                      <a:pt x="30" y="2"/>
                    </a:lnTo>
                    <a:lnTo>
                      <a:pt x="39" y="1"/>
                    </a:lnTo>
                    <a:lnTo>
                      <a:pt x="49" y="0"/>
                    </a:lnTo>
                    <a:lnTo>
                      <a:pt x="65" y="1"/>
                    </a:lnTo>
                    <a:lnTo>
                      <a:pt x="80" y="2"/>
                    </a:lnTo>
                    <a:lnTo>
                      <a:pt x="80" y="18"/>
                    </a:lnTo>
                    <a:lnTo>
                      <a:pt x="81" y="33"/>
                    </a:lnTo>
                    <a:lnTo>
                      <a:pt x="76" y="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30" name="Freeform 163"/>
              <p:cNvSpPr/>
              <p:nvPr userDrawn="1"/>
            </p:nvSpPr>
            <p:spPr bwMode="auto">
              <a:xfrm>
                <a:off x="688" y="183"/>
                <a:ext cx="21"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33" y="2"/>
                    </a:lnTo>
                    <a:lnTo>
                      <a:pt x="65" y="0"/>
                    </a:lnTo>
                    <a:lnTo>
                      <a:pt x="65" y="7"/>
                    </a:lnTo>
                    <a:lnTo>
                      <a:pt x="62" y="7"/>
                    </a:lnTo>
                    <a:lnTo>
                      <a:pt x="57" y="8"/>
                    </a:lnTo>
                    <a:lnTo>
                      <a:pt x="52" y="9"/>
                    </a:lnTo>
                    <a:lnTo>
                      <a:pt x="49" y="11"/>
                    </a:lnTo>
                    <a:lnTo>
                      <a:pt x="48" y="13"/>
                    </a:lnTo>
                    <a:lnTo>
                      <a:pt x="47" y="16"/>
                    </a:lnTo>
                    <a:lnTo>
                      <a:pt x="47" y="20"/>
                    </a:lnTo>
                    <a:lnTo>
                      <a:pt x="47" y="131"/>
                    </a:lnTo>
                    <a:lnTo>
                      <a:pt x="47" y="134"/>
                    </a:lnTo>
                    <a:lnTo>
                      <a:pt x="48" y="138"/>
                    </a:lnTo>
                    <a:lnTo>
                      <a:pt x="49" y="139"/>
                    </a:lnTo>
                    <a:lnTo>
                      <a:pt x="52" y="140"/>
                    </a:lnTo>
                    <a:lnTo>
                      <a:pt x="57" y="143"/>
                    </a:lnTo>
                    <a:lnTo>
                      <a:pt x="62" y="143"/>
                    </a:lnTo>
                    <a:lnTo>
                      <a:pt x="65" y="143"/>
                    </a:lnTo>
                    <a:lnTo>
                      <a:pt x="65" y="149"/>
                    </a:lnTo>
                    <a:lnTo>
                      <a:pt x="33"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31" name="Freeform 164"/>
              <p:cNvSpPr/>
              <p:nvPr userDrawn="1"/>
            </p:nvSpPr>
            <p:spPr bwMode="auto">
              <a:xfrm>
                <a:off x="714" y="181"/>
                <a:ext cx="49" cy="52"/>
              </a:xfrm>
              <a:custGeom>
                <a:avLst/>
                <a:gdLst>
                  <a:gd name="T0" fmla="*/ 0 w 148"/>
                  <a:gd name="T1" fmla="*/ 0 h 155"/>
                  <a:gd name="T2" fmla="*/ 0 w 148"/>
                  <a:gd name="T3" fmla="*/ 0 h 155"/>
                  <a:gd name="T4" fmla="*/ 0 w 148"/>
                  <a:gd name="T5" fmla="*/ 0 h 155"/>
                  <a:gd name="T6" fmla="*/ 0 w 148"/>
                  <a:gd name="T7" fmla="*/ 0 h 155"/>
                  <a:gd name="T8" fmla="*/ 0 w 148"/>
                  <a:gd name="T9" fmla="*/ 0 h 155"/>
                  <a:gd name="T10" fmla="*/ 0 w 148"/>
                  <a:gd name="T11" fmla="*/ 0 h 155"/>
                  <a:gd name="T12" fmla="*/ 0 w 148"/>
                  <a:gd name="T13" fmla="*/ 0 h 155"/>
                  <a:gd name="T14" fmla="*/ 0 w 148"/>
                  <a:gd name="T15" fmla="*/ 0 h 155"/>
                  <a:gd name="T16" fmla="*/ 0 w 148"/>
                  <a:gd name="T17" fmla="*/ 0 h 155"/>
                  <a:gd name="T18" fmla="*/ 0 w 148"/>
                  <a:gd name="T19" fmla="*/ 0 h 155"/>
                  <a:gd name="T20" fmla="*/ 0 w 148"/>
                  <a:gd name="T21" fmla="*/ 0 h 155"/>
                  <a:gd name="T22" fmla="*/ 0 w 148"/>
                  <a:gd name="T23" fmla="*/ 0 h 155"/>
                  <a:gd name="T24" fmla="*/ 0 w 148"/>
                  <a:gd name="T25" fmla="*/ 0 h 155"/>
                  <a:gd name="T26" fmla="*/ 0 w 148"/>
                  <a:gd name="T27" fmla="*/ 0 h 155"/>
                  <a:gd name="T28" fmla="*/ 0 w 148"/>
                  <a:gd name="T29" fmla="*/ 0 h 155"/>
                  <a:gd name="T30" fmla="*/ 0 w 148"/>
                  <a:gd name="T31" fmla="*/ 0 h 155"/>
                  <a:gd name="T32" fmla="*/ 0 w 148"/>
                  <a:gd name="T33" fmla="*/ 0 h 155"/>
                  <a:gd name="T34" fmla="*/ 0 w 148"/>
                  <a:gd name="T35" fmla="*/ 0 h 155"/>
                  <a:gd name="T36" fmla="*/ 0 w 148"/>
                  <a:gd name="T37" fmla="*/ 0 h 155"/>
                  <a:gd name="T38" fmla="*/ 0 w 148"/>
                  <a:gd name="T39" fmla="*/ 0 h 155"/>
                  <a:gd name="T40" fmla="*/ 0 w 148"/>
                  <a:gd name="T41" fmla="*/ 0 h 155"/>
                  <a:gd name="T42" fmla="*/ 0 w 148"/>
                  <a:gd name="T43" fmla="*/ 0 h 155"/>
                  <a:gd name="T44" fmla="*/ 0 w 148"/>
                  <a:gd name="T45" fmla="*/ 0 h 155"/>
                  <a:gd name="T46" fmla="*/ 0 w 148"/>
                  <a:gd name="T47" fmla="*/ 0 h 155"/>
                  <a:gd name="T48" fmla="*/ 0 w 148"/>
                  <a:gd name="T49" fmla="*/ 0 h 155"/>
                  <a:gd name="T50" fmla="*/ 0 w 148"/>
                  <a:gd name="T51" fmla="*/ 0 h 155"/>
                  <a:gd name="T52" fmla="*/ 0 w 148"/>
                  <a:gd name="T53" fmla="*/ 0 h 155"/>
                  <a:gd name="T54" fmla="*/ 0 w 148"/>
                  <a:gd name="T55" fmla="*/ 0 h 155"/>
                  <a:gd name="T56" fmla="*/ 0 w 148"/>
                  <a:gd name="T57" fmla="*/ 0 h 155"/>
                  <a:gd name="T58" fmla="*/ 0 w 148"/>
                  <a:gd name="T59" fmla="*/ 0 h 155"/>
                  <a:gd name="T60" fmla="*/ 0 w 148"/>
                  <a:gd name="T61" fmla="*/ 0 h 155"/>
                  <a:gd name="T62" fmla="*/ 0 w 148"/>
                  <a:gd name="T63" fmla="*/ 0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 h="155">
                    <a:moveTo>
                      <a:pt x="26" y="18"/>
                    </a:moveTo>
                    <a:lnTo>
                      <a:pt x="26" y="18"/>
                    </a:lnTo>
                    <a:lnTo>
                      <a:pt x="17" y="18"/>
                    </a:lnTo>
                    <a:lnTo>
                      <a:pt x="14" y="19"/>
                    </a:lnTo>
                    <a:lnTo>
                      <a:pt x="12" y="22"/>
                    </a:lnTo>
                    <a:lnTo>
                      <a:pt x="9" y="27"/>
                    </a:lnTo>
                    <a:lnTo>
                      <a:pt x="7" y="37"/>
                    </a:lnTo>
                    <a:lnTo>
                      <a:pt x="0" y="37"/>
                    </a:lnTo>
                    <a:lnTo>
                      <a:pt x="3" y="19"/>
                    </a:lnTo>
                    <a:lnTo>
                      <a:pt x="4" y="1"/>
                    </a:lnTo>
                    <a:lnTo>
                      <a:pt x="9" y="1"/>
                    </a:lnTo>
                    <a:lnTo>
                      <a:pt x="12" y="5"/>
                    </a:lnTo>
                    <a:lnTo>
                      <a:pt x="14" y="6"/>
                    </a:lnTo>
                    <a:lnTo>
                      <a:pt x="18" y="6"/>
                    </a:lnTo>
                    <a:lnTo>
                      <a:pt x="22" y="6"/>
                    </a:lnTo>
                    <a:lnTo>
                      <a:pt x="131" y="6"/>
                    </a:lnTo>
                    <a:lnTo>
                      <a:pt x="136" y="6"/>
                    </a:lnTo>
                    <a:lnTo>
                      <a:pt x="139" y="6"/>
                    </a:lnTo>
                    <a:lnTo>
                      <a:pt x="141" y="4"/>
                    </a:lnTo>
                    <a:lnTo>
                      <a:pt x="143" y="0"/>
                    </a:lnTo>
                    <a:lnTo>
                      <a:pt x="148" y="1"/>
                    </a:lnTo>
                    <a:lnTo>
                      <a:pt x="145" y="18"/>
                    </a:lnTo>
                    <a:lnTo>
                      <a:pt x="145" y="36"/>
                    </a:lnTo>
                    <a:lnTo>
                      <a:pt x="139" y="37"/>
                    </a:lnTo>
                    <a:lnTo>
                      <a:pt x="139" y="31"/>
                    </a:lnTo>
                    <a:lnTo>
                      <a:pt x="136" y="24"/>
                    </a:lnTo>
                    <a:lnTo>
                      <a:pt x="135" y="22"/>
                    </a:lnTo>
                    <a:lnTo>
                      <a:pt x="132" y="19"/>
                    </a:lnTo>
                    <a:lnTo>
                      <a:pt x="129" y="18"/>
                    </a:lnTo>
                    <a:lnTo>
                      <a:pt x="123" y="18"/>
                    </a:lnTo>
                    <a:lnTo>
                      <a:pt x="88" y="18"/>
                    </a:lnTo>
                    <a:lnTo>
                      <a:pt x="88" y="131"/>
                    </a:lnTo>
                    <a:lnTo>
                      <a:pt x="88" y="136"/>
                    </a:lnTo>
                    <a:lnTo>
                      <a:pt x="90" y="140"/>
                    </a:lnTo>
                    <a:lnTo>
                      <a:pt x="91" y="144"/>
                    </a:lnTo>
                    <a:lnTo>
                      <a:pt x="94" y="146"/>
                    </a:lnTo>
                    <a:lnTo>
                      <a:pt x="96" y="148"/>
                    </a:lnTo>
                    <a:lnTo>
                      <a:pt x="99" y="149"/>
                    </a:lnTo>
                    <a:lnTo>
                      <a:pt x="106" y="149"/>
                    </a:lnTo>
                    <a:lnTo>
                      <a:pt x="110" y="149"/>
                    </a:lnTo>
                    <a:lnTo>
                      <a:pt x="110" y="155"/>
                    </a:lnTo>
                    <a:lnTo>
                      <a:pt x="75" y="154"/>
                    </a:lnTo>
                    <a:lnTo>
                      <a:pt x="40" y="155"/>
                    </a:lnTo>
                    <a:lnTo>
                      <a:pt x="40" y="149"/>
                    </a:lnTo>
                    <a:lnTo>
                      <a:pt x="44" y="149"/>
                    </a:lnTo>
                    <a:lnTo>
                      <a:pt x="52" y="149"/>
                    </a:lnTo>
                    <a:lnTo>
                      <a:pt x="55" y="148"/>
                    </a:lnTo>
                    <a:lnTo>
                      <a:pt x="57" y="146"/>
                    </a:lnTo>
                    <a:lnTo>
                      <a:pt x="59" y="144"/>
                    </a:lnTo>
                    <a:lnTo>
                      <a:pt x="60" y="141"/>
                    </a:lnTo>
                    <a:lnTo>
                      <a:pt x="61" y="131"/>
                    </a:lnTo>
                    <a:lnTo>
                      <a:pt x="61" y="18"/>
                    </a:lnTo>
                    <a:lnTo>
                      <a:pt x="26" y="1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32" name="Freeform 165"/>
              <p:cNvSpPr/>
              <p:nvPr userDrawn="1"/>
            </p:nvSpPr>
            <p:spPr bwMode="auto">
              <a:xfrm>
                <a:off x="767" y="184"/>
                <a:ext cx="49" cy="49"/>
              </a:xfrm>
              <a:custGeom>
                <a:avLst/>
                <a:gdLst>
                  <a:gd name="T0" fmla="*/ 0 w 148"/>
                  <a:gd name="T1" fmla="*/ 0 h 147"/>
                  <a:gd name="T2" fmla="*/ 0 w 148"/>
                  <a:gd name="T3" fmla="*/ 0 h 147"/>
                  <a:gd name="T4" fmla="*/ 0 w 148"/>
                  <a:gd name="T5" fmla="*/ 0 h 147"/>
                  <a:gd name="T6" fmla="*/ 0 w 148"/>
                  <a:gd name="T7" fmla="*/ 0 h 147"/>
                  <a:gd name="T8" fmla="*/ 0 w 148"/>
                  <a:gd name="T9" fmla="*/ 0 h 147"/>
                  <a:gd name="T10" fmla="*/ 0 w 148"/>
                  <a:gd name="T11" fmla="*/ 0 h 147"/>
                  <a:gd name="T12" fmla="*/ 0 w 148"/>
                  <a:gd name="T13" fmla="*/ 0 h 147"/>
                  <a:gd name="T14" fmla="*/ 0 w 148"/>
                  <a:gd name="T15" fmla="*/ 0 h 147"/>
                  <a:gd name="T16" fmla="*/ 0 w 148"/>
                  <a:gd name="T17" fmla="*/ 0 h 147"/>
                  <a:gd name="T18" fmla="*/ 0 w 148"/>
                  <a:gd name="T19" fmla="*/ 0 h 147"/>
                  <a:gd name="T20" fmla="*/ 0 w 148"/>
                  <a:gd name="T21" fmla="*/ 0 h 147"/>
                  <a:gd name="T22" fmla="*/ 0 w 148"/>
                  <a:gd name="T23" fmla="*/ 0 h 147"/>
                  <a:gd name="T24" fmla="*/ 0 w 148"/>
                  <a:gd name="T25" fmla="*/ 0 h 147"/>
                  <a:gd name="T26" fmla="*/ 0 w 148"/>
                  <a:gd name="T27" fmla="*/ 0 h 147"/>
                  <a:gd name="T28" fmla="*/ 0 w 148"/>
                  <a:gd name="T29" fmla="*/ 0 h 147"/>
                  <a:gd name="T30" fmla="*/ 0 w 148"/>
                  <a:gd name="T31" fmla="*/ 0 h 147"/>
                  <a:gd name="T32" fmla="*/ 0 w 148"/>
                  <a:gd name="T33" fmla="*/ 0 h 147"/>
                  <a:gd name="T34" fmla="*/ 0 w 148"/>
                  <a:gd name="T35" fmla="*/ 0 h 147"/>
                  <a:gd name="T36" fmla="*/ 0 w 148"/>
                  <a:gd name="T37" fmla="*/ 0 h 147"/>
                  <a:gd name="T38" fmla="*/ 0 w 148"/>
                  <a:gd name="T39" fmla="*/ 0 h 147"/>
                  <a:gd name="T40" fmla="*/ 0 w 148"/>
                  <a:gd name="T41" fmla="*/ 0 h 147"/>
                  <a:gd name="T42" fmla="*/ 0 w 148"/>
                  <a:gd name="T43" fmla="*/ 0 h 147"/>
                  <a:gd name="T44" fmla="*/ 0 w 148"/>
                  <a:gd name="T45" fmla="*/ 0 h 147"/>
                  <a:gd name="T46" fmla="*/ 0 w 148"/>
                  <a:gd name="T47" fmla="*/ 0 h 147"/>
                  <a:gd name="T48" fmla="*/ 0 w 148"/>
                  <a:gd name="T49" fmla="*/ 0 h 147"/>
                  <a:gd name="T50" fmla="*/ 0 w 148"/>
                  <a:gd name="T51" fmla="*/ 0 h 147"/>
                  <a:gd name="T52" fmla="*/ 0 w 148"/>
                  <a:gd name="T53" fmla="*/ 0 h 147"/>
                  <a:gd name="T54" fmla="*/ 0 w 148"/>
                  <a:gd name="T55" fmla="*/ 0 h 147"/>
                  <a:gd name="T56" fmla="*/ 0 w 148"/>
                  <a:gd name="T57" fmla="*/ 0 h 147"/>
                  <a:gd name="T58" fmla="*/ 0 w 148"/>
                  <a:gd name="T59" fmla="*/ 0 h 147"/>
                  <a:gd name="T60" fmla="*/ 0 w 148"/>
                  <a:gd name="T61" fmla="*/ 0 h 147"/>
                  <a:gd name="T62" fmla="*/ 0 w 148"/>
                  <a:gd name="T63" fmla="*/ 0 h 147"/>
                  <a:gd name="T64" fmla="*/ 0 w 148"/>
                  <a:gd name="T65" fmla="*/ 0 h 147"/>
                  <a:gd name="T66" fmla="*/ 0 w 148"/>
                  <a:gd name="T67" fmla="*/ 0 h 147"/>
                  <a:gd name="T68" fmla="*/ 0 w 148"/>
                  <a:gd name="T69" fmla="*/ 0 h 1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8" h="147">
                    <a:moveTo>
                      <a:pt x="65" y="77"/>
                    </a:moveTo>
                    <a:lnTo>
                      <a:pt x="22" y="20"/>
                    </a:lnTo>
                    <a:lnTo>
                      <a:pt x="18" y="14"/>
                    </a:lnTo>
                    <a:lnTo>
                      <a:pt x="13" y="9"/>
                    </a:lnTo>
                    <a:lnTo>
                      <a:pt x="8" y="6"/>
                    </a:lnTo>
                    <a:lnTo>
                      <a:pt x="2" y="5"/>
                    </a:lnTo>
                    <a:lnTo>
                      <a:pt x="0" y="5"/>
                    </a:lnTo>
                    <a:lnTo>
                      <a:pt x="0" y="0"/>
                    </a:lnTo>
                    <a:lnTo>
                      <a:pt x="33" y="0"/>
                    </a:lnTo>
                    <a:lnTo>
                      <a:pt x="65" y="0"/>
                    </a:lnTo>
                    <a:lnTo>
                      <a:pt x="65" y="5"/>
                    </a:lnTo>
                    <a:lnTo>
                      <a:pt x="63" y="5"/>
                    </a:lnTo>
                    <a:lnTo>
                      <a:pt x="55" y="6"/>
                    </a:lnTo>
                    <a:lnTo>
                      <a:pt x="52" y="7"/>
                    </a:lnTo>
                    <a:lnTo>
                      <a:pt x="51" y="10"/>
                    </a:lnTo>
                    <a:lnTo>
                      <a:pt x="52" y="14"/>
                    </a:lnTo>
                    <a:lnTo>
                      <a:pt x="55" y="18"/>
                    </a:lnTo>
                    <a:lnTo>
                      <a:pt x="87" y="62"/>
                    </a:lnTo>
                    <a:lnTo>
                      <a:pt x="113" y="24"/>
                    </a:lnTo>
                    <a:lnTo>
                      <a:pt x="118" y="16"/>
                    </a:lnTo>
                    <a:lnTo>
                      <a:pt x="120" y="14"/>
                    </a:lnTo>
                    <a:lnTo>
                      <a:pt x="120" y="10"/>
                    </a:lnTo>
                    <a:lnTo>
                      <a:pt x="120" y="9"/>
                    </a:lnTo>
                    <a:lnTo>
                      <a:pt x="118" y="7"/>
                    </a:lnTo>
                    <a:lnTo>
                      <a:pt x="114" y="6"/>
                    </a:lnTo>
                    <a:lnTo>
                      <a:pt x="108" y="5"/>
                    </a:lnTo>
                    <a:lnTo>
                      <a:pt x="104" y="5"/>
                    </a:lnTo>
                    <a:lnTo>
                      <a:pt x="104" y="0"/>
                    </a:lnTo>
                    <a:lnTo>
                      <a:pt x="129" y="0"/>
                    </a:lnTo>
                    <a:lnTo>
                      <a:pt x="148" y="0"/>
                    </a:lnTo>
                    <a:lnTo>
                      <a:pt x="148" y="5"/>
                    </a:lnTo>
                    <a:lnTo>
                      <a:pt x="143" y="6"/>
                    </a:lnTo>
                    <a:lnTo>
                      <a:pt x="139" y="9"/>
                    </a:lnTo>
                    <a:lnTo>
                      <a:pt x="135" y="11"/>
                    </a:lnTo>
                    <a:lnTo>
                      <a:pt x="131" y="15"/>
                    </a:lnTo>
                    <a:lnTo>
                      <a:pt x="92" y="71"/>
                    </a:lnTo>
                    <a:lnTo>
                      <a:pt x="92" y="121"/>
                    </a:lnTo>
                    <a:lnTo>
                      <a:pt x="94" y="132"/>
                    </a:lnTo>
                    <a:lnTo>
                      <a:pt x="95" y="136"/>
                    </a:lnTo>
                    <a:lnTo>
                      <a:pt x="96" y="138"/>
                    </a:lnTo>
                    <a:lnTo>
                      <a:pt x="99" y="140"/>
                    </a:lnTo>
                    <a:lnTo>
                      <a:pt x="103" y="141"/>
                    </a:lnTo>
                    <a:lnTo>
                      <a:pt x="109" y="141"/>
                    </a:lnTo>
                    <a:lnTo>
                      <a:pt x="114" y="141"/>
                    </a:lnTo>
                    <a:lnTo>
                      <a:pt x="114" y="147"/>
                    </a:lnTo>
                    <a:lnTo>
                      <a:pt x="79" y="146"/>
                    </a:lnTo>
                    <a:lnTo>
                      <a:pt x="43" y="147"/>
                    </a:lnTo>
                    <a:lnTo>
                      <a:pt x="43" y="141"/>
                    </a:lnTo>
                    <a:lnTo>
                      <a:pt x="47" y="141"/>
                    </a:lnTo>
                    <a:lnTo>
                      <a:pt x="55" y="140"/>
                    </a:lnTo>
                    <a:lnTo>
                      <a:pt x="59" y="140"/>
                    </a:lnTo>
                    <a:lnTo>
                      <a:pt x="61" y="137"/>
                    </a:lnTo>
                    <a:lnTo>
                      <a:pt x="63" y="136"/>
                    </a:lnTo>
                    <a:lnTo>
                      <a:pt x="64" y="132"/>
                    </a:lnTo>
                    <a:lnTo>
                      <a:pt x="65" y="123"/>
                    </a:lnTo>
                    <a:lnTo>
                      <a:pt x="65" y="7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33" name="Freeform 166"/>
              <p:cNvSpPr>
                <a:spLocks noEditPoints="1"/>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close/>
                    <a:moveTo>
                      <a:pt x="42" y="95"/>
                    </a:moveTo>
                    <a:lnTo>
                      <a:pt x="42" y="95"/>
                    </a:lnTo>
                    <a:lnTo>
                      <a:pt x="47" y="95"/>
                    </a:lnTo>
                    <a:lnTo>
                      <a:pt x="52" y="93"/>
                    </a:lnTo>
                    <a:lnTo>
                      <a:pt x="60" y="88"/>
                    </a:lnTo>
                    <a:lnTo>
                      <a:pt x="66" y="82"/>
                    </a:lnTo>
                    <a:lnTo>
                      <a:pt x="72" y="74"/>
                    </a:lnTo>
                    <a:lnTo>
                      <a:pt x="75" y="64"/>
                    </a:lnTo>
                    <a:lnTo>
                      <a:pt x="79" y="55"/>
                    </a:lnTo>
                    <a:lnTo>
                      <a:pt x="81" y="44"/>
                    </a:lnTo>
                    <a:lnTo>
                      <a:pt x="81" y="35"/>
                    </a:lnTo>
                    <a:lnTo>
                      <a:pt x="81" y="25"/>
                    </a:lnTo>
                    <a:lnTo>
                      <a:pt x="78" y="20"/>
                    </a:lnTo>
                    <a:lnTo>
                      <a:pt x="75" y="14"/>
                    </a:lnTo>
                    <a:lnTo>
                      <a:pt x="73" y="12"/>
                    </a:lnTo>
                    <a:lnTo>
                      <a:pt x="69" y="8"/>
                    </a:lnTo>
                    <a:lnTo>
                      <a:pt x="64" y="7"/>
                    </a:lnTo>
                    <a:lnTo>
                      <a:pt x="57" y="5"/>
                    </a:lnTo>
                    <a:lnTo>
                      <a:pt x="52" y="7"/>
                    </a:lnTo>
                    <a:lnTo>
                      <a:pt x="47" y="7"/>
                    </a:lnTo>
                    <a:lnTo>
                      <a:pt x="39" y="12"/>
                    </a:lnTo>
                    <a:lnTo>
                      <a:pt x="33" y="18"/>
                    </a:lnTo>
                    <a:lnTo>
                      <a:pt x="26" y="26"/>
                    </a:lnTo>
                    <a:lnTo>
                      <a:pt x="22" y="36"/>
                    </a:lnTo>
                    <a:lnTo>
                      <a:pt x="20" y="45"/>
                    </a:lnTo>
                    <a:lnTo>
                      <a:pt x="18" y="56"/>
                    </a:lnTo>
                    <a:lnTo>
                      <a:pt x="17" y="65"/>
                    </a:lnTo>
                    <a:lnTo>
                      <a:pt x="18" y="77"/>
                    </a:lnTo>
                    <a:lnTo>
                      <a:pt x="20" y="82"/>
                    </a:lnTo>
                    <a:lnTo>
                      <a:pt x="22" y="86"/>
                    </a:lnTo>
                    <a:lnTo>
                      <a:pt x="26" y="90"/>
                    </a:lnTo>
                    <a:lnTo>
                      <a:pt x="30" y="92"/>
                    </a:lnTo>
                    <a:lnTo>
                      <a:pt x="35" y="95"/>
                    </a:lnTo>
                    <a:lnTo>
                      <a:pt x="42" y="9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34" name="Freeform 167"/>
              <p:cNvSpPr/>
              <p:nvPr userDrawn="1"/>
            </p:nvSpPr>
            <p:spPr bwMode="auto">
              <a:xfrm>
                <a:off x="831" y="201"/>
                <a:ext cx="33" cy="33"/>
              </a:xfrm>
              <a:custGeom>
                <a:avLst/>
                <a:gdLst>
                  <a:gd name="T0" fmla="*/ 0 w 99"/>
                  <a:gd name="T1" fmla="*/ 0 h 100"/>
                  <a:gd name="T2" fmla="*/ 0 w 99"/>
                  <a:gd name="T3" fmla="*/ 0 h 100"/>
                  <a:gd name="T4" fmla="*/ 0 w 99"/>
                  <a:gd name="T5" fmla="*/ 0 h 100"/>
                  <a:gd name="T6" fmla="*/ 0 w 99"/>
                  <a:gd name="T7" fmla="*/ 0 h 100"/>
                  <a:gd name="T8" fmla="*/ 0 w 99"/>
                  <a:gd name="T9" fmla="*/ 0 h 100"/>
                  <a:gd name="T10" fmla="*/ 0 w 99"/>
                  <a:gd name="T11" fmla="*/ 0 h 100"/>
                  <a:gd name="T12" fmla="*/ 0 w 99"/>
                  <a:gd name="T13" fmla="*/ 0 h 100"/>
                  <a:gd name="T14" fmla="*/ 0 w 99"/>
                  <a:gd name="T15" fmla="*/ 0 h 100"/>
                  <a:gd name="T16" fmla="*/ 0 w 99"/>
                  <a:gd name="T17" fmla="*/ 0 h 100"/>
                  <a:gd name="T18" fmla="*/ 0 w 99"/>
                  <a:gd name="T19" fmla="*/ 0 h 100"/>
                  <a:gd name="T20" fmla="*/ 0 w 99"/>
                  <a:gd name="T21" fmla="*/ 0 h 100"/>
                  <a:gd name="T22" fmla="*/ 0 w 99"/>
                  <a:gd name="T23" fmla="*/ 0 h 100"/>
                  <a:gd name="T24" fmla="*/ 0 w 99"/>
                  <a:gd name="T25" fmla="*/ 0 h 100"/>
                  <a:gd name="T26" fmla="*/ 0 w 99"/>
                  <a:gd name="T27" fmla="*/ 0 h 100"/>
                  <a:gd name="T28" fmla="*/ 0 w 99"/>
                  <a:gd name="T29" fmla="*/ 0 h 100"/>
                  <a:gd name="T30" fmla="*/ 0 w 99"/>
                  <a:gd name="T31" fmla="*/ 0 h 100"/>
                  <a:gd name="T32" fmla="*/ 0 w 99"/>
                  <a:gd name="T33" fmla="*/ 0 h 100"/>
                  <a:gd name="T34" fmla="*/ 0 w 99"/>
                  <a:gd name="T35" fmla="*/ 0 h 100"/>
                  <a:gd name="T36" fmla="*/ 0 w 99"/>
                  <a:gd name="T37" fmla="*/ 0 h 100"/>
                  <a:gd name="T38" fmla="*/ 0 w 99"/>
                  <a:gd name="T39" fmla="*/ 0 h 100"/>
                  <a:gd name="T40" fmla="*/ 0 w 99"/>
                  <a:gd name="T41" fmla="*/ 0 h 100"/>
                  <a:gd name="T42" fmla="*/ 0 w 99"/>
                  <a:gd name="T43" fmla="*/ 0 h 100"/>
                  <a:gd name="T44" fmla="*/ 0 w 99"/>
                  <a:gd name="T45" fmla="*/ 0 h 100"/>
                  <a:gd name="T46" fmla="*/ 0 w 99"/>
                  <a:gd name="T47" fmla="*/ 0 h 100"/>
                  <a:gd name="T48" fmla="*/ 0 w 99"/>
                  <a:gd name="T49" fmla="*/ 0 h 100"/>
                  <a:gd name="T50" fmla="*/ 0 w 99"/>
                  <a:gd name="T51" fmla="*/ 0 h 100"/>
                  <a:gd name="T52" fmla="*/ 0 w 99"/>
                  <a:gd name="T53" fmla="*/ 0 h 100"/>
                  <a:gd name="T54" fmla="*/ 0 w 99"/>
                  <a:gd name="T55" fmla="*/ 0 h 100"/>
                  <a:gd name="T56" fmla="*/ 0 w 99"/>
                  <a:gd name="T57" fmla="*/ 0 h 100"/>
                  <a:gd name="T58" fmla="*/ 0 w 99"/>
                  <a:gd name="T59" fmla="*/ 0 h 100"/>
                  <a:gd name="T60" fmla="*/ 0 w 99"/>
                  <a:gd name="T61" fmla="*/ 0 h 100"/>
                  <a:gd name="T62" fmla="*/ 0 w 99"/>
                  <a:gd name="T63" fmla="*/ 0 h 100"/>
                  <a:gd name="T64" fmla="*/ 0 w 99"/>
                  <a:gd name="T65" fmla="*/ 0 h 100"/>
                  <a:gd name="T66" fmla="*/ 0 w 99"/>
                  <a:gd name="T67" fmla="*/ 0 h 100"/>
                  <a:gd name="T68" fmla="*/ 0 w 99"/>
                  <a:gd name="T69" fmla="*/ 0 h 100"/>
                  <a:gd name="T70" fmla="*/ 0 w 99"/>
                  <a:gd name="T71" fmla="*/ 0 h 100"/>
                  <a:gd name="T72" fmla="*/ 0 w 99"/>
                  <a:gd name="T73" fmla="*/ 0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9" h="100">
                    <a:moveTo>
                      <a:pt x="57" y="0"/>
                    </a:moveTo>
                    <a:lnTo>
                      <a:pt x="57" y="0"/>
                    </a:lnTo>
                    <a:lnTo>
                      <a:pt x="66" y="1"/>
                    </a:lnTo>
                    <a:lnTo>
                      <a:pt x="74" y="4"/>
                    </a:lnTo>
                    <a:lnTo>
                      <a:pt x="81" y="8"/>
                    </a:lnTo>
                    <a:lnTo>
                      <a:pt x="87" y="13"/>
                    </a:lnTo>
                    <a:lnTo>
                      <a:pt x="92" y="18"/>
                    </a:lnTo>
                    <a:lnTo>
                      <a:pt x="95" y="26"/>
                    </a:lnTo>
                    <a:lnTo>
                      <a:pt x="97" y="34"/>
                    </a:lnTo>
                    <a:lnTo>
                      <a:pt x="99" y="43"/>
                    </a:lnTo>
                    <a:lnTo>
                      <a:pt x="97" y="55"/>
                    </a:lnTo>
                    <a:lnTo>
                      <a:pt x="94" y="65"/>
                    </a:lnTo>
                    <a:lnTo>
                      <a:pt x="88" y="74"/>
                    </a:lnTo>
                    <a:lnTo>
                      <a:pt x="82" y="83"/>
                    </a:lnTo>
                    <a:lnTo>
                      <a:pt x="73" y="90"/>
                    </a:lnTo>
                    <a:lnTo>
                      <a:pt x="64" y="96"/>
                    </a:lnTo>
                    <a:lnTo>
                      <a:pt x="53" y="99"/>
                    </a:lnTo>
                    <a:lnTo>
                      <a:pt x="42" y="100"/>
                    </a:lnTo>
                    <a:lnTo>
                      <a:pt x="33" y="100"/>
                    </a:lnTo>
                    <a:lnTo>
                      <a:pt x="25" y="97"/>
                    </a:lnTo>
                    <a:lnTo>
                      <a:pt x="18" y="93"/>
                    </a:lnTo>
                    <a:lnTo>
                      <a:pt x="12" y="88"/>
                    </a:lnTo>
                    <a:lnTo>
                      <a:pt x="7" y="83"/>
                    </a:lnTo>
                    <a:lnTo>
                      <a:pt x="3" y="75"/>
                    </a:lnTo>
                    <a:lnTo>
                      <a:pt x="1" y="66"/>
                    </a:lnTo>
                    <a:lnTo>
                      <a:pt x="0" y="57"/>
                    </a:lnTo>
                    <a:lnTo>
                      <a:pt x="1" y="47"/>
                    </a:lnTo>
                    <a:lnTo>
                      <a:pt x="5" y="35"/>
                    </a:lnTo>
                    <a:lnTo>
                      <a:pt x="11" y="26"/>
                    </a:lnTo>
                    <a:lnTo>
                      <a:pt x="17" y="17"/>
                    </a:lnTo>
                    <a:lnTo>
                      <a:pt x="26" y="10"/>
                    </a:lnTo>
                    <a:lnTo>
                      <a:pt x="35" y="5"/>
                    </a:lnTo>
                    <a:lnTo>
                      <a:pt x="46" y="1"/>
                    </a:lnTo>
                    <a:lnTo>
                      <a:pt x="5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35" name="Freeform 168"/>
              <p:cNvSpPr/>
              <p:nvPr userDrawn="1"/>
            </p:nvSpPr>
            <p:spPr bwMode="auto">
              <a:xfrm>
                <a:off x="836" y="202"/>
                <a:ext cx="22" cy="30"/>
              </a:xfrm>
              <a:custGeom>
                <a:avLst/>
                <a:gdLst>
                  <a:gd name="T0" fmla="*/ 0 w 64"/>
                  <a:gd name="T1" fmla="*/ 0 h 90"/>
                  <a:gd name="T2" fmla="*/ 0 w 64"/>
                  <a:gd name="T3" fmla="*/ 0 h 90"/>
                  <a:gd name="T4" fmla="*/ 0 w 64"/>
                  <a:gd name="T5" fmla="*/ 0 h 90"/>
                  <a:gd name="T6" fmla="*/ 0 w 64"/>
                  <a:gd name="T7" fmla="*/ 0 h 90"/>
                  <a:gd name="T8" fmla="*/ 0 w 64"/>
                  <a:gd name="T9" fmla="*/ 0 h 90"/>
                  <a:gd name="T10" fmla="*/ 0 w 64"/>
                  <a:gd name="T11" fmla="*/ 0 h 90"/>
                  <a:gd name="T12" fmla="*/ 0 w 64"/>
                  <a:gd name="T13" fmla="*/ 0 h 90"/>
                  <a:gd name="T14" fmla="*/ 0 w 64"/>
                  <a:gd name="T15" fmla="*/ 0 h 90"/>
                  <a:gd name="T16" fmla="*/ 0 w 64"/>
                  <a:gd name="T17" fmla="*/ 0 h 90"/>
                  <a:gd name="T18" fmla="*/ 0 w 64"/>
                  <a:gd name="T19" fmla="*/ 0 h 90"/>
                  <a:gd name="T20" fmla="*/ 0 w 64"/>
                  <a:gd name="T21" fmla="*/ 0 h 90"/>
                  <a:gd name="T22" fmla="*/ 0 w 64"/>
                  <a:gd name="T23" fmla="*/ 0 h 90"/>
                  <a:gd name="T24" fmla="*/ 0 w 64"/>
                  <a:gd name="T25" fmla="*/ 0 h 90"/>
                  <a:gd name="T26" fmla="*/ 0 w 64"/>
                  <a:gd name="T27" fmla="*/ 0 h 90"/>
                  <a:gd name="T28" fmla="*/ 0 w 64"/>
                  <a:gd name="T29" fmla="*/ 0 h 90"/>
                  <a:gd name="T30" fmla="*/ 0 w 64"/>
                  <a:gd name="T31" fmla="*/ 0 h 90"/>
                  <a:gd name="T32" fmla="*/ 0 w 64"/>
                  <a:gd name="T33" fmla="*/ 0 h 90"/>
                  <a:gd name="T34" fmla="*/ 0 w 64"/>
                  <a:gd name="T35" fmla="*/ 0 h 90"/>
                  <a:gd name="T36" fmla="*/ 0 w 64"/>
                  <a:gd name="T37" fmla="*/ 0 h 90"/>
                  <a:gd name="T38" fmla="*/ 0 w 64"/>
                  <a:gd name="T39" fmla="*/ 0 h 90"/>
                  <a:gd name="T40" fmla="*/ 0 w 64"/>
                  <a:gd name="T41" fmla="*/ 0 h 90"/>
                  <a:gd name="T42" fmla="*/ 0 w 64"/>
                  <a:gd name="T43" fmla="*/ 0 h 90"/>
                  <a:gd name="T44" fmla="*/ 0 w 64"/>
                  <a:gd name="T45" fmla="*/ 0 h 90"/>
                  <a:gd name="T46" fmla="*/ 0 w 64"/>
                  <a:gd name="T47" fmla="*/ 0 h 90"/>
                  <a:gd name="T48" fmla="*/ 0 w 64"/>
                  <a:gd name="T49" fmla="*/ 0 h 90"/>
                  <a:gd name="T50" fmla="*/ 0 w 64"/>
                  <a:gd name="T51" fmla="*/ 0 h 90"/>
                  <a:gd name="T52" fmla="*/ 0 w 64"/>
                  <a:gd name="T53" fmla="*/ 0 h 90"/>
                  <a:gd name="T54" fmla="*/ 0 w 64"/>
                  <a:gd name="T55" fmla="*/ 0 h 90"/>
                  <a:gd name="T56" fmla="*/ 0 w 64"/>
                  <a:gd name="T57" fmla="*/ 0 h 90"/>
                  <a:gd name="T58" fmla="*/ 0 w 64"/>
                  <a:gd name="T59" fmla="*/ 0 h 90"/>
                  <a:gd name="T60" fmla="*/ 0 w 64"/>
                  <a:gd name="T61" fmla="*/ 0 h 90"/>
                  <a:gd name="T62" fmla="*/ 0 w 64"/>
                  <a:gd name="T63" fmla="*/ 0 h 90"/>
                  <a:gd name="T64" fmla="*/ 0 w 64"/>
                  <a:gd name="T65" fmla="*/ 0 h 90"/>
                  <a:gd name="T66" fmla="*/ 0 w 64"/>
                  <a:gd name="T67" fmla="*/ 0 h 90"/>
                  <a:gd name="T68" fmla="*/ 0 w 64"/>
                  <a:gd name="T69" fmla="*/ 0 h 90"/>
                  <a:gd name="T70" fmla="*/ 0 w 64"/>
                  <a:gd name="T71" fmla="*/ 0 h 90"/>
                  <a:gd name="T72" fmla="*/ 0 w 64"/>
                  <a:gd name="T73" fmla="*/ 0 h 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4" h="90">
                    <a:moveTo>
                      <a:pt x="25" y="90"/>
                    </a:moveTo>
                    <a:lnTo>
                      <a:pt x="25" y="90"/>
                    </a:lnTo>
                    <a:lnTo>
                      <a:pt x="30" y="90"/>
                    </a:lnTo>
                    <a:lnTo>
                      <a:pt x="35" y="88"/>
                    </a:lnTo>
                    <a:lnTo>
                      <a:pt x="43" y="83"/>
                    </a:lnTo>
                    <a:lnTo>
                      <a:pt x="49" y="77"/>
                    </a:lnTo>
                    <a:lnTo>
                      <a:pt x="55" y="69"/>
                    </a:lnTo>
                    <a:lnTo>
                      <a:pt x="58" y="59"/>
                    </a:lnTo>
                    <a:lnTo>
                      <a:pt x="62" y="50"/>
                    </a:lnTo>
                    <a:lnTo>
                      <a:pt x="64" y="39"/>
                    </a:lnTo>
                    <a:lnTo>
                      <a:pt x="64" y="30"/>
                    </a:lnTo>
                    <a:lnTo>
                      <a:pt x="64" y="20"/>
                    </a:lnTo>
                    <a:lnTo>
                      <a:pt x="61" y="15"/>
                    </a:lnTo>
                    <a:lnTo>
                      <a:pt x="58" y="9"/>
                    </a:lnTo>
                    <a:lnTo>
                      <a:pt x="56" y="7"/>
                    </a:lnTo>
                    <a:lnTo>
                      <a:pt x="52" y="3"/>
                    </a:lnTo>
                    <a:lnTo>
                      <a:pt x="47" y="2"/>
                    </a:lnTo>
                    <a:lnTo>
                      <a:pt x="40" y="0"/>
                    </a:lnTo>
                    <a:lnTo>
                      <a:pt x="35" y="2"/>
                    </a:lnTo>
                    <a:lnTo>
                      <a:pt x="30" y="2"/>
                    </a:lnTo>
                    <a:lnTo>
                      <a:pt x="22" y="7"/>
                    </a:lnTo>
                    <a:lnTo>
                      <a:pt x="16" y="13"/>
                    </a:lnTo>
                    <a:lnTo>
                      <a:pt x="9" y="21"/>
                    </a:lnTo>
                    <a:lnTo>
                      <a:pt x="5" y="31"/>
                    </a:lnTo>
                    <a:lnTo>
                      <a:pt x="3" y="40"/>
                    </a:lnTo>
                    <a:lnTo>
                      <a:pt x="1" y="51"/>
                    </a:lnTo>
                    <a:lnTo>
                      <a:pt x="0" y="60"/>
                    </a:lnTo>
                    <a:lnTo>
                      <a:pt x="1" y="72"/>
                    </a:lnTo>
                    <a:lnTo>
                      <a:pt x="3" y="77"/>
                    </a:lnTo>
                    <a:lnTo>
                      <a:pt x="5" y="81"/>
                    </a:lnTo>
                    <a:lnTo>
                      <a:pt x="9" y="85"/>
                    </a:lnTo>
                    <a:lnTo>
                      <a:pt x="13" y="87"/>
                    </a:lnTo>
                    <a:lnTo>
                      <a:pt x="18" y="90"/>
                    </a:lnTo>
                    <a:lnTo>
                      <a:pt x="25" y="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36" name="Freeform 169"/>
              <p:cNvSpPr/>
              <p:nvPr userDrawn="1"/>
            </p:nvSpPr>
            <p:spPr bwMode="auto">
              <a:xfrm>
                <a:off x="864" y="179"/>
                <a:ext cx="33" cy="70"/>
              </a:xfrm>
              <a:custGeom>
                <a:avLst/>
                <a:gdLst>
                  <a:gd name="T0" fmla="*/ 0 w 99"/>
                  <a:gd name="T1" fmla="*/ 0 h 210"/>
                  <a:gd name="T2" fmla="*/ 0 w 99"/>
                  <a:gd name="T3" fmla="*/ 0 h 210"/>
                  <a:gd name="T4" fmla="*/ 0 w 99"/>
                  <a:gd name="T5" fmla="*/ 0 h 210"/>
                  <a:gd name="T6" fmla="*/ 0 w 99"/>
                  <a:gd name="T7" fmla="*/ 0 h 210"/>
                  <a:gd name="T8" fmla="*/ 0 w 99"/>
                  <a:gd name="T9" fmla="*/ 0 h 210"/>
                  <a:gd name="T10" fmla="*/ 0 w 99"/>
                  <a:gd name="T11" fmla="*/ 0 h 210"/>
                  <a:gd name="T12" fmla="*/ 0 w 99"/>
                  <a:gd name="T13" fmla="*/ 0 h 210"/>
                  <a:gd name="T14" fmla="*/ 0 w 99"/>
                  <a:gd name="T15" fmla="*/ 0 h 210"/>
                  <a:gd name="T16" fmla="*/ 0 w 99"/>
                  <a:gd name="T17" fmla="*/ 0 h 210"/>
                  <a:gd name="T18" fmla="*/ 0 w 99"/>
                  <a:gd name="T19" fmla="*/ 0 h 210"/>
                  <a:gd name="T20" fmla="*/ 0 w 99"/>
                  <a:gd name="T21" fmla="*/ 0 h 210"/>
                  <a:gd name="T22" fmla="*/ 0 w 99"/>
                  <a:gd name="T23" fmla="*/ 0 h 210"/>
                  <a:gd name="T24" fmla="*/ 0 w 99"/>
                  <a:gd name="T25" fmla="*/ 0 h 210"/>
                  <a:gd name="T26" fmla="*/ 0 w 99"/>
                  <a:gd name="T27" fmla="*/ 0 h 210"/>
                  <a:gd name="T28" fmla="*/ 0 w 99"/>
                  <a:gd name="T29" fmla="*/ 0 h 210"/>
                  <a:gd name="T30" fmla="*/ 0 w 99"/>
                  <a:gd name="T31" fmla="*/ 0 h 210"/>
                  <a:gd name="T32" fmla="*/ 0 w 99"/>
                  <a:gd name="T33" fmla="*/ 0 h 210"/>
                  <a:gd name="T34" fmla="*/ 0 w 99"/>
                  <a:gd name="T35" fmla="*/ 0 h 210"/>
                  <a:gd name="T36" fmla="*/ 0 w 99"/>
                  <a:gd name="T37" fmla="*/ 0 h 210"/>
                  <a:gd name="T38" fmla="*/ 0 w 99"/>
                  <a:gd name="T39" fmla="*/ 0 h 210"/>
                  <a:gd name="T40" fmla="*/ 0 w 99"/>
                  <a:gd name="T41" fmla="*/ 0 h 210"/>
                  <a:gd name="T42" fmla="*/ 0 w 99"/>
                  <a:gd name="T43" fmla="*/ 0 h 210"/>
                  <a:gd name="T44" fmla="*/ 0 w 99"/>
                  <a:gd name="T45" fmla="*/ 0 h 210"/>
                  <a:gd name="T46" fmla="*/ 0 w 99"/>
                  <a:gd name="T47" fmla="*/ 0 h 210"/>
                  <a:gd name="T48" fmla="*/ 0 w 99"/>
                  <a:gd name="T49" fmla="*/ 0 h 210"/>
                  <a:gd name="T50" fmla="*/ 0 w 99"/>
                  <a:gd name="T51" fmla="*/ 0 h 210"/>
                  <a:gd name="T52" fmla="*/ 0 w 99"/>
                  <a:gd name="T53" fmla="*/ 0 h 210"/>
                  <a:gd name="T54" fmla="*/ 0 w 99"/>
                  <a:gd name="T55" fmla="*/ 0 h 210"/>
                  <a:gd name="T56" fmla="*/ 0 w 99"/>
                  <a:gd name="T57" fmla="*/ 0 h 210"/>
                  <a:gd name="T58" fmla="*/ 0 w 99"/>
                  <a:gd name="T59" fmla="*/ 0 h 210"/>
                  <a:gd name="T60" fmla="*/ 0 w 99"/>
                  <a:gd name="T61" fmla="*/ 0 h 210"/>
                  <a:gd name="T62" fmla="*/ 0 w 99"/>
                  <a:gd name="T63" fmla="*/ 0 h 210"/>
                  <a:gd name="T64" fmla="*/ 0 w 99"/>
                  <a:gd name="T65" fmla="*/ 0 h 210"/>
                  <a:gd name="T66" fmla="*/ 0 w 99"/>
                  <a:gd name="T67" fmla="*/ 0 h 210"/>
                  <a:gd name="T68" fmla="*/ 0 w 99"/>
                  <a:gd name="T69" fmla="*/ 0 h 210"/>
                  <a:gd name="T70" fmla="*/ 0 w 99"/>
                  <a:gd name="T71" fmla="*/ 0 h 210"/>
                  <a:gd name="T72" fmla="*/ 0 w 99"/>
                  <a:gd name="T73" fmla="*/ 0 h 210"/>
                  <a:gd name="T74" fmla="*/ 0 w 99"/>
                  <a:gd name="T75" fmla="*/ 0 h 210"/>
                  <a:gd name="T76" fmla="*/ 0 w 99"/>
                  <a:gd name="T77" fmla="*/ 0 h 210"/>
                  <a:gd name="T78" fmla="*/ 0 w 99"/>
                  <a:gd name="T79" fmla="*/ 0 h 210"/>
                  <a:gd name="T80" fmla="*/ 0 w 99"/>
                  <a:gd name="T81" fmla="*/ 0 h 210"/>
                  <a:gd name="T82" fmla="*/ 0 w 99"/>
                  <a:gd name="T83" fmla="*/ 0 h 210"/>
                  <a:gd name="T84" fmla="*/ 0 w 99"/>
                  <a:gd name="T85" fmla="*/ 0 h 210"/>
                  <a:gd name="T86" fmla="*/ 0 w 99"/>
                  <a:gd name="T87" fmla="*/ 0 h 210"/>
                  <a:gd name="T88" fmla="*/ 0 w 99"/>
                  <a:gd name="T89" fmla="*/ 0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9" h="210">
                    <a:moveTo>
                      <a:pt x="76" y="68"/>
                    </a:moveTo>
                    <a:lnTo>
                      <a:pt x="73" y="77"/>
                    </a:lnTo>
                    <a:lnTo>
                      <a:pt x="50" y="77"/>
                    </a:lnTo>
                    <a:lnTo>
                      <a:pt x="15" y="206"/>
                    </a:lnTo>
                    <a:lnTo>
                      <a:pt x="2" y="210"/>
                    </a:lnTo>
                    <a:lnTo>
                      <a:pt x="0" y="209"/>
                    </a:lnTo>
                    <a:lnTo>
                      <a:pt x="33" y="77"/>
                    </a:lnTo>
                    <a:lnTo>
                      <a:pt x="15" y="77"/>
                    </a:lnTo>
                    <a:lnTo>
                      <a:pt x="16" y="68"/>
                    </a:lnTo>
                    <a:lnTo>
                      <a:pt x="35" y="68"/>
                    </a:lnTo>
                    <a:lnTo>
                      <a:pt x="41" y="52"/>
                    </a:lnTo>
                    <a:lnTo>
                      <a:pt x="46" y="37"/>
                    </a:lnTo>
                    <a:lnTo>
                      <a:pt x="50" y="30"/>
                    </a:lnTo>
                    <a:lnTo>
                      <a:pt x="55" y="24"/>
                    </a:lnTo>
                    <a:lnTo>
                      <a:pt x="60" y="17"/>
                    </a:lnTo>
                    <a:lnTo>
                      <a:pt x="66" y="11"/>
                    </a:lnTo>
                    <a:lnTo>
                      <a:pt x="72" y="7"/>
                    </a:lnTo>
                    <a:lnTo>
                      <a:pt x="78" y="3"/>
                    </a:lnTo>
                    <a:lnTo>
                      <a:pt x="83" y="0"/>
                    </a:lnTo>
                    <a:lnTo>
                      <a:pt x="90" y="0"/>
                    </a:lnTo>
                    <a:lnTo>
                      <a:pt x="92" y="0"/>
                    </a:lnTo>
                    <a:lnTo>
                      <a:pt x="96" y="2"/>
                    </a:lnTo>
                    <a:lnTo>
                      <a:pt x="98" y="3"/>
                    </a:lnTo>
                    <a:lnTo>
                      <a:pt x="99" y="7"/>
                    </a:lnTo>
                    <a:lnTo>
                      <a:pt x="96" y="13"/>
                    </a:lnTo>
                    <a:lnTo>
                      <a:pt x="95" y="16"/>
                    </a:lnTo>
                    <a:lnTo>
                      <a:pt x="92" y="17"/>
                    </a:lnTo>
                    <a:lnTo>
                      <a:pt x="90" y="16"/>
                    </a:lnTo>
                    <a:lnTo>
                      <a:pt x="86" y="15"/>
                    </a:lnTo>
                    <a:lnTo>
                      <a:pt x="83" y="13"/>
                    </a:lnTo>
                    <a:lnTo>
                      <a:pt x="79" y="13"/>
                    </a:lnTo>
                    <a:lnTo>
                      <a:pt x="74" y="13"/>
                    </a:lnTo>
                    <a:lnTo>
                      <a:pt x="70" y="15"/>
                    </a:lnTo>
                    <a:lnTo>
                      <a:pt x="68" y="18"/>
                    </a:lnTo>
                    <a:lnTo>
                      <a:pt x="65" y="21"/>
                    </a:lnTo>
                    <a:lnTo>
                      <a:pt x="61" y="30"/>
                    </a:lnTo>
                    <a:lnTo>
                      <a:pt x="60" y="39"/>
                    </a:lnTo>
                    <a:lnTo>
                      <a:pt x="52" y="68"/>
                    </a:lnTo>
                    <a:lnTo>
                      <a:pt x="76" y="6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37" name="Freeform 170"/>
              <p:cNvSpPr/>
              <p:nvPr userDrawn="1"/>
            </p:nvSpPr>
            <p:spPr bwMode="auto">
              <a:xfrm>
                <a:off x="912" y="183"/>
                <a:ext cx="45" cy="51"/>
              </a:xfrm>
              <a:custGeom>
                <a:avLst/>
                <a:gdLst>
                  <a:gd name="T0" fmla="*/ 0 w 137"/>
                  <a:gd name="T1" fmla="*/ 0 h 154"/>
                  <a:gd name="T2" fmla="*/ 0 w 137"/>
                  <a:gd name="T3" fmla="*/ 0 h 154"/>
                  <a:gd name="T4" fmla="*/ 0 w 137"/>
                  <a:gd name="T5" fmla="*/ 0 h 154"/>
                  <a:gd name="T6" fmla="*/ 0 w 137"/>
                  <a:gd name="T7" fmla="*/ 0 h 154"/>
                  <a:gd name="T8" fmla="*/ 0 w 137"/>
                  <a:gd name="T9" fmla="*/ 0 h 154"/>
                  <a:gd name="T10" fmla="*/ 0 w 137"/>
                  <a:gd name="T11" fmla="*/ 0 h 154"/>
                  <a:gd name="T12" fmla="*/ 0 w 137"/>
                  <a:gd name="T13" fmla="*/ 0 h 154"/>
                  <a:gd name="T14" fmla="*/ 0 w 137"/>
                  <a:gd name="T15" fmla="*/ 0 h 154"/>
                  <a:gd name="T16" fmla="*/ 0 w 137"/>
                  <a:gd name="T17" fmla="*/ 0 h 154"/>
                  <a:gd name="T18" fmla="*/ 0 w 137"/>
                  <a:gd name="T19" fmla="*/ 0 h 154"/>
                  <a:gd name="T20" fmla="*/ 0 w 137"/>
                  <a:gd name="T21" fmla="*/ 0 h 154"/>
                  <a:gd name="T22" fmla="*/ 0 w 137"/>
                  <a:gd name="T23" fmla="*/ 0 h 154"/>
                  <a:gd name="T24" fmla="*/ 0 w 137"/>
                  <a:gd name="T25" fmla="*/ 0 h 154"/>
                  <a:gd name="T26" fmla="*/ 0 w 137"/>
                  <a:gd name="T27" fmla="*/ 0 h 154"/>
                  <a:gd name="T28" fmla="*/ 0 w 137"/>
                  <a:gd name="T29" fmla="*/ 0 h 154"/>
                  <a:gd name="T30" fmla="*/ 0 w 137"/>
                  <a:gd name="T31" fmla="*/ 0 h 154"/>
                  <a:gd name="T32" fmla="*/ 0 w 137"/>
                  <a:gd name="T33" fmla="*/ 0 h 154"/>
                  <a:gd name="T34" fmla="*/ 0 w 137"/>
                  <a:gd name="T35" fmla="*/ 0 h 154"/>
                  <a:gd name="T36" fmla="*/ 0 w 137"/>
                  <a:gd name="T37" fmla="*/ 0 h 154"/>
                  <a:gd name="T38" fmla="*/ 0 w 137"/>
                  <a:gd name="T39" fmla="*/ 0 h 154"/>
                  <a:gd name="T40" fmla="*/ 0 w 137"/>
                  <a:gd name="T41" fmla="*/ 0 h 154"/>
                  <a:gd name="T42" fmla="*/ 0 w 137"/>
                  <a:gd name="T43" fmla="*/ 0 h 154"/>
                  <a:gd name="T44" fmla="*/ 0 w 137"/>
                  <a:gd name="T45" fmla="*/ 0 h 154"/>
                  <a:gd name="T46" fmla="*/ 0 w 137"/>
                  <a:gd name="T47" fmla="*/ 0 h 154"/>
                  <a:gd name="T48" fmla="*/ 0 w 137"/>
                  <a:gd name="T49" fmla="*/ 0 h 154"/>
                  <a:gd name="T50" fmla="*/ 0 w 137"/>
                  <a:gd name="T51" fmla="*/ 0 h 154"/>
                  <a:gd name="T52" fmla="*/ 0 w 137"/>
                  <a:gd name="T53" fmla="*/ 0 h 154"/>
                  <a:gd name="T54" fmla="*/ 0 w 137"/>
                  <a:gd name="T55" fmla="*/ 0 h 154"/>
                  <a:gd name="T56" fmla="*/ 0 w 137"/>
                  <a:gd name="T57" fmla="*/ 0 h 154"/>
                  <a:gd name="T58" fmla="*/ 0 w 137"/>
                  <a:gd name="T59" fmla="*/ 0 h 154"/>
                  <a:gd name="T60" fmla="*/ 0 w 137"/>
                  <a:gd name="T61" fmla="*/ 0 h 154"/>
                  <a:gd name="T62" fmla="*/ 0 w 137"/>
                  <a:gd name="T63" fmla="*/ 0 h 154"/>
                  <a:gd name="T64" fmla="*/ 0 w 137"/>
                  <a:gd name="T65" fmla="*/ 0 h 154"/>
                  <a:gd name="T66" fmla="*/ 0 w 137"/>
                  <a:gd name="T67" fmla="*/ 0 h 154"/>
                  <a:gd name="T68" fmla="*/ 0 w 137"/>
                  <a:gd name="T69" fmla="*/ 0 h 154"/>
                  <a:gd name="T70" fmla="*/ 0 w 137"/>
                  <a:gd name="T71" fmla="*/ 0 h 154"/>
                  <a:gd name="T72" fmla="*/ 0 w 137"/>
                  <a:gd name="T73" fmla="*/ 0 h 154"/>
                  <a:gd name="T74" fmla="*/ 0 w 137"/>
                  <a:gd name="T75" fmla="*/ 0 h 154"/>
                  <a:gd name="T76" fmla="*/ 0 w 137"/>
                  <a:gd name="T77" fmla="*/ 0 h 154"/>
                  <a:gd name="T78" fmla="*/ 0 w 137"/>
                  <a:gd name="T79" fmla="*/ 0 h 154"/>
                  <a:gd name="T80" fmla="*/ 0 w 137"/>
                  <a:gd name="T81" fmla="*/ 0 h 154"/>
                  <a:gd name="T82" fmla="*/ 0 w 137"/>
                  <a:gd name="T83" fmla="*/ 0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7" h="154">
                    <a:moveTo>
                      <a:pt x="129" y="46"/>
                    </a:moveTo>
                    <a:lnTo>
                      <a:pt x="129" y="46"/>
                    </a:lnTo>
                    <a:lnTo>
                      <a:pt x="127" y="39"/>
                    </a:lnTo>
                    <a:lnTo>
                      <a:pt x="124" y="32"/>
                    </a:lnTo>
                    <a:lnTo>
                      <a:pt x="120" y="26"/>
                    </a:lnTo>
                    <a:lnTo>
                      <a:pt x="115" y="20"/>
                    </a:lnTo>
                    <a:lnTo>
                      <a:pt x="110" y="15"/>
                    </a:lnTo>
                    <a:lnTo>
                      <a:pt x="102" y="13"/>
                    </a:lnTo>
                    <a:lnTo>
                      <a:pt x="93" y="10"/>
                    </a:lnTo>
                    <a:lnTo>
                      <a:pt x="83" y="9"/>
                    </a:lnTo>
                    <a:lnTo>
                      <a:pt x="70" y="10"/>
                    </a:lnTo>
                    <a:lnTo>
                      <a:pt x="59" y="14"/>
                    </a:lnTo>
                    <a:lnTo>
                      <a:pt x="50" y="19"/>
                    </a:lnTo>
                    <a:lnTo>
                      <a:pt x="42" y="27"/>
                    </a:lnTo>
                    <a:lnTo>
                      <a:pt x="37" y="37"/>
                    </a:lnTo>
                    <a:lnTo>
                      <a:pt x="32" y="48"/>
                    </a:lnTo>
                    <a:lnTo>
                      <a:pt x="29" y="61"/>
                    </a:lnTo>
                    <a:lnTo>
                      <a:pt x="29" y="74"/>
                    </a:lnTo>
                    <a:lnTo>
                      <a:pt x="29" y="87"/>
                    </a:lnTo>
                    <a:lnTo>
                      <a:pt x="32" y="99"/>
                    </a:lnTo>
                    <a:lnTo>
                      <a:pt x="37" y="111"/>
                    </a:lnTo>
                    <a:lnTo>
                      <a:pt x="44" y="123"/>
                    </a:lnTo>
                    <a:lnTo>
                      <a:pt x="51" y="132"/>
                    </a:lnTo>
                    <a:lnTo>
                      <a:pt x="62" y="138"/>
                    </a:lnTo>
                    <a:lnTo>
                      <a:pt x="67" y="141"/>
                    </a:lnTo>
                    <a:lnTo>
                      <a:pt x="74" y="144"/>
                    </a:lnTo>
                    <a:lnTo>
                      <a:pt x="80" y="145"/>
                    </a:lnTo>
                    <a:lnTo>
                      <a:pt x="88" y="145"/>
                    </a:lnTo>
                    <a:lnTo>
                      <a:pt x="96" y="145"/>
                    </a:lnTo>
                    <a:lnTo>
                      <a:pt x="103" y="142"/>
                    </a:lnTo>
                    <a:lnTo>
                      <a:pt x="110" y="140"/>
                    </a:lnTo>
                    <a:lnTo>
                      <a:pt x="115" y="136"/>
                    </a:lnTo>
                    <a:lnTo>
                      <a:pt x="120" y="131"/>
                    </a:lnTo>
                    <a:lnTo>
                      <a:pt x="124" y="124"/>
                    </a:lnTo>
                    <a:lnTo>
                      <a:pt x="128" y="118"/>
                    </a:lnTo>
                    <a:lnTo>
                      <a:pt x="131" y="110"/>
                    </a:lnTo>
                    <a:lnTo>
                      <a:pt x="137" y="110"/>
                    </a:lnTo>
                    <a:lnTo>
                      <a:pt x="133" y="128"/>
                    </a:lnTo>
                    <a:lnTo>
                      <a:pt x="131" y="145"/>
                    </a:lnTo>
                    <a:lnTo>
                      <a:pt x="121" y="149"/>
                    </a:lnTo>
                    <a:lnTo>
                      <a:pt x="110" y="151"/>
                    </a:lnTo>
                    <a:lnTo>
                      <a:pt x="97" y="154"/>
                    </a:lnTo>
                    <a:lnTo>
                      <a:pt x="83" y="154"/>
                    </a:lnTo>
                    <a:lnTo>
                      <a:pt x="66" y="153"/>
                    </a:lnTo>
                    <a:lnTo>
                      <a:pt x="49" y="150"/>
                    </a:lnTo>
                    <a:lnTo>
                      <a:pt x="35" y="144"/>
                    </a:lnTo>
                    <a:lnTo>
                      <a:pt x="29" y="140"/>
                    </a:lnTo>
                    <a:lnTo>
                      <a:pt x="23" y="134"/>
                    </a:lnTo>
                    <a:lnTo>
                      <a:pt x="18" y="129"/>
                    </a:lnTo>
                    <a:lnTo>
                      <a:pt x="13" y="124"/>
                    </a:lnTo>
                    <a:lnTo>
                      <a:pt x="9" y="116"/>
                    </a:lnTo>
                    <a:lnTo>
                      <a:pt x="6" y="110"/>
                    </a:lnTo>
                    <a:lnTo>
                      <a:pt x="4" y="102"/>
                    </a:lnTo>
                    <a:lnTo>
                      <a:pt x="1" y="93"/>
                    </a:lnTo>
                    <a:lnTo>
                      <a:pt x="0" y="85"/>
                    </a:lnTo>
                    <a:lnTo>
                      <a:pt x="0" y="75"/>
                    </a:lnTo>
                    <a:lnTo>
                      <a:pt x="0" y="66"/>
                    </a:lnTo>
                    <a:lnTo>
                      <a:pt x="1" y="58"/>
                    </a:lnTo>
                    <a:lnTo>
                      <a:pt x="4" y="50"/>
                    </a:lnTo>
                    <a:lnTo>
                      <a:pt x="6" y="44"/>
                    </a:lnTo>
                    <a:lnTo>
                      <a:pt x="10" y="36"/>
                    </a:lnTo>
                    <a:lnTo>
                      <a:pt x="14" y="31"/>
                    </a:lnTo>
                    <a:lnTo>
                      <a:pt x="19" y="24"/>
                    </a:lnTo>
                    <a:lnTo>
                      <a:pt x="24" y="19"/>
                    </a:lnTo>
                    <a:lnTo>
                      <a:pt x="36" y="11"/>
                    </a:lnTo>
                    <a:lnTo>
                      <a:pt x="50" y="5"/>
                    </a:lnTo>
                    <a:lnTo>
                      <a:pt x="66" y="1"/>
                    </a:lnTo>
                    <a:lnTo>
                      <a:pt x="81" y="0"/>
                    </a:lnTo>
                    <a:lnTo>
                      <a:pt x="97" y="1"/>
                    </a:lnTo>
                    <a:lnTo>
                      <a:pt x="110" y="4"/>
                    </a:lnTo>
                    <a:lnTo>
                      <a:pt x="121" y="7"/>
                    </a:lnTo>
                    <a:lnTo>
                      <a:pt x="134" y="10"/>
                    </a:lnTo>
                    <a:lnTo>
                      <a:pt x="134" y="28"/>
                    </a:lnTo>
                    <a:lnTo>
                      <a:pt x="136" y="46"/>
                    </a:lnTo>
                    <a:lnTo>
                      <a:pt x="129" y="4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38" name="Freeform 171"/>
              <p:cNvSpPr>
                <a:spLocks noEditPoints="1"/>
              </p:cNvSpPr>
              <p:nvPr userDrawn="1"/>
            </p:nvSpPr>
            <p:spPr bwMode="auto">
              <a:xfrm>
                <a:off x="960" y="182"/>
                <a:ext cx="50" cy="51"/>
              </a:xfrm>
              <a:custGeom>
                <a:avLst/>
                <a:gdLst>
                  <a:gd name="T0" fmla="*/ 0 w 149"/>
                  <a:gd name="T1" fmla="*/ 0 h 154"/>
                  <a:gd name="T2" fmla="*/ 0 w 149"/>
                  <a:gd name="T3" fmla="*/ 0 h 154"/>
                  <a:gd name="T4" fmla="*/ 0 w 149"/>
                  <a:gd name="T5" fmla="*/ 0 h 154"/>
                  <a:gd name="T6" fmla="*/ 0 w 149"/>
                  <a:gd name="T7" fmla="*/ 0 h 154"/>
                  <a:gd name="T8" fmla="*/ 0 w 149"/>
                  <a:gd name="T9" fmla="*/ 0 h 154"/>
                  <a:gd name="T10" fmla="*/ 0 w 149"/>
                  <a:gd name="T11" fmla="*/ 0 h 154"/>
                  <a:gd name="T12" fmla="*/ 0 w 149"/>
                  <a:gd name="T13" fmla="*/ 0 h 154"/>
                  <a:gd name="T14" fmla="*/ 0 w 149"/>
                  <a:gd name="T15" fmla="*/ 0 h 154"/>
                  <a:gd name="T16" fmla="*/ 0 w 149"/>
                  <a:gd name="T17" fmla="*/ 0 h 154"/>
                  <a:gd name="T18" fmla="*/ 0 w 149"/>
                  <a:gd name="T19" fmla="*/ 0 h 154"/>
                  <a:gd name="T20" fmla="*/ 0 w 149"/>
                  <a:gd name="T21" fmla="*/ 0 h 154"/>
                  <a:gd name="T22" fmla="*/ 0 w 149"/>
                  <a:gd name="T23" fmla="*/ 0 h 154"/>
                  <a:gd name="T24" fmla="*/ 0 w 149"/>
                  <a:gd name="T25" fmla="*/ 0 h 154"/>
                  <a:gd name="T26" fmla="*/ 0 w 149"/>
                  <a:gd name="T27" fmla="*/ 0 h 154"/>
                  <a:gd name="T28" fmla="*/ 0 w 149"/>
                  <a:gd name="T29" fmla="*/ 0 h 154"/>
                  <a:gd name="T30" fmla="*/ 0 w 149"/>
                  <a:gd name="T31" fmla="*/ 0 h 154"/>
                  <a:gd name="T32" fmla="*/ 0 w 149"/>
                  <a:gd name="T33" fmla="*/ 0 h 154"/>
                  <a:gd name="T34" fmla="*/ 0 w 149"/>
                  <a:gd name="T35" fmla="*/ 0 h 154"/>
                  <a:gd name="T36" fmla="*/ 0 w 149"/>
                  <a:gd name="T37" fmla="*/ 0 h 154"/>
                  <a:gd name="T38" fmla="*/ 0 w 149"/>
                  <a:gd name="T39" fmla="*/ 0 h 154"/>
                  <a:gd name="T40" fmla="*/ 0 w 149"/>
                  <a:gd name="T41" fmla="*/ 0 h 154"/>
                  <a:gd name="T42" fmla="*/ 0 w 149"/>
                  <a:gd name="T43" fmla="*/ 0 h 154"/>
                  <a:gd name="T44" fmla="*/ 0 w 149"/>
                  <a:gd name="T45" fmla="*/ 0 h 154"/>
                  <a:gd name="T46" fmla="*/ 0 w 149"/>
                  <a:gd name="T47" fmla="*/ 0 h 154"/>
                  <a:gd name="T48" fmla="*/ 0 w 149"/>
                  <a:gd name="T49" fmla="*/ 0 h 154"/>
                  <a:gd name="T50" fmla="*/ 0 w 149"/>
                  <a:gd name="T51" fmla="*/ 0 h 154"/>
                  <a:gd name="T52" fmla="*/ 0 w 149"/>
                  <a:gd name="T53" fmla="*/ 0 h 154"/>
                  <a:gd name="T54" fmla="*/ 0 w 149"/>
                  <a:gd name="T55" fmla="*/ 0 h 154"/>
                  <a:gd name="T56" fmla="*/ 0 w 149"/>
                  <a:gd name="T57" fmla="*/ 0 h 154"/>
                  <a:gd name="T58" fmla="*/ 0 w 149"/>
                  <a:gd name="T59" fmla="*/ 0 h 154"/>
                  <a:gd name="T60" fmla="*/ 0 w 149"/>
                  <a:gd name="T61" fmla="*/ 0 h 154"/>
                  <a:gd name="T62" fmla="*/ 0 w 149"/>
                  <a:gd name="T63" fmla="*/ 0 h 154"/>
                  <a:gd name="T64" fmla="*/ 0 w 149"/>
                  <a:gd name="T65" fmla="*/ 0 h 154"/>
                  <a:gd name="T66" fmla="*/ 0 w 149"/>
                  <a:gd name="T67" fmla="*/ 0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9" h="154">
                    <a:moveTo>
                      <a:pt x="35" y="123"/>
                    </a:moveTo>
                    <a:lnTo>
                      <a:pt x="35" y="123"/>
                    </a:lnTo>
                    <a:lnTo>
                      <a:pt x="33" y="134"/>
                    </a:lnTo>
                    <a:lnTo>
                      <a:pt x="31" y="140"/>
                    </a:lnTo>
                    <a:lnTo>
                      <a:pt x="31" y="143"/>
                    </a:lnTo>
                    <a:lnTo>
                      <a:pt x="33" y="144"/>
                    </a:lnTo>
                    <a:lnTo>
                      <a:pt x="36" y="147"/>
                    </a:lnTo>
                    <a:lnTo>
                      <a:pt x="42" y="148"/>
                    </a:lnTo>
                    <a:lnTo>
                      <a:pt x="47" y="148"/>
                    </a:lnTo>
                    <a:lnTo>
                      <a:pt x="49" y="148"/>
                    </a:lnTo>
                    <a:lnTo>
                      <a:pt x="49" y="154"/>
                    </a:lnTo>
                    <a:lnTo>
                      <a:pt x="23" y="153"/>
                    </a:lnTo>
                    <a:lnTo>
                      <a:pt x="0" y="154"/>
                    </a:lnTo>
                    <a:lnTo>
                      <a:pt x="0" y="148"/>
                    </a:lnTo>
                    <a:lnTo>
                      <a:pt x="1" y="148"/>
                    </a:lnTo>
                    <a:lnTo>
                      <a:pt x="8" y="147"/>
                    </a:lnTo>
                    <a:lnTo>
                      <a:pt x="13" y="144"/>
                    </a:lnTo>
                    <a:lnTo>
                      <a:pt x="17" y="140"/>
                    </a:lnTo>
                    <a:lnTo>
                      <a:pt x="21" y="134"/>
                    </a:lnTo>
                    <a:lnTo>
                      <a:pt x="55" y="36"/>
                    </a:lnTo>
                    <a:lnTo>
                      <a:pt x="58" y="23"/>
                    </a:lnTo>
                    <a:lnTo>
                      <a:pt x="62" y="10"/>
                    </a:lnTo>
                    <a:lnTo>
                      <a:pt x="73" y="5"/>
                    </a:lnTo>
                    <a:lnTo>
                      <a:pt x="82" y="1"/>
                    </a:lnTo>
                    <a:lnTo>
                      <a:pt x="83" y="0"/>
                    </a:lnTo>
                    <a:lnTo>
                      <a:pt x="84" y="1"/>
                    </a:lnTo>
                    <a:lnTo>
                      <a:pt x="87" y="7"/>
                    </a:lnTo>
                    <a:lnTo>
                      <a:pt x="126" y="118"/>
                    </a:lnTo>
                    <a:lnTo>
                      <a:pt x="134" y="139"/>
                    </a:lnTo>
                    <a:lnTo>
                      <a:pt x="136" y="143"/>
                    </a:lnTo>
                    <a:lnTo>
                      <a:pt x="139" y="145"/>
                    </a:lnTo>
                    <a:lnTo>
                      <a:pt x="143" y="148"/>
                    </a:lnTo>
                    <a:lnTo>
                      <a:pt x="148" y="148"/>
                    </a:lnTo>
                    <a:lnTo>
                      <a:pt x="149" y="148"/>
                    </a:lnTo>
                    <a:lnTo>
                      <a:pt x="149" y="154"/>
                    </a:lnTo>
                    <a:lnTo>
                      <a:pt x="119" y="153"/>
                    </a:lnTo>
                    <a:lnTo>
                      <a:pt x="87" y="154"/>
                    </a:lnTo>
                    <a:lnTo>
                      <a:pt x="87" y="148"/>
                    </a:lnTo>
                    <a:lnTo>
                      <a:pt x="90" y="148"/>
                    </a:lnTo>
                    <a:lnTo>
                      <a:pt x="93" y="148"/>
                    </a:lnTo>
                    <a:lnTo>
                      <a:pt x="99" y="147"/>
                    </a:lnTo>
                    <a:lnTo>
                      <a:pt x="101" y="145"/>
                    </a:lnTo>
                    <a:lnTo>
                      <a:pt x="103" y="144"/>
                    </a:lnTo>
                    <a:lnTo>
                      <a:pt x="103" y="141"/>
                    </a:lnTo>
                    <a:lnTo>
                      <a:pt x="101" y="135"/>
                    </a:lnTo>
                    <a:lnTo>
                      <a:pt x="99" y="126"/>
                    </a:lnTo>
                    <a:lnTo>
                      <a:pt x="91" y="101"/>
                    </a:lnTo>
                    <a:lnTo>
                      <a:pt x="43" y="101"/>
                    </a:lnTo>
                    <a:lnTo>
                      <a:pt x="35" y="123"/>
                    </a:lnTo>
                    <a:close/>
                    <a:moveTo>
                      <a:pt x="66" y="30"/>
                    </a:moveTo>
                    <a:lnTo>
                      <a:pt x="66" y="30"/>
                    </a:lnTo>
                    <a:lnTo>
                      <a:pt x="47" y="90"/>
                    </a:lnTo>
                    <a:lnTo>
                      <a:pt x="86" y="90"/>
                    </a:lnTo>
                    <a:lnTo>
                      <a:pt x="66" y="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39" name="Freeform 172"/>
              <p:cNvSpPr/>
              <p:nvPr userDrawn="1"/>
            </p:nvSpPr>
            <p:spPr bwMode="auto">
              <a:xfrm>
                <a:off x="1014" y="184"/>
                <a:ext cx="68" cy="50"/>
              </a:xfrm>
              <a:custGeom>
                <a:avLst/>
                <a:gdLst>
                  <a:gd name="T0" fmla="*/ 0 w 204"/>
                  <a:gd name="T1" fmla="*/ 0 h 150"/>
                  <a:gd name="T2" fmla="*/ 0 w 204"/>
                  <a:gd name="T3" fmla="*/ 0 h 150"/>
                  <a:gd name="T4" fmla="*/ 0 w 204"/>
                  <a:gd name="T5" fmla="*/ 0 h 150"/>
                  <a:gd name="T6" fmla="*/ 0 w 204"/>
                  <a:gd name="T7" fmla="*/ 0 h 150"/>
                  <a:gd name="T8" fmla="*/ 0 w 204"/>
                  <a:gd name="T9" fmla="*/ 0 h 150"/>
                  <a:gd name="T10" fmla="*/ 0 w 204"/>
                  <a:gd name="T11" fmla="*/ 0 h 150"/>
                  <a:gd name="T12" fmla="*/ 0 w 204"/>
                  <a:gd name="T13" fmla="*/ 0 h 150"/>
                  <a:gd name="T14" fmla="*/ 0 w 204"/>
                  <a:gd name="T15" fmla="*/ 0 h 150"/>
                  <a:gd name="T16" fmla="*/ 0 w 204"/>
                  <a:gd name="T17" fmla="*/ 0 h 150"/>
                  <a:gd name="T18" fmla="*/ 0 w 204"/>
                  <a:gd name="T19" fmla="*/ 0 h 150"/>
                  <a:gd name="T20" fmla="*/ 0 w 204"/>
                  <a:gd name="T21" fmla="*/ 0 h 150"/>
                  <a:gd name="T22" fmla="*/ 0 w 204"/>
                  <a:gd name="T23" fmla="*/ 0 h 150"/>
                  <a:gd name="T24" fmla="*/ 0 w 204"/>
                  <a:gd name="T25" fmla="*/ 0 h 150"/>
                  <a:gd name="T26" fmla="*/ 0 w 204"/>
                  <a:gd name="T27" fmla="*/ 0 h 150"/>
                  <a:gd name="T28" fmla="*/ 0 w 204"/>
                  <a:gd name="T29" fmla="*/ 0 h 150"/>
                  <a:gd name="T30" fmla="*/ 0 w 204"/>
                  <a:gd name="T31" fmla="*/ 0 h 150"/>
                  <a:gd name="T32" fmla="*/ 0 w 204"/>
                  <a:gd name="T33" fmla="*/ 0 h 150"/>
                  <a:gd name="T34" fmla="*/ 0 w 204"/>
                  <a:gd name="T35" fmla="*/ 0 h 150"/>
                  <a:gd name="T36" fmla="*/ 0 w 204"/>
                  <a:gd name="T37" fmla="*/ 0 h 150"/>
                  <a:gd name="T38" fmla="*/ 0 w 204"/>
                  <a:gd name="T39" fmla="*/ 0 h 150"/>
                  <a:gd name="T40" fmla="*/ 0 w 204"/>
                  <a:gd name="T41" fmla="*/ 0 h 150"/>
                  <a:gd name="T42" fmla="*/ 0 w 204"/>
                  <a:gd name="T43" fmla="*/ 0 h 150"/>
                  <a:gd name="T44" fmla="*/ 0 w 204"/>
                  <a:gd name="T45" fmla="*/ 0 h 150"/>
                  <a:gd name="T46" fmla="*/ 0 w 204"/>
                  <a:gd name="T47" fmla="*/ 0 h 150"/>
                  <a:gd name="T48" fmla="*/ 0 w 204"/>
                  <a:gd name="T49" fmla="*/ 0 h 150"/>
                  <a:gd name="T50" fmla="*/ 0 w 204"/>
                  <a:gd name="T51" fmla="*/ 0 h 150"/>
                  <a:gd name="T52" fmla="*/ 0 w 204"/>
                  <a:gd name="T53" fmla="*/ 0 h 150"/>
                  <a:gd name="T54" fmla="*/ 0 w 204"/>
                  <a:gd name="T55" fmla="*/ 0 h 150"/>
                  <a:gd name="T56" fmla="*/ 0 w 204"/>
                  <a:gd name="T57" fmla="*/ 0 h 150"/>
                  <a:gd name="T58" fmla="*/ 0 w 204"/>
                  <a:gd name="T59" fmla="*/ 0 h 150"/>
                  <a:gd name="T60" fmla="*/ 0 w 204"/>
                  <a:gd name="T61" fmla="*/ 0 h 150"/>
                  <a:gd name="T62" fmla="*/ 0 w 204"/>
                  <a:gd name="T63" fmla="*/ 0 h 150"/>
                  <a:gd name="T64" fmla="*/ 0 w 204"/>
                  <a:gd name="T65" fmla="*/ 0 h 150"/>
                  <a:gd name="T66" fmla="*/ 0 w 204"/>
                  <a:gd name="T67" fmla="*/ 0 h 150"/>
                  <a:gd name="T68" fmla="*/ 0 w 204"/>
                  <a:gd name="T69" fmla="*/ 0 h 150"/>
                  <a:gd name="T70" fmla="*/ 0 w 204"/>
                  <a:gd name="T71" fmla="*/ 0 h 150"/>
                  <a:gd name="T72" fmla="*/ 0 w 204"/>
                  <a:gd name="T73" fmla="*/ 0 h 150"/>
                  <a:gd name="T74" fmla="*/ 0 w 204"/>
                  <a:gd name="T75" fmla="*/ 0 h 150"/>
                  <a:gd name="T76" fmla="*/ 0 w 204"/>
                  <a:gd name="T77" fmla="*/ 0 h 150"/>
                  <a:gd name="T78" fmla="*/ 0 w 204"/>
                  <a:gd name="T79" fmla="*/ 0 h 150"/>
                  <a:gd name="T80" fmla="*/ 0 w 204"/>
                  <a:gd name="T81" fmla="*/ 0 h 150"/>
                  <a:gd name="T82" fmla="*/ 0 w 204"/>
                  <a:gd name="T83" fmla="*/ 0 h 150"/>
                  <a:gd name="T84" fmla="*/ 0 w 204"/>
                  <a:gd name="T85" fmla="*/ 0 h 1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4" h="150">
                    <a:moveTo>
                      <a:pt x="103" y="110"/>
                    </a:moveTo>
                    <a:lnTo>
                      <a:pt x="154" y="0"/>
                    </a:lnTo>
                    <a:lnTo>
                      <a:pt x="176" y="0"/>
                    </a:lnTo>
                    <a:lnTo>
                      <a:pt x="198" y="0"/>
                    </a:lnTo>
                    <a:lnTo>
                      <a:pt x="198" y="5"/>
                    </a:lnTo>
                    <a:lnTo>
                      <a:pt x="197" y="5"/>
                    </a:lnTo>
                    <a:lnTo>
                      <a:pt x="190" y="6"/>
                    </a:lnTo>
                    <a:lnTo>
                      <a:pt x="185" y="6"/>
                    </a:lnTo>
                    <a:lnTo>
                      <a:pt x="181" y="7"/>
                    </a:lnTo>
                    <a:lnTo>
                      <a:pt x="178" y="10"/>
                    </a:lnTo>
                    <a:lnTo>
                      <a:pt x="177" y="13"/>
                    </a:lnTo>
                    <a:lnTo>
                      <a:pt x="177" y="15"/>
                    </a:lnTo>
                    <a:lnTo>
                      <a:pt x="177" y="24"/>
                    </a:lnTo>
                    <a:lnTo>
                      <a:pt x="177" y="32"/>
                    </a:lnTo>
                    <a:lnTo>
                      <a:pt x="186" y="129"/>
                    </a:lnTo>
                    <a:lnTo>
                      <a:pt x="188" y="136"/>
                    </a:lnTo>
                    <a:lnTo>
                      <a:pt x="189" y="137"/>
                    </a:lnTo>
                    <a:lnTo>
                      <a:pt x="190" y="138"/>
                    </a:lnTo>
                    <a:lnTo>
                      <a:pt x="197" y="141"/>
                    </a:lnTo>
                    <a:lnTo>
                      <a:pt x="204" y="141"/>
                    </a:lnTo>
                    <a:lnTo>
                      <a:pt x="204" y="147"/>
                    </a:lnTo>
                    <a:lnTo>
                      <a:pt x="175" y="146"/>
                    </a:lnTo>
                    <a:lnTo>
                      <a:pt x="140" y="147"/>
                    </a:lnTo>
                    <a:lnTo>
                      <a:pt x="140" y="141"/>
                    </a:lnTo>
                    <a:lnTo>
                      <a:pt x="146" y="141"/>
                    </a:lnTo>
                    <a:lnTo>
                      <a:pt x="153" y="140"/>
                    </a:lnTo>
                    <a:lnTo>
                      <a:pt x="154" y="138"/>
                    </a:lnTo>
                    <a:lnTo>
                      <a:pt x="156" y="136"/>
                    </a:lnTo>
                    <a:lnTo>
                      <a:pt x="156" y="134"/>
                    </a:lnTo>
                    <a:lnTo>
                      <a:pt x="158" y="130"/>
                    </a:lnTo>
                    <a:lnTo>
                      <a:pt x="158" y="120"/>
                    </a:lnTo>
                    <a:lnTo>
                      <a:pt x="151" y="31"/>
                    </a:lnTo>
                    <a:lnTo>
                      <a:pt x="97" y="150"/>
                    </a:lnTo>
                    <a:lnTo>
                      <a:pt x="92" y="150"/>
                    </a:lnTo>
                    <a:lnTo>
                      <a:pt x="40" y="33"/>
                    </a:lnTo>
                    <a:lnTo>
                      <a:pt x="32" y="127"/>
                    </a:lnTo>
                    <a:lnTo>
                      <a:pt x="33" y="134"/>
                    </a:lnTo>
                    <a:lnTo>
                      <a:pt x="35" y="137"/>
                    </a:lnTo>
                    <a:lnTo>
                      <a:pt x="37" y="138"/>
                    </a:lnTo>
                    <a:lnTo>
                      <a:pt x="42" y="141"/>
                    </a:lnTo>
                    <a:lnTo>
                      <a:pt x="50" y="141"/>
                    </a:lnTo>
                    <a:lnTo>
                      <a:pt x="53" y="141"/>
                    </a:lnTo>
                    <a:lnTo>
                      <a:pt x="53" y="147"/>
                    </a:lnTo>
                    <a:lnTo>
                      <a:pt x="24" y="146"/>
                    </a:lnTo>
                    <a:lnTo>
                      <a:pt x="0" y="147"/>
                    </a:lnTo>
                    <a:lnTo>
                      <a:pt x="0" y="141"/>
                    </a:lnTo>
                    <a:lnTo>
                      <a:pt x="2" y="141"/>
                    </a:lnTo>
                    <a:lnTo>
                      <a:pt x="7" y="141"/>
                    </a:lnTo>
                    <a:lnTo>
                      <a:pt x="13" y="140"/>
                    </a:lnTo>
                    <a:lnTo>
                      <a:pt x="15" y="137"/>
                    </a:lnTo>
                    <a:lnTo>
                      <a:pt x="18" y="134"/>
                    </a:lnTo>
                    <a:lnTo>
                      <a:pt x="20" y="128"/>
                    </a:lnTo>
                    <a:lnTo>
                      <a:pt x="22" y="117"/>
                    </a:lnTo>
                    <a:lnTo>
                      <a:pt x="28" y="59"/>
                    </a:lnTo>
                    <a:lnTo>
                      <a:pt x="29" y="37"/>
                    </a:lnTo>
                    <a:lnTo>
                      <a:pt x="31" y="22"/>
                    </a:lnTo>
                    <a:lnTo>
                      <a:pt x="29" y="18"/>
                    </a:lnTo>
                    <a:lnTo>
                      <a:pt x="29" y="14"/>
                    </a:lnTo>
                    <a:lnTo>
                      <a:pt x="27" y="11"/>
                    </a:lnTo>
                    <a:lnTo>
                      <a:pt x="24" y="9"/>
                    </a:lnTo>
                    <a:lnTo>
                      <a:pt x="19" y="6"/>
                    </a:lnTo>
                    <a:lnTo>
                      <a:pt x="13" y="5"/>
                    </a:lnTo>
                    <a:lnTo>
                      <a:pt x="9" y="5"/>
                    </a:lnTo>
                    <a:lnTo>
                      <a:pt x="9" y="0"/>
                    </a:lnTo>
                    <a:lnTo>
                      <a:pt x="35" y="0"/>
                    </a:lnTo>
                    <a:lnTo>
                      <a:pt x="54" y="0"/>
                    </a:lnTo>
                    <a:lnTo>
                      <a:pt x="103" y="11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40" name="Freeform 173"/>
              <p:cNvSpPr>
                <a:spLocks noEditPoints="1"/>
              </p:cNvSpPr>
              <p:nvPr userDrawn="1"/>
            </p:nvSpPr>
            <p:spPr bwMode="auto">
              <a:xfrm>
                <a:off x="1090" y="183"/>
                <a:ext cx="42" cy="50"/>
              </a:xfrm>
              <a:custGeom>
                <a:avLst/>
                <a:gdLst>
                  <a:gd name="T0" fmla="*/ 0 w 126"/>
                  <a:gd name="T1" fmla="*/ 0 h 149"/>
                  <a:gd name="T2" fmla="*/ 0 w 126"/>
                  <a:gd name="T3" fmla="*/ 0 h 149"/>
                  <a:gd name="T4" fmla="*/ 0 w 126"/>
                  <a:gd name="T5" fmla="*/ 0 h 149"/>
                  <a:gd name="T6" fmla="*/ 0 w 126"/>
                  <a:gd name="T7" fmla="*/ 0 h 149"/>
                  <a:gd name="T8" fmla="*/ 0 w 126"/>
                  <a:gd name="T9" fmla="*/ 0 h 149"/>
                  <a:gd name="T10" fmla="*/ 0 w 126"/>
                  <a:gd name="T11" fmla="*/ 0 h 149"/>
                  <a:gd name="T12" fmla="*/ 0 w 126"/>
                  <a:gd name="T13" fmla="*/ 0 h 149"/>
                  <a:gd name="T14" fmla="*/ 0 w 126"/>
                  <a:gd name="T15" fmla="*/ 0 h 149"/>
                  <a:gd name="T16" fmla="*/ 0 w 126"/>
                  <a:gd name="T17" fmla="*/ 0 h 149"/>
                  <a:gd name="T18" fmla="*/ 0 w 126"/>
                  <a:gd name="T19" fmla="*/ 0 h 149"/>
                  <a:gd name="T20" fmla="*/ 0 w 126"/>
                  <a:gd name="T21" fmla="*/ 0 h 149"/>
                  <a:gd name="T22" fmla="*/ 0 w 126"/>
                  <a:gd name="T23" fmla="*/ 0 h 149"/>
                  <a:gd name="T24" fmla="*/ 0 w 126"/>
                  <a:gd name="T25" fmla="*/ 0 h 149"/>
                  <a:gd name="T26" fmla="*/ 0 w 126"/>
                  <a:gd name="T27" fmla="*/ 0 h 149"/>
                  <a:gd name="T28" fmla="*/ 0 w 126"/>
                  <a:gd name="T29" fmla="*/ 0 h 149"/>
                  <a:gd name="T30" fmla="*/ 0 w 126"/>
                  <a:gd name="T31" fmla="*/ 0 h 149"/>
                  <a:gd name="T32" fmla="*/ 0 w 126"/>
                  <a:gd name="T33" fmla="*/ 0 h 149"/>
                  <a:gd name="T34" fmla="*/ 0 w 126"/>
                  <a:gd name="T35" fmla="*/ 0 h 149"/>
                  <a:gd name="T36" fmla="*/ 0 w 126"/>
                  <a:gd name="T37" fmla="*/ 0 h 149"/>
                  <a:gd name="T38" fmla="*/ 0 w 126"/>
                  <a:gd name="T39" fmla="*/ 0 h 149"/>
                  <a:gd name="T40" fmla="*/ 0 w 126"/>
                  <a:gd name="T41" fmla="*/ 0 h 149"/>
                  <a:gd name="T42" fmla="*/ 0 w 126"/>
                  <a:gd name="T43" fmla="*/ 0 h 149"/>
                  <a:gd name="T44" fmla="*/ 0 w 126"/>
                  <a:gd name="T45" fmla="*/ 0 h 149"/>
                  <a:gd name="T46" fmla="*/ 0 w 126"/>
                  <a:gd name="T47" fmla="*/ 0 h 149"/>
                  <a:gd name="T48" fmla="*/ 0 w 126"/>
                  <a:gd name="T49" fmla="*/ 0 h 149"/>
                  <a:gd name="T50" fmla="*/ 0 w 126"/>
                  <a:gd name="T51" fmla="*/ 0 h 149"/>
                  <a:gd name="T52" fmla="*/ 0 w 126"/>
                  <a:gd name="T53" fmla="*/ 0 h 149"/>
                  <a:gd name="T54" fmla="*/ 0 w 126"/>
                  <a:gd name="T55" fmla="*/ 0 h 149"/>
                  <a:gd name="T56" fmla="*/ 0 w 126"/>
                  <a:gd name="T57" fmla="*/ 0 h 149"/>
                  <a:gd name="T58" fmla="*/ 0 w 126"/>
                  <a:gd name="T59" fmla="*/ 0 h 149"/>
                  <a:gd name="T60" fmla="*/ 0 w 126"/>
                  <a:gd name="T61" fmla="*/ 0 h 149"/>
                  <a:gd name="T62" fmla="*/ 0 w 126"/>
                  <a:gd name="T63" fmla="*/ 0 h 149"/>
                  <a:gd name="T64" fmla="*/ 0 w 126"/>
                  <a:gd name="T65" fmla="*/ 0 h 149"/>
                  <a:gd name="T66" fmla="*/ 0 w 126"/>
                  <a:gd name="T67" fmla="*/ 0 h 149"/>
                  <a:gd name="T68" fmla="*/ 0 w 126"/>
                  <a:gd name="T69" fmla="*/ 0 h 149"/>
                  <a:gd name="T70" fmla="*/ 0 w 126"/>
                  <a:gd name="T71" fmla="*/ 0 h 149"/>
                  <a:gd name="T72" fmla="*/ 0 w 126"/>
                  <a:gd name="T73" fmla="*/ 0 h 149"/>
                  <a:gd name="T74" fmla="*/ 0 w 126"/>
                  <a:gd name="T75" fmla="*/ 0 h 149"/>
                  <a:gd name="T76" fmla="*/ 0 w 126"/>
                  <a:gd name="T77" fmla="*/ 0 h 149"/>
                  <a:gd name="T78" fmla="*/ 0 w 126"/>
                  <a:gd name="T79" fmla="*/ 0 h 149"/>
                  <a:gd name="T80" fmla="*/ 0 w 126"/>
                  <a:gd name="T81" fmla="*/ 0 h 149"/>
                  <a:gd name="T82" fmla="*/ 0 w 126"/>
                  <a:gd name="T83" fmla="*/ 0 h 149"/>
                  <a:gd name="T84" fmla="*/ 0 w 126"/>
                  <a:gd name="T85" fmla="*/ 0 h 149"/>
                  <a:gd name="T86" fmla="*/ 0 w 126"/>
                  <a:gd name="T87" fmla="*/ 0 h 149"/>
                  <a:gd name="T88" fmla="*/ 0 w 126"/>
                  <a:gd name="T89" fmla="*/ 0 h 149"/>
                  <a:gd name="T90" fmla="*/ 0 w 126"/>
                  <a:gd name="T91" fmla="*/ 0 h 149"/>
                  <a:gd name="T92" fmla="*/ 0 w 126"/>
                  <a:gd name="T93" fmla="*/ 0 h 149"/>
                  <a:gd name="T94" fmla="*/ 0 w 126"/>
                  <a:gd name="T95" fmla="*/ 0 h 149"/>
                  <a:gd name="T96" fmla="*/ 0 w 126"/>
                  <a:gd name="T97" fmla="*/ 0 h 149"/>
                  <a:gd name="T98" fmla="*/ 0 w 126"/>
                  <a:gd name="T99" fmla="*/ 0 h 149"/>
                  <a:gd name="T100" fmla="*/ 0 w 126"/>
                  <a:gd name="T101" fmla="*/ 0 h 149"/>
                  <a:gd name="T102" fmla="*/ 0 w 126"/>
                  <a:gd name="T103" fmla="*/ 0 h 149"/>
                  <a:gd name="T104" fmla="*/ 0 w 126"/>
                  <a:gd name="T105" fmla="*/ 0 h 149"/>
                  <a:gd name="T106" fmla="*/ 0 w 126"/>
                  <a:gd name="T107" fmla="*/ 0 h 149"/>
                  <a:gd name="T108" fmla="*/ 0 w 126"/>
                  <a:gd name="T109" fmla="*/ 0 h 149"/>
                  <a:gd name="T110" fmla="*/ 0 w 126"/>
                  <a:gd name="T111" fmla="*/ 0 h 1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6" h="149">
                    <a:moveTo>
                      <a:pt x="0" y="143"/>
                    </a:moveTo>
                    <a:lnTo>
                      <a:pt x="4" y="143"/>
                    </a:lnTo>
                    <a:lnTo>
                      <a:pt x="9" y="143"/>
                    </a:lnTo>
                    <a:lnTo>
                      <a:pt x="14" y="140"/>
                    </a:lnTo>
                    <a:lnTo>
                      <a:pt x="16" y="139"/>
                    </a:lnTo>
                    <a:lnTo>
                      <a:pt x="18" y="138"/>
                    </a:lnTo>
                    <a:lnTo>
                      <a:pt x="18" y="134"/>
                    </a:lnTo>
                    <a:lnTo>
                      <a:pt x="19" y="131"/>
                    </a:lnTo>
                    <a:lnTo>
                      <a:pt x="19" y="20"/>
                    </a:lnTo>
                    <a:lnTo>
                      <a:pt x="18" y="16"/>
                    </a:lnTo>
                    <a:lnTo>
                      <a:pt x="18" y="13"/>
                    </a:lnTo>
                    <a:lnTo>
                      <a:pt x="16" y="11"/>
                    </a:lnTo>
                    <a:lnTo>
                      <a:pt x="14" y="9"/>
                    </a:lnTo>
                    <a:lnTo>
                      <a:pt x="9" y="8"/>
                    </a:lnTo>
                    <a:lnTo>
                      <a:pt x="4" y="7"/>
                    </a:lnTo>
                    <a:lnTo>
                      <a:pt x="0" y="7"/>
                    </a:lnTo>
                    <a:lnTo>
                      <a:pt x="0" y="0"/>
                    </a:lnTo>
                    <a:lnTo>
                      <a:pt x="34" y="2"/>
                    </a:lnTo>
                    <a:lnTo>
                      <a:pt x="67" y="0"/>
                    </a:lnTo>
                    <a:lnTo>
                      <a:pt x="80" y="2"/>
                    </a:lnTo>
                    <a:lnTo>
                      <a:pt x="91" y="4"/>
                    </a:lnTo>
                    <a:lnTo>
                      <a:pt x="99" y="7"/>
                    </a:lnTo>
                    <a:lnTo>
                      <a:pt x="105" y="11"/>
                    </a:lnTo>
                    <a:lnTo>
                      <a:pt x="110" y="16"/>
                    </a:lnTo>
                    <a:lnTo>
                      <a:pt x="114" y="21"/>
                    </a:lnTo>
                    <a:lnTo>
                      <a:pt x="115" y="28"/>
                    </a:lnTo>
                    <a:lnTo>
                      <a:pt x="117" y="34"/>
                    </a:lnTo>
                    <a:lnTo>
                      <a:pt x="115" y="42"/>
                    </a:lnTo>
                    <a:lnTo>
                      <a:pt x="113" y="48"/>
                    </a:lnTo>
                    <a:lnTo>
                      <a:pt x="109" y="53"/>
                    </a:lnTo>
                    <a:lnTo>
                      <a:pt x="104" y="59"/>
                    </a:lnTo>
                    <a:lnTo>
                      <a:pt x="99" y="62"/>
                    </a:lnTo>
                    <a:lnTo>
                      <a:pt x="92" y="65"/>
                    </a:lnTo>
                    <a:lnTo>
                      <a:pt x="78" y="69"/>
                    </a:lnTo>
                    <a:lnTo>
                      <a:pt x="87" y="69"/>
                    </a:lnTo>
                    <a:lnTo>
                      <a:pt x="95" y="72"/>
                    </a:lnTo>
                    <a:lnTo>
                      <a:pt x="102" y="74"/>
                    </a:lnTo>
                    <a:lnTo>
                      <a:pt x="110" y="78"/>
                    </a:lnTo>
                    <a:lnTo>
                      <a:pt x="117" y="83"/>
                    </a:lnTo>
                    <a:lnTo>
                      <a:pt x="121" y="90"/>
                    </a:lnTo>
                    <a:lnTo>
                      <a:pt x="124" y="97"/>
                    </a:lnTo>
                    <a:lnTo>
                      <a:pt x="126" y="107"/>
                    </a:lnTo>
                    <a:lnTo>
                      <a:pt x="124" y="116"/>
                    </a:lnTo>
                    <a:lnTo>
                      <a:pt x="122" y="123"/>
                    </a:lnTo>
                    <a:lnTo>
                      <a:pt x="117" y="130"/>
                    </a:lnTo>
                    <a:lnTo>
                      <a:pt x="110" y="136"/>
                    </a:lnTo>
                    <a:lnTo>
                      <a:pt x="102" y="142"/>
                    </a:lnTo>
                    <a:lnTo>
                      <a:pt x="95" y="145"/>
                    </a:lnTo>
                    <a:lnTo>
                      <a:pt x="86" y="148"/>
                    </a:lnTo>
                    <a:lnTo>
                      <a:pt x="75" y="149"/>
                    </a:lnTo>
                    <a:lnTo>
                      <a:pt x="38" y="148"/>
                    </a:lnTo>
                    <a:lnTo>
                      <a:pt x="0" y="149"/>
                    </a:lnTo>
                    <a:lnTo>
                      <a:pt x="0" y="143"/>
                    </a:lnTo>
                    <a:close/>
                    <a:moveTo>
                      <a:pt x="47" y="66"/>
                    </a:moveTo>
                    <a:lnTo>
                      <a:pt x="57" y="66"/>
                    </a:lnTo>
                    <a:lnTo>
                      <a:pt x="64" y="65"/>
                    </a:lnTo>
                    <a:lnTo>
                      <a:pt x="69" y="64"/>
                    </a:lnTo>
                    <a:lnTo>
                      <a:pt x="74" y="62"/>
                    </a:lnTo>
                    <a:lnTo>
                      <a:pt x="79" y="60"/>
                    </a:lnTo>
                    <a:lnTo>
                      <a:pt x="83" y="56"/>
                    </a:lnTo>
                    <a:lnTo>
                      <a:pt x="86" y="51"/>
                    </a:lnTo>
                    <a:lnTo>
                      <a:pt x="87" y="46"/>
                    </a:lnTo>
                    <a:lnTo>
                      <a:pt x="88" y="38"/>
                    </a:lnTo>
                    <a:lnTo>
                      <a:pt x="87" y="30"/>
                    </a:lnTo>
                    <a:lnTo>
                      <a:pt x="86" y="24"/>
                    </a:lnTo>
                    <a:lnTo>
                      <a:pt x="83" y="18"/>
                    </a:lnTo>
                    <a:lnTo>
                      <a:pt x="79" y="15"/>
                    </a:lnTo>
                    <a:lnTo>
                      <a:pt x="74" y="12"/>
                    </a:lnTo>
                    <a:lnTo>
                      <a:pt x="70" y="9"/>
                    </a:lnTo>
                    <a:lnTo>
                      <a:pt x="58" y="8"/>
                    </a:lnTo>
                    <a:lnTo>
                      <a:pt x="47" y="8"/>
                    </a:lnTo>
                    <a:lnTo>
                      <a:pt x="47" y="66"/>
                    </a:lnTo>
                    <a:close/>
                    <a:moveTo>
                      <a:pt x="47" y="123"/>
                    </a:moveTo>
                    <a:lnTo>
                      <a:pt x="47" y="123"/>
                    </a:lnTo>
                    <a:lnTo>
                      <a:pt x="47" y="132"/>
                    </a:lnTo>
                    <a:lnTo>
                      <a:pt x="48" y="135"/>
                    </a:lnTo>
                    <a:lnTo>
                      <a:pt x="49" y="138"/>
                    </a:lnTo>
                    <a:lnTo>
                      <a:pt x="52" y="140"/>
                    </a:lnTo>
                    <a:lnTo>
                      <a:pt x="56" y="140"/>
                    </a:lnTo>
                    <a:lnTo>
                      <a:pt x="65" y="142"/>
                    </a:lnTo>
                    <a:lnTo>
                      <a:pt x="71" y="140"/>
                    </a:lnTo>
                    <a:lnTo>
                      <a:pt x="78" y="139"/>
                    </a:lnTo>
                    <a:lnTo>
                      <a:pt x="83" y="136"/>
                    </a:lnTo>
                    <a:lnTo>
                      <a:pt x="88" y="131"/>
                    </a:lnTo>
                    <a:lnTo>
                      <a:pt x="92" y="127"/>
                    </a:lnTo>
                    <a:lnTo>
                      <a:pt x="95" y="121"/>
                    </a:lnTo>
                    <a:lnTo>
                      <a:pt x="96" y="114"/>
                    </a:lnTo>
                    <a:lnTo>
                      <a:pt x="97" y="108"/>
                    </a:lnTo>
                    <a:lnTo>
                      <a:pt x="96" y="100"/>
                    </a:lnTo>
                    <a:lnTo>
                      <a:pt x="93" y="92"/>
                    </a:lnTo>
                    <a:lnTo>
                      <a:pt x="91" y="87"/>
                    </a:lnTo>
                    <a:lnTo>
                      <a:pt x="87" y="82"/>
                    </a:lnTo>
                    <a:lnTo>
                      <a:pt x="80" y="78"/>
                    </a:lnTo>
                    <a:lnTo>
                      <a:pt x="74" y="75"/>
                    </a:lnTo>
                    <a:lnTo>
                      <a:pt x="67" y="74"/>
                    </a:lnTo>
                    <a:lnTo>
                      <a:pt x="60" y="74"/>
                    </a:lnTo>
                    <a:lnTo>
                      <a:pt x="47" y="74"/>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41" name="Freeform 174"/>
              <p:cNvSpPr>
                <a:spLocks noEditPoints="1"/>
              </p:cNvSpPr>
              <p:nvPr userDrawn="1"/>
            </p:nvSpPr>
            <p:spPr bwMode="auto">
              <a:xfrm>
                <a:off x="1141" y="184"/>
                <a:ext cx="48" cy="49"/>
              </a:xfrm>
              <a:custGeom>
                <a:avLst/>
                <a:gdLst>
                  <a:gd name="T0" fmla="*/ 0 w 145"/>
                  <a:gd name="T1" fmla="*/ 0 h 147"/>
                  <a:gd name="T2" fmla="*/ 0 w 145"/>
                  <a:gd name="T3" fmla="*/ 0 h 147"/>
                  <a:gd name="T4" fmla="*/ 0 w 145"/>
                  <a:gd name="T5" fmla="*/ 0 h 147"/>
                  <a:gd name="T6" fmla="*/ 0 w 145"/>
                  <a:gd name="T7" fmla="*/ 0 h 147"/>
                  <a:gd name="T8" fmla="*/ 0 w 145"/>
                  <a:gd name="T9" fmla="*/ 0 h 147"/>
                  <a:gd name="T10" fmla="*/ 0 w 145"/>
                  <a:gd name="T11" fmla="*/ 0 h 147"/>
                  <a:gd name="T12" fmla="*/ 0 w 145"/>
                  <a:gd name="T13" fmla="*/ 0 h 147"/>
                  <a:gd name="T14" fmla="*/ 0 w 145"/>
                  <a:gd name="T15" fmla="*/ 0 h 147"/>
                  <a:gd name="T16" fmla="*/ 0 w 145"/>
                  <a:gd name="T17" fmla="*/ 0 h 147"/>
                  <a:gd name="T18" fmla="*/ 0 w 145"/>
                  <a:gd name="T19" fmla="*/ 0 h 147"/>
                  <a:gd name="T20" fmla="*/ 0 w 145"/>
                  <a:gd name="T21" fmla="*/ 0 h 147"/>
                  <a:gd name="T22" fmla="*/ 0 w 145"/>
                  <a:gd name="T23" fmla="*/ 0 h 147"/>
                  <a:gd name="T24" fmla="*/ 0 w 145"/>
                  <a:gd name="T25" fmla="*/ 0 h 147"/>
                  <a:gd name="T26" fmla="*/ 0 w 145"/>
                  <a:gd name="T27" fmla="*/ 0 h 147"/>
                  <a:gd name="T28" fmla="*/ 0 w 145"/>
                  <a:gd name="T29" fmla="*/ 0 h 147"/>
                  <a:gd name="T30" fmla="*/ 0 w 145"/>
                  <a:gd name="T31" fmla="*/ 0 h 147"/>
                  <a:gd name="T32" fmla="*/ 0 w 145"/>
                  <a:gd name="T33" fmla="*/ 0 h 147"/>
                  <a:gd name="T34" fmla="*/ 0 w 145"/>
                  <a:gd name="T35" fmla="*/ 0 h 147"/>
                  <a:gd name="T36" fmla="*/ 0 w 145"/>
                  <a:gd name="T37" fmla="*/ 0 h 147"/>
                  <a:gd name="T38" fmla="*/ 0 w 145"/>
                  <a:gd name="T39" fmla="*/ 0 h 147"/>
                  <a:gd name="T40" fmla="*/ 0 w 145"/>
                  <a:gd name="T41" fmla="*/ 0 h 147"/>
                  <a:gd name="T42" fmla="*/ 0 w 145"/>
                  <a:gd name="T43" fmla="*/ 0 h 147"/>
                  <a:gd name="T44" fmla="*/ 0 w 145"/>
                  <a:gd name="T45" fmla="*/ 0 h 147"/>
                  <a:gd name="T46" fmla="*/ 0 w 145"/>
                  <a:gd name="T47" fmla="*/ 0 h 147"/>
                  <a:gd name="T48" fmla="*/ 0 w 145"/>
                  <a:gd name="T49" fmla="*/ 0 h 147"/>
                  <a:gd name="T50" fmla="*/ 0 w 145"/>
                  <a:gd name="T51" fmla="*/ 0 h 147"/>
                  <a:gd name="T52" fmla="*/ 0 w 145"/>
                  <a:gd name="T53" fmla="*/ 0 h 147"/>
                  <a:gd name="T54" fmla="*/ 0 w 145"/>
                  <a:gd name="T55" fmla="*/ 0 h 147"/>
                  <a:gd name="T56" fmla="*/ 0 w 145"/>
                  <a:gd name="T57" fmla="*/ 0 h 147"/>
                  <a:gd name="T58" fmla="*/ 0 w 145"/>
                  <a:gd name="T59" fmla="*/ 0 h 147"/>
                  <a:gd name="T60" fmla="*/ 0 w 145"/>
                  <a:gd name="T61" fmla="*/ 0 h 147"/>
                  <a:gd name="T62" fmla="*/ 0 w 145"/>
                  <a:gd name="T63" fmla="*/ 0 h 147"/>
                  <a:gd name="T64" fmla="*/ 0 w 145"/>
                  <a:gd name="T65" fmla="*/ 0 h 147"/>
                  <a:gd name="T66" fmla="*/ 0 w 145"/>
                  <a:gd name="T67" fmla="*/ 0 h 147"/>
                  <a:gd name="T68" fmla="*/ 0 w 145"/>
                  <a:gd name="T69" fmla="*/ 0 h 147"/>
                  <a:gd name="T70" fmla="*/ 0 w 145"/>
                  <a:gd name="T71" fmla="*/ 0 h 147"/>
                  <a:gd name="T72" fmla="*/ 0 w 145"/>
                  <a:gd name="T73" fmla="*/ 0 h 147"/>
                  <a:gd name="T74" fmla="*/ 0 w 145"/>
                  <a:gd name="T75" fmla="*/ 0 h 147"/>
                  <a:gd name="T76" fmla="*/ 0 w 145"/>
                  <a:gd name="T77" fmla="*/ 0 h 147"/>
                  <a:gd name="T78" fmla="*/ 0 w 145"/>
                  <a:gd name="T79" fmla="*/ 0 h 147"/>
                  <a:gd name="T80" fmla="*/ 0 w 145"/>
                  <a:gd name="T81" fmla="*/ 0 h 147"/>
                  <a:gd name="T82" fmla="*/ 0 w 145"/>
                  <a:gd name="T83" fmla="*/ 0 h 147"/>
                  <a:gd name="T84" fmla="*/ 0 w 145"/>
                  <a:gd name="T85" fmla="*/ 0 h 147"/>
                  <a:gd name="T86" fmla="*/ 0 w 145"/>
                  <a:gd name="T87" fmla="*/ 0 h 147"/>
                  <a:gd name="T88" fmla="*/ 0 w 145"/>
                  <a:gd name="T89" fmla="*/ 0 h 147"/>
                  <a:gd name="T90" fmla="*/ 0 w 145"/>
                  <a:gd name="T91" fmla="*/ 0 h 14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5" h="147">
                    <a:moveTo>
                      <a:pt x="19" y="22"/>
                    </a:moveTo>
                    <a:lnTo>
                      <a:pt x="19" y="22"/>
                    </a:lnTo>
                    <a:lnTo>
                      <a:pt x="19" y="16"/>
                    </a:lnTo>
                    <a:lnTo>
                      <a:pt x="18" y="13"/>
                    </a:lnTo>
                    <a:lnTo>
                      <a:pt x="15" y="10"/>
                    </a:lnTo>
                    <a:lnTo>
                      <a:pt x="14" y="7"/>
                    </a:lnTo>
                    <a:lnTo>
                      <a:pt x="9" y="6"/>
                    </a:lnTo>
                    <a:lnTo>
                      <a:pt x="4" y="5"/>
                    </a:lnTo>
                    <a:lnTo>
                      <a:pt x="0" y="5"/>
                    </a:lnTo>
                    <a:lnTo>
                      <a:pt x="0" y="0"/>
                    </a:lnTo>
                    <a:lnTo>
                      <a:pt x="33" y="0"/>
                    </a:lnTo>
                    <a:lnTo>
                      <a:pt x="67" y="0"/>
                    </a:lnTo>
                    <a:lnTo>
                      <a:pt x="78" y="0"/>
                    </a:lnTo>
                    <a:lnTo>
                      <a:pt x="87" y="1"/>
                    </a:lnTo>
                    <a:lnTo>
                      <a:pt x="94" y="2"/>
                    </a:lnTo>
                    <a:lnTo>
                      <a:pt x="102" y="6"/>
                    </a:lnTo>
                    <a:lnTo>
                      <a:pt x="109" y="11"/>
                    </a:lnTo>
                    <a:lnTo>
                      <a:pt x="114" y="18"/>
                    </a:lnTo>
                    <a:lnTo>
                      <a:pt x="116" y="26"/>
                    </a:lnTo>
                    <a:lnTo>
                      <a:pt x="118" y="36"/>
                    </a:lnTo>
                    <a:lnTo>
                      <a:pt x="118" y="44"/>
                    </a:lnTo>
                    <a:lnTo>
                      <a:pt x="115" y="49"/>
                    </a:lnTo>
                    <a:lnTo>
                      <a:pt x="113" y="55"/>
                    </a:lnTo>
                    <a:lnTo>
                      <a:pt x="109" y="59"/>
                    </a:lnTo>
                    <a:lnTo>
                      <a:pt x="105" y="64"/>
                    </a:lnTo>
                    <a:lnTo>
                      <a:pt x="100" y="68"/>
                    </a:lnTo>
                    <a:lnTo>
                      <a:pt x="88" y="73"/>
                    </a:lnTo>
                    <a:lnTo>
                      <a:pt x="124" y="128"/>
                    </a:lnTo>
                    <a:lnTo>
                      <a:pt x="129" y="133"/>
                    </a:lnTo>
                    <a:lnTo>
                      <a:pt x="133" y="137"/>
                    </a:lnTo>
                    <a:lnTo>
                      <a:pt x="138" y="140"/>
                    </a:lnTo>
                    <a:lnTo>
                      <a:pt x="145" y="141"/>
                    </a:lnTo>
                    <a:lnTo>
                      <a:pt x="145" y="147"/>
                    </a:lnTo>
                    <a:lnTo>
                      <a:pt x="124" y="146"/>
                    </a:lnTo>
                    <a:lnTo>
                      <a:pt x="105" y="147"/>
                    </a:lnTo>
                    <a:lnTo>
                      <a:pt x="93" y="130"/>
                    </a:lnTo>
                    <a:lnTo>
                      <a:pt x="81" y="114"/>
                    </a:lnTo>
                    <a:lnTo>
                      <a:pt x="61" y="79"/>
                    </a:lnTo>
                    <a:lnTo>
                      <a:pt x="46" y="79"/>
                    </a:lnTo>
                    <a:lnTo>
                      <a:pt x="46" y="124"/>
                    </a:lnTo>
                    <a:lnTo>
                      <a:pt x="46" y="129"/>
                    </a:lnTo>
                    <a:lnTo>
                      <a:pt x="48" y="133"/>
                    </a:lnTo>
                    <a:lnTo>
                      <a:pt x="49" y="137"/>
                    </a:lnTo>
                    <a:lnTo>
                      <a:pt x="52" y="138"/>
                    </a:lnTo>
                    <a:lnTo>
                      <a:pt x="57" y="141"/>
                    </a:lnTo>
                    <a:lnTo>
                      <a:pt x="63" y="141"/>
                    </a:lnTo>
                    <a:lnTo>
                      <a:pt x="67" y="141"/>
                    </a:lnTo>
                    <a:lnTo>
                      <a:pt x="67" y="147"/>
                    </a:lnTo>
                    <a:lnTo>
                      <a:pt x="31" y="146"/>
                    </a:lnTo>
                    <a:lnTo>
                      <a:pt x="0" y="147"/>
                    </a:lnTo>
                    <a:lnTo>
                      <a:pt x="0" y="141"/>
                    </a:lnTo>
                    <a:lnTo>
                      <a:pt x="4" y="141"/>
                    </a:lnTo>
                    <a:lnTo>
                      <a:pt x="10" y="140"/>
                    </a:lnTo>
                    <a:lnTo>
                      <a:pt x="14" y="138"/>
                    </a:lnTo>
                    <a:lnTo>
                      <a:pt x="18" y="134"/>
                    </a:lnTo>
                    <a:lnTo>
                      <a:pt x="19" y="129"/>
                    </a:lnTo>
                    <a:lnTo>
                      <a:pt x="19" y="22"/>
                    </a:lnTo>
                    <a:close/>
                    <a:moveTo>
                      <a:pt x="46" y="71"/>
                    </a:moveTo>
                    <a:lnTo>
                      <a:pt x="57" y="71"/>
                    </a:lnTo>
                    <a:lnTo>
                      <a:pt x="65" y="71"/>
                    </a:lnTo>
                    <a:lnTo>
                      <a:pt x="71" y="70"/>
                    </a:lnTo>
                    <a:lnTo>
                      <a:pt x="76" y="67"/>
                    </a:lnTo>
                    <a:lnTo>
                      <a:pt x="81" y="63"/>
                    </a:lnTo>
                    <a:lnTo>
                      <a:pt x="84" y="59"/>
                    </a:lnTo>
                    <a:lnTo>
                      <a:pt x="87" y="53"/>
                    </a:lnTo>
                    <a:lnTo>
                      <a:pt x="89" y="46"/>
                    </a:lnTo>
                    <a:lnTo>
                      <a:pt x="89" y="37"/>
                    </a:lnTo>
                    <a:lnTo>
                      <a:pt x="89" y="31"/>
                    </a:lnTo>
                    <a:lnTo>
                      <a:pt x="87" y="24"/>
                    </a:lnTo>
                    <a:lnTo>
                      <a:pt x="84" y="19"/>
                    </a:lnTo>
                    <a:lnTo>
                      <a:pt x="81" y="15"/>
                    </a:lnTo>
                    <a:lnTo>
                      <a:pt x="76" y="11"/>
                    </a:lnTo>
                    <a:lnTo>
                      <a:pt x="71" y="9"/>
                    </a:lnTo>
                    <a:lnTo>
                      <a:pt x="65" y="7"/>
                    </a:lnTo>
                    <a:lnTo>
                      <a:pt x="58" y="6"/>
                    </a:lnTo>
                    <a:lnTo>
                      <a:pt x="46" y="7"/>
                    </a:lnTo>
                    <a:lnTo>
                      <a:pt x="46" y="7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42" name="Freeform 175"/>
              <p:cNvSpPr/>
              <p:nvPr userDrawn="1"/>
            </p:nvSpPr>
            <p:spPr bwMode="auto">
              <a:xfrm>
                <a:off x="1195" y="183"/>
                <a:ext cx="22" cy="50"/>
              </a:xfrm>
              <a:custGeom>
                <a:avLst/>
                <a:gdLst>
                  <a:gd name="T0" fmla="*/ 0 w 65"/>
                  <a:gd name="T1" fmla="*/ 0 h 149"/>
                  <a:gd name="T2" fmla="*/ 0 w 65"/>
                  <a:gd name="T3" fmla="*/ 0 h 149"/>
                  <a:gd name="T4" fmla="*/ 0 w 65"/>
                  <a:gd name="T5" fmla="*/ 0 h 149"/>
                  <a:gd name="T6" fmla="*/ 0 w 65"/>
                  <a:gd name="T7" fmla="*/ 0 h 149"/>
                  <a:gd name="T8" fmla="*/ 0 w 65"/>
                  <a:gd name="T9" fmla="*/ 0 h 149"/>
                  <a:gd name="T10" fmla="*/ 0 w 65"/>
                  <a:gd name="T11" fmla="*/ 0 h 149"/>
                  <a:gd name="T12" fmla="*/ 0 w 65"/>
                  <a:gd name="T13" fmla="*/ 0 h 149"/>
                  <a:gd name="T14" fmla="*/ 0 w 65"/>
                  <a:gd name="T15" fmla="*/ 0 h 149"/>
                  <a:gd name="T16" fmla="*/ 0 w 65"/>
                  <a:gd name="T17" fmla="*/ 0 h 149"/>
                  <a:gd name="T18" fmla="*/ 0 w 65"/>
                  <a:gd name="T19" fmla="*/ 0 h 149"/>
                  <a:gd name="T20" fmla="*/ 0 w 65"/>
                  <a:gd name="T21" fmla="*/ 0 h 149"/>
                  <a:gd name="T22" fmla="*/ 0 w 65"/>
                  <a:gd name="T23" fmla="*/ 0 h 149"/>
                  <a:gd name="T24" fmla="*/ 0 w 65"/>
                  <a:gd name="T25" fmla="*/ 0 h 149"/>
                  <a:gd name="T26" fmla="*/ 0 w 65"/>
                  <a:gd name="T27" fmla="*/ 0 h 149"/>
                  <a:gd name="T28" fmla="*/ 0 w 65"/>
                  <a:gd name="T29" fmla="*/ 0 h 149"/>
                  <a:gd name="T30" fmla="*/ 0 w 65"/>
                  <a:gd name="T31" fmla="*/ 0 h 149"/>
                  <a:gd name="T32" fmla="*/ 0 w 65"/>
                  <a:gd name="T33" fmla="*/ 0 h 149"/>
                  <a:gd name="T34" fmla="*/ 0 w 65"/>
                  <a:gd name="T35" fmla="*/ 0 h 149"/>
                  <a:gd name="T36" fmla="*/ 0 w 65"/>
                  <a:gd name="T37" fmla="*/ 0 h 149"/>
                  <a:gd name="T38" fmla="*/ 0 w 65"/>
                  <a:gd name="T39" fmla="*/ 0 h 149"/>
                  <a:gd name="T40" fmla="*/ 0 w 65"/>
                  <a:gd name="T41" fmla="*/ 0 h 149"/>
                  <a:gd name="T42" fmla="*/ 0 w 65"/>
                  <a:gd name="T43" fmla="*/ 0 h 149"/>
                  <a:gd name="T44" fmla="*/ 0 w 65"/>
                  <a:gd name="T45" fmla="*/ 0 h 149"/>
                  <a:gd name="T46" fmla="*/ 0 w 65"/>
                  <a:gd name="T47" fmla="*/ 0 h 149"/>
                  <a:gd name="T48" fmla="*/ 0 w 65"/>
                  <a:gd name="T49" fmla="*/ 0 h 149"/>
                  <a:gd name="T50" fmla="*/ 0 w 65"/>
                  <a:gd name="T51" fmla="*/ 0 h 149"/>
                  <a:gd name="T52" fmla="*/ 0 w 65"/>
                  <a:gd name="T53" fmla="*/ 0 h 149"/>
                  <a:gd name="T54" fmla="*/ 0 w 65"/>
                  <a:gd name="T55" fmla="*/ 0 h 149"/>
                  <a:gd name="T56" fmla="*/ 0 w 65"/>
                  <a:gd name="T57" fmla="*/ 0 h 149"/>
                  <a:gd name="T58" fmla="*/ 0 w 65"/>
                  <a:gd name="T59" fmla="*/ 0 h 149"/>
                  <a:gd name="T60" fmla="*/ 0 w 65"/>
                  <a:gd name="T61" fmla="*/ 0 h 149"/>
                  <a:gd name="T62" fmla="*/ 0 w 65"/>
                  <a:gd name="T63" fmla="*/ 0 h 149"/>
                  <a:gd name="T64" fmla="*/ 0 w 65"/>
                  <a:gd name="T65" fmla="*/ 0 h 149"/>
                  <a:gd name="T66" fmla="*/ 0 w 65"/>
                  <a:gd name="T67" fmla="*/ 0 h 149"/>
                  <a:gd name="T68" fmla="*/ 0 w 65"/>
                  <a:gd name="T69" fmla="*/ 0 h 149"/>
                  <a:gd name="T70" fmla="*/ 0 w 65"/>
                  <a:gd name="T71" fmla="*/ 0 h 149"/>
                  <a:gd name="T72" fmla="*/ 0 w 65"/>
                  <a:gd name="T73" fmla="*/ 0 h 149"/>
                  <a:gd name="T74" fmla="*/ 0 w 65"/>
                  <a:gd name="T75" fmla="*/ 0 h 149"/>
                  <a:gd name="T76" fmla="*/ 0 w 65"/>
                  <a:gd name="T77" fmla="*/ 0 h 149"/>
                  <a:gd name="T78" fmla="*/ 0 w 65"/>
                  <a:gd name="T79" fmla="*/ 0 h 149"/>
                  <a:gd name="T80" fmla="*/ 0 w 65"/>
                  <a:gd name="T81" fmla="*/ 0 h 149"/>
                  <a:gd name="T82" fmla="*/ 0 w 65"/>
                  <a:gd name="T83" fmla="*/ 0 h 149"/>
                  <a:gd name="T84" fmla="*/ 0 w 65"/>
                  <a:gd name="T85" fmla="*/ 0 h 149"/>
                  <a:gd name="T86" fmla="*/ 0 w 65"/>
                  <a:gd name="T87" fmla="*/ 0 h 149"/>
                  <a:gd name="T88" fmla="*/ 0 w 65"/>
                  <a:gd name="T89" fmla="*/ 0 h 149"/>
                  <a:gd name="T90" fmla="*/ 0 w 65"/>
                  <a:gd name="T91" fmla="*/ 0 h 149"/>
                  <a:gd name="T92" fmla="*/ 0 w 65"/>
                  <a:gd name="T93" fmla="*/ 0 h 1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149">
                    <a:moveTo>
                      <a:pt x="0" y="143"/>
                    </a:moveTo>
                    <a:lnTo>
                      <a:pt x="3" y="143"/>
                    </a:lnTo>
                    <a:lnTo>
                      <a:pt x="9" y="143"/>
                    </a:lnTo>
                    <a:lnTo>
                      <a:pt x="15" y="140"/>
                    </a:lnTo>
                    <a:lnTo>
                      <a:pt x="16" y="139"/>
                    </a:lnTo>
                    <a:lnTo>
                      <a:pt x="17" y="138"/>
                    </a:lnTo>
                    <a:lnTo>
                      <a:pt x="19" y="134"/>
                    </a:lnTo>
                    <a:lnTo>
                      <a:pt x="19" y="131"/>
                    </a:lnTo>
                    <a:lnTo>
                      <a:pt x="19" y="20"/>
                    </a:lnTo>
                    <a:lnTo>
                      <a:pt x="19" y="16"/>
                    </a:lnTo>
                    <a:lnTo>
                      <a:pt x="17" y="13"/>
                    </a:lnTo>
                    <a:lnTo>
                      <a:pt x="16" y="11"/>
                    </a:lnTo>
                    <a:lnTo>
                      <a:pt x="15" y="9"/>
                    </a:lnTo>
                    <a:lnTo>
                      <a:pt x="9" y="8"/>
                    </a:lnTo>
                    <a:lnTo>
                      <a:pt x="3" y="7"/>
                    </a:lnTo>
                    <a:lnTo>
                      <a:pt x="0" y="7"/>
                    </a:lnTo>
                    <a:lnTo>
                      <a:pt x="0" y="0"/>
                    </a:lnTo>
                    <a:lnTo>
                      <a:pt x="31" y="2"/>
                    </a:lnTo>
                    <a:lnTo>
                      <a:pt x="65" y="0"/>
                    </a:lnTo>
                    <a:lnTo>
                      <a:pt x="65" y="7"/>
                    </a:lnTo>
                    <a:lnTo>
                      <a:pt x="63" y="7"/>
                    </a:lnTo>
                    <a:lnTo>
                      <a:pt x="56" y="8"/>
                    </a:lnTo>
                    <a:lnTo>
                      <a:pt x="51" y="9"/>
                    </a:lnTo>
                    <a:lnTo>
                      <a:pt x="50" y="11"/>
                    </a:lnTo>
                    <a:lnTo>
                      <a:pt x="48" y="13"/>
                    </a:lnTo>
                    <a:lnTo>
                      <a:pt x="47" y="16"/>
                    </a:lnTo>
                    <a:lnTo>
                      <a:pt x="47" y="20"/>
                    </a:lnTo>
                    <a:lnTo>
                      <a:pt x="47" y="131"/>
                    </a:lnTo>
                    <a:lnTo>
                      <a:pt x="47" y="134"/>
                    </a:lnTo>
                    <a:lnTo>
                      <a:pt x="48" y="138"/>
                    </a:lnTo>
                    <a:lnTo>
                      <a:pt x="50" y="139"/>
                    </a:lnTo>
                    <a:lnTo>
                      <a:pt x="51" y="140"/>
                    </a:lnTo>
                    <a:lnTo>
                      <a:pt x="56" y="143"/>
                    </a:lnTo>
                    <a:lnTo>
                      <a:pt x="63" y="143"/>
                    </a:lnTo>
                    <a:lnTo>
                      <a:pt x="65" y="143"/>
                    </a:lnTo>
                    <a:lnTo>
                      <a:pt x="65" y="149"/>
                    </a:lnTo>
                    <a:lnTo>
                      <a:pt x="31"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43" name="Freeform 176"/>
              <p:cNvSpPr>
                <a:spLocks noEditPoints="1"/>
              </p:cNvSpPr>
              <p:nvPr userDrawn="1"/>
            </p:nvSpPr>
            <p:spPr bwMode="auto">
              <a:xfrm>
                <a:off x="1226" y="184"/>
                <a:ext cx="51" cy="49"/>
              </a:xfrm>
              <a:custGeom>
                <a:avLst/>
                <a:gdLst>
                  <a:gd name="T0" fmla="*/ 0 w 153"/>
                  <a:gd name="T1" fmla="*/ 0 h 147"/>
                  <a:gd name="T2" fmla="*/ 0 w 153"/>
                  <a:gd name="T3" fmla="*/ 0 h 147"/>
                  <a:gd name="T4" fmla="*/ 0 w 153"/>
                  <a:gd name="T5" fmla="*/ 0 h 147"/>
                  <a:gd name="T6" fmla="*/ 0 w 153"/>
                  <a:gd name="T7" fmla="*/ 0 h 147"/>
                  <a:gd name="T8" fmla="*/ 0 w 153"/>
                  <a:gd name="T9" fmla="*/ 0 h 147"/>
                  <a:gd name="T10" fmla="*/ 0 w 153"/>
                  <a:gd name="T11" fmla="*/ 0 h 147"/>
                  <a:gd name="T12" fmla="*/ 0 w 153"/>
                  <a:gd name="T13" fmla="*/ 0 h 147"/>
                  <a:gd name="T14" fmla="*/ 0 w 153"/>
                  <a:gd name="T15" fmla="*/ 0 h 147"/>
                  <a:gd name="T16" fmla="*/ 0 w 153"/>
                  <a:gd name="T17" fmla="*/ 0 h 147"/>
                  <a:gd name="T18" fmla="*/ 0 w 153"/>
                  <a:gd name="T19" fmla="*/ 0 h 147"/>
                  <a:gd name="T20" fmla="*/ 0 w 153"/>
                  <a:gd name="T21" fmla="*/ 0 h 147"/>
                  <a:gd name="T22" fmla="*/ 0 w 153"/>
                  <a:gd name="T23" fmla="*/ 0 h 147"/>
                  <a:gd name="T24" fmla="*/ 0 w 153"/>
                  <a:gd name="T25" fmla="*/ 0 h 147"/>
                  <a:gd name="T26" fmla="*/ 0 w 153"/>
                  <a:gd name="T27" fmla="*/ 0 h 147"/>
                  <a:gd name="T28" fmla="*/ 0 w 153"/>
                  <a:gd name="T29" fmla="*/ 0 h 147"/>
                  <a:gd name="T30" fmla="*/ 0 w 153"/>
                  <a:gd name="T31" fmla="*/ 0 h 147"/>
                  <a:gd name="T32" fmla="*/ 0 w 153"/>
                  <a:gd name="T33" fmla="*/ 0 h 147"/>
                  <a:gd name="T34" fmla="*/ 0 w 153"/>
                  <a:gd name="T35" fmla="*/ 0 h 147"/>
                  <a:gd name="T36" fmla="*/ 0 w 153"/>
                  <a:gd name="T37" fmla="*/ 0 h 147"/>
                  <a:gd name="T38" fmla="*/ 0 w 153"/>
                  <a:gd name="T39" fmla="*/ 0 h 147"/>
                  <a:gd name="T40" fmla="*/ 0 w 153"/>
                  <a:gd name="T41" fmla="*/ 0 h 147"/>
                  <a:gd name="T42" fmla="*/ 0 w 153"/>
                  <a:gd name="T43" fmla="*/ 0 h 147"/>
                  <a:gd name="T44" fmla="*/ 0 w 153"/>
                  <a:gd name="T45" fmla="*/ 0 h 147"/>
                  <a:gd name="T46" fmla="*/ 0 w 153"/>
                  <a:gd name="T47" fmla="*/ 0 h 147"/>
                  <a:gd name="T48" fmla="*/ 0 w 153"/>
                  <a:gd name="T49" fmla="*/ 0 h 147"/>
                  <a:gd name="T50" fmla="*/ 0 w 153"/>
                  <a:gd name="T51" fmla="*/ 0 h 147"/>
                  <a:gd name="T52" fmla="*/ 0 w 153"/>
                  <a:gd name="T53" fmla="*/ 0 h 147"/>
                  <a:gd name="T54" fmla="*/ 0 w 153"/>
                  <a:gd name="T55" fmla="*/ 0 h 147"/>
                  <a:gd name="T56" fmla="*/ 0 w 153"/>
                  <a:gd name="T57" fmla="*/ 0 h 147"/>
                  <a:gd name="T58" fmla="*/ 0 w 153"/>
                  <a:gd name="T59" fmla="*/ 0 h 147"/>
                  <a:gd name="T60" fmla="*/ 0 w 153"/>
                  <a:gd name="T61" fmla="*/ 0 h 147"/>
                  <a:gd name="T62" fmla="*/ 0 w 153"/>
                  <a:gd name="T63" fmla="*/ 0 h 147"/>
                  <a:gd name="T64" fmla="*/ 0 w 153"/>
                  <a:gd name="T65" fmla="*/ 0 h 147"/>
                  <a:gd name="T66" fmla="*/ 0 w 153"/>
                  <a:gd name="T67" fmla="*/ 0 h 147"/>
                  <a:gd name="T68" fmla="*/ 0 w 153"/>
                  <a:gd name="T69" fmla="*/ 0 h 147"/>
                  <a:gd name="T70" fmla="*/ 0 w 153"/>
                  <a:gd name="T71" fmla="*/ 0 h 147"/>
                  <a:gd name="T72" fmla="*/ 0 w 153"/>
                  <a:gd name="T73" fmla="*/ 0 h 147"/>
                  <a:gd name="T74" fmla="*/ 0 w 153"/>
                  <a:gd name="T75" fmla="*/ 0 h 147"/>
                  <a:gd name="T76" fmla="*/ 0 w 153"/>
                  <a:gd name="T77" fmla="*/ 0 h 147"/>
                  <a:gd name="T78" fmla="*/ 0 w 153"/>
                  <a:gd name="T79" fmla="*/ 0 h 147"/>
                  <a:gd name="T80" fmla="*/ 0 w 153"/>
                  <a:gd name="T81" fmla="*/ 0 h 147"/>
                  <a:gd name="T82" fmla="*/ 0 w 153"/>
                  <a:gd name="T83" fmla="*/ 0 h 147"/>
                  <a:gd name="T84" fmla="*/ 0 w 153"/>
                  <a:gd name="T85" fmla="*/ 0 h 14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3" h="147">
                    <a:moveTo>
                      <a:pt x="0" y="141"/>
                    </a:moveTo>
                    <a:lnTo>
                      <a:pt x="4" y="141"/>
                    </a:lnTo>
                    <a:lnTo>
                      <a:pt x="9" y="141"/>
                    </a:lnTo>
                    <a:lnTo>
                      <a:pt x="15" y="138"/>
                    </a:lnTo>
                    <a:lnTo>
                      <a:pt x="16" y="137"/>
                    </a:lnTo>
                    <a:lnTo>
                      <a:pt x="19" y="136"/>
                    </a:lnTo>
                    <a:lnTo>
                      <a:pt x="19" y="132"/>
                    </a:lnTo>
                    <a:lnTo>
                      <a:pt x="20" y="129"/>
                    </a:lnTo>
                    <a:lnTo>
                      <a:pt x="20" y="18"/>
                    </a:lnTo>
                    <a:lnTo>
                      <a:pt x="19" y="14"/>
                    </a:lnTo>
                    <a:lnTo>
                      <a:pt x="19" y="11"/>
                    </a:lnTo>
                    <a:lnTo>
                      <a:pt x="16" y="9"/>
                    </a:lnTo>
                    <a:lnTo>
                      <a:pt x="15" y="7"/>
                    </a:lnTo>
                    <a:lnTo>
                      <a:pt x="9" y="6"/>
                    </a:lnTo>
                    <a:lnTo>
                      <a:pt x="4" y="5"/>
                    </a:lnTo>
                    <a:lnTo>
                      <a:pt x="0" y="5"/>
                    </a:lnTo>
                    <a:lnTo>
                      <a:pt x="0" y="0"/>
                    </a:lnTo>
                    <a:lnTo>
                      <a:pt x="34" y="0"/>
                    </a:lnTo>
                    <a:lnTo>
                      <a:pt x="69" y="0"/>
                    </a:lnTo>
                    <a:lnTo>
                      <a:pt x="87" y="1"/>
                    </a:lnTo>
                    <a:lnTo>
                      <a:pt x="104" y="5"/>
                    </a:lnTo>
                    <a:lnTo>
                      <a:pt x="118" y="10"/>
                    </a:lnTo>
                    <a:lnTo>
                      <a:pt x="125" y="15"/>
                    </a:lnTo>
                    <a:lnTo>
                      <a:pt x="130" y="19"/>
                    </a:lnTo>
                    <a:lnTo>
                      <a:pt x="135" y="24"/>
                    </a:lnTo>
                    <a:lnTo>
                      <a:pt x="140" y="29"/>
                    </a:lnTo>
                    <a:lnTo>
                      <a:pt x="144" y="36"/>
                    </a:lnTo>
                    <a:lnTo>
                      <a:pt x="147" y="42"/>
                    </a:lnTo>
                    <a:lnTo>
                      <a:pt x="149" y="49"/>
                    </a:lnTo>
                    <a:lnTo>
                      <a:pt x="152" y="57"/>
                    </a:lnTo>
                    <a:lnTo>
                      <a:pt x="153" y="72"/>
                    </a:lnTo>
                    <a:lnTo>
                      <a:pt x="153" y="80"/>
                    </a:lnTo>
                    <a:lnTo>
                      <a:pt x="152" y="88"/>
                    </a:lnTo>
                    <a:lnTo>
                      <a:pt x="149" y="95"/>
                    </a:lnTo>
                    <a:lnTo>
                      <a:pt x="147" y="102"/>
                    </a:lnTo>
                    <a:lnTo>
                      <a:pt x="139" y="115"/>
                    </a:lnTo>
                    <a:lnTo>
                      <a:pt x="130" y="127"/>
                    </a:lnTo>
                    <a:lnTo>
                      <a:pt x="118" y="136"/>
                    </a:lnTo>
                    <a:lnTo>
                      <a:pt x="105" y="142"/>
                    </a:lnTo>
                    <a:lnTo>
                      <a:pt x="98" y="145"/>
                    </a:lnTo>
                    <a:lnTo>
                      <a:pt x="90" y="146"/>
                    </a:lnTo>
                    <a:lnTo>
                      <a:pt x="82" y="147"/>
                    </a:lnTo>
                    <a:lnTo>
                      <a:pt x="74" y="147"/>
                    </a:lnTo>
                    <a:lnTo>
                      <a:pt x="35" y="146"/>
                    </a:lnTo>
                    <a:lnTo>
                      <a:pt x="0" y="147"/>
                    </a:lnTo>
                    <a:lnTo>
                      <a:pt x="0" y="141"/>
                    </a:lnTo>
                    <a:close/>
                    <a:moveTo>
                      <a:pt x="47" y="123"/>
                    </a:moveTo>
                    <a:lnTo>
                      <a:pt x="47" y="123"/>
                    </a:lnTo>
                    <a:lnTo>
                      <a:pt x="47" y="128"/>
                    </a:lnTo>
                    <a:lnTo>
                      <a:pt x="48" y="132"/>
                    </a:lnTo>
                    <a:lnTo>
                      <a:pt x="50" y="134"/>
                    </a:lnTo>
                    <a:lnTo>
                      <a:pt x="52" y="137"/>
                    </a:lnTo>
                    <a:lnTo>
                      <a:pt x="55" y="138"/>
                    </a:lnTo>
                    <a:lnTo>
                      <a:pt x="59" y="140"/>
                    </a:lnTo>
                    <a:lnTo>
                      <a:pt x="69" y="140"/>
                    </a:lnTo>
                    <a:lnTo>
                      <a:pt x="81" y="138"/>
                    </a:lnTo>
                    <a:lnTo>
                      <a:pt x="92" y="134"/>
                    </a:lnTo>
                    <a:lnTo>
                      <a:pt x="102" y="128"/>
                    </a:lnTo>
                    <a:lnTo>
                      <a:pt x="109" y="120"/>
                    </a:lnTo>
                    <a:lnTo>
                      <a:pt x="116" y="111"/>
                    </a:lnTo>
                    <a:lnTo>
                      <a:pt x="120" y="101"/>
                    </a:lnTo>
                    <a:lnTo>
                      <a:pt x="122" y="89"/>
                    </a:lnTo>
                    <a:lnTo>
                      <a:pt x="124" y="76"/>
                    </a:lnTo>
                    <a:lnTo>
                      <a:pt x="122" y="58"/>
                    </a:lnTo>
                    <a:lnTo>
                      <a:pt x="118" y="42"/>
                    </a:lnTo>
                    <a:lnTo>
                      <a:pt x="116" y="36"/>
                    </a:lnTo>
                    <a:lnTo>
                      <a:pt x="113" y="29"/>
                    </a:lnTo>
                    <a:lnTo>
                      <a:pt x="109" y="26"/>
                    </a:lnTo>
                    <a:lnTo>
                      <a:pt x="105" y="20"/>
                    </a:lnTo>
                    <a:lnTo>
                      <a:pt x="96" y="14"/>
                    </a:lnTo>
                    <a:lnTo>
                      <a:pt x="85" y="10"/>
                    </a:lnTo>
                    <a:lnTo>
                      <a:pt x="73" y="7"/>
                    </a:lnTo>
                    <a:lnTo>
                      <a:pt x="61" y="6"/>
                    </a:lnTo>
                    <a:lnTo>
                      <a:pt x="47" y="7"/>
                    </a:lnTo>
                    <a:lnTo>
                      <a:pt x="47" y="12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44" name="Freeform 177"/>
              <p:cNvSpPr/>
              <p:nvPr userDrawn="1"/>
            </p:nvSpPr>
            <p:spPr bwMode="auto">
              <a:xfrm>
                <a:off x="1284" y="183"/>
                <a:ext cx="51" cy="51"/>
              </a:xfrm>
              <a:custGeom>
                <a:avLst/>
                <a:gdLst>
                  <a:gd name="T0" fmla="*/ 0 w 153"/>
                  <a:gd name="T1" fmla="*/ 0 h 154"/>
                  <a:gd name="T2" fmla="*/ 0 w 153"/>
                  <a:gd name="T3" fmla="*/ 0 h 154"/>
                  <a:gd name="T4" fmla="*/ 0 w 153"/>
                  <a:gd name="T5" fmla="*/ 0 h 154"/>
                  <a:gd name="T6" fmla="*/ 0 w 153"/>
                  <a:gd name="T7" fmla="*/ 0 h 154"/>
                  <a:gd name="T8" fmla="*/ 0 w 153"/>
                  <a:gd name="T9" fmla="*/ 0 h 154"/>
                  <a:gd name="T10" fmla="*/ 0 w 153"/>
                  <a:gd name="T11" fmla="*/ 0 h 154"/>
                  <a:gd name="T12" fmla="*/ 0 w 153"/>
                  <a:gd name="T13" fmla="*/ 0 h 154"/>
                  <a:gd name="T14" fmla="*/ 0 w 153"/>
                  <a:gd name="T15" fmla="*/ 0 h 154"/>
                  <a:gd name="T16" fmla="*/ 0 w 153"/>
                  <a:gd name="T17" fmla="*/ 0 h 154"/>
                  <a:gd name="T18" fmla="*/ 0 w 153"/>
                  <a:gd name="T19" fmla="*/ 0 h 154"/>
                  <a:gd name="T20" fmla="*/ 0 w 153"/>
                  <a:gd name="T21" fmla="*/ 0 h 154"/>
                  <a:gd name="T22" fmla="*/ 0 w 153"/>
                  <a:gd name="T23" fmla="*/ 0 h 154"/>
                  <a:gd name="T24" fmla="*/ 0 w 153"/>
                  <a:gd name="T25" fmla="*/ 0 h 154"/>
                  <a:gd name="T26" fmla="*/ 0 w 153"/>
                  <a:gd name="T27" fmla="*/ 0 h 154"/>
                  <a:gd name="T28" fmla="*/ 0 w 153"/>
                  <a:gd name="T29" fmla="*/ 0 h 154"/>
                  <a:gd name="T30" fmla="*/ 0 w 153"/>
                  <a:gd name="T31" fmla="*/ 0 h 154"/>
                  <a:gd name="T32" fmla="*/ 0 w 153"/>
                  <a:gd name="T33" fmla="*/ 0 h 154"/>
                  <a:gd name="T34" fmla="*/ 0 w 153"/>
                  <a:gd name="T35" fmla="*/ 0 h 154"/>
                  <a:gd name="T36" fmla="*/ 0 w 153"/>
                  <a:gd name="T37" fmla="*/ 0 h 154"/>
                  <a:gd name="T38" fmla="*/ 0 w 153"/>
                  <a:gd name="T39" fmla="*/ 0 h 154"/>
                  <a:gd name="T40" fmla="*/ 0 w 153"/>
                  <a:gd name="T41" fmla="*/ 0 h 154"/>
                  <a:gd name="T42" fmla="*/ 0 w 153"/>
                  <a:gd name="T43" fmla="*/ 0 h 154"/>
                  <a:gd name="T44" fmla="*/ 0 w 153"/>
                  <a:gd name="T45" fmla="*/ 0 h 154"/>
                  <a:gd name="T46" fmla="*/ 0 w 153"/>
                  <a:gd name="T47" fmla="*/ 0 h 154"/>
                  <a:gd name="T48" fmla="*/ 0 w 153"/>
                  <a:gd name="T49" fmla="*/ 0 h 154"/>
                  <a:gd name="T50" fmla="*/ 0 w 153"/>
                  <a:gd name="T51" fmla="*/ 0 h 154"/>
                  <a:gd name="T52" fmla="*/ 0 w 153"/>
                  <a:gd name="T53" fmla="*/ 0 h 154"/>
                  <a:gd name="T54" fmla="*/ 0 w 153"/>
                  <a:gd name="T55" fmla="*/ 0 h 154"/>
                  <a:gd name="T56" fmla="*/ 0 w 153"/>
                  <a:gd name="T57" fmla="*/ 0 h 154"/>
                  <a:gd name="T58" fmla="*/ 0 w 153"/>
                  <a:gd name="T59" fmla="*/ 0 h 154"/>
                  <a:gd name="T60" fmla="*/ 0 w 153"/>
                  <a:gd name="T61" fmla="*/ 0 h 154"/>
                  <a:gd name="T62" fmla="*/ 0 w 153"/>
                  <a:gd name="T63" fmla="*/ 0 h 154"/>
                  <a:gd name="T64" fmla="*/ 0 w 153"/>
                  <a:gd name="T65" fmla="*/ 0 h 154"/>
                  <a:gd name="T66" fmla="*/ 0 w 153"/>
                  <a:gd name="T67" fmla="*/ 0 h 154"/>
                  <a:gd name="T68" fmla="*/ 0 w 153"/>
                  <a:gd name="T69" fmla="*/ 0 h 154"/>
                  <a:gd name="T70" fmla="*/ 0 w 153"/>
                  <a:gd name="T71" fmla="*/ 0 h 154"/>
                  <a:gd name="T72" fmla="*/ 0 w 153"/>
                  <a:gd name="T73" fmla="*/ 0 h 154"/>
                  <a:gd name="T74" fmla="*/ 0 w 153"/>
                  <a:gd name="T75" fmla="*/ 0 h 154"/>
                  <a:gd name="T76" fmla="*/ 0 w 153"/>
                  <a:gd name="T77" fmla="*/ 0 h 154"/>
                  <a:gd name="T78" fmla="*/ 0 w 153"/>
                  <a:gd name="T79" fmla="*/ 0 h 154"/>
                  <a:gd name="T80" fmla="*/ 0 w 153"/>
                  <a:gd name="T81" fmla="*/ 0 h 154"/>
                  <a:gd name="T82" fmla="*/ 0 w 153"/>
                  <a:gd name="T83" fmla="*/ 0 h 154"/>
                  <a:gd name="T84" fmla="*/ 0 w 153"/>
                  <a:gd name="T85" fmla="*/ 0 h 154"/>
                  <a:gd name="T86" fmla="*/ 0 w 153"/>
                  <a:gd name="T87" fmla="*/ 0 h 154"/>
                  <a:gd name="T88" fmla="*/ 0 w 153"/>
                  <a:gd name="T89" fmla="*/ 0 h 154"/>
                  <a:gd name="T90" fmla="*/ 0 w 153"/>
                  <a:gd name="T91" fmla="*/ 0 h 154"/>
                  <a:gd name="T92" fmla="*/ 0 w 153"/>
                  <a:gd name="T93" fmla="*/ 0 h 154"/>
                  <a:gd name="T94" fmla="*/ 0 w 153"/>
                  <a:gd name="T95" fmla="*/ 0 h 154"/>
                  <a:gd name="T96" fmla="*/ 0 w 153"/>
                  <a:gd name="T97" fmla="*/ 0 h 154"/>
                  <a:gd name="T98" fmla="*/ 0 w 153"/>
                  <a:gd name="T99" fmla="*/ 0 h 1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53" h="154">
                    <a:moveTo>
                      <a:pt x="137" y="44"/>
                    </a:moveTo>
                    <a:lnTo>
                      <a:pt x="137" y="44"/>
                    </a:lnTo>
                    <a:lnTo>
                      <a:pt x="134" y="35"/>
                    </a:lnTo>
                    <a:lnTo>
                      <a:pt x="130" y="28"/>
                    </a:lnTo>
                    <a:lnTo>
                      <a:pt x="125" y="22"/>
                    </a:lnTo>
                    <a:lnTo>
                      <a:pt x="118" y="17"/>
                    </a:lnTo>
                    <a:lnTo>
                      <a:pt x="112" y="14"/>
                    </a:lnTo>
                    <a:lnTo>
                      <a:pt x="104" y="11"/>
                    </a:lnTo>
                    <a:lnTo>
                      <a:pt x="96" y="10"/>
                    </a:lnTo>
                    <a:lnTo>
                      <a:pt x="87" y="9"/>
                    </a:lnTo>
                    <a:lnTo>
                      <a:pt x="74" y="10"/>
                    </a:lnTo>
                    <a:lnTo>
                      <a:pt x="63" y="14"/>
                    </a:lnTo>
                    <a:lnTo>
                      <a:pt x="52" y="20"/>
                    </a:lnTo>
                    <a:lnTo>
                      <a:pt x="44" y="27"/>
                    </a:lnTo>
                    <a:lnTo>
                      <a:pt x="38" y="37"/>
                    </a:lnTo>
                    <a:lnTo>
                      <a:pt x="34" y="48"/>
                    </a:lnTo>
                    <a:lnTo>
                      <a:pt x="32" y="59"/>
                    </a:lnTo>
                    <a:lnTo>
                      <a:pt x="30" y="72"/>
                    </a:lnTo>
                    <a:lnTo>
                      <a:pt x="32" y="85"/>
                    </a:lnTo>
                    <a:lnTo>
                      <a:pt x="34" y="98"/>
                    </a:lnTo>
                    <a:lnTo>
                      <a:pt x="38" y="111"/>
                    </a:lnTo>
                    <a:lnTo>
                      <a:pt x="44" y="121"/>
                    </a:lnTo>
                    <a:lnTo>
                      <a:pt x="52" y="132"/>
                    </a:lnTo>
                    <a:lnTo>
                      <a:pt x="56" y="136"/>
                    </a:lnTo>
                    <a:lnTo>
                      <a:pt x="61" y="138"/>
                    </a:lnTo>
                    <a:lnTo>
                      <a:pt x="68" y="141"/>
                    </a:lnTo>
                    <a:lnTo>
                      <a:pt x="74" y="144"/>
                    </a:lnTo>
                    <a:lnTo>
                      <a:pt x="81" y="145"/>
                    </a:lnTo>
                    <a:lnTo>
                      <a:pt x="87" y="145"/>
                    </a:lnTo>
                    <a:lnTo>
                      <a:pt x="103" y="144"/>
                    </a:lnTo>
                    <a:lnTo>
                      <a:pt x="108" y="142"/>
                    </a:lnTo>
                    <a:lnTo>
                      <a:pt x="112" y="141"/>
                    </a:lnTo>
                    <a:lnTo>
                      <a:pt x="112" y="106"/>
                    </a:lnTo>
                    <a:lnTo>
                      <a:pt x="111" y="103"/>
                    </a:lnTo>
                    <a:lnTo>
                      <a:pt x="111" y="101"/>
                    </a:lnTo>
                    <a:lnTo>
                      <a:pt x="107" y="98"/>
                    </a:lnTo>
                    <a:lnTo>
                      <a:pt x="102" y="96"/>
                    </a:lnTo>
                    <a:lnTo>
                      <a:pt x="95" y="96"/>
                    </a:lnTo>
                    <a:lnTo>
                      <a:pt x="92" y="96"/>
                    </a:lnTo>
                    <a:lnTo>
                      <a:pt x="92" y="89"/>
                    </a:lnTo>
                    <a:lnTo>
                      <a:pt x="125" y="90"/>
                    </a:lnTo>
                    <a:lnTo>
                      <a:pt x="153" y="89"/>
                    </a:lnTo>
                    <a:lnTo>
                      <a:pt x="153" y="96"/>
                    </a:lnTo>
                    <a:lnTo>
                      <a:pt x="150" y="96"/>
                    </a:lnTo>
                    <a:lnTo>
                      <a:pt x="146" y="96"/>
                    </a:lnTo>
                    <a:lnTo>
                      <a:pt x="142" y="98"/>
                    </a:lnTo>
                    <a:lnTo>
                      <a:pt x="139" y="102"/>
                    </a:lnTo>
                    <a:lnTo>
                      <a:pt x="139" y="106"/>
                    </a:lnTo>
                    <a:lnTo>
                      <a:pt x="139" y="138"/>
                    </a:lnTo>
                    <a:lnTo>
                      <a:pt x="143" y="141"/>
                    </a:lnTo>
                    <a:lnTo>
                      <a:pt x="143" y="145"/>
                    </a:lnTo>
                    <a:lnTo>
                      <a:pt x="129" y="149"/>
                    </a:lnTo>
                    <a:lnTo>
                      <a:pt x="115" y="151"/>
                    </a:lnTo>
                    <a:lnTo>
                      <a:pt x="100" y="154"/>
                    </a:lnTo>
                    <a:lnTo>
                      <a:pt x="85" y="154"/>
                    </a:lnTo>
                    <a:lnTo>
                      <a:pt x="67" y="153"/>
                    </a:lnTo>
                    <a:lnTo>
                      <a:pt x="51" y="149"/>
                    </a:lnTo>
                    <a:lnTo>
                      <a:pt x="37" y="142"/>
                    </a:lnTo>
                    <a:lnTo>
                      <a:pt x="30" y="138"/>
                    </a:lnTo>
                    <a:lnTo>
                      <a:pt x="25" y="133"/>
                    </a:lnTo>
                    <a:lnTo>
                      <a:pt x="20" y="128"/>
                    </a:lnTo>
                    <a:lnTo>
                      <a:pt x="15" y="123"/>
                    </a:lnTo>
                    <a:lnTo>
                      <a:pt x="11" y="116"/>
                    </a:lnTo>
                    <a:lnTo>
                      <a:pt x="7" y="109"/>
                    </a:lnTo>
                    <a:lnTo>
                      <a:pt x="4" y="101"/>
                    </a:lnTo>
                    <a:lnTo>
                      <a:pt x="3" y="93"/>
                    </a:lnTo>
                    <a:lnTo>
                      <a:pt x="2" y="84"/>
                    </a:lnTo>
                    <a:lnTo>
                      <a:pt x="0" y="75"/>
                    </a:lnTo>
                    <a:lnTo>
                      <a:pt x="2" y="66"/>
                    </a:lnTo>
                    <a:lnTo>
                      <a:pt x="3" y="57"/>
                    </a:lnTo>
                    <a:lnTo>
                      <a:pt x="4" y="49"/>
                    </a:lnTo>
                    <a:lnTo>
                      <a:pt x="8" y="42"/>
                    </a:lnTo>
                    <a:lnTo>
                      <a:pt x="12" y="36"/>
                    </a:lnTo>
                    <a:lnTo>
                      <a:pt x="16" y="30"/>
                    </a:lnTo>
                    <a:lnTo>
                      <a:pt x="21" y="24"/>
                    </a:lnTo>
                    <a:lnTo>
                      <a:pt x="28" y="19"/>
                    </a:lnTo>
                    <a:lnTo>
                      <a:pt x="41" y="10"/>
                    </a:lnTo>
                    <a:lnTo>
                      <a:pt x="55" y="5"/>
                    </a:lnTo>
                    <a:lnTo>
                      <a:pt x="69" y="1"/>
                    </a:lnTo>
                    <a:lnTo>
                      <a:pt x="86" y="0"/>
                    </a:lnTo>
                    <a:lnTo>
                      <a:pt x="103" y="1"/>
                    </a:lnTo>
                    <a:lnTo>
                      <a:pt x="116" y="4"/>
                    </a:lnTo>
                    <a:lnTo>
                      <a:pt x="129" y="6"/>
                    </a:lnTo>
                    <a:lnTo>
                      <a:pt x="140" y="7"/>
                    </a:lnTo>
                    <a:lnTo>
                      <a:pt x="140" y="24"/>
                    </a:lnTo>
                    <a:lnTo>
                      <a:pt x="142" y="35"/>
                    </a:lnTo>
                    <a:lnTo>
                      <a:pt x="143" y="44"/>
                    </a:lnTo>
                    <a:lnTo>
                      <a:pt x="137" y="4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45" name="Freeform 178"/>
              <p:cNvSpPr/>
              <p:nvPr userDrawn="1"/>
            </p:nvSpPr>
            <p:spPr bwMode="auto">
              <a:xfrm>
                <a:off x="1342" y="183"/>
                <a:ext cx="41" cy="50"/>
              </a:xfrm>
              <a:custGeom>
                <a:avLst/>
                <a:gdLst>
                  <a:gd name="T0" fmla="*/ 0 w 122"/>
                  <a:gd name="T1" fmla="*/ 0 h 149"/>
                  <a:gd name="T2" fmla="*/ 0 w 122"/>
                  <a:gd name="T3" fmla="*/ 0 h 149"/>
                  <a:gd name="T4" fmla="*/ 0 w 122"/>
                  <a:gd name="T5" fmla="*/ 0 h 149"/>
                  <a:gd name="T6" fmla="*/ 0 w 122"/>
                  <a:gd name="T7" fmla="*/ 0 h 149"/>
                  <a:gd name="T8" fmla="*/ 0 w 122"/>
                  <a:gd name="T9" fmla="*/ 0 h 149"/>
                  <a:gd name="T10" fmla="*/ 0 w 122"/>
                  <a:gd name="T11" fmla="*/ 0 h 149"/>
                  <a:gd name="T12" fmla="*/ 0 w 122"/>
                  <a:gd name="T13" fmla="*/ 0 h 149"/>
                  <a:gd name="T14" fmla="*/ 0 w 122"/>
                  <a:gd name="T15" fmla="*/ 0 h 149"/>
                  <a:gd name="T16" fmla="*/ 0 w 122"/>
                  <a:gd name="T17" fmla="*/ 0 h 149"/>
                  <a:gd name="T18" fmla="*/ 0 w 122"/>
                  <a:gd name="T19" fmla="*/ 0 h 149"/>
                  <a:gd name="T20" fmla="*/ 0 w 122"/>
                  <a:gd name="T21" fmla="*/ 0 h 149"/>
                  <a:gd name="T22" fmla="*/ 0 w 122"/>
                  <a:gd name="T23" fmla="*/ 0 h 149"/>
                  <a:gd name="T24" fmla="*/ 0 w 122"/>
                  <a:gd name="T25" fmla="*/ 0 h 149"/>
                  <a:gd name="T26" fmla="*/ 0 w 122"/>
                  <a:gd name="T27" fmla="*/ 0 h 149"/>
                  <a:gd name="T28" fmla="*/ 0 w 122"/>
                  <a:gd name="T29" fmla="*/ 0 h 149"/>
                  <a:gd name="T30" fmla="*/ 0 w 122"/>
                  <a:gd name="T31" fmla="*/ 0 h 149"/>
                  <a:gd name="T32" fmla="*/ 0 w 122"/>
                  <a:gd name="T33" fmla="*/ 0 h 149"/>
                  <a:gd name="T34" fmla="*/ 0 w 122"/>
                  <a:gd name="T35" fmla="*/ 0 h 149"/>
                  <a:gd name="T36" fmla="*/ 0 w 122"/>
                  <a:gd name="T37" fmla="*/ 0 h 149"/>
                  <a:gd name="T38" fmla="*/ 0 w 122"/>
                  <a:gd name="T39" fmla="*/ 0 h 149"/>
                  <a:gd name="T40" fmla="*/ 0 w 122"/>
                  <a:gd name="T41" fmla="*/ 0 h 149"/>
                  <a:gd name="T42" fmla="*/ 0 w 122"/>
                  <a:gd name="T43" fmla="*/ 0 h 149"/>
                  <a:gd name="T44" fmla="*/ 0 w 122"/>
                  <a:gd name="T45" fmla="*/ 0 h 149"/>
                  <a:gd name="T46" fmla="*/ 0 w 122"/>
                  <a:gd name="T47" fmla="*/ 0 h 149"/>
                  <a:gd name="T48" fmla="*/ 0 w 122"/>
                  <a:gd name="T49" fmla="*/ 0 h 149"/>
                  <a:gd name="T50" fmla="*/ 0 w 122"/>
                  <a:gd name="T51" fmla="*/ 0 h 149"/>
                  <a:gd name="T52" fmla="*/ 0 w 122"/>
                  <a:gd name="T53" fmla="*/ 0 h 149"/>
                  <a:gd name="T54" fmla="*/ 0 w 122"/>
                  <a:gd name="T55" fmla="*/ 0 h 149"/>
                  <a:gd name="T56" fmla="*/ 0 w 122"/>
                  <a:gd name="T57" fmla="*/ 0 h 149"/>
                  <a:gd name="T58" fmla="*/ 0 w 122"/>
                  <a:gd name="T59" fmla="*/ 0 h 149"/>
                  <a:gd name="T60" fmla="*/ 0 w 122"/>
                  <a:gd name="T61" fmla="*/ 0 h 149"/>
                  <a:gd name="T62" fmla="*/ 0 w 122"/>
                  <a:gd name="T63" fmla="*/ 0 h 149"/>
                  <a:gd name="T64" fmla="*/ 0 w 122"/>
                  <a:gd name="T65" fmla="*/ 0 h 149"/>
                  <a:gd name="T66" fmla="*/ 0 w 122"/>
                  <a:gd name="T67" fmla="*/ 0 h 149"/>
                  <a:gd name="T68" fmla="*/ 0 w 122"/>
                  <a:gd name="T69" fmla="*/ 0 h 149"/>
                  <a:gd name="T70" fmla="*/ 0 w 122"/>
                  <a:gd name="T71" fmla="*/ 0 h 149"/>
                  <a:gd name="T72" fmla="*/ 0 w 122"/>
                  <a:gd name="T73" fmla="*/ 0 h 149"/>
                  <a:gd name="T74" fmla="*/ 0 w 122"/>
                  <a:gd name="T75" fmla="*/ 0 h 149"/>
                  <a:gd name="T76" fmla="*/ 0 w 122"/>
                  <a:gd name="T77" fmla="*/ 0 h 149"/>
                  <a:gd name="T78" fmla="*/ 0 w 122"/>
                  <a:gd name="T79" fmla="*/ 0 h 149"/>
                  <a:gd name="T80" fmla="*/ 0 w 122"/>
                  <a:gd name="T81" fmla="*/ 0 h 1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2" h="149">
                    <a:moveTo>
                      <a:pt x="0" y="143"/>
                    </a:moveTo>
                    <a:lnTo>
                      <a:pt x="4" y="143"/>
                    </a:lnTo>
                    <a:lnTo>
                      <a:pt x="9" y="143"/>
                    </a:lnTo>
                    <a:lnTo>
                      <a:pt x="14" y="140"/>
                    </a:lnTo>
                    <a:lnTo>
                      <a:pt x="17" y="139"/>
                    </a:lnTo>
                    <a:lnTo>
                      <a:pt x="18" y="138"/>
                    </a:lnTo>
                    <a:lnTo>
                      <a:pt x="20" y="134"/>
                    </a:lnTo>
                    <a:lnTo>
                      <a:pt x="20" y="131"/>
                    </a:lnTo>
                    <a:lnTo>
                      <a:pt x="20" y="20"/>
                    </a:lnTo>
                    <a:lnTo>
                      <a:pt x="20" y="16"/>
                    </a:lnTo>
                    <a:lnTo>
                      <a:pt x="18" y="13"/>
                    </a:lnTo>
                    <a:lnTo>
                      <a:pt x="17" y="11"/>
                    </a:lnTo>
                    <a:lnTo>
                      <a:pt x="14" y="9"/>
                    </a:lnTo>
                    <a:lnTo>
                      <a:pt x="9" y="8"/>
                    </a:lnTo>
                    <a:lnTo>
                      <a:pt x="4" y="7"/>
                    </a:lnTo>
                    <a:lnTo>
                      <a:pt x="0" y="7"/>
                    </a:lnTo>
                    <a:lnTo>
                      <a:pt x="0" y="0"/>
                    </a:lnTo>
                    <a:lnTo>
                      <a:pt x="53" y="2"/>
                    </a:lnTo>
                    <a:lnTo>
                      <a:pt x="108" y="0"/>
                    </a:lnTo>
                    <a:lnTo>
                      <a:pt x="108" y="17"/>
                    </a:lnTo>
                    <a:lnTo>
                      <a:pt x="108" y="34"/>
                    </a:lnTo>
                    <a:lnTo>
                      <a:pt x="103" y="35"/>
                    </a:lnTo>
                    <a:lnTo>
                      <a:pt x="100" y="25"/>
                    </a:lnTo>
                    <a:lnTo>
                      <a:pt x="99" y="21"/>
                    </a:lnTo>
                    <a:lnTo>
                      <a:pt x="97" y="17"/>
                    </a:lnTo>
                    <a:lnTo>
                      <a:pt x="93" y="15"/>
                    </a:lnTo>
                    <a:lnTo>
                      <a:pt x="90" y="12"/>
                    </a:lnTo>
                    <a:lnTo>
                      <a:pt x="83" y="11"/>
                    </a:lnTo>
                    <a:lnTo>
                      <a:pt x="77" y="11"/>
                    </a:lnTo>
                    <a:lnTo>
                      <a:pt x="47" y="11"/>
                    </a:lnTo>
                    <a:lnTo>
                      <a:pt x="47" y="66"/>
                    </a:lnTo>
                    <a:lnTo>
                      <a:pt x="71" y="66"/>
                    </a:lnTo>
                    <a:lnTo>
                      <a:pt x="77" y="65"/>
                    </a:lnTo>
                    <a:lnTo>
                      <a:pt x="79" y="65"/>
                    </a:lnTo>
                    <a:lnTo>
                      <a:pt x="82" y="62"/>
                    </a:lnTo>
                    <a:lnTo>
                      <a:pt x="84" y="61"/>
                    </a:lnTo>
                    <a:lnTo>
                      <a:pt x="87" y="55"/>
                    </a:lnTo>
                    <a:lnTo>
                      <a:pt x="88" y="47"/>
                    </a:lnTo>
                    <a:lnTo>
                      <a:pt x="95" y="47"/>
                    </a:lnTo>
                    <a:lnTo>
                      <a:pt x="95" y="72"/>
                    </a:lnTo>
                    <a:lnTo>
                      <a:pt x="95" y="96"/>
                    </a:lnTo>
                    <a:lnTo>
                      <a:pt x="88" y="97"/>
                    </a:lnTo>
                    <a:lnTo>
                      <a:pt x="87" y="88"/>
                    </a:lnTo>
                    <a:lnTo>
                      <a:pt x="86" y="82"/>
                    </a:lnTo>
                    <a:lnTo>
                      <a:pt x="83" y="79"/>
                    </a:lnTo>
                    <a:lnTo>
                      <a:pt x="81" y="78"/>
                    </a:lnTo>
                    <a:lnTo>
                      <a:pt x="77" y="77"/>
                    </a:lnTo>
                    <a:lnTo>
                      <a:pt x="71" y="77"/>
                    </a:lnTo>
                    <a:lnTo>
                      <a:pt x="47" y="77"/>
                    </a:lnTo>
                    <a:lnTo>
                      <a:pt x="47" y="126"/>
                    </a:lnTo>
                    <a:lnTo>
                      <a:pt x="47" y="131"/>
                    </a:lnTo>
                    <a:lnTo>
                      <a:pt x="48" y="134"/>
                    </a:lnTo>
                    <a:lnTo>
                      <a:pt x="51" y="136"/>
                    </a:lnTo>
                    <a:lnTo>
                      <a:pt x="55" y="138"/>
                    </a:lnTo>
                    <a:lnTo>
                      <a:pt x="62" y="139"/>
                    </a:lnTo>
                    <a:lnTo>
                      <a:pt x="73" y="140"/>
                    </a:lnTo>
                    <a:lnTo>
                      <a:pt x="90" y="139"/>
                    </a:lnTo>
                    <a:lnTo>
                      <a:pt x="96" y="138"/>
                    </a:lnTo>
                    <a:lnTo>
                      <a:pt x="101" y="136"/>
                    </a:lnTo>
                    <a:lnTo>
                      <a:pt x="106" y="132"/>
                    </a:lnTo>
                    <a:lnTo>
                      <a:pt x="110" y="129"/>
                    </a:lnTo>
                    <a:lnTo>
                      <a:pt x="113" y="122"/>
                    </a:lnTo>
                    <a:lnTo>
                      <a:pt x="116" y="114"/>
                    </a:lnTo>
                    <a:lnTo>
                      <a:pt x="122" y="116"/>
                    </a:lnTo>
                    <a:lnTo>
                      <a:pt x="114" y="149"/>
                    </a:lnTo>
                    <a:lnTo>
                      <a:pt x="57" y="148"/>
                    </a:lnTo>
                    <a:lnTo>
                      <a:pt x="0" y="149"/>
                    </a:lnTo>
                    <a:lnTo>
                      <a:pt x="0" y="1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46" name="Freeform 179"/>
              <p:cNvSpPr/>
              <p:nvPr userDrawn="1"/>
            </p:nvSpPr>
            <p:spPr bwMode="auto">
              <a:xfrm>
                <a:off x="353" y="271"/>
                <a:ext cx="24" cy="61"/>
              </a:xfrm>
              <a:custGeom>
                <a:avLst/>
                <a:gdLst>
                  <a:gd name="T0" fmla="*/ 0 w 72"/>
                  <a:gd name="T1" fmla="*/ 0 h 182"/>
                  <a:gd name="T2" fmla="*/ 0 w 72"/>
                  <a:gd name="T3" fmla="*/ 0 h 182"/>
                  <a:gd name="T4" fmla="*/ 0 w 72"/>
                  <a:gd name="T5" fmla="*/ 0 h 182"/>
                  <a:gd name="T6" fmla="*/ 0 w 72"/>
                  <a:gd name="T7" fmla="*/ 0 h 182"/>
                  <a:gd name="T8" fmla="*/ 0 w 72"/>
                  <a:gd name="T9" fmla="*/ 0 h 182"/>
                  <a:gd name="T10" fmla="*/ 0 w 72"/>
                  <a:gd name="T11" fmla="*/ 0 h 182"/>
                  <a:gd name="T12" fmla="*/ 0 w 72"/>
                  <a:gd name="T13" fmla="*/ 0 h 182"/>
                  <a:gd name="T14" fmla="*/ 0 w 72"/>
                  <a:gd name="T15" fmla="*/ 0 h 182"/>
                  <a:gd name="T16" fmla="*/ 0 w 72"/>
                  <a:gd name="T17" fmla="*/ 0 h 182"/>
                  <a:gd name="T18" fmla="*/ 0 w 72"/>
                  <a:gd name="T19" fmla="*/ 0 h 182"/>
                  <a:gd name="T20" fmla="*/ 0 w 72"/>
                  <a:gd name="T21" fmla="*/ 0 h 182"/>
                  <a:gd name="T22" fmla="*/ 0 w 72"/>
                  <a:gd name="T23" fmla="*/ 0 h 182"/>
                  <a:gd name="T24" fmla="*/ 0 w 72"/>
                  <a:gd name="T25" fmla="*/ 0 h 182"/>
                  <a:gd name="T26" fmla="*/ 0 w 72"/>
                  <a:gd name="T27" fmla="*/ 0 h 182"/>
                  <a:gd name="T28" fmla="*/ 0 w 72"/>
                  <a:gd name="T29" fmla="*/ 0 h 182"/>
                  <a:gd name="T30" fmla="*/ 0 w 72"/>
                  <a:gd name="T31" fmla="*/ 0 h 182"/>
                  <a:gd name="T32" fmla="*/ 0 w 72"/>
                  <a:gd name="T33" fmla="*/ 0 h 182"/>
                  <a:gd name="T34" fmla="*/ 0 w 72"/>
                  <a:gd name="T35" fmla="*/ 0 h 182"/>
                  <a:gd name="T36" fmla="*/ 0 w 72"/>
                  <a:gd name="T37" fmla="*/ 0 h 182"/>
                  <a:gd name="T38" fmla="*/ 0 w 72"/>
                  <a:gd name="T39" fmla="*/ 0 h 182"/>
                  <a:gd name="T40" fmla="*/ 0 w 72"/>
                  <a:gd name="T41" fmla="*/ 0 h 182"/>
                  <a:gd name="T42" fmla="*/ 0 w 72"/>
                  <a:gd name="T43" fmla="*/ 0 h 182"/>
                  <a:gd name="T44" fmla="*/ 0 w 72"/>
                  <a:gd name="T45" fmla="*/ 0 h 182"/>
                  <a:gd name="T46" fmla="*/ 0 w 72"/>
                  <a:gd name="T47" fmla="*/ 0 h 182"/>
                  <a:gd name="T48" fmla="*/ 0 w 72"/>
                  <a:gd name="T49" fmla="*/ 0 h 182"/>
                  <a:gd name="T50" fmla="*/ 0 w 72"/>
                  <a:gd name="T51" fmla="*/ 0 h 182"/>
                  <a:gd name="T52" fmla="*/ 0 w 72"/>
                  <a:gd name="T53" fmla="*/ 0 h 182"/>
                  <a:gd name="T54" fmla="*/ 0 w 72"/>
                  <a:gd name="T55" fmla="*/ 0 h 182"/>
                  <a:gd name="T56" fmla="*/ 0 w 72"/>
                  <a:gd name="T57" fmla="*/ 0 h 182"/>
                  <a:gd name="T58" fmla="*/ 0 w 72"/>
                  <a:gd name="T59" fmla="*/ 0 h 182"/>
                  <a:gd name="T60" fmla="*/ 0 w 72"/>
                  <a:gd name="T61" fmla="*/ 0 h 182"/>
                  <a:gd name="T62" fmla="*/ 0 w 72"/>
                  <a:gd name="T63" fmla="*/ 0 h 182"/>
                  <a:gd name="T64" fmla="*/ 0 w 72"/>
                  <a:gd name="T65" fmla="*/ 0 h 182"/>
                  <a:gd name="T66" fmla="*/ 0 w 72"/>
                  <a:gd name="T67" fmla="*/ 0 h 182"/>
                  <a:gd name="T68" fmla="*/ 0 w 72"/>
                  <a:gd name="T69" fmla="*/ 0 h 182"/>
                  <a:gd name="T70" fmla="*/ 0 w 72"/>
                  <a:gd name="T71" fmla="*/ 0 h 182"/>
                  <a:gd name="T72" fmla="*/ 0 w 72"/>
                  <a:gd name="T73" fmla="*/ 0 h 182"/>
                  <a:gd name="T74" fmla="*/ 0 w 72"/>
                  <a:gd name="T75" fmla="*/ 0 h 182"/>
                  <a:gd name="T76" fmla="*/ 0 w 72"/>
                  <a:gd name="T77" fmla="*/ 0 h 182"/>
                  <a:gd name="T78" fmla="*/ 0 w 72"/>
                  <a:gd name="T79" fmla="*/ 0 h 182"/>
                  <a:gd name="T80" fmla="*/ 0 w 72"/>
                  <a:gd name="T81" fmla="*/ 0 h 182"/>
                  <a:gd name="T82" fmla="*/ 0 w 72"/>
                  <a:gd name="T83" fmla="*/ 0 h 182"/>
                  <a:gd name="T84" fmla="*/ 0 w 72"/>
                  <a:gd name="T85" fmla="*/ 0 h 182"/>
                  <a:gd name="T86" fmla="*/ 0 w 72"/>
                  <a:gd name="T87" fmla="*/ 0 h 182"/>
                  <a:gd name="T88" fmla="*/ 0 w 72"/>
                  <a:gd name="T89" fmla="*/ 0 h 182"/>
                  <a:gd name="T90" fmla="*/ 0 w 72"/>
                  <a:gd name="T91" fmla="*/ 0 h 182"/>
                  <a:gd name="T92" fmla="*/ 0 w 72"/>
                  <a:gd name="T93" fmla="*/ 0 h 18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2" h="182">
                    <a:moveTo>
                      <a:pt x="23" y="25"/>
                    </a:moveTo>
                    <a:lnTo>
                      <a:pt x="23" y="25"/>
                    </a:lnTo>
                    <a:lnTo>
                      <a:pt x="23" y="20"/>
                    </a:lnTo>
                    <a:lnTo>
                      <a:pt x="22" y="15"/>
                    </a:lnTo>
                    <a:lnTo>
                      <a:pt x="19" y="12"/>
                    </a:lnTo>
                    <a:lnTo>
                      <a:pt x="17" y="9"/>
                    </a:lnTo>
                    <a:lnTo>
                      <a:pt x="13" y="8"/>
                    </a:lnTo>
                    <a:lnTo>
                      <a:pt x="9" y="7"/>
                    </a:lnTo>
                    <a:lnTo>
                      <a:pt x="0" y="7"/>
                    </a:lnTo>
                    <a:lnTo>
                      <a:pt x="0" y="0"/>
                    </a:lnTo>
                    <a:lnTo>
                      <a:pt x="36" y="0"/>
                    </a:lnTo>
                    <a:lnTo>
                      <a:pt x="72" y="0"/>
                    </a:lnTo>
                    <a:lnTo>
                      <a:pt x="72" y="7"/>
                    </a:lnTo>
                    <a:lnTo>
                      <a:pt x="63" y="7"/>
                    </a:lnTo>
                    <a:lnTo>
                      <a:pt x="59" y="8"/>
                    </a:lnTo>
                    <a:lnTo>
                      <a:pt x="55" y="9"/>
                    </a:lnTo>
                    <a:lnTo>
                      <a:pt x="53" y="12"/>
                    </a:lnTo>
                    <a:lnTo>
                      <a:pt x="50" y="15"/>
                    </a:lnTo>
                    <a:lnTo>
                      <a:pt x="49" y="20"/>
                    </a:lnTo>
                    <a:lnTo>
                      <a:pt x="49" y="25"/>
                    </a:lnTo>
                    <a:lnTo>
                      <a:pt x="49" y="157"/>
                    </a:lnTo>
                    <a:lnTo>
                      <a:pt x="49" y="162"/>
                    </a:lnTo>
                    <a:lnTo>
                      <a:pt x="50" y="167"/>
                    </a:lnTo>
                    <a:lnTo>
                      <a:pt x="53" y="170"/>
                    </a:lnTo>
                    <a:lnTo>
                      <a:pt x="55" y="173"/>
                    </a:lnTo>
                    <a:lnTo>
                      <a:pt x="59" y="174"/>
                    </a:lnTo>
                    <a:lnTo>
                      <a:pt x="63" y="175"/>
                    </a:lnTo>
                    <a:lnTo>
                      <a:pt x="72" y="175"/>
                    </a:lnTo>
                    <a:lnTo>
                      <a:pt x="72" y="182"/>
                    </a:lnTo>
                    <a:lnTo>
                      <a:pt x="37" y="182"/>
                    </a:lnTo>
                    <a:lnTo>
                      <a:pt x="0" y="182"/>
                    </a:lnTo>
                    <a:lnTo>
                      <a:pt x="0" y="175"/>
                    </a:lnTo>
                    <a:lnTo>
                      <a:pt x="9" y="175"/>
                    </a:lnTo>
                    <a:lnTo>
                      <a:pt x="13" y="174"/>
                    </a:lnTo>
                    <a:lnTo>
                      <a:pt x="17" y="173"/>
                    </a:lnTo>
                    <a:lnTo>
                      <a:pt x="19" y="170"/>
                    </a:lnTo>
                    <a:lnTo>
                      <a:pt x="22" y="167"/>
                    </a:lnTo>
                    <a:lnTo>
                      <a:pt x="23" y="162"/>
                    </a:lnTo>
                    <a:lnTo>
                      <a:pt x="23" y="157"/>
                    </a:lnTo>
                    <a:lnTo>
                      <a:pt x="23" y="2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47" name="Freeform 180"/>
              <p:cNvSpPr/>
              <p:nvPr userDrawn="1"/>
            </p:nvSpPr>
            <p:spPr bwMode="auto">
              <a:xfrm>
                <a:off x="385"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w 131"/>
                  <a:gd name="T81" fmla="*/ 0 h 1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1" h="120">
                    <a:moveTo>
                      <a:pt x="17" y="35"/>
                    </a:moveTo>
                    <a:lnTo>
                      <a:pt x="17" y="35"/>
                    </a:lnTo>
                    <a:lnTo>
                      <a:pt x="17" y="29"/>
                    </a:lnTo>
                    <a:lnTo>
                      <a:pt x="15" y="25"/>
                    </a:lnTo>
                    <a:lnTo>
                      <a:pt x="9" y="21"/>
                    </a:lnTo>
                    <a:lnTo>
                      <a:pt x="2" y="19"/>
                    </a:lnTo>
                    <a:lnTo>
                      <a:pt x="2" y="13"/>
                    </a:lnTo>
                    <a:lnTo>
                      <a:pt x="18"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79" y="113"/>
                    </a:lnTo>
                    <a:lnTo>
                      <a:pt x="85" y="113"/>
                    </a:lnTo>
                    <a:lnTo>
                      <a:pt x="88" y="112"/>
                    </a:lnTo>
                    <a:lnTo>
                      <a:pt x="91" y="109"/>
                    </a:lnTo>
                    <a:lnTo>
                      <a:pt x="92" y="104"/>
                    </a:lnTo>
                    <a:lnTo>
                      <a:pt x="92" y="37"/>
                    </a:lnTo>
                    <a:lnTo>
                      <a:pt x="92" y="32"/>
                    </a:lnTo>
                    <a:lnTo>
                      <a:pt x="91" y="28"/>
                    </a:lnTo>
                    <a:lnTo>
                      <a:pt x="88" y="24"/>
                    </a:lnTo>
                    <a:lnTo>
                      <a:pt x="86" y="20"/>
                    </a:lnTo>
                    <a:lnTo>
                      <a:pt x="83" y="17"/>
                    </a:lnTo>
                    <a:lnTo>
                      <a:pt x="78" y="16"/>
                    </a:lnTo>
                    <a:lnTo>
                      <a:pt x="69" y="15"/>
                    </a:lnTo>
                    <a:lnTo>
                      <a:pt x="61" y="16"/>
                    </a:lnTo>
                    <a:lnTo>
                      <a:pt x="53" y="19"/>
                    </a:lnTo>
                    <a:lnTo>
                      <a:pt x="46" y="22"/>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48" name="Freeform 181"/>
              <p:cNvSpPr/>
              <p:nvPr userDrawn="1"/>
            </p:nvSpPr>
            <p:spPr bwMode="auto">
              <a:xfrm>
                <a:off x="434" y="284"/>
                <a:ext cx="26" cy="49"/>
              </a:xfrm>
              <a:custGeom>
                <a:avLst/>
                <a:gdLst>
                  <a:gd name="T0" fmla="*/ 0 w 78"/>
                  <a:gd name="T1" fmla="*/ 0 h 146"/>
                  <a:gd name="T2" fmla="*/ 0 w 78"/>
                  <a:gd name="T3" fmla="*/ 0 h 146"/>
                  <a:gd name="T4" fmla="*/ 0 w 78"/>
                  <a:gd name="T5" fmla="*/ 0 h 146"/>
                  <a:gd name="T6" fmla="*/ 0 w 78"/>
                  <a:gd name="T7" fmla="*/ 0 h 146"/>
                  <a:gd name="T8" fmla="*/ 0 w 78"/>
                  <a:gd name="T9" fmla="*/ 0 h 146"/>
                  <a:gd name="T10" fmla="*/ 0 w 78"/>
                  <a:gd name="T11" fmla="*/ 0 h 146"/>
                  <a:gd name="T12" fmla="*/ 0 w 78"/>
                  <a:gd name="T13" fmla="*/ 0 h 146"/>
                  <a:gd name="T14" fmla="*/ 0 w 78"/>
                  <a:gd name="T15" fmla="*/ 0 h 146"/>
                  <a:gd name="T16" fmla="*/ 0 w 78"/>
                  <a:gd name="T17" fmla="*/ 0 h 146"/>
                  <a:gd name="T18" fmla="*/ 0 w 78"/>
                  <a:gd name="T19" fmla="*/ 0 h 146"/>
                  <a:gd name="T20" fmla="*/ 0 w 78"/>
                  <a:gd name="T21" fmla="*/ 0 h 146"/>
                  <a:gd name="T22" fmla="*/ 0 w 78"/>
                  <a:gd name="T23" fmla="*/ 0 h 146"/>
                  <a:gd name="T24" fmla="*/ 0 w 78"/>
                  <a:gd name="T25" fmla="*/ 0 h 146"/>
                  <a:gd name="T26" fmla="*/ 0 w 78"/>
                  <a:gd name="T27" fmla="*/ 0 h 146"/>
                  <a:gd name="T28" fmla="*/ 0 w 78"/>
                  <a:gd name="T29" fmla="*/ 0 h 146"/>
                  <a:gd name="T30" fmla="*/ 0 w 78"/>
                  <a:gd name="T31" fmla="*/ 0 h 146"/>
                  <a:gd name="T32" fmla="*/ 0 w 78"/>
                  <a:gd name="T33" fmla="*/ 0 h 146"/>
                  <a:gd name="T34" fmla="*/ 0 w 78"/>
                  <a:gd name="T35" fmla="*/ 0 h 146"/>
                  <a:gd name="T36" fmla="*/ 0 w 78"/>
                  <a:gd name="T37" fmla="*/ 0 h 146"/>
                  <a:gd name="T38" fmla="*/ 0 w 78"/>
                  <a:gd name="T39" fmla="*/ 0 h 146"/>
                  <a:gd name="T40" fmla="*/ 0 w 78"/>
                  <a:gd name="T41" fmla="*/ 0 h 146"/>
                  <a:gd name="T42" fmla="*/ 0 w 78"/>
                  <a:gd name="T43" fmla="*/ 0 h 146"/>
                  <a:gd name="T44" fmla="*/ 0 w 78"/>
                  <a:gd name="T45" fmla="*/ 0 h 146"/>
                  <a:gd name="T46" fmla="*/ 0 w 78"/>
                  <a:gd name="T47" fmla="*/ 0 h 146"/>
                  <a:gd name="T48" fmla="*/ 0 w 78"/>
                  <a:gd name="T49" fmla="*/ 0 h 146"/>
                  <a:gd name="T50" fmla="*/ 0 w 78"/>
                  <a:gd name="T51" fmla="*/ 0 h 146"/>
                  <a:gd name="T52" fmla="*/ 0 w 78"/>
                  <a:gd name="T53" fmla="*/ 0 h 146"/>
                  <a:gd name="T54" fmla="*/ 0 w 78"/>
                  <a:gd name="T55" fmla="*/ 0 h 146"/>
                  <a:gd name="T56" fmla="*/ 0 w 78"/>
                  <a:gd name="T57" fmla="*/ 0 h 146"/>
                  <a:gd name="T58" fmla="*/ 0 w 78"/>
                  <a:gd name="T59" fmla="*/ 0 h 146"/>
                  <a:gd name="T60" fmla="*/ 0 w 78"/>
                  <a:gd name="T61" fmla="*/ 0 h 146"/>
                  <a:gd name="T62" fmla="*/ 0 w 78"/>
                  <a:gd name="T63" fmla="*/ 0 h 146"/>
                  <a:gd name="T64" fmla="*/ 0 w 78"/>
                  <a:gd name="T65" fmla="*/ 0 h 146"/>
                  <a:gd name="T66" fmla="*/ 0 w 78"/>
                  <a:gd name="T67" fmla="*/ 0 h 146"/>
                  <a:gd name="T68" fmla="*/ 0 w 78"/>
                  <a:gd name="T69" fmla="*/ 0 h 146"/>
                  <a:gd name="T70" fmla="*/ 0 w 78"/>
                  <a:gd name="T71" fmla="*/ 0 h 146"/>
                  <a:gd name="T72" fmla="*/ 0 w 78"/>
                  <a:gd name="T73" fmla="*/ 0 h 146"/>
                  <a:gd name="T74" fmla="*/ 0 w 78"/>
                  <a:gd name="T75" fmla="*/ 0 h 146"/>
                  <a:gd name="T76" fmla="*/ 0 w 78"/>
                  <a:gd name="T77" fmla="*/ 0 h 146"/>
                  <a:gd name="T78" fmla="*/ 0 w 78"/>
                  <a:gd name="T79" fmla="*/ 0 h 146"/>
                  <a:gd name="T80" fmla="*/ 0 w 78"/>
                  <a:gd name="T81" fmla="*/ 0 h 146"/>
                  <a:gd name="T82" fmla="*/ 0 w 78"/>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8" h="146">
                    <a:moveTo>
                      <a:pt x="39" y="109"/>
                    </a:moveTo>
                    <a:lnTo>
                      <a:pt x="39"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2" y="140"/>
                    </a:lnTo>
                    <a:lnTo>
                      <a:pt x="52" y="144"/>
                    </a:lnTo>
                    <a:lnTo>
                      <a:pt x="43" y="146"/>
                    </a:lnTo>
                    <a:lnTo>
                      <a:pt x="36" y="146"/>
                    </a:lnTo>
                    <a:lnTo>
                      <a:pt x="31" y="144"/>
                    </a:lnTo>
                    <a:lnTo>
                      <a:pt x="27" y="142"/>
                    </a:lnTo>
                    <a:lnTo>
                      <a:pt x="23" y="139"/>
                    </a:lnTo>
                    <a:lnTo>
                      <a:pt x="21" y="136"/>
                    </a:lnTo>
                    <a:lnTo>
                      <a:pt x="20" y="131"/>
                    </a:lnTo>
                    <a:lnTo>
                      <a:pt x="18" y="127"/>
                    </a:lnTo>
                    <a:lnTo>
                      <a:pt x="18" y="122"/>
                    </a:lnTo>
                    <a:lnTo>
                      <a:pt x="18" y="41"/>
                    </a:lnTo>
                    <a:lnTo>
                      <a:pt x="0" y="41"/>
                    </a:lnTo>
                    <a:lnTo>
                      <a:pt x="0" y="37"/>
                    </a:lnTo>
                    <a:lnTo>
                      <a:pt x="9" y="29"/>
                    </a:lnTo>
                    <a:lnTo>
                      <a:pt x="18" y="22"/>
                    </a:lnTo>
                    <a:lnTo>
                      <a:pt x="26" y="13"/>
                    </a:lnTo>
                    <a:lnTo>
                      <a:pt x="35" y="0"/>
                    </a:lnTo>
                    <a:lnTo>
                      <a:pt x="39" y="0"/>
                    </a:lnTo>
                    <a:lnTo>
                      <a:pt x="39" y="26"/>
                    </a:lnTo>
                    <a:lnTo>
                      <a:pt x="78" y="26"/>
                    </a:lnTo>
                    <a:lnTo>
                      <a:pt x="78" y="41"/>
                    </a:lnTo>
                    <a:lnTo>
                      <a:pt x="39" y="41"/>
                    </a:lnTo>
                    <a:lnTo>
                      <a:pt x="39" y="10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49" name="Freeform 182"/>
              <p:cNvSpPr>
                <a:spLocks noEditPoints="1"/>
              </p:cNvSpPr>
              <p:nvPr userDrawn="1"/>
            </p:nvSpPr>
            <p:spPr bwMode="auto">
              <a:xfrm>
                <a:off x="463" y="292"/>
                <a:ext cx="33" cy="41"/>
              </a:xfrm>
              <a:custGeom>
                <a:avLst/>
                <a:gdLst>
                  <a:gd name="T0" fmla="*/ 0 w 98"/>
                  <a:gd name="T1" fmla="*/ 0 h 124"/>
                  <a:gd name="T2" fmla="*/ 0 w 98"/>
                  <a:gd name="T3" fmla="*/ 0 h 124"/>
                  <a:gd name="T4" fmla="*/ 0 w 98"/>
                  <a:gd name="T5" fmla="*/ 0 h 124"/>
                  <a:gd name="T6" fmla="*/ 0 w 98"/>
                  <a:gd name="T7" fmla="*/ 0 h 124"/>
                  <a:gd name="T8" fmla="*/ 0 w 98"/>
                  <a:gd name="T9" fmla="*/ 0 h 124"/>
                  <a:gd name="T10" fmla="*/ 0 w 98"/>
                  <a:gd name="T11" fmla="*/ 0 h 124"/>
                  <a:gd name="T12" fmla="*/ 0 w 98"/>
                  <a:gd name="T13" fmla="*/ 0 h 124"/>
                  <a:gd name="T14" fmla="*/ 0 w 98"/>
                  <a:gd name="T15" fmla="*/ 0 h 124"/>
                  <a:gd name="T16" fmla="*/ 0 w 98"/>
                  <a:gd name="T17" fmla="*/ 0 h 124"/>
                  <a:gd name="T18" fmla="*/ 0 w 98"/>
                  <a:gd name="T19" fmla="*/ 0 h 124"/>
                  <a:gd name="T20" fmla="*/ 0 w 98"/>
                  <a:gd name="T21" fmla="*/ 0 h 124"/>
                  <a:gd name="T22" fmla="*/ 0 w 98"/>
                  <a:gd name="T23" fmla="*/ 0 h 124"/>
                  <a:gd name="T24" fmla="*/ 0 w 98"/>
                  <a:gd name="T25" fmla="*/ 0 h 124"/>
                  <a:gd name="T26" fmla="*/ 0 w 98"/>
                  <a:gd name="T27" fmla="*/ 0 h 124"/>
                  <a:gd name="T28" fmla="*/ 0 w 98"/>
                  <a:gd name="T29" fmla="*/ 0 h 124"/>
                  <a:gd name="T30" fmla="*/ 0 w 98"/>
                  <a:gd name="T31" fmla="*/ 0 h 124"/>
                  <a:gd name="T32" fmla="*/ 0 w 98"/>
                  <a:gd name="T33" fmla="*/ 0 h 124"/>
                  <a:gd name="T34" fmla="*/ 0 w 98"/>
                  <a:gd name="T35" fmla="*/ 0 h 124"/>
                  <a:gd name="T36" fmla="*/ 0 w 98"/>
                  <a:gd name="T37" fmla="*/ 0 h 124"/>
                  <a:gd name="T38" fmla="*/ 0 w 98"/>
                  <a:gd name="T39" fmla="*/ 0 h 124"/>
                  <a:gd name="T40" fmla="*/ 0 w 98"/>
                  <a:gd name="T41" fmla="*/ 0 h 124"/>
                  <a:gd name="T42" fmla="*/ 0 w 98"/>
                  <a:gd name="T43" fmla="*/ 0 h 124"/>
                  <a:gd name="T44" fmla="*/ 0 w 98"/>
                  <a:gd name="T45" fmla="*/ 0 h 124"/>
                  <a:gd name="T46" fmla="*/ 0 w 98"/>
                  <a:gd name="T47" fmla="*/ 0 h 124"/>
                  <a:gd name="T48" fmla="*/ 0 w 98"/>
                  <a:gd name="T49" fmla="*/ 0 h 124"/>
                  <a:gd name="T50" fmla="*/ 0 w 98"/>
                  <a:gd name="T51" fmla="*/ 0 h 124"/>
                  <a:gd name="T52" fmla="*/ 0 w 98"/>
                  <a:gd name="T53" fmla="*/ 0 h 124"/>
                  <a:gd name="T54" fmla="*/ 0 w 98"/>
                  <a:gd name="T55" fmla="*/ 0 h 124"/>
                  <a:gd name="T56" fmla="*/ 0 w 98"/>
                  <a:gd name="T57" fmla="*/ 0 h 124"/>
                  <a:gd name="T58" fmla="*/ 0 w 98"/>
                  <a:gd name="T59" fmla="*/ 0 h 124"/>
                  <a:gd name="T60" fmla="*/ 0 w 98"/>
                  <a:gd name="T61" fmla="*/ 0 h 124"/>
                  <a:gd name="T62" fmla="*/ 0 w 98"/>
                  <a:gd name="T63" fmla="*/ 0 h 124"/>
                  <a:gd name="T64" fmla="*/ 0 w 98"/>
                  <a:gd name="T65" fmla="*/ 0 h 124"/>
                  <a:gd name="T66" fmla="*/ 0 w 98"/>
                  <a:gd name="T67" fmla="*/ 0 h 124"/>
                  <a:gd name="T68" fmla="*/ 0 w 98"/>
                  <a:gd name="T69" fmla="*/ 0 h 124"/>
                  <a:gd name="T70" fmla="*/ 0 w 98"/>
                  <a:gd name="T71" fmla="*/ 0 h 124"/>
                  <a:gd name="T72" fmla="*/ 0 w 98"/>
                  <a:gd name="T73" fmla="*/ 0 h 124"/>
                  <a:gd name="T74" fmla="*/ 0 w 98"/>
                  <a:gd name="T75" fmla="*/ 0 h 124"/>
                  <a:gd name="T76" fmla="*/ 0 w 98"/>
                  <a:gd name="T77" fmla="*/ 0 h 124"/>
                  <a:gd name="T78" fmla="*/ 0 w 98"/>
                  <a:gd name="T79" fmla="*/ 0 h 124"/>
                  <a:gd name="T80" fmla="*/ 0 w 98"/>
                  <a:gd name="T81" fmla="*/ 0 h 124"/>
                  <a:gd name="T82" fmla="*/ 0 w 98"/>
                  <a:gd name="T83" fmla="*/ 0 h 124"/>
                  <a:gd name="T84" fmla="*/ 0 w 98"/>
                  <a:gd name="T85" fmla="*/ 0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8" h="124">
                    <a:moveTo>
                      <a:pt x="21" y="48"/>
                    </a:moveTo>
                    <a:lnTo>
                      <a:pt x="21" y="48"/>
                    </a:lnTo>
                    <a:lnTo>
                      <a:pt x="21" y="54"/>
                    </a:lnTo>
                    <a:lnTo>
                      <a:pt x="21" y="63"/>
                    </a:lnTo>
                    <a:lnTo>
                      <a:pt x="22" y="72"/>
                    </a:lnTo>
                    <a:lnTo>
                      <a:pt x="25" y="81"/>
                    </a:lnTo>
                    <a:lnTo>
                      <a:pt x="28" y="89"/>
                    </a:lnTo>
                    <a:lnTo>
                      <a:pt x="34" y="95"/>
                    </a:lnTo>
                    <a:lnTo>
                      <a:pt x="39" y="100"/>
                    </a:lnTo>
                    <a:lnTo>
                      <a:pt x="45" y="104"/>
                    </a:lnTo>
                    <a:lnTo>
                      <a:pt x="52" y="107"/>
                    </a:lnTo>
                    <a:lnTo>
                      <a:pt x="60" y="108"/>
                    </a:lnTo>
                    <a:lnTo>
                      <a:pt x="70" y="107"/>
                    </a:lnTo>
                    <a:lnTo>
                      <a:pt x="79" y="103"/>
                    </a:lnTo>
                    <a:lnTo>
                      <a:pt x="87" y="98"/>
                    </a:lnTo>
                    <a:lnTo>
                      <a:pt x="95" y="91"/>
                    </a:lnTo>
                    <a:lnTo>
                      <a:pt x="98" y="94"/>
                    </a:lnTo>
                    <a:lnTo>
                      <a:pt x="89" y="105"/>
                    </a:lnTo>
                    <a:lnTo>
                      <a:pt x="78" y="114"/>
                    </a:lnTo>
                    <a:lnTo>
                      <a:pt x="71" y="118"/>
                    </a:lnTo>
                    <a:lnTo>
                      <a:pt x="65" y="121"/>
                    </a:lnTo>
                    <a:lnTo>
                      <a:pt x="58" y="124"/>
                    </a:lnTo>
                    <a:lnTo>
                      <a:pt x="51" y="124"/>
                    </a:lnTo>
                    <a:lnTo>
                      <a:pt x="43" y="124"/>
                    </a:lnTo>
                    <a:lnTo>
                      <a:pt x="36" y="122"/>
                    </a:lnTo>
                    <a:lnTo>
                      <a:pt x="30" y="120"/>
                    </a:lnTo>
                    <a:lnTo>
                      <a:pt x="25" y="117"/>
                    </a:lnTo>
                    <a:lnTo>
                      <a:pt x="17" y="111"/>
                    </a:lnTo>
                    <a:lnTo>
                      <a:pt x="10" y="102"/>
                    </a:lnTo>
                    <a:lnTo>
                      <a:pt x="5" y="92"/>
                    </a:lnTo>
                    <a:lnTo>
                      <a:pt x="3" y="83"/>
                    </a:lnTo>
                    <a:lnTo>
                      <a:pt x="1" y="74"/>
                    </a:lnTo>
                    <a:lnTo>
                      <a:pt x="0" y="67"/>
                    </a:lnTo>
                    <a:lnTo>
                      <a:pt x="1" y="57"/>
                    </a:lnTo>
                    <a:lnTo>
                      <a:pt x="3" y="50"/>
                    </a:lnTo>
                    <a:lnTo>
                      <a:pt x="4" y="42"/>
                    </a:lnTo>
                    <a:lnTo>
                      <a:pt x="6" y="35"/>
                    </a:lnTo>
                    <a:lnTo>
                      <a:pt x="13" y="24"/>
                    </a:lnTo>
                    <a:lnTo>
                      <a:pt x="19" y="15"/>
                    </a:lnTo>
                    <a:lnTo>
                      <a:pt x="28" y="8"/>
                    </a:lnTo>
                    <a:lnTo>
                      <a:pt x="38" y="4"/>
                    </a:lnTo>
                    <a:lnTo>
                      <a:pt x="45" y="2"/>
                    </a:lnTo>
                    <a:lnTo>
                      <a:pt x="53" y="0"/>
                    </a:lnTo>
                    <a:lnTo>
                      <a:pt x="61" y="2"/>
                    </a:lnTo>
                    <a:lnTo>
                      <a:pt x="69" y="3"/>
                    </a:lnTo>
                    <a:lnTo>
                      <a:pt x="76" y="7"/>
                    </a:lnTo>
                    <a:lnTo>
                      <a:pt x="83" y="11"/>
                    </a:lnTo>
                    <a:lnTo>
                      <a:pt x="89" y="16"/>
                    </a:lnTo>
                    <a:lnTo>
                      <a:pt x="93" y="24"/>
                    </a:lnTo>
                    <a:lnTo>
                      <a:pt x="96" y="32"/>
                    </a:lnTo>
                    <a:lnTo>
                      <a:pt x="97" y="42"/>
                    </a:lnTo>
                    <a:lnTo>
                      <a:pt x="97" y="46"/>
                    </a:lnTo>
                    <a:lnTo>
                      <a:pt x="95" y="48"/>
                    </a:lnTo>
                    <a:lnTo>
                      <a:pt x="21" y="48"/>
                    </a:lnTo>
                    <a:close/>
                    <a:moveTo>
                      <a:pt x="67" y="39"/>
                    </a:moveTo>
                    <a:lnTo>
                      <a:pt x="67" y="39"/>
                    </a:lnTo>
                    <a:lnTo>
                      <a:pt x="71" y="39"/>
                    </a:lnTo>
                    <a:lnTo>
                      <a:pt x="74" y="38"/>
                    </a:lnTo>
                    <a:lnTo>
                      <a:pt x="75" y="35"/>
                    </a:lnTo>
                    <a:lnTo>
                      <a:pt x="75" y="33"/>
                    </a:lnTo>
                    <a:lnTo>
                      <a:pt x="74" y="28"/>
                    </a:lnTo>
                    <a:lnTo>
                      <a:pt x="74" y="24"/>
                    </a:lnTo>
                    <a:lnTo>
                      <a:pt x="71" y="20"/>
                    </a:lnTo>
                    <a:lnTo>
                      <a:pt x="69" y="16"/>
                    </a:lnTo>
                    <a:lnTo>
                      <a:pt x="66" y="13"/>
                    </a:lnTo>
                    <a:lnTo>
                      <a:pt x="62" y="11"/>
                    </a:lnTo>
                    <a:lnTo>
                      <a:pt x="57" y="10"/>
                    </a:lnTo>
                    <a:lnTo>
                      <a:pt x="52" y="10"/>
                    </a:lnTo>
                    <a:lnTo>
                      <a:pt x="47" y="10"/>
                    </a:lnTo>
                    <a:lnTo>
                      <a:pt x="41" y="11"/>
                    </a:lnTo>
                    <a:lnTo>
                      <a:pt x="36" y="13"/>
                    </a:lnTo>
                    <a:lnTo>
                      <a:pt x="32" y="17"/>
                    </a:lnTo>
                    <a:lnTo>
                      <a:pt x="28" y="21"/>
                    </a:lnTo>
                    <a:lnTo>
                      <a:pt x="26" y="26"/>
                    </a:lnTo>
                    <a:lnTo>
                      <a:pt x="23" y="33"/>
                    </a:lnTo>
                    <a:lnTo>
                      <a:pt x="22" y="39"/>
                    </a:lnTo>
                    <a:lnTo>
                      <a:pt x="67" y="3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50" name="Freeform 183"/>
              <p:cNvSpPr/>
              <p:nvPr userDrawn="1"/>
            </p:nvSpPr>
            <p:spPr bwMode="auto">
              <a:xfrm>
                <a:off x="501" y="292"/>
                <a:ext cx="29" cy="40"/>
              </a:xfrm>
              <a:custGeom>
                <a:avLst/>
                <a:gdLst>
                  <a:gd name="T0" fmla="*/ 0 w 89"/>
                  <a:gd name="T1" fmla="*/ 0 h 120"/>
                  <a:gd name="T2" fmla="*/ 0 w 89"/>
                  <a:gd name="T3" fmla="*/ 0 h 120"/>
                  <a:gd name="T4" fmla="*/ 0 w 89"/>
                  <a:gd name="T5" fmla="*/ 0 h 120"/>
                  <a:gd name="T6" fmla="*/ 0 w 89"/>
                  <a:gd name="T7" fmla="*/ 0 h 120"/>
                  <a:gd name="T8" fmla="*/ 0 w 89"/>
                  <a:gd name="T9" fmla="*/ 0 h 120"/>
                  <a:gd name="T10" fmla="*/ 0 w 89"/>
                  <a:gd name="T11" fmla="*/ 0 h 120"/>
                  <a:gd name="T12" fmla="*/ 0 w 89"/>
                  <a:gd name="T13" fmla="*/ 0 h 120"/>
                  <a:gd name="T14" fmla="*/ 0 w 89"/>
                  <a:gd name="T15" fmla="*/ 0 h 120"/>
                  <a:gd name="T16" fmla="*/ 0 w 89"/>
                  <a:gd name="T17" fmla="*/ 0 h 120"/>
                  <a:gd name="T18" fmla="*/ 0 w 89"/>
                  <a:gd name="T19" fmla="*/ 0 h 120"/>
                  <a:gd name="T20" fmla="*/ 0 w 89"/>
                  <a:gd name="T21" fmla="*/ 0 h 120"/>
                  <a:gd name="T22" fmla="*/ 0 w 89"/>
                  <a:gd name="T23" fmla="*/ 0 h 120"/>
                  <a:gd name="T24" fmla="*/ 0 w 89"/>
                  <a:gd name="T25" fmla="*/ 0 h 120"/>
                  <a:gd name="T26" fmla="*/ 0 w 89"/>
                  <a:gd name="T27" fmla="*/ 0 h 120"/>
                  <a:gd name="T28" fmla="*/ 0 w 89"/>
                  <a:gd name="T29" fmla="*/ 0 h 120"/>
                  <a:gd name="T30" fmla="*/ 0 w 89"/>
                  <a:gd name="T31" fmla="*/ 0 h 120"/>
                  <a:gd name="T32" fmla="*/ 0 w 89"/>
                  <a:gd name="T33" fmla="*/ 0 h 120"/>
                  <a:gd name="T34" fmla="*/ 0 w 89"/>
                  <a:gd name="T35" fmla="*/ 0 h 120"/>
                  <a:gd name="T36" fmla="*/ 0 w 89"/>
                  <a:gd name="T37" fmla="*/ 0 h 120"/>
                  <a:gd name="T38" fmla="*/ 0 w 89"/>
                  <a:gd name="T39" fmla="*/ 0 h 120"/>
                  <a:gd name="T40" fmla="*/ 0 w 89"/>
                  <a:gd name="T41" fmla="*/ 0 h 120"/>
                  <a:gd name="T42" fmla="*/ 0 w 89"/>
                  <a:gd name="T43" fmla="*/ 0 h 120"/>
                  <a:gd name="T44" fmla="*/ 0 w 89"/>
                  <a:gd name="T45" fmla="*/ 0 h 120"/>
                  <a:gd name="T46" fmla="*/ 0 w 89"/>
                  <a:gd name="T47" fmla="*/ 0 h 120"/>
                  <a:gd name="T48" fmla="*/ 0 w 89"/>
                  <a:gd name="T49" fmla="*/ 0 h 120"/>
                  <a:gd name="T50" fmla="*/ 0 w 89"/>
                  <a:gd name="T51" fmla="*/ 0 h 120"/>
                  <a:gd name="T52" fmla="*/ 0 w 89"/>
                  <a:gd name="T53" fmla="*/ 0 h 120"/>
                  <a:gd name="T54" fmla="*/ 0 w 89"/>
                  <a:gd name="T55" fmla="*/ 0 h 120"/>
                  <a:gd name="T56" fmla="*/ 0 w 89"/>
                  <a:gd name="T57" fmla="*/ 0 h 120"/>
                  <a:gd name="T58" fmla="*/ 0 w 89"/>
                  <a:gd name="T59" fmla="*/ 0 h 120"/>
                  <a:gd name="T60" fmla="*/ 0 w 89"/>
                  <a:gd name="T61" fmla="*/ 0 h 120"/>
                  <a:gd name="T62" fmla="*/ 0 w 89"/>
                  <a:gd name="T63" fmla="*/ 0 h 1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9" h="120">
                    <a:moveTo>
                      <a:pt x="0" y="113"/>
                    </a:moveTo>
                    <a:lnTo>
                      <a:pt x="8" y="113"/>
                    </a:lnTo>
                    <a:lnTo>
                      <a:pt x="13" y="113"/>
                    </a:lnTo>
                    <a:lnTo>
                      <a:pt x="17" y="112"/>
                    </a:lnTo>
                    <a:lnTo>
                      <a:pt x="19" y="109"/>
                    </a:lnTo>
                    <a:lnTo>
                      <a:pt x="19" y="104"/>
                    </a:lnTo>
                    <a:lnTo>
                      <a:pt x="19" y="32"/>
                    </a:lnTo>
                    <a:lnTo>
                      <a:pt x="19" y="29"/>
                    </a:lnTo>
                    <a:lnTo>
                      <a:pt x="18" y="26"/>
                    </a:lnTo>
                    <a:lnTo>
                      <a:pt x="14" y="22"/>
                    </a:lnTo>
                    <a:lnTo>
                      <a:pt x="6" y="20"/>
                    </a:lnTo>
                    <a:lnTo>
                      <a:pt x="6" y="16"/>
                    </a:lnTo>
                    <a:lnTo>
                      <a:pt x="28" y="6"/>
                    </a:lnTo>
                    <a:lnTo>
                      <a:pt x="37" y="0"/>
                    </a:lnTo>
                    <a:lnTo>
                      <a:pt x="40" y="2"/>
                    </a:lnTo>
                    <a:lnTo>
                      <a:pt x="40" y="4"/>
                    </a:lnTo>
                    <a:lnTo>
                      <a:pt x="40" y="28"/>
                    </a:lnTo>
                    <a:lnTo>
                      <a:pt x="41" y="28"/>
                    </a:lnTo>
                    <a:lnTo>
                      <a:pt x="46" y="19"/>
                    </a:lnTo>
                    <a:lnTo>
                      <a:pt x="54" y="11"/>
                    </a:lnTo>
                    <a:lnTo>
                      <a:pt x="58" y="7"/>
                    </a:lnTo>
                    <a:lnTo>
                      <a:pt x="63" y="3"/>
                    </a:lnTo>
                    <a:lnTo>
                      <a:pt x="68" y="2"/>
                    </a:lnTo>
                    <a:lnTo>
                      <a:pt x="74" y="0"/>
                    </a:lnTo>
                    <a:lnTo>
                      <a:pt x="79" y="2"/>
                    </a:lnTo>
                    <a:lnTo>
                      <a:pt x="84" y="4"/>
                    </a:lnTo>
                    <a:lnTo>
                      <a:pt x="88" y="8"/>
                    </a:lnTo>
                    <a:lnTo>
                      <a:pt x="89" y="11"/>
                    </a:lnTo>
                    <a:lnTo>
                      <a:pt x="89" y="15"/>
                    </a:lnTo>
                    <a:lnTo>
                      <a:pt x="88" y="20"/>
                    </a:lnTo>
                    <a:lnTo>
                      <a:pt x="85" y="24"/>
                    </a:lnTo>
                    <a:lnTo>
                      <a:pt x="81" y="26"/>
                    </a:lnTo>
                    <a:lnTo>
                      <a:pt x="76" y="28"/>
                    </a:lnTo>
                    <a:lnTo>
                      <a:pt x="72" y="26"/>
                    </a:lnTo>
                    <a:lnTo>
                      <a:pt x="68" y="25"/>
                    </a:lnTo>
                    <a:lnTo>
                      <a:pt x="65" y="22"/>
                    </a:lnTo>
                    <a:lnTo>
                      <a:pt x="59" y="21"/>
                    </a:lnTo>
                    <a:lnTo>
                      <a:pt x="54" y="22"/>
                    </a:lnTo>
                    <a:lnTo>
                      <a:pt x="48" y="26"/>
                    </a:lnTo>
                    <a:lnTo>
                      <a:pt x="45" y="29"/>
                    </a:lnTo>
                    <a:lnTo>
                      <a:pt x="43" y="33"/>
                    </a:lnTo>
                    <a:lnTo>
                      <a:pt x="41" y="38"/>
                    </a:lnTo>
                    <a:lnTo>
                      <a:pt x="40" y="43"/>
                    </a:lnTo>
                    <a:lnTo>
                      <a:pt x="40" y="104"/>
                    </a:lnTo>
                    <a:lnTo>
                      <a:pt x="41" y="109"/>
                    </a:lnTo>
                    <a:lnTo>
                      <a:pt x="44" y="112"/>
                    </a:lnTo>
                    <a:lnTo>
                      <a:pt x="48" y="113"/>
                    </a:lnTo>
                    <a:lnTo>
                      <a:pt x="53" y="113"/>
                    </a:lnTo>
                    <a:lnTo>
                      <a:pt x="67" y="113"/>
                    </a:lnTo>
                    <a:lnTo>
                      <a:pt x="67" y="120"/>
                    </a:lnTo>
                    <a:lnTo>
                      <a:pt x="31" y="120"/>
                    </a:lnTo>
                    <a:lnTo>
                      <a:pt x="0" y="120"/>
                    </a:lnTo>
                    <a:lnTo>
                      <a:pt x="0" y="11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51" name="Freeform 184"/>
              <p:cNvSpPr/>
              <p:nvPr userDrawn="1"/>
            </p:nvSpPr>
            <p:spPr bwMode="auto">
              <a:xfrm>
                <a:off x="536"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6" y="29"/>
                    </a:lnTo>
                    <a:lnTo>
                      <a:pt x="14" y="25"/>
                    </a:lnTo>
                    <a:lnTo>
                      <a:pt x="9" y="21"/>
                    </a:lnTo>
                    <a:lnTo>
                      <a:pt x="1" y="19"/>
                    </a:lnTo>
                    <a:lnTo>
                      <a:pt x="1" y="13"/>
                    </a:lnTo>
                    <a:lnTo>
                      <a:pt x="18" y="8"/>
                    </a:lnTo>
                    <a:lnTo>
                      <a:pt x="36" y="0"/>
                    </a:lnTo>
                    <a:lnTo>
                      <a:pt x="38" y="2"/>
                    </a:lnTo>
                    <a:lnTo>
                      <a:pt x="38" y="3"/>
                    </a:lnTo>
                    <a:lnTo>
                      <a:pt x="38" y="20"/>
                    </a:lnTo>
                    <a:lnTo>
                      <a:pt x="48" y="12"/>
                    </a:lnTo>
                    <a:lnTo>
                      <a:pt x="60" y="7"/>
                    </a:lnTo>
                    <a:lnTo>
                      <a:pt x="70" y="2"/>
                    </a:lnTo>
                    <a:lnTo>
                      <a:pt x="77" y="0"/>
                    </a:lnTo>
                    <a:lnTo>
                      <a:pt x="83" y="0"/>
                    </a:lnTo>
                    <a:lnTo>
                      <a:pt x="91" y="2"/>
                    </a:lnTo>
                    <a:lnTo>
                      <a:pt x="97" y="3"/>
                    </a:lnTo>
                    <a:lnTo>
                      <a:pt x="102" y="7"/>
                    </a:lnTo>
                    <a:lnTo>
                      <a:pt x="106" y="11"/>
                    </a:lnTo>
                    <a:lnTo>
                      <a:pt x="109"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2" y="120"/>
                    </a:lnTo>
                    <a:lnTo>
                      <a:pt x="75" y="120"/>
                    </a:lnTo>
                    <a:lnTo>
                      <a:pt x="75" y="113"/>
                    </a:lnTo>
                    <a:lnTo>
                      <a:pt x="79" y="113"/>
                    </a:lnTo>
                    <a:lnTo>
                      <a:pt x="84" y="113"/>
                    </a:lnTo>
                    <a:lnTo>
                      <a:pt x="88" y="112"/>
                    </a:lnTo>
                    <a:lnTo>
                      <a:pt x="91" y="109"/>
                    </a:lnTo>
                    <a:lnTo>
                      <a:pt x="92" y="104"/>
                    </a:lnTo>
                    <a:lnTo>
                      <a:pt x="92" y="37"/>
                    </a:lnTo>
                    <a:lnTo>
                      <a:pt x="92" y="32"/>
                    </a:lnTo>
                    <a:lnTo>
                      <a:pt x="91" y="28"/>
                    </a:lnTo>
                    <a:lnTo>
                      <a:pt x="88" y="24"/>
                    </a:lnTo>
                    <a:lnTo>
                      <a:pt x="86" y="20"/>
                    </a:lnTo>
                    <a:lnTo>
                      <a:pt x="82" y="17"/>
                    </a:lnTo>
                    <a:lnTo>
                      <a:pt x="78" y="16"/>
                    </a:lnTo>
                    <a:lnTo>
                      <a:pt x="67" y="15"/>
                    </a:lnTo>
                    <a:lnTo>
                      <a:pt x="61" y="16"/>
                    </a:lnTo>
                    <a:lnTo>
                      <a:pt x="53" y="19"/>
                    </a:lnTo>
                    <a:lnTo>
                      <a:pt x="38" y="28"/>
                    </a:lnTo>
                    <a:lnTo>
                      <a:pt x="38" y="104"/>
                    </a:lnTo>
                    <a:lnTo>
                      <a:pt x="39" y="109"/>
                    </a:lnTo>
                    <a:lnTo>
                      <a:pt x="42" y="112"/>
                    </a:lnTo>
                    <a:lnTo>
                      <a:pt x="45" y="113"/>
                    </a:lnTo>
                    <a:lnTo>
                      <a:pt x="51" y="113"/>
                    </a:lnTo>
                    <a:lnTo>
                      <a:pt x="56" y="113"/>
                    </a:lnTo>
                    <a:lnTo>
                      <a:pt x="56" y="120"/>
                    </a:lnTo>
                    <a:lnTo>
                      <a:pt x="27" y="120"/>
                    </a:lnTo>
                    <a:lnTo>
                      <a:pt x="0" y="120"/>
                    </a:lnTo>
                    <a:lnTo>
                      <a:pt x="0" y="113"/>
                    </a:lnTo>
                    <a:lnTo>
                      <a:pt x="4"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52" name="Freeform 185"/>
              <p:cNvSpPr>
                <a:spLocks noEditPoints="1"/>
              </p:cNvSpPr>
              <p:nvPr userDrawn="1"/>
            </p:nvSpPr>
            <p:spPr bwMode="auto">
              <a:xfrm>
                <a:off x="582" y="292"/>
                <a:ext cx="37" cy="41"/>
              </a:xfrm>
              <a:custGeom>
                <a:avLst/>
                <a:gdLst>
                  <a:gd name="T0" fmla="*/ 0 w 111"/>
                  <a:gd name="T1" fmla="*/ 0 h 124"/>
                  <a:gd name="T2" fmla="*/ 0 w 111"/>
                  <a:gd name="T3" fmla="*/ 0 h 124"/>
                  <a:gd name="T4" fmla="*/ 0 w 111"/>
                  <a:gd name="T5" fmla="*/ 0 h 124"/>
                  <a:gd name="T6" fmla="*/ 0 w 111"/>
                  <a:gd name="T7" fmla="*/ 0 h 124"/>
                  <a:gd name="T8" fmla="*/ 0 w 111"/>
                  <a:gd name="T9" fmla="*/ 0 h 124"/>
                  <a:gd name="T10" fmla="*/ 0 w 111"/>
                  <a:gd name="T11" fmla="*/ 0 h 124"/>
                  <a:gd name="T12" fmla="*/ 0 w 111"/>
                  <a:gd name="T13" fmla="*/ 0 h 124"/>
                  <a:gd name="T14" fmla="*/ 0 w 111"/>
                  <a:gd name="T15" fmla="*/ 0 h 124"/>
                  <a:gd name="T16" fmla="*/ 0 w 111"/>
                  <a:gd name="T17" fmla="*/ 0 h 124"/>
                  <a:gd name="T18" fmla="*/ 0 w 111"/>
                  <a:gd name="T19" fmla="*/ 0 h 124"/>
                  <a:gd name="T20" fmla="*/ 0 w 111"/>
                  <a:gd name="T21" fmla="*/ 0 h 124"/>
                  <a:gd name="T22" fmla="*/ 0 w 111"/>
                  <a:gd name="T23" fmla="*/ 0 h 124"/>
                  <a:gd name="T24" fmla="*/ 0 w 111"/>
                  <a:gd name="T25" fmla="*/ 0 h 124"/>
                  <a:gd name="T26" fmla="*/ 0 w 111"/>
                  <a:gd name="T27" fmla="*/ 0 h 124"/>
                  <a:gd name="T28" fmla="*/ 0 w 111"/>
                  <a:gd name="T29" fmla="*/ 0 h 124"/>
                  <a:gd name="T30" fmla="*/ 0 w 111"/>
                  <a:gd name="T31" fmla="*/ 0 h 124"/>
                  <a:gd name="T32" fmla="*/ 0 w 111"/>
                  <a:gd name="T33" fmla="*/ 0 h 124"/>
                  <a:gd name="T34" fmla="*/ 0 w 111"/>
                  <a:gd name="T35" fmla="*/ 0 h 124"/>
                  <a:gd name="T36" fmla="*/ 0 w 111"/>
                  <a:gd name="T37" fmla="*/ 0 h 124"/>
                  <a:gd name="T38" fmla="*/ 0 w 111"/>
                  <a:gd name="T39" fmla="*/ 0 h 124"/>
                  <a:gd name="T40" fmla="*/ 0 w 111"/>
                  <a:gd name="T41" fmla="*/ 0 h 124"/>
                  <a:gd name="T42" fmla="*/ 0 w 111"/>
                  <a:gd name="T43" fmla="*/ 0 h 124"/>
                  <a:gd name="T44" fmla="*/ 0 w 111"/>
                  <a:gd name="T45" fmla="*/ 0 h 124"/>
                  <a:gd name="T46" fmla="*/ 0 w 111"/>
                  <a:gd name="T47" fmla="*/ 0 h 124"/>
                  <a:gd name="T48" fmla="*/ 0 w 111"/>
                  <a:gd name="T49" fmla="*/ 0 h 124"/>
                  <a:gd name="T50" fmla="*/ 0 w 111"/>
                  <a:gd name="T51" fmla="*/ 0 h 124"/>
                  <a:gd name="T52" fmla="*/ 0 w 111"/>
                  <a:gd name="T53" fmla="*/ 0 h 124"/>
                  <a:gd name="T54" fmla="*/ 0 w 111"/>
                  <a:gd name="T55" fmla="*/ 0 h 124"/>
                  <a:gd name="T56" fmla="*/ 0 w 111"/>
                  <a:gd name="T57" fmla="*/ 0 h 124"/>
                  <a:gd name="T58" fmla="*/ 0 w 111"/>
                  <a:gd name="T59" fmla="*/ 0 h 124"/>
                  <a:gd name="T60" fmla="*/ 0 w 111"/>
                  <a:gd name="T61" fmla="*/ 0 h 124"/>
                  <a:gd name="T62" fmla="*/ 0 w 111"/>
                  <a:gd name="T63" fmla="*/ 0 h 124"/>
                  <a:gd name="T64" fmla="*/ 0 w 111"/>
                  <a:gd name="T65" fmla="*/ 0 h 124"/>
                  <a:gd name="T66" fmla="*/ 0 w 111"/>
                  <a:gd name="T67" fmla="*/ 0 h 124"/>
                  <a:gd name="T68" fmla="*/ 0 w 111"/>
                  <a:gd name="T69" fmla="*/ 0 h 124"/>
                  <a:gd name="T70" fmla="*/ 0 w 111"/>
                  <a:gd name="T71" fmla="*/ 0 h 124"/>
                  <a:gd name="T72" fmla="*/ 0 w 111"/>
                  <a:gd name="T73" fmla="*/ 0 h 124"/>
                  <a:gd name="T74" fmla="*/ 0 w 111"/>
                  <a:gd name="T75" fmla="*/ 0 h 124"/>
                  <a:gd name="T76" fmla="*/ 0 w 111"/>
                  <a:gd name="T77" fmla="*/ 0 h 124"/>
                  <a:gd name="T78" fmla="*/ 0 w 111"/>
                  <a:gd name="T79" fmla="*/ 0 h 124"/>
                  <a:gd name="T80" fmla="*/ 0 w 111"/>
                  <a:gd name="T81" fmla="*/ 0 h 124"/>
                  <a:gd name="T82" fmla="*/ 0 w 111"/>
                  <a:gd name="T83" fmla="*/ 0 h 124"/>
                  <a:gd name="T84" fmla="*/ 0 w 111"/>
                  <a:gd name="T85" fmla="*/ 0 h 124"/>
                  <a:gd name="T86" fmla="*/ 0 w 111"/>
                  <a:gd name="T87" fmla="*/ 0 h 124"/>
                  <a:gd name="T88" fmla="*/ 0 w 111"/>
                  <a:gd name="T89" fmla="*/ 0 h 124"/>
                  <a:gd name="T90" fmla="*/ 0 w 111"/>
                  <a:gd name="T91" fmla="*/ 0 h 124"/>
                  <a:gd name="T92" fmla="*/ 0 w 111"/>
                  <a:gd name="T93" fmla="*/ 0 h 124"/>
                  <a:gd name="T94" fmla="*/ 0 w 111"/>
                  <a:gd name="T95" fmla="*/ 0 h 124"/>
                  <a:gd name="T96" fmla="*/ 0 w 111"/>
                  <a:gd name="T97" fmla="*/ 0 h 124"/>
                  <a:gd name="T98" fmla="*/ 0 w 111"/>
                  <a:gd name="T99" fmla="*/ 0 h 124"/>
                  <a:gd name="T100" fmla="*/ 0 w 111"/>
                  <a:gd name="T101" fmla="*/ 0 h 124"/>
                  <a:gd name="T102" fmla="*/ 0 w 111"/>
                  <a:gd name="T103" fmla="*/ 0 h 124"/>
                  <a:gd name="T104" fmla="*/ 0 w 111"/>
                  <a:gd name="T105" fmla="*/ 0 h 124"/>
                  <a:gd name="T106" fmla="*/ 0 w 111"/>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1" h="124">
                    <a:moveTo>
                      <a:pt x="111" y="109"/>
                    </a:moveTo>
                    <a:lnTo>
                      <a:pt x="111" y="109"/>
                    </a:lnTo>
                    <a:lnTo>
                      <a:pt x="105" y="114"/>
                    </a:lnTo>
                    <a:lnTo>
                      <a:pt x="100" y="120"/>
                    </a:lnTo>
                    <a:lnTo>
                      <a:pt x="92" y="122"/>
                    </a:lnTo>
                    <a:lnTo>
                      <a:pt x="85" y="124"/>
                    </a:lnTo>
                    <a:lnTo>
                      <a:pt x="81" y="124"/>
                    </a:lnTo>
                    <a:lnTo>
                      <a:pt x="78" y="122"/>
                    </a:lnTo>
                    <a:lnTo>
                      <a:pt x="75" y="120"/>
                    </a:lnTo>
                    <a:lnTo>
                      <a:pt x="72" y="118"/>
                    </a:lnTo>
                    <a:lnTo>
                      <a:pt x="70" y="112"/>
                    </a:lnTo>
                    <a:lnTo>
                      <a:pt x="68" y="104"/>
                    </a:lnTo>
                    <a:lnTo>
                      <a:pt x="59" y="112"/>
                    </a:lnTo>
                    <a:lnTo>
                      <a:pt x="50" y="118"/>
                    </a:lnTo>
                    <a:lnTo>
                      <a:pt x="40" y="122"/>
                    </a:lnTo>
                    <a:lnTo>
                      <a:pt x="28" y="124"/>
                    </a:lnTo>
                    <a:lnTo>
                      <a:pt x="23" y="124"/>
                    </a:lnTo>
                    <a:lnTo>
                      <a:pt x="17" y="122"/>
                    </a:lnTo>
                    <a:lnTo>
                      <a:pt x="13" y="120"/>
                    </a:lnTo>
                    <a:lnTo>
                      <a:pt x="8" y="116"/>
                    </a:lnTo>
                    <a:lnTo>
                      <a:pt x="5" y="113"/>
                    </a:lnTo>
                    <a:lnTo>
                      <a:pt x="2" y="108"/>
                    </a:lnTo>
                    <a:lnTo>
                      <a:pt x="1" y="104"/>
                    </a:lnTo>
                    <a:lnTo>
                      <a:pt x="0" y="99"/>
                    </a:lnTo>
                    <a:lnTo>
                      <a:pt x="1" y="91"/>
                    </a:lnTo>
                    <a:lnTo>
                      <a:pt x="4" y="86"/>
                    </a:lnTo>
                    <a:lnTo>
                      <a:pt x="8" y="81"/>
                    </a:lnTo>
                    <a:lnTo>
                      <a:pt x="14" y="76"/>
                    </a:lnTo>
                    <a:lnTo>
                      <a:pt x="22" y="72"/>
                    </a:lnTo>
                    <a:lnTo>
                      <a:pt x="35" y="67"/>
                    </a:lnTo>
                    <a:lnTo>
                      <a:pt x="68" y="55"/>
                    </a:lnTo>
                    <a:lnTo>
                      <a:pt x="68" y="37"/>
                    </a:lnTo>
                    <a:lnTo>
                      <a:pt x="68" y="32"/>
                    </a:lnTo>
                    <a:lnTo>
                      <a:pt x="67" y="28"/>
                    </a:lnTo>
                    <a:lnTo>
                      <a:pt x="65" y="24"/>
                    </a:lnTo>
                    <a:lnTo>
                      <a:pt x="62" y="20"/>
                    </a:lnTo>
                    <a:lnTo>
                      <a:pt x="58" y="19"/>
                    </a:lnTo>
                    <a:lnTo>
                      <a:pt x="54" y="16"/>
                    </a:lnTo>
                    <a:lnTo>
                      <a:pt x="49" y="15"/>
                    </a:lnTo>
                    <a:lnTo>
                      <a:pt x="43" y="15"/>
                    </a:lnTo>
                    <a:lnTo>
                      <a:pt x="35" y="16"/>
                    </a:lnTo>
                    <a:lnTo>
                      <a:pt x="30" y="20"/>
                    </a:lnTo>
                    <a:lnTo>
                      <a:pt x="24" y="25"/>
                    </a:lnTo>
                    <a:lnTo>
                      <a:pt x="23" y="33"/>
                    </a:lnTo>
                    <a:lnTo>
                      <a:pt x="22" y="38"/>
                    </a:lnTo>
                    <a:lnTo>
                      <a:pt x="18" y="41"/>
                    </a:lnTo>
                    <a:lnTo>
                      <a:pt x="14" y="43"/>
                    </a:lnTo>
                    <a:lnTo>
                      <a:pt x="9" y="45"/>
                    </a:lnTo>
                    <a:lnTo>
                      <a:pt x="6" y="43"/>
                    </a:lnTo>
                    <a:lnTo>
                      <a:pt x="5" y="42"/>
                    </a:lnTo>
                    <a:lnTo>
                      <a:pt x="4" y="39"/>
                    </a:lnTo>
                    <a:lnTo>
                      <a:pt x="5" y="34"/>
                    </a:lnTo>
                    <a:lnTo>
                      <a:pt x="6" y="29"/>
                    </a:lnTo>
                    <a:lnTo>
                      <a:pt x="9" y="26"/>
                    </a:lnTo>
                    <a:lnTo>
                      <a:pt x="13" y="22"/>
                    </a:lnTo>
                    <a:lnTo>
                      <a:pt x="22" y="16"/>
                    </a:lnTo>
                    <a:lnTo>
                      <a:pt x="33" y="10"/>
                    </a:lnTo>
                    <a:lnTo>
                      <a:pt x="45" y="3"/>
                    </a:lnTo>
                    <a:lnTo>
                      <a:pt x="50" y="2"/>
                    </a:lnTo>
                    <a:lnTo>
                      <a:pt x="58" y="0"/>
                    </a:lnTo>
                    <a:lnTo>
                      <a:pt x="67" y="2"/>
                    </a:lnTo>
                    <a:lnTo>
                      <a:pt x="78" y="6"/>
                    </a:lnTo>
                    <a:lnTo>
                      <a:pt x="83" y="10"/>
                    </a:lnTo>
                    <a:lnTo>
                      <a:pt x="87" y="13"/>
                    </a:lnTo>
                    <a:lnTo>
                      <a:pt x="88" y="17"/>
                    </a:lnTo>
                    <a:lnTo>
                      <a:pt x="89" y="22"/>
                    </a:lnTo>
                    <a:lnTo>
                      <a:pt x="89" y="95"/>
                    </a:lnTo>
                    <a:lnTo>
                      <a:pt x="91" y="102"/>
                    </a:lnTo>
                    <a:lnTo>
                      <a:pt x="92" y="107"/>
                    </a:lnTo>
                    <a:lnTo>
                      <a:pt x="94" y="109"/>
                    </a:lnTo>
                    <a:lnTo>
                      <a:pt x="98" y="109"/>
                    </a:lnTo>
                    <a:lnTo>
                      <a:pt x="103" y="108"/>
                    </a:lnTo>
                    <a:lnTo>
                      <a:pt x="109" y="105"/>
                    </a:lnTo>
                    <a:lnTo>
                      <a:pt x="111" y="109"/>
                    </a:lnTo>
                    <a:close/>
                    <a:moveTo>
                      <a:pt x="68" y="63"/>
                    </a:moveTo>
                    <a:lnTo>
                      <a:pt x="68" y="63"/>
                    </a:lnTo>
                    <a:lnTo>
                      <a:pt x="56" y="67"/>
                    </a:lnTo>
                    <a:lnTo>
                      <a:pt x="40" y="72"/>
                    </a:lnTo>
                    <a:lnTo>
                      <a:pt x="32" y="76"/>
                    </a:lnTo>
                    <a:lnTo>
                      <a:pt x="27" y="81"/>
                    </a:lnTo>
                    <a:lnTo>
                      <a:pt x="23" y="86"/>
                    </a:lnTo>
                    <a:lnTo>
                      <a:pt x="22" y="90"/>
                    </a:lnTo>
                    <a:lnTo>
                      <a:pt x="22" y="92"/>
                    </a:lnTo>
                    <a:lnTo>
                      <a:pt x="23" y="100"/>
                    </a:lnTo>
                    <a:lnTo>
                      <a:pt x="27" y="105"/>
                    </a:lnTo>
                    <a:lnTo>
                      <a:pt x="32" y="111"/>
                    </a:lnTo>
                    <a:lnTo>
                      <a:pt x="36" y="111"/>
                    </a:lnTo>
                    <a:lnTo>
                      <a:pt x="40" y="112"/>
                    </a:lnTo>
                    <a:lnTo>
                      <a:pt x="48" y="111"/>
                    </a:lnTo>
                    <a:lnTo>
                      <a:pt x="56" y="107"/>
                    </a:lnTo>
                    <a:lnTo>
                      <a:pt x="62" y="102"/>
                    </a:lnTo>
                    <a:lnTo>
                      <a:pt x="68" y="96"/>
                    </a:lnTo>
                    <a:lnTo>
                      <a:pt x="68" y="6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53" name="Freeform 186"/>
              <p:cNvSpPr/>
              <p:nvPr userDrawn="1"/>
            </p:nvSpPr>
            <p:spPr bwMode="auto">
              <a:xfrm>
                <a:off x="624" y="284"/>
                <a:ext cx="25"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8" y="116"/>
                    </a:lnTo>
                    <a:lnTo>
                      <a:pt x="39" y="121"/>
                    </a:lnTo>
                    <a:lnTo>
                      <a:pt x="42" y="125"/>
                    </a:lnTo>
                    <a:lnTo>
                      <a:pt x="43" y="127"/>
                    </a:lnTo>
                    <a:lnTo>
                      <a:pt x="49" y="131"/>
                    </a:lnTo>
                    <a:lnTo>
                      <a:pt x="55" y="131"/>
                    </a:lnTo>
                    <a:lnTo>
                      <a:pt x="60" y="131"/>
                    </a:lnTo>
                    <a:lnTo>
                      <a:pt x="64" y="130"/>
                    </a:lnTo>
                    <a:lnTo>
                      <a:pt x="69" y="127"/>
                    </a:lnTo>
                    <a:lnTo>
                      <a:pt x="73" y="125"/>
                    </a:lnTo>
                    <a:lnTo>
                      <a:pt x="77" y="129"/>
                    </a:lnTo>
                    <a:lnTo>
                      <a:pt x="69" y="135"/>
                    </a:lnTo>
                    <a:lnTo>
                      <a:pt x="61" y="140"/>
                    </a:lnTo>
                    <a:lnTo>
                      <a:pt x="52" y="144"/>
                    </a:lnTo>
                    <a:lnTo>
                      <a:pt x="42" y="146"/>
                    </a:lnTo>
                    <a:lnTo>
                      <a:pt x="37" y="146"/>
                    </a:lnTo>
                    <a:lnTo>
                      <a:pt x="31" y="144"/>
                    </a:lnTo>
                    <a:lnTo>
                      <a:pt x="26" y="142"/>
                    </a:lnTo>
                    <a:lnTo>
                      <a:pt x="24" y="139"/>
                    </a:lnTo>
                    <a:lnTo>
                      <a:pt x="21" y="136"/>
                    </a:lnTo>
                    <a:lnTo>
                      <a:pt x="18" y="131"/>
                    </a:lnTo>
                    <a:lnTo>
                      <a:pt x="17" y="127"/>
                    </a:lnTo>
                    <a:lnTo>
                      <a:pt x="17" y="122"/>
                    </a:lnTo>
                    <a:lnTo>
                      <a:pt x="17" y="41"/>
                    </a:lnTo>
                    <a:lnTo>
                      <a:pt x="0" y="41"/>
                    </a:lnTo>
                    <a:lnTo>
                      <a:pt x="0" y="37"/>
                    </a:lnTo>
                    <a:lnTo>
                      <a:pt x="9" y="29"/>
                    </a:lnTo>
                    <a:lnTo>
                      <a:pt x="17"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54" name="Freeform 187"/>
              <p:cNvSpPr>
                <a:spLocks noEditPoints="1"/>
              </p:cNvSpPr>
              <p:nvPr userDrawn="1"/>
            </p:nvSpPr>
            <p:spPr bwMode="auto">
              <a:xfrm>
                <a:off x="656" y="270"/>
                <a:ext cx="19" cy="62"/>
              </a:xfrm>
              <a:custGeom>
                <a:avLst/>
                <a:gdLst>
                  <a:gd name="T0" fmla="*/ 0 w 57"/>
                  <a:gd name="T1" fmla="*/ 0 h 186"/>
                  <a:gd name="T2" fmla="*/ 0 w 57"/>
                  <a:gd name="T3" fmla="*/ 0 h 186"/>
                  <a:gd name="T4" fmla="*/ 0 w 57"/>
                  <a:gd name="T5" fmla="*/ 0 h 186"/>
                  <a:gd name="T6" fmla="*/ 0 w 57"/>
                  <a:gd name="T7" fmla="*/ 0 h 186"/>
                  <a:gd name="T8" fmla="*/ 0 w 57"/>
                  <a:gd name="T9" fmla="*/ 0 h 186"/>
                  <a:gd name="T10" fmla="*/ 0 w 57"/>
                  <a:gd name="T11" fmla="*/ 0 h 186"/>
                  <a:gd name="T12" fmla="*/ 0 w 57"/>
                  <a:gd name="T13" fmla="*/ 0 h 186"/>
                  <a:gd name="T14" fmla="*/ 0 w 57"/>
                  <a:gd name="T15" fmla="*/ 0 h 186"/>
                  <a:gd name="T16" fmla="*/ 0 w 57"/>
                  <a:gd name="T17" fmla="*/ 0 h 186"/>
                  <a:gd name="T18" fmla="*/ 0 w 57"/>
                  <a:gd name="T19" fmla="*/ 0 h 186"/>
                  <a:gd name="T20" fmla="*/ 0 w 57"/>
                  <a:gd name="T21" fmla="*/ 0 h 186"/>
                  <a:gd name="T22" fmla="*/ 0 w 57"/>
                  <a:gd name="T23" fmla="*/ 0 h 186"/>
                  <a:gd name="T24" fmla="*/ 0 w 57"/>
                  <a:gd name="T25" fmla="*/ 0 h 186"/>
                  <a:gd name="T26" fmla="*/ 0 w 57"/>
                  <a:gd name="T27" fmla="*/ 0 h 186"/>
                  <a:gd name="T28" fmla="*/ 0 w 57"/>
                  <a:gd name="T29" fmla="*/ 0 h 186"/>
                  <a:gd name="T30" fmla="*/ 0 w 57"/>
                  <a:gd name="T31" fmla="*/ 0 h 186"/>
                  <a:gd name="T32" fmla="*/ 0 w 57"/>
                  <a:gd name="T33" fmla="*/ 0 h 186"/>
                  <a:gd name="T34" fmla="*/ 0 w 57"/>
                  <a:gd name="T35" fmla="*/ 0 h 186"/>
                  <a:gd name="T36" fmla="*/ 0 w 57"/>
                  <a:gd name="T37" fmla="*/ 0 h 186"/>
                  <a:gd name="T38" fmla="*/ 0 w 57"/>
                  <a:gd name="T39" fmla="*/ 0 h 186"/>
                  <a:gd name="T40" fmla="*/ 0 w 57"/>
                  <a:gd name="T41" fmla="*/ 0 h 186"/>
                  <a:gd name="T42" fmla="*/ 0 w 57"/>
                  <a:gd name="T43" fmla="*/ 0 h 186"/>
                  <a:gd name="T44" fmla="*/ 0 w 57"/>
                  <a:gd name="T45" fmla="*/ 0 h 186"/>
                  <a:gd name="T46" fmla="*/ 0 w 57"/>
                  <a:gd name="T47" fmla="*/ 0 h 186"/>
                  <a:gd name="T48" fmla="*/ 0 w 57"/>
                  <a:gd name="T49" fmla="*/ 0 h 186"/>
                  <a:gd name="T50" fmla="*/ 0 w 57"/>
                  <a:gd name="T51" fmla="*/ 0 h 186"/>
                  <a:gd name="T52" fmla="*/ 0 w 57"/>
                  <a:gd name="T53" fmla="*/ 0 h 186"/>
                  <a:gd name="T54" fmla="*/ 0 w 57"/>
                  <a:gd name="T55" fmla="*/ 0 h 186"/>
                  <a:gd name="T56" fmla="*/ 0 w 57"/>
                  <a:gd name="T57" fmla="*/ 0 h 186"/>
                  <a:gd name="T58" fmla="*/ 0 w 57"/>
                  <a:gd name="T59" fmla="*/ 0 h 186"/>
                  <a:gd name="T60" fmla="*/ 0 w 57"/>
                  <a:gd name="T61" fmla="*/ 0 h 186"/>
                  <a:gd name="T62" fmla="*/ 0 w 57"/>
                  <a:gd name="T63" fmla="*/ 0 h 186"/>
                  <a:gd name="T64" fmla="*/ 0 w 57"/>
                  <a:gd name="T65" fmla="*/ 0 h 186"/>
                  <a:gd name="T66" fmla="*/ 0 w 57"/>
                  <a:gd name="T67" fmla="*/ 0 h 186"/>
                  <a:gd name="T68" fmla="*/ 0 w 57"/>
                  <a:gd name="T69" fmla="*/ 0 h 186"/>
                  <a:gd name="T70" fmla="*/ 0 w 57"/>
                  <a:gd name="T71" fmla="*/ 0 h 186"/>
                  <a:gd name="T72" fmla="*/ 0 w 57"/>
                  <a:gd name="T73" fmla="*/ 0 h 186"/>
                  <a:gd name="T74" fmla="*/ 0 w 57"/>
                  <a:gd name="T75" fmla="*/ 0 h 186"/>
                  <a:gd name="T76" fmla="*/ 0 w 57"/>
                  <a:gd name="T77" fmla="*/ 0 h 186"/>
                  <a:gd name="T78" fmla="*/ 0 w 57"/>
                  <a:gd name="T79" fmla="*/ 0 h 186"/>
                  <a:gd name="T80" fmla="*/ 0 w 57"/>
                  <a:gd name="T81" fmla="*/ 0 h 186"/>
                  <a:gd name="T82" fmla="*/ 0 w 57"/>
                  <a:gd name="T83" fmla="*/ 0 h 186"/>
                  <a:gd name="T84" fmla="*/ 0 w 57"/>
                  <a:gd name="T85" fmla="*/ 0 h 186"/>
                  <a:gd name="T86" fmla="*/ 0 w 57"/>
                  <a:gd name="T87" fmla="*/ 0 h 186"/>
                  <a:gd name="T88" fmla="*/ 0 w 57"/>
                  <a:gd name="T89" fmla="*/ 0 h 186"/>
                  <a:gd name="T90" fmla="*/ 0 w 57"/>
                  <a:gd name="T91" fmla="*/ 0 h 186"/>
                  <a:gd name="T92" fmla="*/ 0 w 57"/>
                  <a:gd name="T93" fmla="*/ 0 h 186"/>
                  <a:gd name="T94" fmla="*/ 0 w 57"/>
                  <a:gd name="T95" fmla="*/ 0 h 186"/>
                  <a:gd name="T96" fmla="*/ 0 w 57"/>
                  <a:gd name="T97" fmla="*/ 0 h 186"/>
                  <a:gd name="T98" fmla="*/ 0 w 57"/>
                  <a:gd name="T99" fmla="*/ 0 h 186"/>
                  <a:gd name="T100" fmla="*/ 0 w 57"/>
                  <a:gd name="T101" fmla="*/ 0 h 186"/>
                  <a:gd name="T102" fmla="*/ 0 w 57"/>
                  <a:gd name="T103" fmla="*/ 0 h 186"/>
                  <a:gd name="T104" fmla="*/ 0 w 57"/>
                  <a:gd name="T105" fmla="*/ 0 h 186"/>
                  <a:gd name="T106" fmla="*/ 0 w 57"/>
                  <a:gd name="T107" fmla="*/ 0 h 186"/>
                  <a:gd name="T108" fmla="*/ 0 w 57"/>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7" h="186">
                    <a:moveTo>
                      <a:pt x="0" y="179"/>
                    </a:moveTo>
                    <a:lnTo>
                      <a:pt x="6" y="179"/>
                    </a:lnTo>
                    <a:lnTo>
                      <a:pt x="11" y="179"/>
                    </a:lnTo>
                    <a:lnTo>
                      <a:pt x="15" y="178"/>
                    </a:lnTo>
                    <a:lnTo>
                      <a:pt x="17" y="175"/>
                    </a:lnTo>
                    <a:lnTo>
                      <a:pt x="19" y="170"/>
                    </a:lnTo>
                    <a:lnTo>
                      <a:pt x="19" y="100"/>
                    </a:lnTo>
                    <a:lnTo>
                      <a:pt x="17" y="92"/>
                    </a:lnTo>
                    <a:lnTo>
                      <a:pt x="16" y="88"/>
                    </a:lnTo>
                    <a:lnTo>
                      <a:pt x="11" y="85"/>
                    </a:lnTo>
                    <a:lnTo>
                      <a:pt x="4" y="82"/>
                    </a:lnTo>
                    <a:lnTo>
                      <a:pt x="4" y="77"/>
                    </a:lnTo>
                    <a:lnTo>
                      <a:pt x="33" y="68"/>
                    </a:lnTo>
                    <a:lnTo>
                      <a:pt x="38" y="66"/>
                    </a:lnTo>
                    <a:lnTo>
                      <a:pt x="39" y="68"/>
                    </a:lnTo>
                    <a:lnTo>
                      <a:pt x="39" y="70"/>
                    </a:lnTo>
                    <a:lnTo>
                      <a:pt x="39" y="170"/>
                    </a:lnTo>
                    <a:lnTo>
                      <a:pt x="41" y="175"/>
                    </a:lnTo>
                    <a:lnTo>
                      <a:pt x="43" y="178"/>
                    </a:lnTo>
                    <a:lnTo>
                      <a:pt x="47" y="179"/>
                    </a:lnTo>
                    <a:lnTo>
                      <a:pt x="52" y="179"/>
                    </a:lnTo>
                    <a:lnTo>
                      <a:pt x="57" y="179"/>
                    </a:lnTo>
                    <a:lnTo>
                      <a:pt x="57" y="186"/>
                    </a:lnTo>
                    <a:lnTo>
                      <a:pt x="29" y="186"/>
                    </a:lnTo>
                    <a:lnTo>
                      <a:pt x="0" y="186"/>
                    </a:lnTo>
                    <a:lnTo>
                      <a:pt x="0" y="179"/>
                    </a:lnTo>
                    <a:close/>
                    <a:moveTo>
                      <a:pt x="29" y="26"/>
                    </a:moveTo>
                    <a:lnTo>
                      <a:pt x="29" y="26"/>
                    </a:lnTo>
                    <a:lnTo>
                      <a:pt x="24" y="25"/>
                    </a:lnTo>
                    <a:lnTo>
                      <a:pt x="20" y="22"/>
                    </a:lnTo>
                    <a:lnTo>
                      <a:pt x="17" y="19"/>
                    </a:lnTo>
                    <a:lnTo>
                      <a:pt x="16" y="13"/>
                    </a:lnTo>
                    <a:lnTo>
                      <a:pt x="17" y="8"/>
                    </a:lnTo>
                    <a:lnTo>
                      <a:pt x="20" y="4"/>
                    </a:lnTo>
                    <a:lnTo>
                      <a:pt x="24" y="2"/>
                    </a:lnTo>
                    <a:lnTo>
                      <a:pt x="29" y="0"/>
                    </a:lnTo>
                    <a:lnTo>
                      <a:pt x="34" y="2"/>
                    </a:lnTo>
                    <a:lnTo>
                      <a:pt x="38" y="4"/>
                    </a:lnTo>
                    <a:lnTo>
                      <a:pt x="41" y="8"/>
                    </a:lnTo>
                    <a:lnTo>
                      <a:pt x="42" y="13"/>
                    </a:lnTo>
                    <a:lnTo>
                      <a:pt x="41" y="19"/>
                    </a:lnTo>
                    <a:lnTo>
                      <a:pt x="38" y="22"/>
                    </a:lnTo>
                    <a:lnTo>
                      <a:pt x="34" y="25"/>
                    </a:lnTo>
                    <a:lnTo>
                      <a:pt x="29" y="2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55" name="Freeform 188"/>
              <p:cNvSpPr/>
              <p:nvPr userDrawn="1"/>
            </p:nvSpPr>
            <p:spPr bwMode="auto">
              <a:xfrm>
                <a:off x="656" y="292"/>
                <a:ext cx="19" cy="40"/>
              </a:xfrm>
              <a:custGeom>
                <a:avLst/>
                <a:gdLst>
                  <a:gd name="T0" fmla="*/ 0 w 57"/>
                  <a:gd name="T1" fmla="*/ 0 h 120"/>
                  <a:gd name="T2" fmla="*/ 0 w 57"/>
                  <a:gd name="T3" fmla="*/ 0 h 120"/>
                  <a:gd name="T4" fmla="*/ 0 w 57"/>
                  <a:gd name="T5" fmla="*/ 0 h 120"/>
                  <a:gd name="T6" fmla="*/ 0 w 57"/>
                  <a:gd name="T7" fmla="*/ 0 h 120"/>
                  <a:gd name="T8" fmla="*/ 0 w 57"/>
                  <a:gd name="T9" fmla="*/ 0 h 120"/>
                  <a:gd name="T10" fmla="*/ 0 w 57"/>
                  <a:gd name="T11" fmla="*/ 0 h 120"/>
                  <a:gd name="T12" fmla="*/ 0 w 57"/>
                  <a:gd name="T13" fmla="*/ 0 h 120"/>
                  <a:gd name="T14" fmla="*/ 0 w 57"/>
                  <a:gd name="T15" fmla="*/ 0 h 120"/>
                  <a:gd name="T16" fmla="*/ 0 w 57"/>
                  <a:gd name="T17" fmla="*/ 0 h 120"/>
                  <a:gd name="T18" fmla="*/ 0 w 57"/>
                  <a:gd name="T19" fmla="*/ 0 h 120"/>
                  <a:gd name="T20" fmla="*/ 0 w 57"/>
                  <a:gd name="T21" fmla="*/ 0 h 120"/>
                  <a:gd name="T22" fmla="*/ 0 w 57"/>
                  <a:gd name="T23" fmla="*/ 0 h 120"/>
                  <a:gd name="T24" fmla="*/ 0 w 57"/>
                  <a:gd name="T25" fmla="*/ 0 h 120"/>
                  <a:gd name="T26" fmla="*/ 0 w 57"/>
                  <a:gd name="T27" fmla="*/ 0 h 120"/>
                  <a:gd name="T28" fmla="*/ 0 w 57"/>
                  <a:gd name="T29" fmla="*/ 0 h 120"/>
                  <a:gd name="T30" fmla="*/ 0 w 57"/>
                  <a:gd name="T31" fmla="*/ 0 h 120"/>
                  <a:gd name="T32" fmla="*/ 0 w 57"/>
                  <a:gd name="T33" fmla="*/ 0 h 120"/>
                  <a:gd name="T34" fmla="*/ 0 w 57"/>
                  <a:gd name="T35" fmla="*/ 0 h 120"/>
                  <a:gd name="T36" fmla="*/ 0 w 57"/>
                  <a:gd name="T37" fmla="*/ 0 h 120"/>
                  <a:gd name="T38" fmla="*/ 0 w 57"/>
                  <a:gd name="T39" fmla="*/ 0 h 120"/>
                  <a:gd name="T40" fmla="*/ 0 w 57"/>
                  <a:gd name="T41" fmla="*/ 0 h 120"/>
                  <a:gd name="T42" fmla="*/ 0 w 57"/>
                  <a:gd name="T43" fmla="*/ 0 h 120"/>
                  <a:gd name="T44" fmla="*/ 0 w 57"/>
                  <a:gd name="T45" fmla="*/ 0 h 120"/>
                  <a:gd name="T46" fmla="*/ 0 w 57"/>
                  <a:gd name="T47" fmla="*/ 0 h 120"/>
                  <a:gd name="T48" fmla="*/ 0 w 57"/>
                  <a:gd name="T49" fmla="*/ 0 h 120"/>
                  <a:gd name="T50" fmla="*/ 0 w 57"/>
                  <a:gd name="T51" fmla="*/ 0 h 120"/>
                  <a:gd name="T52" fmla="*/ 0 w 57"/>
                  <a:gd name="T53" fmla="*/ 0 h 120"/>
                  <a:gd name="T54" fmla="*/ 0 w 57"/>
                  <a:gd name="T55" fmla="*/ 0 h 120"/>
                  <a:gd name="T56" fmla="*/ 0 w 57"/>
                  <a:gd name="T57" fmla="*/ 0 h 120"/>
                  <a:gd name="T58" fmla="*/ 0 w 57"/>
                  <a:gd name="T59" fmla="*/ 0 h 120"/>
                  <a:gd name="T60" fmla="*/ 0 w 57"/>
                  <a:gd name="T61" fmla="*/ 0 h 120"/>
                  <a:gd name="T62" fmla="*/ 0 w 57"/>
                  <a:gd name="T63" fmla="*/ 0 h 120"/>
                  <a:gd name="T64" fmla="*/ 0 w 57"/>
                  <a:gd name="T65" fmla="*/ 0 h 120"/>
                  <a:gd name="T66" fmla="*/ 0 w 57"/>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7" h="120">
                    <a:moveTo>
                      <a:pt x="0" y="113"/>
                    </a:moveTo>
                    <a:lnTo>
                      <a:pt x="6" y="113"/>
                    </a:lnTo>
                    <a:lnTo>
                      <a:pt x="11" y="113"/>
                    </a:lnTo>
                    <a:lnTo>
                      <a:pt x="15" y="112"/>
                    </a:lnTo>
                    <a:lnTo>
                      <a:pt x="17" y="109"/>
                    </a:lnTo>
                    <a:lnTo>
                      <a:pt x="19" y="104"/>
                    </a:lnTo>
                    <a:lnTo>
                      <a:pt x="19" y="34"/>
                    </a:lnTo>
                    <a:lnTo>
                      <a:pt x="17" y="26"/>
                    </a:lnTo>
                    <a:lnTo>
                      <a:pt x="16" y="22"/>
                    </a:lnTo>
                    <a:lnTo>
                      <a:pt x="11" y="19"/>
                    </a:lnTo>
                    <a:lnTo>
                      <a:pt x="4" y="16"/>
                    </a:lnTo>
                    <a:lnTo>
                      <a:pt x="4" y="11"/>
                    </a:lnTo>
                    <a:lnTo>
                      <a:pt x="33" y="2"/>
                    </a:lnTo>
                    <a:lnTo>
                      <a:pt x="38" y="0"/>
                    </a:lnTo>
                    <a:lnTo>
                      <a:pt x="39" y="2"/>
                    </a:lnTo>
                    <a:lnTo>
                      <a:pt x="39" y="4"/>
                    </a:lnTo>
                    <a:lnTo>
                      <a:pt x="39" y="104"/>
                    </a:lnTo>
                    <a:lnTo>
                      <a:pt x="41" y="109"/>
                    </a:lnTo>
                    <a:lnTo>
                      <a:pt x="43" y="112"/>
                    </a:lnTo>
                    <a:lnTo>
                      <a:pt x="47" y="113"/>
                    </a:lnTo>
                    <a:lnTo>
                      <a:pt x="52" y="113"/>
                    </a:lnTo>
                    <a:lnTo>
                      <a:pt x="57" y="113"/>
                    </a:lnTo>
                    <a:lnTo>
                      <a:pt x="57" y="120"/>
                    </a:lnTo>
                    <a:lnTo>
                      <a:pt x="29"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56" name="Freeform 189"/>
              <p:cNvSpPr/>
              <p:nvPr userDrawn="1"/>
            </p:nvSpPr>
            <p:spPr bwMode="auto">
              <a:xfrm>
                <a:off x="661" y="270"/>
                <a:ext cx="9" cy="8"/>
              </a:xfrm>
              <a:custGeom>
                <a:avLst/>
                <a:gdLst>
                  <a:gd name="T0" fmla="*/ 0 w 26"/>
                  <a:gd name="T1" fmla="*/ 0 h 26"/>
                  <a:gd name="T2" fmla="*/ 0 w 26"/>
                  <a:gd name="T3" fmla="*/ 0 h 26"/>
                  <a:gd name="T4" fmla="*/ 0 w 26"/>
                  <a:gd name="T5" fmla="*/ 0 h 26"/>
                  <a:gd name="T6" fmla="*/ 0 w 26"/>
                  <a:gd name="T7" fmla="*/ 0 h 26"/>
                  <a:gd name="T8" fmla="*/ 0 w 26"/>
                  <a:gd name="T9" fmla="*/ 0 h 26"/>
                  <a:gd name="T10" fmla="*/ 0 w 26"/>
                  <a:gd name="T11" fmla="*/ 0 h 26"/>
                  <a:gd name="T12" fmla="*/ 0 w 26"/>
                  <a:gd name="T13" fmla="*/ 0 h 26"/>
                  <a:gd name="T14" fmla="*/ 0 w 26"/>
                  <a:gd name="T15" fmla="*/ 0 h 26"/>
                  <a:gd name="T16" fmla="*/ 0 w 26"/>
                  <a:gd name="T17" fmla="*/ 0 h 26"/>
                  <a:gd name="T18" fmla="*/ 0 w 26"/>
                  <a:gd name="T19" fmla="*/ 0 h 26"/>
                  <a:gd name="T20" fmla="*/ 0 w 26"/>
                  <a:gd name="T21" fmla="*/ 0 h 26"/>
                  <a:gd name="T22" fmla="*/ 0 w 26"/>
                  <a:gd name="T23" fmla="*/ 0 h 26"/>
                  <a:gd name="T24" fmla="*/ 0 w 26"/>
                  <a:gd name="T25" fmla="*/ 0 h 26"/>
                  <a:gd name="T26" fmla="*/ 0 w 26"/>
                  <a:gd name="T27" fmla="*/ 0 h 26"/>
                  <a:gd name="T28" fmla="*/ 0 w 26"/>
                  <a:gd name="T29" fmla="*/ 0 h 26"/>
                  <a:gd name="T30" fmla="*/ 0 w 26"/>
                  <a:gd name="T31" fmla="*/ 0 h 26"/>
                  <a:gd name="T32" fmla="*/ 0 w 26"/>
                  <a:gd name="T33" fmla="*/ 0 h 26"/>
                  <a:gd name="T34" fmla="*/ 0 w 26"/>
                  <a:gd name="T35" fmla="*/ 0 h 26"/>
                  <a:gd name="T36" fmla="*/ 0 w 26"/>
                  <a:gd name="T37" fmla="*/ 0 h 26"/>
                  <a:gd name="T38" fmla="*/ 0 w 26"/>
                  <a:gd name="T39" fmla="*/ 0 h 26"/>
                  <a:gd name="T40" fmla="*/ 0 w 26"/>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6" h="26">
                    <a:moveTo>
                      <a:pt x="13" y="26"/>
                    </a:moveTo>
                    <a:lnTo>
                      <a:pt x="13" y="26"/>
                    </a:lnTo>
                    <a:lnTo>
                      <a:pt x="8" y="25"/>
                    </a:lnTo>
                    <a:lnTo>
                      <a:pt x="4" y="22"/>
                    </a:lnTo>
                    <a:lnTo>
                      <a:pt x="1" y="19"/>
                    </a:lnTo>
                    <a:lnTo>
                      <a:pt x="0" y="13"/>
                    </a:lnTo>
                    <a:lnTo>
                      <a:pt x="1" y="8"/>
                    </a:lnTo>
                    <a:lnTo>
                      <a:pt x="4" y="4"/>
                    </a:lnTo>
                    <a:lnTo>
                      <a:pt x="8" y="2"/>
                    </a:lnTo>
                    <a:lnTo>
                      <a:pt x="13" y="0"/>
                    </a:lnTo>
                    <a:lnTo>
                      <a:pt x="18" y="2"/>
                    </a:lnTo>
                    <a:lnTo>
                      <a:pt x="22" y="4"/>
                    </a:lnTo>
                    <a:lnTo>
                      <a:pt x="25" y="8"/>
                    </a:lnTo>
                    <a:lnTo>
                      <a:pt x="26" y="13"/>
                    </a:lnTo>
                    <a:lnTo>
                      <a:pt x="25" y="19"/>
                    </a:lnTo>
                    <a:lnTo>
                      <a:pt x="22" y="22"/>
                    </a:lnTo>
                    <a:lnTo>
                      <a:pt x="18" y="25"/>
                    </a:lnTo>
                    <a:lnTo>
                      <a:pt x="13"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57" name="Freeform 190"/>
              <p:cNvSpPr>
                <a:spLocks noEditPoints="1"/>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close/>
                    <a:moveTo>
                      <a:pt x="62" y="117"/>
                    </a:moveTo>
                    <a:lnTo>
                      <a:pt x="62" y="117"/>
                    </a:lnTo>
                    <a:lnTo>
                      <a:pt x="71" y="116"/>
                    </a:lnTo>
                    <a:lnTo>
                      <a:pt x="79" y="112"/>
                    </a:lnTo>
                    <a:lnTo>
                      <a:pt x="85" y="107"/>
                    </a:lnTo>
                    <a:lnTo>
                      <a:pt x="91" y="99"/>
                    </a:lnTo>
                    <a:lnTo>
                      <a:pt x="95" y="91"/>
                    </a:lnTo>
                    <a:lnTo>
                      <a:pt x="97" y="82"/>
                    </a:lnTo>
                    <a:lnTo>
                      <a:pt x="98" y="73"/>
                    </a:lnTo>
                    <a:lnTo>
                      <a:pt x="98" y="64"/>
                    </a:lnTo>
                    <a:lnTo>
                      <a:pt x="98" y="56"/>
                    </a:lnTo>
                    <a:lnTo>
                      <a:pt x="97" y="46"/>
                    </a:lnTo>
                    <a:lnTo>
                      <a:pt x="93" y="37"/>
                    </a:lnTo>
                    <a:lnTo>
                      <a:pt x="89" y="28"/>
                    </a:lnTo>
                    <a:lnTo>
                      <a:pt x="84" y="20"/>
                    </a:lnTo>
                    <a:lnTo>
                      <a:pt x="78" y="13"/>
                    </a:lnTo>
                    <a:lnTo>
                      <a:pt x="70" y="10"/>
                    </a:lnTo>
                    <a:lnTo>
                      <a:pt x="65" y="8"/>
                    </a:lnTo>
                    <a:lnTo>
                      <a:pt x="60" y="7"/>
                    </a:lnTo>
                    <a:lnTo>
                      <a:pt x="50" y="8"/>
                    </a:lnTo>
                    <a:lnTo>
                      <a:pt x="43" y="12"/>
                    </a:lnTo>
                    <a:lnTo>
                      <a:pt x="37" y="19"/>
                    </a:lnTo>
                    <a:lnTo>
                      <a:pt x="32" y="25"/>
                    </a:lnTo>
                    <a:lnTo>
                      <a:pt x="28" y="34"/>
                    </a:lnTo>
                    <a:lnTo>
                      <a:pt x="26" y="42"/>
                    </a:lnTo>
                    <a:lnTo>
                      <a:pt x="25" y="51"/>
                    </a:lnTo>
                    <a:lnTo>
                      <a:pt x="23" y="60"/>
                    </a:lnTo>
                    <a:lnTo>
                      <a:pt x="25" y="69"/>
                    </a:lnTo>
                    <a:lnTo>
                      <a:pt x="26" y="78"/>
                    </a:lnTo>
                    <a:lnTo>
                      <a:pt x="28" y="87"/>
                    </a:lnTo>
                    <a:lnTo>
                      <a:pt x="32" y="96"/>
                    </a:lnTo>
                    <a:lnTo>
                      <a:pt x="39"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58" name="Freeform 191"/>
              <p:cNvSpPr/>
              <p:nvPr userDrawn="1"/>
            </p:nvSpPr>
            <p:spPr bwMode="auto">
              <a:xfrm>
                <a:off x="679"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60" y="0"/>
                    </a:moveTo>
                    <a:lnTo>
                      <a:pt x="60" y="0"/>
                    </a:lnTo>
                    <a:lnTo>
                      <a:pt x="72" y="2"/>
                    </a:lnTo>
                    <a:lnTo>
                      <a:pt x="84" y="4"/>
                    </a:lnTo>
                    <a:lnTo>
                      <a:pt x="96" y="11"/>
                    </a:lnTo>
                    <a:lnTo>
                      <a:pt x="105" y="17"/>
                    </a:lnTo>
                    <a:lnTo>
                      <a:pt x="113" y="26"/>
                    </a:lnTo>
                    <a:lnTo>
                      <a:pt x="118" y="37"/>
                    </a:lnTo>
                    <a:lnTo>
                      <a:pt x="122" y="48"/>
                    </a:lnTo>
                    <a:lnTo>
                      <a:pt x="123" y="61"/>
                    </a:lnTo>
                    <a:lnTo>
                      <a:pt x="122" y="74"/>
                    </a:lnTo>
                    <a:lnTo>
                      <a:pt x="118" y="86"/>
                    </a:lnTo>
                    <a:lnTo>
                      <a:pt x="113" y="96"/>
                    </a:lnTo>
                    <a:lnTo>
                      <a:pt x="105" y="105"/>
                    </a:lnTo>
                    <a:lnTo>
                      <a:pt x="97" y="113"/>
                    </a:lnTo>
                    <a:lnTo>
                      <a:pt x="87" y="118"/>
                    </a:lnTo>
                    <a:lnTo>
                      <a:pt x="75" y="122"/>
                    </a:lnTo>
                    <a:lnTo>
                      <a:pt x="63" y="124"/>
                    </a:lnTo>
                    <a:lnTo>
                      <a:pt x="50" y="122"/>
                    </a:lnTo>
                    <a:lnTo>
                      <a:pt x="39" y="120"/>
                    </a:lnTo>
                    <a:lnTo>
                      <a:pt x="27" y="114"/>
                    </a:lnTo>
                    <a:lnTo>
                      <a:pt x="18" y="107"/>
                    </a:lnTo>
                    <a:lnTo>
                      <a:pt x="10" y="99"/>
                    </a:lnTo>
                    <a:lnTo>
                      <a:pt x="5" y="89"/>
                    </a:lnTo>
                    <a:lnTo>
                      <a:pt x="1" y="76"/>
                    </a:lnTo>
                    <a:lnTo>
                      <a:pt x="0" y="63"/>
                    </a:lnTo>
                    <a:lnTo>
                      <a:pt x="1" y="51"/>
                    </a:lnTo>
                    <a:lnTo>
                      <a:pt x="4" y="39"/>
                    </a:lnTo>
                    <a:lnTo>
                      <a:pt x="9" y="29"/>
                    </a:lnTo>
                    <a:lnTo>
                      <a:pt x="17" y="19"/>
                    </a:lnTo>
                    <a:lnTo>
                      <a:pt x="26" y="11"/>
                    </a:lnTo>
                    <a:lnTo>
                      <a:pt x="35" y="6"/>
                    </a:lnTo>
                    <a:lnTo>
                      <a:pt x="47" y="2"/>
                    </a:lnTo>
                    <a:lnTo>
                      <a:pt x="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59" name="Freeform 192"/>
              <p:cNvSpPr/>
              <p:nvPr userDrawn="1"/>
            </p:nvSpPr>
            <p:spPr bwMode="auto">
              <a:xfrm>
                <a:off x="686"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8" y="92"/>
                    </a:lnTo>
                    <a:lnTo>
                      <a:pt x="72" y="84"/>
                    </a:lnTo>
                    <a:lnTo>
                      <a:pt x="74" y="75"/>
                    </a:lnTo>
                    <a:lnTo>
                      <a:pt x="75" y="66"/>
                    </a:lnTo>
                    <a:lnTo>
                      <a:pt x="75" y="57"/>
                    </a:lnTo>
                    <a:lnTo>
                      <a:pt x="75" y="49"/>
                    </a:lnTo>
                    <a:lnTo>
                      <a:pt x="74" y="39"/>
                    </a:lnTo>
                    <a:lnTo>
                      <a:pt x="70" y="30"/>
                    </a:lnTo>
                    <a:lnTo>
                      <a:pt x="66" y="21"/>
                    </a:lnTo>
                    <a:lnTo>
                      <a:pt x="61" y="13"/>
                    </a:lnTo>
                    <a:lnTo>
                      <a:pt x="55" y="6"/>
                    </a:lnTo>
                    <a:lnTo>
                      <a:pt x="47" y="3"/>
                    </a:lnTo>
                    <a:lnTo>
                      <a:pt x="42" y="1"/>
                    </a:lnTo>
                    <a:lnTo>
                      <a:pt x="37" y="0"/>
                    </a:lnTo>
                    <a:lnTo>
                      <a:pt x="27" y="1"/>
                    </a:lnTo>
                    <a:lnTo>
                      <a:pt x="20" y="5"/>
                    </a:lnTo>
                    <a:lnTo>
                      <a:pt x="14" y="12"/>
                    </a:lnTo>
                    <a:lnTo>
                      <a:pt x="9" y="18"/>
                    </a:lnTo>
                    <a:lnTo>
                      <a:pt x="5" y="27"/>
                    </a:lnTo>
                    <a:lnTo>
                      <a:pt x="3" y="35"/>
                    </a:lnTo>
                    <a:lnTo>
                      <a:pt x="2" y="44"/>
                    </a:lnTo>
                    <a:lnTo>
                      <a:pt x="0" y="53"/>
                    </a:lnTo>
                    <a:lnTo>
                      <a:pt x="2" y="62"/>
                    </a:lnTo>
                    <a:lnTo>
                      <a:pt x="3" y="71"/>
                    </a:lnTo>
                    <a:lnTo>
                      <a:pt x="5" y="80"/>
                    </a:lnTo>
                    <a:lnTo>
                      <a:pt x="9" y="89"/>
                    </a:lnTo>
                    <a:lnTo>
                      <a:pt x="16"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60" name="Freeform 193"/>
              <p:cNvSpPr/>
              <p:nvPr userDrawn="1"/>
            </p:nvSpPr>
            <p:spPr bwMode="auto">
              <a:xfrm>
                <a:off x="727" y="292"/>
                <a:ext cx="44"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7" y="35"/>
                    </a:moveTo>
                    <a:lnTo>
                      <a:pt x="17" y="35"/>
                    </a:lnTo>
                    <a:lnTo>
                      <a:pt x="17" y="29"/>
                    </a:lnTo>
                    <a:lnTo>
                      <a:pt x="15" y="25"/>
                    </a:lnTo>
                    <a:lnTo>
                      <a:pt x="9" y="21"/>
                    </a:lnTo>
                    <a:lnTo>
                      <a:pt x="2" y="19"/>
                    </a:lnTo>
                    <a:lnTo>
                      <a:pt x="2" y="13"/>
                    </a:lnTo>
                    <a:lnTo>
                      <a:pt x="19" y="8"/>
                    </a:lnTo>
                    <a:lnTo>
                      <a:pt x="37" y="0"/>
                    </a:lnTo>
                    <a:lnTo>
                      <a:pt x="38" y="2"/>
                    </a:lnTo>
                    <a:lnTo>
                      <a:pt x="38" y="3"/>
                    </a:lnTo>
                    <a:lnTo>
                      <a:pt x="38" y="20"/>
                    </a:lnTo>
                    <a:lnTo>
                      <a:pt x="50" y="12"/>
                    </a:lnTo>
                    <a:lnTo>
                      <a:pt x="60" y="7"/>
                    </a:lnTo>
                    <a:lnTo>
                      <a:pt x="72" y="2"/>
                    </a:lnTo>
                    <a:lnTo>
                      <a:pt x="77" y="0"/>
                    </a:lnTo>
                    <a:lnTo>
                      <a:pt x="83" y="0"/>
                    </a:lnTo>
                    <a:lnTo>
                      <a:pt x="91" y="2"/>
                    </a:lnTo>
                    <a:lnTo>
                      <a:pt x="98" y="3"/>
                    </a:lnTo>
                    <a:lnTo>
                      <a:pt x="103" y="7"/>
                    </a:lnTo>
                    <a:lnTo>
                      <a:pt x="107" y="11"/>
                    </a:lnTo>
                    <a:lnTo>
                      <a:pt x="111" y="17"/>
                    </a:lnTo>
                    <a:lnTo>
                      <a:pt x="112" y="22"/>
                    </a:lnTo>
                    <a:lnTo>
                      <a:pt x="113" y="30"/>
                    </a:lnTo>
                    <a:lnTo>
                      <a:pt x="113" y="37"/>
                    </a:lnTo>
                    <a:lnTo>
                      <a:pt x="113" y="104"/>
                    </a:lnTo>
                    <a:lnTo>
                      <a:pt x="114" y="109"/>
                    </a:lnTo>
                    <a:lnTo>
                      <a:pt x="117" y="112"/>
                    </a:lnTo>
                    <a:lnTo>
                      <a:pt x="121" y="113"/>
                    </a:lnTo>
                    <a:lnTo>
                      <a:pt x="126" y="113"/>
                    </a:lnTo>
                    <a:lnTo>
                      <a:pt x="131" y="113"/>
                    </a:lnTo>
                    <a:lnTo>
                      <a:pt x="131" y="120"/>
                    </a:lnTo>
                    <a:lnTo>
                      <a:pt x="104" y="120"/>
                    </a:lnTo>
                    <a:lnTo>
                      <a:pt x="76" y="120"/>
                    </a:lnTo>
                    <a:lnTo>
                      <a:pt x="76" y="113"/>
                    </a:lnTo>
                    <a:lnTo>
                      <a:pt x="81" y="113"/>
                    </a:lnTo>
                    <a:lnTo>
                      <a:pt x="85" y="113"/>
                    </a:lnTo>
                    <a:lnTo>
                      <a:pt x="89" y="112"/>
                    </a:lnTo>
                    <a:lnTo>
                      <a:pt x="91" y="109"/>
                    </a:lnTo>
                    <a:lnTo>
                      <a:pt x="92" y="104"/>
                    </a:lnTo>
                    <a:lnTo>
                      <a:pt x="92" y="37"/>
                    </a:lnTo>
                    <a:lnTo>
                      <a:pt x="92" y="32"/>
                    </a:lnTo>
                    <a:lnTo>
                      <a:pt x="91" y="28"/>
                    </a:lnTo>
                    <a:lnTo>
                      <a:pt x="89" y="24"/>
                    </a:lnTo>
                    <a:lnTo>
                      <a:pt x="86" y="20"/>
                    </a:lnTo>
                    <a:lnTo>
                      <a:pt x="83" y="17"/>
                    </a:lnTo>
                    <a:lnTo>
                      <a:pt x="78" y="16"/>
                    </a:lnTo>
                    <a:lnTo>
                      <a:pt x="69" y="15"/>
                    </a:lnTo>
                    <a:lnTo>
                      <a:pt x="61" y="16"/>
                    </a:lnTo>
                    <a:lnTo>
                      <a:pt x="54" y="19"/>
                    </a:lnTo>
                    <a:lnTo>
                      <a:pt x="38" y="28"/>
                    </a:lnTo>
                    <a:lnTo>
                      <a:pt x="38" y="104"/>
                    </a:lnTo>
                    <a:lnTo>
                      <a:pt x="39" y="109"/>
                    </a:lnTo>
                    <a:lnTo>
                      <a:pt x="42" y="112"/>
                    </a:lnTo>
                    <a:lnTo>
                      <a:pt x="46" y="113"/>
                    </a:lnTo>
                    <a:lnTo>
                      <a:pt x="51" y="113"/>
                    </a:lnTo>
                    <a:lnTo>
                      <a:pt x="56" y="113"/>
                    </a:lnTo>
                    <a:lnTo>
                      <a:pt x="56" y="120"/>
                    </a:lnTo>
                    <a:lnTo>
                      <a:pt x="29" y="120"/>
                    </a:lnTo>
                    <a:lnTo>
                      <a:pt x="0" y="120"/>
                    </a:lnTo>
                    <a:lnTo>
                      <a:pt x="0" y="113"/>
                    </a:lnTo>
                    <a:lnTo>
                      <a:pt x="6" y="113"/>
                    </a:lnTo>
                    <a:lnTo>
                      <a:pt x="9" y="113"/>
                    </a:lnTo>
                    <a:lnTo>
                      <a:pt x="13" y="112"/>
                    </a:lnTo>
                    <a:lnTo>
                      <a:pt x="16" y="109"/>
                    </a:lnTo>
                    <a:lnTo>
                      <a:pt x="17" y="104"/>
                    </a:lnTo>
                    <a:lnTo>
                      <a:pt x="17" y="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61" name="Freeform 194"/>
              <p:cNvSpPr>
                <a:spLocks noEditPoints="1"/>
              </p:cNvSpPr>
              <p:nvPr userDrawn="1"/>
            </p:nvSpPr>
            <p:spPr bwMode="auto">
              <a:xfrm>
                <a:off x="777" y="292"/>
                <a:ext cx="37" cy="41"/>
              </a:xfrm>
              <a:custGeom>
                <a:avLst/>
                <a:gdLst>
                  <a:gd name="T0" fmla="*/ 0 w 112"/>
                  <a:gd name="T1" fmla="*/ 0 h 124"/>
                  <a:gd name="T2" fmla="*/ 0 w 112"/>
                  <a:gd name="T3" fmla="*/ 0 h 124"/>
                  <a:gd name="T4" fmla="*/ 0 w 112"/>
                  <a:gd name="T5" fmla="*/ 0 h 124"/>
                  <a:gd name="T6" fmla="*/ 0 w 112"/>
                  <a:gd name="T7" fmla="*/ 0 h 124"/>
                  <a:gd name="T8" fmla="*/ 0 w 112"/>
                  <a:gd name="T9" fmla="*/ 0 h 124"/>
                  <a:gd name="T10" fmla="*/ 0 w 112"/>
                  <a:gd name="T11" fmla="*/ 0 h 124"/>
                  <a:gd name="T12" fmla="*/ 0 w 112"/>
                  <a:gd name="T13" fmla="*/ 0 h 124"/>
                  <a:gd name="T14" fmla="*/ 0 w 112"/>
                  <a:gd name="T15" fmla="*/ 0 h 124"/>
                  <a:gd name="T16" fmla="*/ 0 w 112"/>
                  <a:gd name="T17" fmla="*/ 0 h 124"/>
                  <a:gd name="T18" fmla="*/ 0 w 112"/>
                  <a:gd name="T19" fmla="*/ 0 h 124"/>
                  <a:gd name="T20" fmla="*/ 0 w 112"/>
                  <a:gd name="T21" fmla="*/ 0 h 124"/>
                  <a:gd name="T22" fmla="*/ 0 w 112"/>
                  <a:gd name="T23" fmla="*/ 0 h 124"/>
                  <a:gd name="T24" fmla="*/ 0 w 112"/>
                  <a:gd name="T25" fmla="*/ 0 h 124"/>
                  <a:gd name="T26" fmla="*/ 0 w 112"/>
                  <a:gd name="T27" fmla="*/ 0 h 124"/>
                  <a:gd name="T28" fmla="*/ 0 w 112"/>
                  <a:gd name="T29" fmla="*/ 0 h 124"/>
                  <a:gd name="T30" fmla="*/ 0 w 112"/>
                  <a:gd name="T31" fmla="*/ 0 h 124"/>
                  <a:gd name="T32" fmla="*/ 0 w 112"/>
                  <a:gd name="T33" fmla="*/ 0 h 124"/>
                  <a:gd name="T34" fmla="*/ 0 w 112"/>
                  <a:gd name="T35" fmla="*/ 0 h 124"/>
                  <a:gd name="T36" fmla="*/ 0 w 112"/>
                  <a:gd name="T37" fmla="*/ 0 h 124"/>
                  <a:gd name="T38" fmla="*/ 0 w 112"/>
                  <a:gd name="T39" fmla="*/ 0 h 124"/>
                  <a:gd name="T40" fmla="*/ 0 w 112"/>
                  <a:gd name="T41" fmla="*/ 0 h 124"/>
                  <a:gd name="T42" fmla="*/ 0 w 112"/>
                  <a:gd name="T43" fmla="*/ 0 h 124"/>
                  <a:gd name="T44" fmla="*/ 0 w 112"/>
                  <a:gd name="T45" fmla="*/ 0 h 124"/>
                  <a:gd name="T46" fmla="*/ 0 w 112"/>
                  <a:gd name="T47" fmla="*/ 0 h 124"/>
                  <a:gd name="T48" fmla="*/ 0 w 112"/>
                  <a:gd name="T49" fmla="*/ 0 h 124"/>
                  <a:gd name="T50" fmla="*/ 0 w 112"/>
                  <a:gd name="T51" fmla="*/ 0 h 124"/>
                  <a:gd name="T52" fmla="*/ 0 w 112"/>
                  <a:gd name="T53" fmla="*/ 0 h 124"/>
                  <a:gd name="T54" fmla="*/ 0 w 112"/>
                  <a:gd name="T55" fmla="*/ 0 h 124"/>
                  <a:gd name="T56" fmla="*/ 0 w 112"/>
                  <a:gd name="T57" fmla="*/ 0 h 124"/>
                  <a:gd name="T58" fmla="*/ 0 w 112"/>
                  <a:gd name="T59" fmla="*/ 0 h 124"/>
                  <a:gd name="T60" fmla="*/ 0 w 112"/>
                  <a:gd name="T61" fmla="*/ 0 h 124"/>
                  <a:gd name="T62" fmla="*/ 0 w 112"/>
                  <a:gd name="T63" fmla="*/ 0 h 124"/>
                  <a:gd name="T64" fmla="*/ 0 w 112"/>
                  <a:gd name="T65" fmla="*/ 0 h 124"/>
                  <a:gd name="T66" fmla="*/ 0 w 112"/>
                  <a:gd name="T67" fmla="*/ 0 h 124"/>
                  <a:gd name="T68" fmla="*/ 0 w 112"/>
                  <a:gd name="T69" fmla="*/ 0 h 124"/>
                  <a:gd name="T70" fmla="*/ 0 w 112"/>
                  <a:gd name="T71" fmla="*/ 0 h 124"/>
                  <a:gd name="T72" fmla="*/ 0 w 112"/>
                  <a:gd name="T73" fmla="*/ 0 h 124"/>
                  <a:gd name="T74" fmla="*/ 0 w 112"/>
                  <a:gd name="T75" fmla="*/ 0 h 124"/>
                  <a:gd name="T76" fmla="*/ 0 w 112"/>
                  <a:gd name="T77" fmla="*/ 0 h 124"/>
                  <a:gd name="T78" fmla="*/ 0 w 112"/>
                  <a:gd name="T79" fmla="*/ 0 h 124"/>
                  <a:gd name="T80" fmla="*/ 0 w 112"/>
                  <a:gd name="T81" fmla="*/ 0 h 124"/>
                  <a:gd name="T82" fmla="*/ 0 w 112"/>
                  <a:gd name="T83" fmla="*/ 0 h 124"/>
                  <a:gd name="T84" fmla="*/ 0 w 112"/>
                  <a:gd name="T85" fmla="*/ 0 h 124"/>
                  <a:gd name="T86" fmla="*/ 0 w 112"/>
                  <a:gd name="T87" fmla="*/ 0 h 124"/>
                  <a:gd name="T88" fmla="*/ 0 w 112"/>
                  <a:gd name="T89" fmla="*/ 0 h 124"/>
                  <a:gd name="T90" fmla="*/ 0 w 112"/>
                  <a:gd name="T91" fmla="*/ 0 h 124"/>
                  <a:gd name="T92" fmla="*/ 0 w 112"/>
                  <a:gd name="T93" fmla="*/ 0 h 124"/>
                  <a:gd name="T94" fmla="*/ 0 w 112"/>
                  <a:gd name="T95" fmla="*/ 0 h 124"/>
                  <a:gd name="T96" fmla="*/ 0 w 112"/>
                  <a:gd name="T97" fmla="*/ 0 h 124"/>
                  <a:gd name="T98" fmla="*/ 0 w 112"/>
                  <a:gd name="T99" fmla="*/ 0 h 124"/>
                  <a:gd name="T100" fmla="*/ 0 w 112"/>
                  <a:gd name="T101" fmla="*/ 0 h 124"/>
                  <a:gd name="T102" fmla="*/ 0 w 112"/>
                  <a:gd name="T103" fmla="*/ 0 h 124"/>
                  <a:gd name="T104" fmla="*/ 0 w 112"/>
                  <a:gd name="T105" fmla="*/ 0 h 124"/>
                  <a:gd name="T106" fmla="*/ 0 w 112"/>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2" h="124">
                    <a:moveTo>
                      <a:pt x="112" y="109"/>
                    </a:moveTo>
                    <a:lnTo>
                      <a:pt x="112" y="109"/>
                    </a:lnTo>
                    <a:lnTo>
                      <a:pt x="105" y="114"/>
                    </a:lnTo>
                    <a:lnTo>
                      <a:pt x="100" y="120"/>
                    </a:lnTo>
                    <a:lnTo>
                      <a:pt x="92" y="122"/>
                    </a:lnTo>
                    <a:lnTo>
                      <a:pt x="86" y="124"/>
                    </a:lnTo>
                    <a:lnTo>
                      <a:pt x="82" y="124"/>
                    </a:lnTo>
                    <a:lnTo>
                      <a:pt x="78" y="122"/>
                    </a:lnTo>
                    <a:lnTo>
                      <a:pt x="75" y="120"/>
                    </a:lnTo>
                    <a:lnTo>
                      <a:pt x="73" y="118"/>
                    </a:lnTo>
                    <a:lnTo>
                      <a:pt x="70" y="112"/>
                    </a:lnTo>
                    <a:lnTo>
                      <a:pt x="69" y="104"/>
                    </a:lnTo>
                    <a:lnTo>
                      <a:pt x="60" y="112"/>
                    </a:lnTo>
                    <a:lnTo>
                      <a:pt x="51" y="118"/>
                    </a:lnTo>
                    <a:lnTo>
                      <a:pt x="40" y="122"/>
                    </a:lnTo>
                    <a:lnTo>
                      <a:pt x="29" y="124"/>
                    </a:lnTo>
                    <a:lnTo>
                      <a:pt x="22" y="124"/>
                    </a:lnTo>
                    <a:lnTo>
                      <a:pt x="17" y="122"/>
                    </a:lnTo>
                    <a:lnTo>
                      <a:pt x="13" y="120"/>
                    </a:lnTo>
                    <a:lnTo>
                      <a:pt x="8" y="116"/>
                    </a:lnTo>
                    <a:lnTo>
                      <a:pt x="5" y="113"/>
                    </a:lnTo>
                    <a:lnTo>
                      <a:pt x="3" y="108"/>
                    </a:lnTo>
                    <a:lnTo>
                      <a:pt x="1" y="104"/>
                    </a:lnTo>
                    <a:lnTo>
                      <a:pt x="0" y="99"/>
                    </a:lnTo>
                    <a:lnTo>
                      <a:pt x="1" y="91"/>
                    </a:lnTo>
                    <a:lnTo>
                      <a:pt x="4" y="86"/>
                    </a:lnTo>
                    <a:lnTo>
                      <a:pt x="8" y="81"/>
                    </a:lnTo>
                    <a:lnTo>
                      <a:pt x="14" y="76"/>
                    </a:lnTo>
                    <a:lnTo>
                      <a:pt x="22" y="72"/>
                    </a:lnTo>
                    <a:lnTo>
                      <a:pt x="34" y="67"/>
                    </a:lnTo>
                    <a:lnTo>
                      <a:pt x="69" y="55"/>
                    </a:lnTo>
                    <a:lnTo>
                      <a:pt x="69" y="37"/>
                    </a:lnTo>
                    <a:lnTo>
                      <a:pt x="69" y="32"/>
                    </a:lnTo>
                    <a:lnTo>
                      <a:pt x="68" y="28"/>
                    </a:lnTo>
                    <a:lnTo>
                      <a:pt x="65" y="24"/>
                    </a:lnTo>
                    <a:lnTo>
                      <a:pt x="62" y="20"/>
                    </a:lnTo>
                    <a:lnTo>
                      <a:pt x="58" y="19"/>
                    </a:lnTo>
                    <a:lnTo>
                      <a:pt x="55" y="16"/>
                    </a:lnTo>
                    <a:lnTo>
                      <a:pt x="49" y="15"/>
                    </a:lnTo>
                    <a:lnTo>
                      <a:pt x="43" y="15"/>
                    </a:lnTo>
                    <a:lnTo>
                      <a:pt x="35" y="16"/>
                    </a:lnTo>
                    <a:lnTo>
                      <a:pt x="30" y="20"/>
                    </a:lnTo>
                    <a:lnTo>
                      <a:pt x="25" y="25"/>
                    </a:lnTo>
                    <a:lnTo>
                      <a:pt x="23" y="33"/>
                    </a:lnTo>
                    <a:lnTo>
                      <a:pt x="22" y="38"/>
                    </a:lnTo>
                    <a:lnTo>
                      <a:pt x="18" y="41"/>
                    </a:lnTo>
                    <a:lnTo>
                      <a:pt x="14" y="43"/>
                    </a:lnTo>
                    <a:lnTo>
                      <a:pt x="9" y="45"/>
                    </a:lnTo>
                    <a:lnTo>
                      <a:pt x="7" y="43"/>
                    </a:lnTo>
                    <a:lnTo>
                      <a:pt x="5" y="42"/>
                    </a:lnTo>
                    <a:lnTo>
                      <a:pt x="4" y="39"/>
                    </a:lnTo>
                    <a:lnTo>
                      <a:pt x="5" y="34"/>
                    </a:lnTo>
                    <a:lnTo>
                      <a:pt x="7" y="29"/>
                    </a:lnTo>
                    <a:lnTo>
                      <a:pt x="9" y="26"/>
                    </a:lnTo>
                    <a:lnTo>
                      <a:pt x="12" y="22"/>
                    </a:lnTo>
                    <a:lnTo>
                      <a:pt x="22" y="16"/>
                    </a:lnTo>
                    <a:lnTo>
                      <a:pt x="34" y="10"/>
                    </a:lnTo>
                    <a:lnTo>
                      <a:pt x="46" y="3"/>
                    </a:lnTo>
                    <a:lnTo>
                      <a:pt x="51" y="2"/>
                    </a:lnTo>
                    <a:lnTo>
                      <a:pt x="57" y="0"/>
                    </a:lnTo>
                    <a:lnTo>
                      <a:pt x="68" y="2"/>
                    </a:lnTo>
                    <a:lnTo>
                      <a:pt x="78" y="6"/>
                    </a:lnTo>
                    <a:lnTo>
                      <a:pt x="83" y="10"/>
                    </a:lnTo>
                    <a:lnTo>
                      <a:pt x="86" y="13"/>
                    </a:lnTo>
                    <a:lnTo>
                      <a:pt x="88" y="17"/>
                    </a:lnTo>
                    <a:lnTo>
                      <a:pt x="90" y="22"/>
                    </a:lnTo>
                    <a:lnTo>
                      <a:pt x="90" y="95"/>
                    </a:lnTo>
                    <a:lnTo>
                      <a:pt x="91" y="102"/>
                    </a:lnTo>
                    <a:lnTo>
                      <a:pt x="92" y="107"/>
                    </a:lnTo>
                    <a:lnTo>
                      <a:pt x="95" y="109"/>
                    </a:lnTo>
                    <a:lnTo>
                      <a:pt x="99" y="109"/>
                    </a:lnTo>
                    <a:lnTo>
                      <a:pt x="104" y="108"/>
                    </a:lnTo>
                    <a:lnTo>
                      <a:pt x="109" y="105"/>
                    </a:lnTo>
                    <a:lnTo>
                      <a:pt x="112" y="109"/>
                    </a:lnTo>
                    <a:close/>
                    <a:moveTo>
                      <a:pt x="69" y="63"/>
                    </a:moveTo>
                    <a:lnTo>
                      <a:pt x="69" y="63"/>
                    </a:lnTo>
                    <a:lnTo>
                      <a:pt x="56" y="67"/>
                    </a:lnTo>
                    <a:lnTo>
                      <a:pt x="40" y="72"/>
                    </a:lnTo>
                    <a:lnTo>
                      <a:pt x="33" y="76"/>
                    </a:lnTo>
                    <a:lnTo>
                      <a:pt x="27" y="81"/>
                    </a:lnTo>
                    <a:lnTo>
                      <a:pt x="23" y="86"/>
                    </a:lnTo>
                    <a:lnTo>
                      <a:pt x="22" y="90"/>
                    </a:lnTo>
                    <a:lnTo>
                      <a:pt x="21" y="92"/>
                    </a:lnTo>
                    <a:lnTo>
                      <a:pt x="23" y="100"/>
                    </a:lnTo>
                    <a:lnTo>
                      <a:pt x="27" y="105"/>
                    </a:lnTo>
                    <a:lnTo>
                      <a:pt x="33" y="111"/>
                    </a:lnTo>
                    <a:lnTo>
                      <a:pt x="36" y="111"/>
                    </a:lnTo>
                    <a:lnTo>
                      <a:pt x="40" y="112"/>
                    </a:lnTo>
                    <a:lnTo>
                      <a:pt x="48" y="111"/>
                    </a:lnTo>
                    <a:lnTo>
                      <a:pt x="56" y="107"/>
                    </a:lnTo>
                    <a:lnTo>
                      <a:pt x="62" y="102"/>
                    </a:lnTo>
                    <a:lnTo>
                      <a:pt x="69" y="96"/>
                    </a:lnTo>
                    <a:lnTo>
                      <a:pt x="69" y="6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62" name="Freeform 195"/>
              <p:cNvSpPr/>
              <p:nvPr userDrawn="1"/>
            </p:nvSpPr>
            <p:spPr bwMode="auto">
              <a:xfrm>
                <a:off x="819" y="265"/>
                <a:ext cx="19" cy="67"/>
              </a:xfrm>
              <a:custGeom>
                <a:avLst/>
                <a:gdLst>
                  <a:gd name="T0" fmla="*/ 0 w 56"/>
                  <a:gd name="T1" fmla="*/ 0 h 200"/>
                  <a:gd name="T2" fmla="*/ 0 w 56"/>
                  <a:gd name="T3" fmla="*/ 0 h 200"/>
                  <a:gd name="T4" fmla="*/ 0 w 56"/>
                  <a:gd name="T5" fmla="*/ 0 h 200"/>
                  <a:gd name="T6" fmla="*/ 0 w 56"/>
                  <a:gd name="T7" fmla="*/ 0 h 200"/>
                  <a:gd name="T8" fmla="*/ 0 w 56"/>
                  <a:gd name="T9" fmla="*/ 0 h 200"/>
                  <a:gd name="T10" fmla="*/ 0 w 56"/>
                  <a:gd name="T11" fmla="*/ 0 h 200"/>
                  <a:gd name="T12" fmla="*/ 0 w 56"/>
                  <a:gd name="T13" fmla="*/ 0 h 200"/>
                  <a:gd name="T14" fmla="*/ 0 w 56"/>
                  <a:gd name="T15" fmla="*/ 0 h 200"/>
                  <a:gd name="T16" fmla="*/ 0 w 56"/>
                  <a:gd name="T17" fmla="*/ 0 h 200"/>
                  <a:gd name="T18" fmla="*/ 0 w 56"/>
                  <a:gd name="T19" fmla="*/ 0 h 200"/>
                  <a:gd name="T20" fmla="*/ 0 w 56"/>
                  <a:gd name="T21" fmla="*/ 0 h 200"/>
                  <a:gd name="T22" fmla="*/ 0 w 56"/>
                  <a:gd name="T23" fmla="*/ 0 h 200"/>
                  <a:gd name="T24" fmla="*/ 0 w 56"/>
                  <a:gd name="T25" fmla="*/ 0 h 200"/>
                  <a:gd name="T26" fmla="*/ 0 w 56"/>
                  <a:gd name="T27" fmla="*/ 0 h 200"/>
                  <a:gd name="T28" fmla="*/ 0 w 56"/>
                  <a:gd name="T29" fmla="*/ 0 h 200"/>
                  <a:gd name="T30" fmla="*/ 0 w 56"/>
                  <a:gd name="T31" fmla="*/ 0 h 200"/>
                  <a:gd name="T32" fmla="*/ 0 w 56"/>
                  <a:gd name="T33" fmla="*/ 0 h 200"/>
                  <a:gd name="T34" fmla="*/ 0 w 56"/>
                  <a:gd name="T35" fmla="*/ 0 h 200"/>
                  <a:gd name="T36" fmla="*/ 0 w 56"/>
                  <a:gd name="T37" fmla="*/ 0 h 200"/>
                  <a:gd name="T38" fmla="*/ 0 w 56"/>
                  <a:gd name="T39" fmla="*/ 0 h 200"/>
                  <a:gd name="T40" fmla="*/ 0 w 56"/>
                  <a:gd name="T41" fmla="*/ 0 h 200"/>
                  <a:gd name="T42" fmla="*/ 0 w 56"/>
                  <a:gd name="T43" fmla="*/ 0 h 200"/>
                  <a:gd name="T44" fmla="*/ 0 w 56"/>
                  <a:gd name="T45" fmla="*/ 0 h 200"/>
                  <a:gd name="T46" fmla="*/ 0 w 56"/>
                  <a:gd name="T47" fmla="*/ 0 h 200"/>
                  <a:gd name="T48" fmla="*/ 0 w 56"/>
                  <a:gd name="T49" fmla="*/ 0 h 200"/>
                  <a:gd name="T50" fmla="*/ 0 w 56"/>
                  <a:gd name="T51" fmla="*/ 0 h 200"/>
                  <a:gd name="T52" fmla="*/ 0 w 56"/>
                  <a:gd name="T53" fmla="*/ 0 h 200"/>
                  <a:gd name="T54" fmla="*/ 0 w 56"/>
                  <a:gd name="T55" fmla="*/ 0 h 200"/>
                  <a:gd name="T56" fmla="*/ 0 w 56"/>
                  <a:gd name="T57" fmla="*/ 0 h 200"/>
                  <a:gd name="T58" fmla="*/ 0 w 56"/>
                  <a:gd name="T59" fmla="*/ 0 h 200"/>
                  <a:gd name="T60" fmla="*/ 0 w 56"/>
                  <a:gd name="T61" fmla="*/ 0 h 200"/>
                  <a:gd name="T62" fmla="*/ 0 w 56"/>
                  <a:gd name="T63" fmla="*/ 0 h 200"/>
                  <a:gd name="T64" fmla="*/ 0 w 56"/>
                  <a:gd name="T65" fmla="*/ 0 h 200"/>
                  <a:gd name="T66" fmla="*/ 0 w 56"/>
                  <a:gd name="T67" fmla="*/ 0 h 200"/>
                  <a:gd name="T68" fmla="*/ 0 w 56"/>
                  <a:gd name="T69" fmla="*/ 0 h 200"/>
                  <a:gd name="T70" fmla="*/ 0 w 56"/>
                  <a:gd name="T71" fmla="*/ 0 h 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 h="200">
                    <a:moveTo>
                      <a:pt x="0" y="193"/>
                    </a:moveTo>
                    <a:lnTo>
                      <a:pt x="4" y="193"/>
                    </a:lnTo>
                    <a:lnTo>
                      <a:pt x="10" y="193"/>
                    </a:lnTo>
                    <a:lnTo>
                      <a:pt x="13" y="192"/>
                    </a:lnTo>
                    <a:lnTo>
                      <a:pt x="16" y="189"/>
                    </a:lnTo>
                    <a:lnTo>
                      <a:pt x="17" y="184"/>
                    </a:lnTo>
                    <a:lnTo>
                      <a:pt x="17" y="39"/>
                    </a:lnTo>
                    <a:lnTo>
                      <a:pt x="17" y="29"/>
                    </a:lnTo>
                    <a:lnTo>
                      <a:pt x="16" y="26"/>
                    </a:lnTo>
                    <a:lnTo>
                      <a:pt x="15" y="23"/>
                    </a:lnTo>
                    <a:lnTo>
                      <a:pt x="10" y="21"/>
                    </a:lnTo>
                    <a:lnTo>
                      <a:pt x="4" y="18"/>
                    </a:lnTo>
                    <a:lnTo>
                      <a:pt x="4" y="14"/>
                    </a:lnTo>
                    <a:lnTo>
                      <a:pt x="19" y="9"/>
                    </a:lnTo>
                    <a:lnTo>
                      <a:pt x="30" y="4"/>
                    </a:lnTo>
                    <a:lnTo>
                      <a:pt x="37" y="0"/>
                    </a:lnTo>
                    <a:lnTo>
                      <a:pt x="38" y="1"/>
                    </a:lnTo>
                    <a:lnTo>
                      <a:pt x="38" y="4"/>
                    </a:lnTo>
                    <a:lnTo>
                      <a:pt x="38" y="184"/>
                    </a:lnTo>
                    <a:lnTo>
                      <a:pt x="39" y="189"/>
                    </a:lnTo>
                    <a:lnTo>
                      <a:pt x="42" y="192"/>
                    </a:lnTo>
                    <a:lnTo>
                      <a:pt x="46" y="193"/>
                    </a:lnTo>
                    <a:lnTo>
                      <a:pt x="51" y="193"/>
                    </a:lnTo>
                    <a:lnTo>
                      <a:pt x="56" y="193"/>
                    </a:lnTo>
                    <a:lnTo>
                      <a:pt x="56" y="200"/>
                    </a:lnTo>
                    <a:lnTo>
                      <a:pt x="29" y="200"/>
                    </a:lnTo>
                    <a:lnTo>
                      <a:pt x="0" y="200"/>
                    </a:lnTo>
                    <a:lnTo>
                      <a:pt x="0" y="19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63" name="Freeform 196"/>
              <p:cNvSpPr/>
              <p:nvPr userDrawn="1"/>
            </p:nvSpPr>
            <p:spPr bwMode="auto">
              <a:xfrm>
                <a:off x="870" y="271"/>
                <a:ext cx="49" cy="61"/>
              </a:xfrm>
              <a:custGeom>
                <a:avLst/>
                <a:gdLst>
                  <a:gd name="T0" fmla="*/ 0 w 148"/>
                  <a:gd name="T1" fmla="*/ 0 h 182"/>
                  <a:gd name="T2" fmla="*/ 0 w 148"/>
                  <a:gd name="T3" fmla="*/ 0 h 182"/>
                  <a:gd name="T4" fmla="*/ 0 w 148"/>
                  <a:gd name="T5" fmla="*/ 0 h 182"/>
                  <a:gd name="T6" fmla="*/ 0 w 148"/>
                  <a:gd name="T7" fmla="*/ 0 h 182"/>
                  <a:gd name="T8" fmla="*/ 0 w 148"/>
                  <a:gd name="T9" fmla="*/ 0 h 182"/>
                  <a:gd name="T10" fmla="*/ 0 w 148"/>
                  <a:gd name="T11" fmla="*/ 0 h 182"/>
                  <a:gd name="T12" fmla="*/ 0 w 148"/>
                  <a:gd name="T13" fmla="*/ 0 h 182"/>
                  <a:gd name="T14" fmla="*/ 0 w 148"/>
                  <a:gd name="T15" fmla="*/ 0 h 182"/>
                  <a:gd name="T16" fmla="*/ 0 w 148"/>
                  <a:gd name="T17" fmla="*/ 0 h 182"/>
                  <a:gd name="T18" fmla="*/ 0 w 148"/>
                  <a:gd name="T19" fmla="*/ 0 h 182"/>
                  <a:gd name="T20" fmla="*/ 0 w 148"/>
                  <a:gd name="T21" fmla="*/ 0 h 182"/>
                  <a:gd name="T22" fmla="*/ 0 w 148"/>
                  <a:gd name="T23" fmla="*/ 0 h 182"/>
                  <a:gd name="T24" fmla="*/ 0 w 148"/>
                  <a:gd name="T25" fmla="*/ 0 h 182"/>
                  <a:gd name="T26" fmla="*/ 0 w 148"/>
                  <a:gd name="T27" fmla="*/ 0 h 182"/>
                  <a:gd name="T28" fmla="*/ 0 w 148"/>
                  <a:gd name="T29" fmla="*/ 0 h 182"/>
                  <a:gd name="T30" fmla="*/ 0 w 148"/>
                  <a:gd name="T31" fmla="*/ 0 h 182"/>
                  <a:gd name="T32" fmla="*/ 0 w 148"/>
                  <a:gd name="T33" fmla="*/ 0 h 182"/>
                  <a:gd name="T34" fmla="*/ 0 w 148"/>
                  <a:gd name="T35" fmla="*/ 0 h 182"/>
                  <a:gd name="T36" fmla="*/ 0 w 148"/>
                  <a:gd name="T37" fmla="*/ 0 h 182"/>
                  <a:gd name="T38" fmla="*/ 0 w 148"/>
                  <a:gd name="T39" fmla="*/ 0 h 182"/>
                  <a:gd name="T40" fmla="*/ 0 w 148"/>
                  <a:gd name="T41" fmla="*/ 0 h 182"/>
                  <a:gd name="T42" fmla="*/ 0 w 148"/>
                  <a:gd name="T43" fmla="*/ 0 h 182"/>
                  <a:gd name="T44" fmla="*/ 0 w 148"/>
                  <a:gd name="T45" fmla="*/ 0 h 182"/>
                  <a:gd name="T46" fmla="*/ 0 w 148"/>
                  <a:gd name="T47" fmla="*/ 0 h 182"/>
                  <a:gd name="T48" fmla="*/ 0 w 148"/>
                  <a:gd name="T49" fmla="*/ 0 h 182"/>
                  <a:gd name="T50" fmla="*/ 0 w 148"/>
                  <a:gd name="T51" fmla="*/ 0 h 182"/>
                  <a:gd name="T52" fmla="*/ 0 w 148"/>
                  <a:gd name="T53" fmla="*/ 0 h 182"/>
                  <a:gd name="T54" fmla="*/ 0 w 148"/>
                  <a:gd name="T55" fmla="*/ 0 h 182"/>
                  <a:gd name="T56" fmla="*/ 0 w 148"/>
                  <a:gd name="T57" fmla="*/ 0 h 182"/>
                  <a:gd name="T58" fmla="*/ 0 w 148"/>
                  <a:gd name="T59" fmla="*/ 0 h 182"/>
                  <a:gd name="T60" fmla="*/ 0 w 148"/>
                  <a:gd name="T61" fmla="*/ 0 h 182"/>
                  <a:gd name="T62" fmla="*/ 0 w 148"/>
                  <a:gd name="T63" fmla="*/ 0 h 182"/>
                  <a:gd name="T64" fmla="*/ 0 w 148"/>
                  <a:gd name="T65" fmla="*/ 0 h 182"/>
                  <a:gd name="T66" fmla="*/ 0 w 148"/>
                  <a:gd name="T67" fmla="*/ 0 h 182"/>
                  <a:gd name="T68" fmla="*/ 0 w 148"/>
                  <a:gd name="T69" fmla="*/ 0 h 182"/>
                  <a:gd name="T70" fmla="*/ 0 w 148"/>
                  <a:gd name="T71" fmla="*/ 0 h 182"/>
                  <a:gd name="T72" fmla="*/ 0 w 148"/>
                  <a:gd name="T73" fmla="*/ 0 h 182"/>
                  <a:gd name="T74" fmla="*/ 0 w 148"/>
                  <a:gd name="T75" fmla="*/ 0 h 182"/>
                  <a:gd name="T76" fmla="*/ 0 w 148"/>
                  <a:gd name="T77" fmla="*/ 0 h 182"/>
                  <a:gd name="T78" fmla="*/ 0 w 148"/>
                  <a:gd name="T79" fmla="*/ 0 h 182"/>
                  <a:gd name="T80" fmla="*/ 0 w 148"/>
                  <a:gd name="T81" fmla="*/ 0 h 182"/>
                  <a:gd name="T82" fmla="*/ 0 w 148"/>
                  <a:gd name="T83" fmla="*/ 0 h 182"/>
                  <a:gd name="T84" fmla="*/ 0 w 148"/>
                  <a:gd name="T85" fmla="*/ 0 h 1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8" h="182">
                    <a:moveTo>
                      <a:pt x="50" y="82"/>
                    </a:moveTo>
                    <a:lnTo>
                      <a:pt x="85" y="82"/>
                    </a:lnTo>
                    <a:lnTo>
                      <a:pt x="92" y="82"/>
                    </a:lnTo>
                    <a:lnTo>
                      <a:pt x="97" y="79"/>
                    </a:lnTo>
                    <a:lnTo>
                      <a:pt x="101" y="77"/>
                    </a:lnTo>
                    <a:lnTo>
                      <a:pt x="104" y="73"/>
                    </a:lnTo>
                    <a:lnTo>
                      <a:pt x="106" y="66"/>
                    </a:lnTo>
                    <a:lnTo>
                      <a:pt x="107" y="60"/>
                    </a:lnTo>
                    <a:lnTo>
                      <a:pt x="113" y="60"/>
                    </a:lnTo>
                    <a:lnTo>
                      <a:pt x="111" y="88"/>
                    </a:lnTo>
                    <a:lnTo>
                      <a:pt x="111" y="104"/>
                    </a:lnTo>
                    <a:lnTo>
                      <a:pt x="113" y="118"/>
                    </a:lnTo>
                    <a:lnTo>
                      <a:pt x="107" y="118"/>
                    </a:lnTo>
                    <a:lnTo>
                      <a:pt x="106" y="109"/>
                    </a:lnTo>
                    <a:lnTo>
                      <a:pt x="105" y="104"/>
                    </a:lnTo>
                    <a:lnTo>
                      <a:pt x="104" y="99"/>
                    </a:lnTo>
                    <a:lnTo>
                      <a:pt x="101" y="96"/>
                    </a:lnTo>
                    <a:lnTo>
                      <a:pt x="97" y="95"/>
                    </a:lnTo>
                    <a:lnTo>
                      <a:pt x="92" y="94"/>
                    </a:lnTo>
                    <a:lnTo>
                      <a:pt x="79" y="94"/>
                    </a:lnTo>
                    <a:lnTo>
                      <a:pt x="50" y="94"/>
                    </a:lnTo>
                    <a:lnTo>
                      <a:pt x="50" y="138"/>
                    </a:lnTo>
                    <a:lnTo>
                      <a:pt x="52" y="156"/>
                    </a:lnTo>
                    <a:lnTo>
                      <a:pt x="53" y="161"/>
                    </a:lnTo>
                    <a:lnTo>
                      <a:pt x="54" y="166"/>
                    </a:lnTo>
                    <a:lnTo>
                      <a:pt x="58" y="170"/>
                    </a:lnTo>
                    <a:lnTo>
                      <a:pt x="62" y="173"/>
                    </a:lnTo>
                    <a:lnTo>
                      <a:pt x="69" y="174"/>
                    </a:lnTo>
                    <a:lnTo>
                      <a:pt x="78" y="174"/>
                    </a:lnTo>
                    <a:lnTo>
                      <a:pt x="93" y="174"/>
                    </a:lnTo>
                    <a:lnTo>
                      <a:pt x="110" y="171"/>
                    </a:lnTo>
                    <a:lnTo>
                      <a:pt x="118" y="170"/>
                    </a:lnTo>
                    <a:lnTo>
                      <a:pt x="123" y="167"/>
                    </a:lnTo>
                    <a:lnTo>
                      <a:pt x="128" y="164"/>
                    </a:lnTo>
                    <a:lnTo>
                      <a:pt x="133" y="157"/>
                    </a:lnTo>
                    <a:lnTo>
                      <a:pt x="137" y="151"/>
                    </a:lnTo>
                    <a:lnTo>
                      <a:pt x="141" y="141"/>
                    </a:lnTo>
                    <a:lnTo>
                      <a:pt x="148" y="141"/>
                    </a:lnTo>
                    <a:lnTo>
                      <a:pt x="141" y="162"/>
                    </a:lnTo>
                    <a:lnTo>
                      <a:pt x="137" y="182"/>
                    </a:lnTo>
                    <a:lnTo>
                      <a:pt x="58" y="182"/>
                    </a:lnTo>
                    <a:lnTo>
                      <a:pt x="0" y="182"/>
                    </a:lnTo>
                    <a:lnTo>
                      <a:pt x="0" y="175"/>
                    </a:lnTo>
                    <a:lnTo>
                      <a:pt x="8" y="175"/>
                    </a:lnTo>
                    <a:lnTo>
                      <a:pt x="14" y="174"/>
                    </a:lnTo>
                    <a:lnTo>
                      <a:pt x="18" y="173"/>
                    </a:lnTo>
                    <a:lnTo>
                      <a:pt x="21" y="170"/>
                    </a:lnTo>
                    <a:lnTo>
                      <a:pt x="23" y="166"/>
                    </a:lnTo>
                    <a:lnTo>
                      <a:pt x="25" y="161"/>
                    </a:lnTo>
                    <a:lnTo>
                      <a:pt x="25" y="145"/>
                    </a:lnTo>
                    <a:lnTo>
                      <a:pt x="25" y="30"/>
                    </a:lnTo>
                    <a:lnTo>
                      <a:pt x="25" y="17"/>
                    </a:lnTo>
                    <a:lnTo>
                      <a:pt x="23" y="13"/>
                    </a:lnTo>
                    <a:lnTo>
                      <a:pt x="21" y="11"/>
                    </a:lnTo>
                    <a:lnTo>
                      <a:pt x="17" y="8"/>
                    </a:lnTo>
                    <a:lnTo>
                      <a:pt x="13" y="8"/>
                    </a:lnTo>
                    <a:lnTo>
                      <a:pt x="0" y="7"/>
                    </a:lnTo>
                    <a:lnTo>
                      <a:pt x="0" y="0"/>
                    </a:lnTo>
                    <a:lnTo>
                      <a:pt x="53" y="0"/>
                    </a:lnTo>
                    <a:lnTo>
                      <a:pt x="128" y="0"/>
                    </a:lnTo>
                    <a:lnTo>
                      <a:pt x="128" y="39"/>
                    </a:lnTo>
                    <a:lnTo>
                      <a:pt x="123" y="40"/>
                    </a:lnTo>
                    <a:lnTo>
                      <a:pt x="122" y="31"/>
                    </a:lnTo>
                    <a:lnTo>
                      <a:pt x="119" y="25"/>
                    </a:lnTo>
                    <a:lnTo>
                      <a:pt x="115" y="20"/>
                    </a:lnTo>
                    <a:lnTo>
                      <a:pt x="110" y="15"/>
                    </a:lnTo>
                    <a:lnTo>
                      <a:pt x="105" y="12"/>
                    </a:lnTo>
                    <a:lnTo>
                      <a:pt x="98" y="9"/>
                    </a:lnTo>
                    <a:lnTo>
                      <a:pt x="91" y="8"/>
                    </a:lnTo>
                    <a:lnTo>
                      <a:pt x="82" y="8"/>
                    </a:lnTo>
                    <a:lnTo>
                      <a:pt x="50" y="8"/>
                    </a:lnTo>
                    <a:lnTo>
                      <a:pt x="50" y="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64" name="Freeform 197"/>
              <p:cNvSpPr/>
              <p:nvPr userDrawn="1"/>
            </p:nvSpPr>
            <p:spPr bwMode="auto">
              <a:xfrm>
                <a:off x="921" y="293"/>
                <a:ext cx="45" cy="39"/>
              </a:xfrm>
              <a:custGeom>
                <a:avLst/>
                <a:gdLst>
                  <a:gd name="T0" fmla="*/ 0 w 135"/>
                  <a:gd name="T1" fmla="*/ 0 h 116"/>
                  <a:gd name="T2" fmla="*/ 0 w 135"/>
                  <a:gd name="T3" fmla="*/ 0 h 116"/>
                  <a:gd name="T4" fmla="*/ 0 w 135"/>
                  <a:gd name="T5" fmla="*/ 0 h 116"/>
                  <a:gd name="T6" fmla="*/ 0 w 135"/>
                  <a:gd name="T7" fmla="*/ 0 h 116"/>
                  <a:gd name="T8" fmla="*/ 0 w 135"/>
                  <a:gd name="T9" fmla="*/ 0 h 116"/>
                  <a:gd name="T10" fmla="*/ 0 w 135"/>
                  <a:gd name="T11" fmla="*/ 0 h 116"/>
                  <a:gd name="T12" fmla="*/ 0 w 135"/>
                  <a:gd name="T13" fmla="*/ 0 h 116"/>
                  <a:gd name="T14" fmla="*/ 0 w 135"/>
                  <a:gd name="T15" fmla="*/ 0 h 116"/>
                  <a:gd name="T16" fmla="*/ 0 w 135"/>
                  <a:gd name="T17" fmla="*/ 0 h 116"/>
                  <a:gd name="T18" fmla="*/ 0 w 135"/>
                  <a:gd name="T19" fmla="*/ 0 h 116"/>
                  <a:gd name="T20" fmla="*/ 0 w 135"/>
                  <a:gd name="T21" fmla="*/ 0 h 116"/>
                  <a:gd name="T22" fmla="*/ 0 w 135"/>
                  <a:gd name="T23" fmla="*/ 0 h 116"/>
                  <a:gd name="T24" fmla="*/ 0 w 135"/>
                  <a:gd name="T25" fmla="*/ 0 h 116"/>
                  <a:gd name="T26" fmla="*/ 0 w 135"/>
                  <a:gd name="T27" fmla="*/ 0 h 116"/>
                  <a:gd name="T28" fmla="*/ 0 w 135"/>
                  <a:gd name="T29" fmla="*/ 0 h 116"/>
                  <a:gd name="T30" fmla="*/ 0 w 135"/>
                  <a:gd name="T31" fmla="*/ 0 h 116"/>
                  <a:gd name="T32" fmla="*/ 0 w 135"/>
                  <a:gd name="T33" fmla="*/ 0 h 116"/>
                  <a:gd name="T34" fmla="*/ 0 w 135"/>
                  <a:gd name="T35" fmla="*/ 0 h 116"/>
                  <a:gd name="T36" fmla="*/ 0 w 135"/>
                  <a:gd name="T37" fmla="*/ 0 h 116"/>
                  <a:gd name="T38" fmla="*/ 0 w 135"/>
                  <a:gd name="T39" fmla="*/ 0 h 116"/>
                  <a:gd name="T40" fmla="*/ 0 w 135"/>
                  <a:gd name="T41" fmla="*/ 0 h 116"/>
                  <a:gd name="T42" fmla="*/ 0 w 135"/>
                  <a:gd name="T43" fmla="*/ 0 h 116"/>
                  <a:gd name="T44" fmla="*/ 0 w 135"/>
                  <a:gd name="T45" fmla="*/ 0 h 116"/>
                  <a:gd name="T46" fmla="*/ 0 w 135"/>
                  <a:gd name="T47" fmla="*/ 0 h 116"/>
                  <a:gd name="T48" fmla="*/ 0 w 135"/>
                  <a:gd name="T49" fmla="*/ 0 h 116"/>
                  <a:gd name="T50" fmla="*/ 0 w 135"/>
                  <a:gd name="T51" fmla="*/ 0 h 116"/>
                  <a:gd name="T52" fmla="*/ 0 w 135"/>
                  <a:gd name="T53" fmla="*/ 0 h 116"/>
                  <a:gd name="T54" fmla="*/ 0 w 135"/>
                  <a:gd name="T55" fmla="*/ 0 h 116"/>
                  <a:gd name="T56" fmla="*/ 0 w 135"/>
                  <a:gd name="T57" fmla="*/ 0 h 116"/>
                  <a:gd name="T58" fmla="*/ 0 w 135"/>
                  <a:gd name="T59" fmla="*/ 0 h 116"/>
                  <a:gd name="T60" fmla="*/ 0 w 135"/>
                  <a:gd name="T61" fmla="*/ 0 h 116"/>
                  <a:gd name="T62" fmla="*/ 0 w 135"/>
                  <a:gd name="T63" fmla="*/ 0 h 116"/>
                  <a:gd name="T64" fmla="*/ 0 w 135"/>
                  <a:gd name="T65" fmla="*/ 0 h 116"/>
                  <a:gd name="T66" fmla="*/ 0 w 135"/>
                  <a:gd name="T67" fmla="*/ 0 h 116"/>
                  <a:gd name="T68" fmla="*/ 0 w 135"/>
                  <a:gd name="T69" fmla="*/ 0 h 116"/>
                  <a:gd name="T70" fmla="*/ 0 w 135"/>
                  <a:gd name="T71" fmla="*/ 0 h 116"/>
                  <a:gd name="T72" fmla="*/ 0 w 135"/>
                  <a:gd name="T73" fmla="*/ 0 h 116"/>
                  <a:gd name="T74" fmla="*/ 0 w 135"/>
                  <a:gd name="T75" fmla="*/ 0 h 116"/>
                  <a:gd name="T76" fmla="*/ 0 w 135"/>
                  <a:gd name="T77" fmla="*/ 0 h 116"/>
                  <a:gd name="T78" fmla="*/ 0 w 135"/>
                  <a:gd name="T79" fmla="*/ 0 h 116"/>
                  <a:gd name="T80" fmla="*/ 0 w 135"/>
                  <a:gd name="T81" fmla="*/ 0 h 116"/>
                  <a:gd name="T82" fmla="*/ 0 w 135"/>
                  <a:gd name="T83" fmla="*/ 0 h 116"/>
                  <a:gd name="T84" fmla="*/ 0 w 135"/>
                  <a:gd name="T85" fmla="*/ 0 h 116"/>
                  <a:gd name="T86" fmla="*/ 0 w 135"/>
                  <a:gd name="T87" fmla="*/ 0 h 1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35" h="116">
                    <a:moveTo>
                      <a:pt x="0" y="109"/>
                    </a:moveTo>
                    <a:lnTo>
                      <a:pt x="0" y="109"/>
                    </a:lnTo>
                    <a:lnTo>
                      <a:pt x="10" y="109"/>
                    </a:lnTo>
                    <a:lnTo>
                      <a:pt x="17" y="107"/>
                    </a:lnTo>
                    <a:lnTo>
                      <a:pt x="24" y="103"/>
                    </a:lnTo>
                    <a:lnTo>
                      <a:pt x="30" y="95"/>
                    </a:lnTo>
                    <a:lnTo>
                      <a:pt x="59" y="63"/>
                    </a:lnTo>
                    <a:lnTo>
                      <a:pt x="41" y="38"/>
                    </a:lnTo>
                    <a:lnTo>
                      <a:pt x="29" y="24"/>
                    </a:lnTo>
                    <a:lnTo>
                      <a:pt x="19" y="12"/>
                    </a:lnTo>
                    <a:lnTo>
                      <a:pt x="15" y="9"/>
                    </a:lnTo>
                    <a:lnTo>
                      <a:pt x="12" y="8"/>
                    </a:lnTo>
                    <a:lnTo>
                      <a:pt x="6" y="7"/>
                    </a:lnTo>
                    <a:lnTo>
                      <a:pt x="6" y="0"/>
                    </a:lnTo>
                    <a:lnTo>
                      <a:pt x="32" y="2"/>
                    </a:lnTo>
                    <a:lnTo>
                      <a:pt x="61" y="0"/>
                    </a:lnTo>
                    <a:lnTo>
                      <a:pt x="61" y="7"/>
                    </a:lnTo>
                    <a:lnTo>
                      <a:pt x="51" y="8"/>
                    </a:lnTo>
                    <a:lnTo>
                      <a:pt x="48" y="9"/>
                    </a:lnTo>
                    <a:lnTo>
                      <a:pt x="47" y="12"/>
                    </a:lnTo>
                    <a:lnTo>
                      <a:pt x="51" y="17"/>
                    </a:lnTo>
                    <a:lnTo>
                      <a:pt x="59" y="29"/>
                    </a:lnTo>
                    <a:lnTo>
                      <a:pt x="73" y="46"/>
                    </a:lnTo>
                    <a:lnTo>
                      <a:pt x="89" y="29"/>
                    </a:lnTo>
                    <a:lnTo>
                      <a:pt x="95" y="18"/>
                    </a:lnTo>
                    <a:lnTo>
                      <a:pt x="98" y="15"/>
                    </a:lnTo>
                    <a:lnTo>
                      <a:pt x="99" y="12"/>
                    </a:lnTo>
                    <a:lnTo>
                      <a:pt x="99" y="11"/>
                    </a:lnTo>
                    <a:lnTo>
                      <a:pt x="98" y="9"/>
                    </a:lnTo>
                    <a:lnTo>
                      <a:pt x="94" y="8"/>
                    </a:lnTo>
                    <a:lnTo>
                      <a:pt x="87" y="7"/>
                    </a:lnTo>
                    <a:lnTo>
                      <a:pt x="87" y="0"/>
                    </a:lnTo>
                    <a:lnTo>
                      <a:pt x="115" y="2"/>
                    </a:lnTo>
                    <a:lnTo>
                      <a:pt x="135" y="0"/>
                    </a:lnTo>
                    <a:lnTo>
                      <a:pt x="135" y="7"/>
                    </a:lnTo>
                    <a:lnTo>
                      <a:pt x="126" y="8"/>
                    </a:lnTo>
                    <a:lnTo>
                      <a:pt x="120" y="11"/>
                    </a:lnTo>
                    <a:lnTo>
                      <a:pt x="113" y="15"/>
                    </a:lnTo>
                    <a:lnTo>
                      <a:pt x="107" y="21"/>
                    </a:lnTo>
                    <a:lnTo>
                      <a:pt x="78" y="53"/>
                    </a:lnTo>
                    <a:lnTo>
                      <a:pt x="100" y="82"/>
                    </a:lnTo>
                    <a:lnTo>
                      <a:pt x="113" y="99"/>
                    </a:lnTo>
                    <a:lnTo>
                      <a:pt x="121" y="107"/>
                    </a:lnTo>
                    <a:lnTo>
                      <a:pt x="125" y="108"/>
                    </a:lnTo>
                    <a:lnTo>
                      <a:pt x="130" y="109"/>
                    </a:lnTo>
                    <a:lnTo>
                      <a:pt x="135" y="109"/>
                    </a:lnTo>
                    <a:lnTo>
                      <a:pt x="135" y="116"/>
                    </a:lnTo>
                    <a:lnTo>
                      <a:pt x="107" y="116"/>
                    </a:lnTo>
                    <a:lnTo>
                      <a:pt x="78" y="116"/>
                    </a:lnTo>
                    <a:lnTo>
                      <a:pt x="78" y="109"/>
                    </a:lnTo>
                    <a:lnTo>
                      <a:pt x="89" y="109"/>
                    </a:lnTo>
                    <a:lnTo>
                      <a:pt x="91" y="108"/>
                    </a:lnTo>
                    <a:lnTo>
                      <a:pt x="91" y="105"/>
                    </a:lnTo>
                    <a:lnTo>
                      <a:pt x="87" y="100"/>
                    </a:lnTo>
                    <a:lnTo>
                      <a:pt x="80" y="88"/>
                    </a:lnTo>
                    <a:lnTo>
                      <a:pt x="64" y="69"/>
                    </a:lnTo>
                    <a:lnTo>
                      <a:pt x="48" y="87"/>
                    </a:lnTo>
                    <a:lnTo>
                      <a:pt x="39" y="99"/>
                    </a:lnTo>
                    <a:lnTo>
                      <a:pt x="34" y="105"/>
                    </a:lnTo>
                    <a:lnTo>
                      <a:pt x="35" y="108"/>
                    </a:lnTo>
                    <a:lnTo>
                      <a:pt x="39" y="109"/>
                    </a:lnTo>
                    <a:lnTo>
                      <a:pt x="50" y="109"/>
                    </a:lnTo>
                    <a:lnTo>
                      <a:pt x="50" y="116"/>
                    </a:lnTo>
                    <a:lnTo>
                      <a:pt x="25" y="116"/>
                    </a:lnTo>
                    <a:lnTo>
                      <a:pt x="0" y="116"/>
                    </a:lnTo>
                    <a:lnTo>
                      <a:pt x="0" y="10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65" name="Freeform 198"/>
              <p:cNvSpPr>
                <a:spLocks noEditPoints="1"/>
              </p:cNvSpPr>
              <p:nvPr userDrawn="1"/>
            </p:nvSpPr>
            <p:spPr bwMode="auto">
              <a:xfrm>
                <a:off x="97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5" y="114"/>
                    </a:lnTo>
                    <a:lnTo>
                      <a:pt x="98" y="120"/>
                    </a:lnTo>
                    <a:lnTo>
                      <a:pt x="92" y="122"/>
                    </a:lnTo>
                    <a:lnTo>
                      <a:pt x="84" y="124"/>
                    </a:lnTo>
                    <a:lnTo>
                      <a:pt x="80" y="124"/>
                    </a:lnTo>
                    <a:lnTo>
                      <a:pt x="77" y="122"/>
                    </a:lnTo>
                    <a:lnTo>
                      <a:pt x="75" y="120"/>
                    </a:lnTo>
                    <a:lnTo>
                      <a:pt x="72" y="118"/>
                    </a:lnTo>
                    <a:lnTo>
                      <a:pt x="70" y="112"/>
                    </a:lnTo>
                    <a:lnTo>
                      <a:pt x="68" y="104"/>
                    </a:lnTo>
                    <a:lnTo>
                      <a:pt x="59" y="112"/>
                    </a:lnTo>
                    <a:lnTo>
                      <a:pt x="49" y="118"/>
                    </a:lnTo>
                    <a:lnTo>
                      <a:pt x="38" y="122"/>
                    </a:lnTo>
                    <a:lnTo>
                      <a:pt x="28" y="124"/>
                    </a:lnTo>
                    <a:lnTo>
                      <a:pt x="22" y="124"/>
                    </a:lnTo>
                    <a:lnTo>
                      <a:pt x="16" y="122"/>
                    </a:lnTo>
                    <a:lnTo>
                      <a:pt x="11" y="120"/>
                    </a:lnTo>
                    <a:lnTo>
                      <a:pt x="7" y="116"/>
                    </a:lnTo>
                    <a:lnTo>
                      <a:pt x="3" y="113"/>
                    </a:lnTo>
                    <a:lnTo>
                      <a:pt x="1" y="108"/>
                    </a:lnTo>
                    <a:lnTo>
                      <a:pt x="0" y="104"/>
                    </a:lnTo>
                    <a:lnTo>
                      <a:pt x="0" y="99"/>
                    </a:lnTo>
                    <a:lnTo>
                      <a:pt x="1" y="91"/>
                    </a:lnTo>
                    <a:lnTo>
                      <a:pt x="2" y="86"/>
                    </a:lnTo>
                    <a:lnTo>
                      <a:pt x="6" y="81"/>
                    </a:lnTo>
                    <a:lnTo>
                      <a:pt x="12" y="76"/>
                    </a:lnTo>
                    <a:lnTo>
                      <a:pt x="22" y="72"/>
                    </a:lnTo>
                    <a:lnTo>
                      <a:pt x="33" y="67"/>
                    </a:lnTo>
                    <a:lnTo>
                      <a:pt x="67" y="55"/>
                    </a:lnTo>
                    <a:lnTo>
                      <a:pt x="67" y="37"/>
                    </a:lnTo>
                    <a:lnTo>
                      <a:pt x="67" y="32"/>
                    </a:lnTo>
                    <a:lnTo>
                      <a:pt x="66" y="28"/>
                    </a:lnTo>
                    <a:lnTo>
                      <a:pt x="64" y="24"/>
                    </a:lnTo>
                    <a:lnTo>
                      <a:pt x="62" y="20"/>
                    </a:lnTo>
                    <a:lnTo>
                      <a:pt x="58" y="19"/>
                    </a:lnTo>
                    <a:lnTo>
                      <a:pt x="53" y="16"/>
                    </a:lnTo>
                    <a:lnTo>
                      <a:pt x="47" y="15"/>
                    </a:lnTo>
                    <a:lnTo>
                      <a:pt x="42" y="15"/>
                    </a:lnTo>
                    <a:lnTo>
                      <a:pt x="35" y="16"/>
                    </a:lnTo>
                    <a:lnTo>
                      <a:pt x="28" y="20"/>
                    </a:lnTo>
                    <a:lnTo>
                      <a:pt x="24" y="25"/>
                    </a:lnTo>
                    <a:lnTo>
                      <a:pt x="23" y="33"/>
                    </a:lnTo>
                    <a:lnTo>
                      <a:pt x="22" y="38"/>
                    </a:lnTo>
                    <a:lnTo>
                      <a:pt x="18" y="41"/>
                    </a:lnTo>
                    <a:lnTo>
                      <a:pt x="12" y="43"/>
                    </a:lnTo>
                    <a:lnTo>
                      <a:pt x="7" y="45"/>
                    </a:lnTo>
                    <a:lnTo>
                      <a:pt x="5" y="43"/>
                    </a:lnTo>
                    <a:lnTo>
                      <a:pt x="3" y="42"/>
                    </a:lnTo>
                    <a:lnTo>
                      <a:pt x="3" y="39"/>
                    </a:lnTo>
                    <a:lnTo>
                      <a:pt x="3" y="34"/>
                    </a:lnTo>
                    <a:lnTo>
                      <a:pt x="5" y="29"/>
                    </a:lnTo>
                    <a:lnTo>
                      <a:pt x="7" y="26"/>
                    </a:lnTo>
                    <a:lnTo>
                      <a:pt x="11" y="22"/>
                    </a:lnTo>
                    <a:lnTo>
                      <a:pt x="20" y="16"/>
                    </a:lnTo>
                    <a:lnTo>
                      <a:pt x="33" y="10"/>
                    </a:lnTo>
                    <a:lnTo>
                      <a:pt x="45" y="3"/>
                    </a:lnTo>
                    <a:lnTo>
                      <a:pt x="50" y="2"/>
                    </a:lnTo>
                    <a:lnTo>
                      <a:pt x="57" y="0"/>
                    </a:lnTo>
                    <a:lnTo>
                      <a:pt x="67" y="2"/>
                    </a:lnTo>
                    <a:lnTo>
                      <a:pt x="77" y="6"/>
                    </a:lnTo>
                    <a:lnTo>
                      <a:pt x="81" y="10"/>
                    </a:lnTo>
                    <a:lnTo>
                      <a:pt x="85" y="13"/>
                    </a:lnTo>
                    <a:lnTo>
                      <a:pt x="88" y="17"/>
                    </a:lnTo>
                    <a:lnTo>
                      <a:pt x="89" y="22"/>
                    </a:lnTo>
                    <a:lnTo>
                      <a:pt x="89" y="95"/>
                    </a:lnTo>
                    <a:lnTo>
                      <a:pt x="89" y="102"/>
                    </a:lnTo>
                    <a:lnTo>
                      <a:pt x="92" y="107"/>
                    </a:lnTo>
                    <a:lnTo>
                      <a:pt x="94" y="109"/>
                    </a:lnTo>
                    <a:lnTo>
                      <a:pt x="98" y="109"/>
                    </a:lnTo>
                    <a:lnTo>
                      <a:pt x="103" y="108"/>
                    </a:lnTo>
                    <a:lnTo>
                      <a:pt x="107" y="105"/>
                    </a:lnTo>
                    <a:lnTo>
                      <a:pt x="110" y="109"/>
                    </a:lnTo>
                    <a:close/>
                    <a:moveTo>
                      <a:pt x="67" y="63"/>
                    </a:moveTo>
                    <a:lnTo>
                      <a:pt x="67" y="63"/>
                    </a:lnTo>
                    <a:lnTo>
                      <a:pt x="54" y="67"/>
                    </a:lnTo>
                    <a:lnTo>
                      <a:pt x="38" y="72"/>
                    </a:lnTo>
                    <a:lnTo>
                      <a:pt x="32" y="76"/>
                    </a:lnTo>
                    <a:lnTo>
                      <a:pt x="25" y="81"/>
                    </a:lnTo>
                    <a:lnTo>
                      <a:pt x="22" y="86"/>
                    </a:lnTo>
                    <a:lnTo>
                      <a:pt x="20" y="90"/>
                    </a:lnTo>
                    <a:lnTo>
                      <a:pt x="20" y="92"/>
                    </a:lnTo>
                    <a:lnTo>
                      <a:pt x="22" y="100"/>
                    </a:lnTo>
                    <a:lnTo>
                      <a:pt x="25" y="105"/>
                    </a:lnTo>
                    <a:lnTo>
                      <a:pt x="32" y="111"/>
                    </a:lnTo>
                    <a:lnTo>
                      <a:pt x="35" y="111"/>
                    </a:lnTo>
                    <a:lnTo>
                      <a:pt x="38" y="112"/>
                    </a:lnTo>
                    <a:lnTo>
                      <a:pt x="47" y="111"/>
                    </a:lnTo>
                    <a:lnTo>
                      <a:pt x="54" y="107"/>
                    </a:lnTo>
                    <a:lnTo>
                      <a:pt x="62"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66" name="Freeform 199"/>
              <p:cNvSpPr/>
              <p:nvPr userDrawn="1"/>
            </p:nvSpPr>
            <p:spPr bwMode="auto">
              <a:xfrm>
                <a:off x="1013" y="292"/>
                <a:ext cx="68" cy="40"/>
              </a:xfrm>
              <a:custGeom>
                <a:avLst/>
                <a:gdLst>
                  <a:gd name="T0" fmla="*/ 0 w 205"/>
                  <a:gd name="T1" fmla="*/ 0 h 120"/>
                  <a:gd name="T2" fmla="*/ 0 w 205"/>
                  <a:gd name="T3" fmla="*/ 0 h 120"/>
                  <a:gd name="T4" fmla="*/ 0 w 205"/>
                  <a:gd name="T5" fmla="*/ 0 h 120"/>
                  <a:gd name="T6" fmla="*/ 0 w 205"/>
                  <a:gd name="T7" fmla="*/ 0 h 120"/>
                  <a:gd name="T8" fmla="*/ 0 w 205"/>
                  <a:gd name="T9" fmla="*/ 0 h 120"/>
                  <a:gd name="T10" fmla="*/ 0 w 205"/>
                  <a:gd name="T11" fmla="*/ 0 h 120"/>
                  <a:gd name="T12" fmla="*/ 0 w 205"/>
                  <a:gd name="T13" fmla="*/ 0 h 120"/>
                  <a:gd name="T14" fmla="*/ 0 w 205"/>
                  <a:gd name="T15" fmla="*/ 0 h 120"/>
                  <a:gd name="T16" fmla="*/ 0 w 205"/>
                  <a:gd name="T17" fmla="*/ 0 h 120"/>
                  <a:gd name="T18" fmla="*/ 0 w 205"/>
                  <a:gd name="T19" fmla="*/ 0 h 120"/>
                  <a:gd name="T20" fmla="*/ 0 w 205"/>
                  <a:gd name="T21" fmla="*/ 0 h 120"/>
                  <a:gd name="T22" fmla="*/ 0 w 205"/>
                  <a:gd name="T23" fmla="*/ 0 h 120"/>
                  <a:gd name="T24" fmla="*/ 0 w 205"/>
                  <a:gd name="T25" fmla="*/ 0 h 120"/>
                  <a:gd name="T26" fmla="*/ 0 w 205"/>
                  <a:gd name="T27" fmla="*/ 0 h 120"/>
                  <a:gd name="T28" fmla="*/ 0 w 205"/>
                  <a:gd name="T29" fmla="*/ 0 h 120"/>
                  <a:gd name="T30" fmla="*/ 0 w 205"/>
                  <a:gd name="T31" fmla="*/ 0 h 120"/>
                  <a:gd name="T32" fmla="*/ 0 w 205"/>
                  <a:gd name="T33" fmla="*/ 0 h 120"/>
                  <a:gd name="T34" fmla="*/ 0 w 205"/>
                  <a:gd name="T35" fmla="*/ 0 h 120"/>
                  <a:gd name="T36" fmla="*/ 0 w 205"/>
                  <a:gd name="T37" fmla="*/ 0 h 120"/>
                  <a:gd name="T38" fmla="*/ 0 w 205"/>
                  <a:gd name="T39" fmla="*/ 0 h 120"/>
                  <a:gd name="T40" fmla="*/ 0 w 205"/>
                  <a:gd name="T41" fmla="*/ 0 h 120"/>
                  <a:gd name="T42" fmla="*/ 0 w 205"/>
                  <a:gd name="T43" fmla="*/ 0 h 120"/>
                  <a:gd name="T44" fmla="*/ 0 w 205"/>
                  <a:gd name="T45" fmla="*/ 0 h 120"/>
                  <a:gd name="T46" fmla="*/ 0 w 205"/>
                  <a:gd name="T47" fmla="*/ 0 h 120"/>
                  <a:gd name="T48" fmla="*/ 0 w 205"/>
                  <a:gd name="T49" fmla="*/ 0 h 120"/>
                  <a:gd name="T50" fmla="*/ 0 w 205"/>
                  <a:gd name="T51" fmla="*/ 0 h 120"/>
                  <a:gd name="T52" fmla="*/ 0 w 205"/>
                  <a:gd name="T53" fmla="*/ 0 h 120"/>
                  <a:gd name="T54" fmla="*/ 0 w 205"/>
                  <a:gd name="T55" fmla="*/ 0 h 120"/>
                  <a:gd name="T56" fmla="*/ 0 w 205"/>
                  <a:gd name="T57" fmla="*/ 0 h 120"/>
                  <a:gd name="T58" fmla="*/ 0 w 205"/>
                  <a:gd name="T59" fmla="*/ 0 h 120"/>
                  <a:gd name="T60" fmla="*/ 0 w 205"/>
                  <a:gd name="T61" fmla="*/ 0 h 120"/>
                  <a:gd name="T62" fmla="*/ 0 w 205"/>
                  <a:gd name="T63" fmla="*/ 0 h 120"/>
                  <a:gd name="T64" fmla="*/ 0 w 205"/>
                  <a:gd name="T65" fmla="*/ 0 h 120"/>
                  <a:gd name="T66" fmla="*/ 0 w 205"/>
                  <a:gd name="T67" fmla="*/ 0 h 120"/>
                  <a:gd name="T68" fmla="*/ 0 w 205"/>
                  <a:gd name="T69" fmla="*/ 0 h 120"/>
                  <a:gd name="T70" fmla="*/ 0 w 205"/>
                  <a:gd name="T71" fmla="*/ 0 h 120"/>
                  <a:gd name="T72" fmla="*/ 0 w 205"/>
                  <a:gd name="T73" fmla="*/ 0 h 120"/>
                  <a:gd name="T74" fmla="*/ 0 w 205"/>
                  <a:gd name="T75" fmla="*/ 0 h 120"/>
                  <a:gd name="T76" fmla="*/ 0 w 205"/>
                  <a:gd name="T77" fmla="*/ 0 h 120"/>
                  <a:gd name="T78" fmla="*/ 0 w 205"/>
                  <a:gd name="T79" fmla="*/ 0 h 120"/>
                  <a:gd name="T80" fmla="*/ 0 w 205"/>
                  <a:gd name="T81" fmla="*/ 0 h 120"/>
                  <a:gd name="T82" fmla="*/ 0 w 205"/>
                  <a:gd name="T83" fmla="*/ 0 h 120"/>
                  <a:gd name="T84" fmla="*/ 0 w 205"/>
                  <a:gd name="T85" fmla="*/ 0 h 1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5" h="120">
                    <a:moveTo>
                      <a:pt x="18" y="34"/>
                    </a:moveTo>
                    <a:lnTo>
                      <a:pt x="18" y="34"/>
                    </a:lnTo>
                    <a:lnTo>
                      <a:pt x="18" y="26"/>
                    </a:lnTo>
                    <a:lnTo>
                      <a:pt x="16" y="22"/>
                    </a:lnTo>
                    <a:lnTo>
                      <a:pt x="12" y="19"/>
                    </a:lnTo>
                    <a:lnTo>
                      <a:pt x="5" y="16"/>
                    </a:lnTo>
                    <a:lnTo>
                      <a:pt x="5" y="11"/>
                    </a:lnTo>
                    <a:lnTo>
                      <a:pt x="32" y="2"/>
                    </a:lnTo>
                    <a:lnTo>
                      <a:pt x="38" y="0"/>
                    </a:lnTo>
                    <a:lnTo>
                      <a:pt x="39" y="2"/>
                    </a:lnTo>
                    <a:lnTo>
                      <a:pt x="39" y="4"/>
                    </a:lnTo>
                    <a:lnTo>
                      <a:pt x="39" y="20"/>
                    </a:lnTo>
                    <a:lnTo>
                      <a:pt x="49" y="13"/>
                    </a:lnTo>
                    <a:lnTo>
                      <a:pt x="61" y="7"/>
                    </a:lnTo>
                    <a:lnTo>
                      <a:pt x="71" y="2"/>
                    </a:lnTo>
                    <a:lnTo>
                      <a:pt x="78" y="0"/>
                    </a:lnTo>
                    <a:lnTo>
                      <a:pt x="84" y="0"/>
                    </a:lnTo>
                    <a:lnTo>
                      <a:pt x="95" y="2"/>
                    </a:lnTo>
                    <a:lnTo>
                      <a:pt x="102" y="6"/>
                    </a:lnTo>
                    <a:lnTo>
                      <a:pt x="105" y="8"/>
                    </a:lnTo>
                    <a:lnTo>
                      <a:pt x="109" y="12"/>
                    </a:lnTo>
                    <a:lnTo>
                      <a:pt x="110" y="16"/>
                    </a:lnTo>
                    <a:lnTo>
                      <a:pt x="113" y="21"/>
                    </a:lnTo>
                    <a:lnTo>
                      <a:pt x="123" y="13"/>
                    </a:lnTo>
                    <a:lnTo>
                      <a:pt x="134" y="7"/>
                    </a:lnTo>
                    <a:lnTo>
                      <a:pt x="144" y="3"/>
                    </a:lnTo>
                    <a:lnTo>
                      <a:pt x="150" y="2"/>
                    </a:lnTo>
                    <a:lnTo>
                      <a:pt x="157" y="0"/>
                    </a:lnTo>
                    <a:lnTo>
                      <a:pt x="165" y="2"/>
                    </a:lnTo>
                    <a:lnTo>
                      <a:pt x="171" y="4"/>
                    </a:lnTo>
                    <a:lnTo>
                      <a:pt x="178" y="7"/>
                    </a:lnTo>
                    <a:lnTo>
                      <a:pt x="181" y="12"/>
                    </a:lnTo>
                    <a:lnTo>
                      <a:pt x="184" y="17"/>
                    </a:lnTo>
                    <a:lnTo>
                      <a:pt x="187" y="24"/>
                    </a:lnTo>
                    <a:lnTo>
                      <a:pt x="188" y="30"/>
                    </a:lnTo>
                    <a:lnTo>
                      <a:pt x="188" y="38"/>
                    </a:lnTo>
                    <a:lnTo>
                      <a:pt x="188" y="104"/>
                    </a:lnTo>
                    <a:lnTo>
                      <a:pt x="189" y="109"/>
                    </a:lnTo>
                    <a:lnTo>
                      <a:pt x="192" y="112"/>
                    </a:lnTo>
                    <a:lnTo>
                      <a:pt x="196" y="113"/>
                    </a:lnTo>
                    <a:lnTo>
                      <a:pt x="201" y="113"/>
                    </a:lnTo>
                    <a:lnTo>
                      <a:pt x="205" y="113"/>
                    </a:lnTo>
                    <a:lnTo>
                      <a:pt x="205" y="120"/>
                    </a:lnTo>
                    <a:lnTo>
                      <a:pt x="179" y="120"/>
                    </a:lnTo>
                    <a:lnTo>
                      <a:pt x="150" y="120"/>
                    </a:lnTo>
                    <a:lnTo>
                      <a:pt x="150" y="113"/>
                    </a:lnTo>
                    <a:lnTo>
                      <a:pt x="156" y="113"/>
                    </a:lnTo>
                    <a:lnTo>
                      <a:pt x="159" y="113"/>
                    </a:lnTo>
                    <a:lnTo>
                      <a:pt x="163" y="112"/>
                    </a:lnTo>
                    <a:lnTo>
                      <a:pt x="166" y="109"/>
                    </a:lnTo>
                    <a:lnTo>
                      <a:pt x="167" y="104"/>
                    </a:lnTo>
                    <a:lnTo>
                      <a:pt x="167" y="47"/>
                    </a:lnTo>
                    <a:lnTo>
                      <a:pt x="167" y="35"/>
                    </a:lnTo>
                    <a:lnTo>
                      <a:pt x="166" y="29"/>
                    </a:lnTo>
                    <a:lnTo>
                      <a:pt x="163" y="25"/>
                    </a:lnTo>
                    <a:lnTo>
                      <a:pt x="161" y="21"/>
                    </a:lnTo>
                    <a:lnTo>
                      <a:pt x="157" y="17"/>
                    </a:lnTo>
                    <a:lnTo>
                      <a:pt x="152" y="16"/>
                    </a:lnTo>
                    <a:lnTo>
                      <a:pt x="145" y="15"/>
                    </a:lnTo>
                    <a:lnTo>
                      <a:pt x="136" y="16"/>
                    </a:lnTo>
                    <a:lnTo>
                      <a:pt x="128" y="20"/>
                    </a:lnTo>
                    <a:lnTo>
                      <a:pt x="119" y="24"/>
                    </a:lnTo>
                    <a:lnTo>
                      <a:pt x="114" y="28"/>
                    </a:lnTo>
                    <a:lnTo>
                      <a:pt x="114" y="104"/>
                    </a:lnTo>
                    <a:lnTo>
                      <a:pt x="115" y="109"/>
                    </a:lnTo>
                    <a:lnTo>
                      <a:pt x="118" y="112"/>
                    </a:lnTo>
                    <a:lnTo>
                      <a:pt x="122" y="113"/>
                    </a:lnTo>
                    <a:lnTo>
                      <a:pt x="127" y="113"/>
                    </a:lnTo>
                    <a:lnTo>
                      <a:pt x="132" y="113"/>
                    </a:lnTo>
                    <a:lnTo>
                      <a:pt x="132" y="120"/>
                    </a:lnTo>
                    <a:lnTo>
                      <a:pt x="104" y="120"/>
                    </a:lnTo>
                    <a:lnTo>
                      <a:pt x="75" y="120"/>
                    </a:lnTo>
                    <a:lnTo>
                      <a:pt x="75" y="113"/>
                    </a:lnTo>
                    <a:lnTo>
                      <a:pt x="80" y="113"/>
                    </a:lnTo>
                    <a:lnTo>
                      <a:pt x="86" y="113"/>
                    </a:lnTo>
                    <a:lnTo>
                      <a:pt x="89" y="112"/>
                    </a:lnTo>
                    <a:lnTo>
                      <a:pt x="92" y="109"/>
                    </a:lnTo>
                    <a:lnTo>
                      <a:pt x="93" y="104"/>
                    </a:lnTo>
                    <a:lnTo>
                      <a:pt x="93" y="47"/>
                    </a:lnTo>
                    <a:lnTo>
                      <a:pt x="92" y="35"/>
                    </a:lnTo>
                    <a:lnTo>
                      <a:pt x="91" y="29"/>
                    </a:lnTo>
                    <a:lnTo>
                      <a:pt x="89" y="25"/>
                    </a:lnTo>
                    <a:lnTo>
                      <a:pt x="86" y="21"/>
                    </a:lnTo>
                    <a:lnTo>
                      <a:pt x="82" y="17"/>
                    </a:lnTo>
                    <a:lnTo>
                      <a:pt x="76" y="16"/>
                    </a:lnTo>
                    <a:lnTo>
                      <a:pt x="70" y="15"/>
                    </a:lnTo>
                    <a:lnTo>
                      <a:pt x="62" y="16"/>
                    </a:lnTo>
                    <a:lnTo>
                      <a:pt x="53" y="20"/>
                    </a:lnTo>
                    <a:lnTo>
                      <a:pt x="45" y="24"/>
                    </a:lnTo>
                    <a:lnTo>
                      <a:pt x="39" y="28"/>
                    </a:lnTo>
                    <a:lnTo>
                      <a:pt x="39" y="104"/>
                    </a:lnTo>
                    <a:lnTo>
                      <a:pt x="40" y="109"/>
                    </a:lnTo>
                    <a:lnTo>
                      <a:pt x="43" y="112"/>
                    </a:lnTo>
                    <a:lnTo>
                      <a:pt x="48" y="113"/>
                    </a:lnTo>
                    <a:lnTo>
                      <a:pt x="52" y="113"/>
                    </a:lnTo>
                    <a:lnTo>
                      <a:pt x="57" y="113"/>
                    </a:lnTo>
                    <a:lnTo>
                      <a:pt x="57" y="120"/>
                    </a:lnTo>
                    <a:lnTo>
                      <a:pt x="30" y="120"/>
                    </a:lnTo>
                    <a:lnTo>
                      <a:pt x="0" y="120"/>
                    </a:lnTo>
                    <a:lnTo>
                      <a:pt x="0" y="113"/>
                    </a:lnTo>
                    <a:lnTo>
                      <a:pt x="6" y="113"/>
                    </a:lnTo>
                    <a:lnTo>
                      <a:pt x="12" y="113"/>
                    </a:lnTo>
                    <a:lnTo>
                      <a:pt x="16" y="112"/>
                    </a:lnTo>
                    <a:lnTo>
                      <a:pt x="18" y="109"/>
                    </a:lnTo>
                    <a:lnTo>
                      <a:pt x="18" y="104"/>
                    </a:lnTo>
                    <a:lnTo>
                      <a:pt x="18"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67" name="Freeform 200"/>
              <p:cNvSpPr>
                <a:spLocks noEditPoints="1"/>
              </p:cNvSpPr>
              <p:nvPr userDrawn="1"/>
            </p:nvSpPr>
            <p:spPr bwMode="auto">
              <a:xfrm>
                <a:off x="1087" y="270"/>
                <a:ext cx="19" cy="62"/>
              </a:xfrm>
              <a:custGeom>
                <a:avLst/>
                <a:gdLst>
                  <a:gd name="T0" fmla="*/ 0 w 56"/>
                  <a:gd name="T1" fmla="*/ 0 h 186"/>
                  <a:gd name="T2" fmla="*/ 0 w 56"/>
                  <a:gd name="T3" fmla="*/ 0 h 186"/>
                  <a:gd name="T4" fmla="*/ 0 w 56"/>
                  <a:gd name="T5" fmla="*/ 0 h 186"/>
                  <a:gd name="T6" fmla="*/ 0 w 56"/>
                  <a:gd name="T7" fmla="*/ 0 h 186"/>
                  <a:gd name="T8" fmla="*/ 0 w 56"/>
                  <a:gd name="T9" fmla="*/ 0 h 186"/>
                  <a:gd name="T10" fmla="*/ 0 w 56"/>
                  <a:gd name="T11" fmla="*/ 0 h 186"/>
                  <a:gd name="T12" fmla="*/ 0 w 56"/>
                  <a:gd name="T13" fmla="*/ 0 h 186"/>
                  <a:gd name="T14" fmla="*/ 0 w 56"/>
                  <a:gd name="T15" fmla="*/ 0 h 186"/>
                  <a:gd name="T16" fmla="*/ 0 w 56"/>
                  <a:gd name="T17" fmla="*/ 0 h 186"/>
                  <a:gd name="T18" fmla="*/ 0 w 56"/>
                  <a:gd name="T19" fmla="*/ 0 h 186"/>
                  <a:gd name="T20" fmla="*/ 0 w 56"/>
                  <a:gd name="T21" fmla="*/ 0 h 186"/>
                  <a:gd name="T22" fmla="*/ 0 w 56"/>
                  <a:gd name="T23" fmla="*/ 0 h 186"/>
                  <a:gd name="T24" fmla="*/ 0 w 56"/>
                  <a:gd name="T25" fmla="*/ 0 h 186"/>
                  <a:gd name="T26" fmla="*/ 0 w 56"/>
                  <a:gd name="T27" fmla="*/ 0 h 186"/>
                  <a:gd name="T28" fmla="*/ 0 w 56"/>
                  <a:gd name="T29" fmla="*/ 0 h 186"/>
                  <a:gd name="T30" fmla="*/ 0 w 56"/>
                  <a:gd name="T31" fmla="*/ 0 h 186"/>
                  <a:gd name="T32" fmla="*/ 0 w 56"/>
                  <a:gd name="T33" fmla="*/ 0 h 186"/>
                  <a:gd name="T34" fmla="*/ 0 w 56"/>
                  <a:gd name="T35" fmla="*/ 0 h 186"/>
                  <a:gd name="T36" fmla="*/ 0 w 56"/>
                  <a:gd name="T37" fmla="*/ 0 h 186"/>
                  <a:gd name="T38" fmla="*/ 0 w 56"/>
                  <a:gd name="T39" fmla="*/ 0 h 186"/>
                  <a:gd name="T40" fmla="*/ 0 w 56"/>
                  <a:gd name="T41" fmla="*/ 0 h 186"/>
                  <a:gd name="T42" fmla="*/ 0 w 56"/>
                  <a:gd name="T43" fmla="*/ 0 h 186"/>
                  <a:gd name="T44" fmla="*/ 0 w 56"/>
                  <a:gd name="T45" fmla="*/ 0 h 186"/>
                  <a:gd name="T46" fmla="*/ 0 w 56"/>
                  <a:gd name="T47" fmla="*/ 0 h 186"/>
                  <a:gd name="T48" fmla="*/ 0 w 56"/>
                  <a:gd name="T49" fmla="*/ 0 h 186"/>
                  <a:gd name="T50" fmla="*/ 0 w 56"/>
                  <a:gd name="T51" fmla="*/ 0 h 186"/>
                  <a:gd name="T52" fmla="*/ 0 w 56"/>
                  <a:gd name="T53" fmla="*/ 0 h 186"/>
                  <a:gd name="T54" fmla="*/ 0 w 56"/>
                  <a:gd name="T55" fmla="*/ 0 h 186"/>
                  <a:gd name="T56" fmla="*/ 0 w 56"/>
                  <a:gd name="T57" fmla="*/ 0 h 186"/>
                  <a:gd name="T58" fmla="*/ 0 w 56"/>
                  <a:gd name="T59" fmla="*/ 0 h 186"/>
                  <a:gd name="T60" fmla="*/ 0 w 56"/>
                  <a:gd name="T61" fmla="*/ 0 h 186"/>
                  <a:gd name="T62" fmla="*/ 0 w 56"/>
                  <a:gd name="T63" fmla="*/ 0 h 186"/>
                  <a:gd name="T64" fmla="*/ 0 w 56"/>
                  <a:gd name="T65" fmla="*/ 0 h 186"/>
                  <a:gd name="T66" fmla="*/ 0 w 56"/>
                  <a:gd name="T67" fmla="*/ 0 h 186"/>
                  <a:gd name="T68" fmla="*/ 0 w 56"/>
                  <a:gd name="T69" fmla="*/ 0 h 186"/>
                  <a:gd name="T70" fmla="*/ 0 w 56"/>
                  <a:gd name="T71" fmla="*/ 0 h 186"/>
                  <a:gd name="T72" fmla="*/ 0 w 56"/>
                  <a:gd name="T73" fmla="*/ 0 h 186"/>
                  <a:gd name="T74" fmla="*/ 0 w 56"/>
                  <a:gd name="T75" fmla="*/ 0 h 186"/>
                  <a:gd name="T76" fmla="*/ 0 w 56"/>
                  <a:gd name="T77" fmla="*/ 0 h 186"/>
                  <a:gd name="T78" fmla="*/ 0 w 56"/>
                  <a:gd name="T79" fmla="*/ 0 h 186"/>
                  <a:gd name="T80" fmla="*/ 0 w 56"/>
                  <a:gd name="T81" fmla="*/ 0 h 186"/>
                  <a:gd name="T82" fmla="*/ 0 w 56"/>
                  <a:gd name="T83" fmla="*/ 0 h 186"/>
                  <a:gd name="T84" fmla="*/ 0 w 56"/>
                  <a:gd name="T85" fmla="*/ 0 h 186"/>
                  <a:gd name="T86" fmla="*/ 0 w 56"/>
                  <a:gd name="T87" fmla="*/ 0 h 186"/>
                  <a:gd name="T88" fmla="*/ 0 w 56"/>
                  <a:gd name="T89" fmla="*/ 0 h 186"/>
                  <a:gd name="T90" fmla="*/ 0 w 56"/>
                  <a:gd name="T91" fmla="*/ 0 h 186"/>
                  <a:gd name="T92" fmla="*/ 0 w 56"/>
                  <a:gd name="T93" fmla="*/ 0 h 186"/>
                  <a:gd name="T94" fmla="*/ 0 w 56"/>
                  <a:gd name="T95" fmla="*/ 0 h 186"/>
                  <a:gd name="T96" fmla="*/ 0 w 56"/>
                  <a:gd name="T97" fmla="*/ 0 h 186"/>
                  <a:gd name="T98" fmla="*/ 0 w 56"/>
                  <a:gd name="T99" fmla="*/ 0 h 186"/>
                  <a:gd name="T100" fmla="*/ 0 w 56"/>
                  <a:gd name="T101" fmla="*/ 0 h 186"/>
                  <a:gd name="T102" fmla="*/ 0 w 56"/>
                  <a:gd name="T103" fmla="*/ 0 h 186"/>
                  <a:gd name="T104" fmla="*/ 0 w 56"/>
                  <a:gd name="T105" fmla="*/ 0 h 186"/>
                  <a:gd name="T106" fmla="*/ 0 w 56"/>
                  <a:gd name="T107" fmla="*/ 0 h 186"/>
                  <a:gd name="T108" fmla="*/ 0 w 56"/>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6" h="186">
                    <a:moveTo>
                      <a:pt x="0" y="179"/>
                    </a:moveTo>
                    <a:lnTo>
                      <a:pt x="5" y="179"/>
                    </a:lnTo>
                    <a:lnTo>
                      <a:pt x="10" y="179"/>
                    </a:lnTo>
                    <a:lnTo>
                      <a:pt x="14" y="178"/>
                    </a:lnTo>
                    <a:lnTo>
                      <a:pt x="17" y="175"/>
                    </a:lnTo>
                    <a:lnTo>
                      <a:pt x="17" y="170"/>
                    </a:lnTo>
                    <a:lnTo>
                      <a:pt x="17" y="100"/>
                    </a:lnTo>
                    <a:lnTo>
                      <a:pt x="17" y="92"/>
                    </a:lnTo>
                    <a:lnTo>
                      <a:pt x="14" y="88"/>
                    </a:lnTo>
                    <a:lnTo>
                      <a:pt x="10" y="85"/>
                    </a:lnTo>
                    <a:lnTo>
                      <a:pt x="4" y="82"/>
                    </a:lnTo>
                    <a:lnTo>
                      <a:pt x="4" y="77"/>
                    </a:lnTo>
                    <a:lnTo>
                      <a:pt x="31" y="68"/>
                    </a:lnTo>
                    <a:lnTo>
                      <a:pt x="36" y="66"/>
                    </a:lnTo>
                    <a:lnTo>
                      <a:pt x="38" y="68"/>
                    </a:lnTo>
                    <a:lnTo>
                      <a:pt x="38" y="70"/>
                    </a:lnTo>
                    <a:lnTo>
                      <a:pt x="38" y="170"/>
                    </a:lnTo>
                    <a:lnTo>
                      <a:pt x="39" y="175"/>
                    </a:lnTo>
                    <a:lnTo>
                      <a:pt x="41" y="178"/>
                    </a:lnTo>
                    <a:lnTo>
                      <a:pt x="47" y="179"/>
                    </a:lnTo>
                    <a:lnTo>
                      <a:pt x="52" y="179"/>
                    </a:lnTo>
                    <a:lnTo>
                      <a:pt x="56" y="179"/>
                    </a:lnTo>
                    <a:lnTo>
                      <a:pt x="56" y="186"/>
                    </a:lnTo>
                    <a:lnTo>
                      <a:pt x="28" y="186"/>
                    </a:lnTo>
                    <a:lnTo>
                      <a:pt x="0" y="186"/>
                    </a:lnTo>
                    <a:lnTo>
                      <a:pt x="0" y="179"/>
                    </a:lnTo>
                    <a:close/>
                    <a:moveTo>
                      <a:pt x="27" y="26"/>
                    </a:moveTo>
                    <a:lnTo>
                      <a:pt x="27" y="26"/>
                    </a:lnTo>
                    <a:lnTo>
                      <a:pt x="23" y="25"/>
                    </a:lnTo>
                    <a:lnTo>
                      <a:pt x="19" y="22"/>
                    </a:lnTo>
                    <a:lnTo>
                      <a:pt x="16" y="19"/>
                    </a:lnTo>
                    <a:lnTo>
                      <a:pt x="16" y="13"/>
                    </a:lnTo>
                    <a:lnTo>
                      <a:pt x="16" y="8"/>
                    </a:lnTo>
                    <a:lnTo>
                      <a:pt x="19" y="4"/>
                    </a:lnTo>
                    <a:lnTo>
                      <a:pt x="23" y="2"/>
                    </a:lnTo>
                    <a:lnTo>
                      <a:pt x="27" y="0"/>
                    </a:lnTo>
                    <a:lnTo>
                      <a:pt x="32" y="2"/>
                    </a:lnTo>
                    <a:lnTo>
                      <a:pt x="36" y="4"/>
                    </a:lnTo>
                    <a:lnTo>
                      <a:pt x="40" y="8"/>
                    </a:lnTo>
                    <a:lnTo>
                      <a:pt x="40" y="13"/>
                    </a:lnTo>
                    <a:lnTo>
                      <a:pt x="40"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68" name="Freeform 201"/>
              <p:cNvSpPr/>
              <p:nvPr userDrawn="1"/>
            </p:nvSpPr>
            <p:spPr bwMode="auto">
              <a:xfrm>
                <a:off x="1087" y="292"/>
                <a:ext cx="19" cy="40"/>
              </a:xfrm>
              <a:custGeom>
                <a:avLst/>
                <a:gdLst>
                  <a:gd name="T0" fmla="*/ 0 w 56"/>
                  <a:gd name="T1" fmla="*/ 0 h 120"/>
                  <a:gd name="T2" fmla="*/ 0 w 56"/>
                  <a:gd name="T3" fmla="*/ 0 h 120"/>
                  <a:gd name="T4" fmla="*/ 0 w 56"/>
                  <a:gd name="T5" fmla="*/ 0 h 120"/>
                  <a:gd name="T6" fmla="*/ 0 w 56"/>
                  <a:gd name="T7" fmla="*/ 0 h 120"/>
                  <a:gd name="T8" fmla="*/ 0 w 56"/>
                  <a:gd name="T9" fmla="*/ 0 h 120"/>
                  <a:gd name="T10" fmla="*/ 0 w 56"/>
                  <a:gd name="T11" fmla="*/ 0 h 120"/>
                  <a:gd name="T12" fmla="*/ 0 w 56"/>
                  <a:gd name="T13" fmla="*/ 0 h 120"/>
                  <a:gd name="T14" fmla="*/ 0 w 56"/>
                  <a:gd name="T15" fmla="*/ 0 h 120"/>
                  <a:gd name="T16" fmla="*/ 0 w 56"/>
                  <a:gd name="T17" fmla="*/ 0 h 120"/>
                  <a:gd name="T18" fmla="*/ 0 w 56"/>
                  <a:gd name="T19" fmla="*/ 0 h 120"/>
                  <a:gd name="T20" fmla="*/ 0 w 56"/>
                  <a:gd name="T21" fmla="*/ 0 h 120"/>
                  <a:gd name="T22" fmla="*/ 0 w 56"/>
                  <a:gd name="T23" fmla="*/ 0 h 120"/>
                  <a:gd name="T24" fmla="*/ 0 w 56"/>
                  <a:gd name="T25" fmla="*/ 0 h 120"/>
                  <a:gd name="T26" fmla="*/ 0 w 56"/>
                  <a:gd name="T27" fmla="*/ 0 h 120"/>
                  <a:gd name="T28" fmla="*/ 0 w 56"/>
                  <a:gd name="T29" fmla="*/ 0 h 120"/>
                  <a:gd name="T30" fmla="*/ 0 w 56"/>
                  <a:gd name="T31" fmla="*/ 0 h 120"/>
                  <a:gd name="T32" fmla="*/ 0 w 56"/>
                  <a:gd name="T33" fmla="*/ 0 h 120"/>
                  <a:gd name="T34" fmla="*/ 0 w 56"/>
                  <a:gd name="T35" fmla="*/ 0 h 120"/>
                  <a:gd name="T36" fmla="*/ 0 w 56"/>
                  <a:gd name="T37" fmla="*/ 0 h 120"/>
                  <a:gd name="T38" fmla="*/ 0 w 56"/>
                  <a:gd name="T39" fmla="*/ 0 h 120"/>
                  <a:gd name="T40" fmla="*/ 0 w 56"/>
                  <a:gd name="T41" fmla="*/ 0 h 120"/>
                  <a:gd name="T42" fmla="*/ 0 w 56"/>
                  <a:gd name="T43" fmla="*/ 0 h 120"/>
                  <a:gd name="T44" fmla="*/ 0 w 56"/>
                  <a:gd name="T45" fmla="*/ 0 h 120"/>
                  <a:gd name="T46" fmla="*/ 0 w 56"/>
                  <a:gd name="T47" fmla="*/ 0 h 120"/>
                  <a:gd name="T48" fmla="*/ 0 w 56"/>
                  <a:gd name="T49" fmla="*/ 0 h 120"/>
                  <a:gd name="T50" fmla="*/ 0 w 56"/>
                  <a:gd name="T51" fmla="*/ 0 h 120"/>
                  <a:gd name="T52" fmla="*/ 0 w 56"/>
                  <a:gd name="T53" fmla="*/ 0 h 120"/>
                  <a:gd name="T54" fmla="*/ 0 w 56"/>
                  <a:gd name="T55" fmla="*/ 0 h 120"/>
                  <a:gd name="T56" fmla="*/ 0 w 56"/>
                  <a:gd name="T57" fmla="*/ 0 h 120"/>
                  <a:gd name="T58" fmla="*/ 0 w 56"/>
                  <a:gd name="T59" fmla="*/ 0 h 120"/>
                  <a:gd name="T60" fmla="*/ 0 w 56"/>
                  <a:gd name="T61" fmla="*/ 0 h 120"/>
                  <a:gd name="T62" fmla="*/ 0 w 56"/>
                  <a:gd name="T63" fmla="*/ 0 h 120"/>
                  <a:gd name="T64" fmla="*/ 0 w 56"/>
                  <a:gd name="T65" fmla="*/ 0 h 120"/>
                  <a:gd name="T66" fmla="*/ 0 w 56"/>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6" h="120">
                    <a:moveTo>
                      <a:pt x="0" y="113"/>
                    </a:moveTo>
                    <a:lnTo>
                      <a:pt x="5" y="113"/>
                    </a:lnTo>
                    <a:lnTo>
                      <a:pt x="10" y="113"/>
                    </a:lnTo>
                    <a:lnTo>
                      <a:pt x="14" y="112"/>
                    </a:lnTo>
                    <a:lnTo>
                      <a:pt x="17" y="109"/>
                    </a:lnTo>
                    <a:lnTo>
                      <a:pt x="17" y="104"/>
                    </a:lnTo>
                    <a:lnTo>
                      <a:pt x="17" y="34"/>
                    </a:lnTo>
                    <a:lnTo>
                      <a:pt x="17" y="26"/>
                    </a:lnTo>
                    <a:lnTo>
                      <a:pt x="14" y="22"/>
                    </a:lnTo>
                    <a:lnTo>
                      <a:pt x="10" y="19"/>
                    </a:lnTo>
                    <a:lnTo>
                      <a:pt x="4" y="16"/>
                    </a:lnTo>
                    <a:lnTo>
                      <a:pt x="4" y="11"/>
                    </a:lnTo>
                    <a:lnTo>
                      <a:pt x="31" y="2"/>
                    </a:lnTo>
                    <a:lnTo>
                      <a:pt x="36" y="0"/>
                    </a:lnTo>
                    <a:lnTo>
                      <a:pt x="38" y="2"/>
                    </a:lnTo>
                    <a:lnTo>
                      <a:pt x="38" y="4"/>
                    </a:lnTo>
                    <a:lnTo>
                      <a:pt x="38" y="104"/>
                    </a:lnTo>
                    <a:lnTo>
                      <a:pt x="39" y="109"/>
                    </a:lnTo>
                    <a:lnTo>
                      <a:pt x="41" y="112"/>
                    </a:lnTo>
                    <a:lnTo>
                      <a:pt x="47" y="113"/>
                    </a:lnTo>
                    <a:lnTo>
                      <a:pt x="52" y="113"/>
                    </a:lnTo>
                    <a:lnTo>
                      <a:pt x="56" y="113"/>
                    </a:lnTo>
                    <a:lnTo>
                      <a:pt x="56"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69" name="Freeform 202"/>
              <p:cNvSpPr/>
              <p:nvPr userDrawn="1"/>
            </p:nvSpPr>
            <p:spPr bwMode="auto">
              <a:xfrm>
                <a:off x="1092" y="270"/>
                <a:ext cx="8" cy="8"/>
              </a:xfrm>
              <a:custGeom>
                <a:avLst/>
                <a:gdLst>
                  <a:gd name="T0" fmla="*/ 0 w 24"/>
                  <a:gd name="T1" fmla="*/ 0 h 26"/>
                  <a:gd name="T2" fmla="*/ 0 w 24"/>
                  <a:gd name="T3" fmla="*/ 0 h 26"/>
                  <a:gd name="T4" fmla="*/ 0 w 24"/>
                  <a:gd name="T5" fmla="*/ 0 h 26"/>
                  <a:gd name="T6" fmla="*/ 0 w 24"/>
                  <a:gd name="T7" fmla="*/ 0 h 26"/>
                  <a:gd name="T8" fmla="*/ 0 w 24"/>
                  <a:gd name="T9" fmla="*/ 0 h 26"/>
                  <a:gd name="T10" fmla="*/ 0 w 24"/>
                  <a:gd name="T11" fmla="*/ 0 h 26"/>
                  <a:gd name="T12" fmla="*/ 0 w 24"/>
                  <a:gd name="T13" fmla="*/ 0 h 26"/>
                  <a:gd name="T14" fmla="*/ 0 w 24"/>
                  <a:gd name="T15" fmla="*/ 0 h 26"/>
                  <a:gd name="T16" fmla="*/ 0 w 24"/>
                  <a:gd name="T17" fmla="*/ 0 h 26"/>
                  <a:gd name="T18" fmla="*/ 0 w 24"/>
                  <a:gd name="T19" fmla="*/ 0 h 26"/>
                  <a:gd name="T20" fmla="*/ 0 w 24"/>
                  <a:gd name="T21" fmla="*/ 0 h 26"/>
                  <a:gd name="T22" fmla="*/ 0 w 24"/>
                  <a:gd name="T23" fmla="*/ 0 h 26"/>
                  <a:gd name="T24" fmla="*/ 0 w 24"/>
                  <a:gd name="T25" fmla="*/ 0 h 26"/>
                  <a:gd name="T26" fmla="*/ 0 w 24"/>
                  <a:gd name="T27" fmla="*/ 0 h 26"/>
                  <a:gd name="T28" fmla="*/ 0 w 24"/>
                  <a:gd name="T29" fmla="*/ 0 h 26"/>
                  <a:gd name="T30" fmla="*/ 0 w 24"/>
                  <a:gd name="T31" fmla="*/ 0 h 26"/>
                  <a:gd name="T32" fmla="*/ 0 w 24"/>
                  <a:gd name="T33" fmla="*/ 0 h 26"/>
                  <a:gd name="T34" fmla="*/ 0 w 24"/>
                  <a:gd name="T35" fmla="*/ 0 h 26"/>
                  <a:gd name="T36" fmla="*/ 0 w 24"/>
                  <a:gd name="T37" fmla="*/ 0 h 26"/>
                  <a:gd name="T38" fmla="*/ 0 w 24"/>
                  <a:gd name="T39" fmla="*/ 0 h 26"/>
                  <a:gd name="T40" fmla="*/ 0 w 24"/>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26">
                    <a:moveTo>
                      <a:pt x="11" y="26"/>
                    </a:moveTo>
                    <a:lnTo>
                      <a:pt x="11" y="26"/>
                    </a:lnTo>
                    <a:lnTo>
                      <a:pt x="7" y="25"/>
                    </a:lnTo>
                    <a:lnTo>
                      <a:pt x="3" y="22"/>
                    </a:lnTo>
                    <a:lnTo>
                      <a:pt x="0" y="19"/>
                    </a:lnTo>
                    <a:lnTo>
                      <a:pt x="0" y="13"/>
                    </a:lnTo>
                    <a:lnTo>
                      <a:pt x="0" y="8"/>
                    </a:lnTo>
                    <a:lnTo>
                      <a:pt x="3" y="4"/>
                    </a:lnTo>
                    <a:lnTo>
                      <a:pt x="7" y="2"/>
                    </a:lnTo>
                    <a:lnTo>
                      <a:pt x="11" y="0"/>
                    </a:lnTo>
                    <a:lnTo>
                      <a:pt x="16" y="2"/>
                    </a:lnTo>
                    <a:lnTo>
                      <a:pt x="20" y="4"/>
                    </a:lnTo>
                    <a:lnTo>
                      <a:pt x="24" y="8"/>
                    </a:lnTo>
                    <a:lnTo>
                      <a:pt x="24" y="13"/>
                    </a:lnTo>
                    <a:lnTo>
                      <a:pt x="24" y="19"/>
                    </a:lnTo>
                    <a:lnTo>
                      <a:pt x="20" y="22"/>
                    </a:lnTo>
                    <a:lnTo>
                      <a:pt x="16" y="25"/>
                    </a:lnTo>
                    <a:lnTo>
                      <a:pt x="11"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70" name="Freeform 203"/>
              <p:cNvSpPr/>
              <p:nvPr userDrawn="1"/>
            </p:nvSpPr>
            <p:spPr bwMode="auto">
              <a:xfrm>
                <a:off x="1112" y="292"/>
                <a:ext cx="43" cy="40"/>
              </a:xfrm>
              <a:custGeom>
                <a:avLst/>
                <a:gdLst>
                  <a:gd name="T0" fmla="*/ 0 w 131"/>
                  <a:gd name="T1" fmla="*/ 0 h 120"/>
                  <a:gd name="T2" fmla="*/ 0 w 131"/>
                  <a:gd name="T3" fmla="*/ 0 h 120"/>
                  <a:gd name="T4" fmla="*/ 0 w 131"/>
                  <a:gd name="T5" fmla="*/ 0 h 120"/>
                  <a:gd name="T6" fmla="*/ 0 w 131"/>
                  <a:gd name="T7" fmla="*/ 0 h 120"/>
                  <a:gd name="T8" fmla="*/ 0 w 131"/>
                  <a:gd name="T9" fmla="*/ 0 h 120"/>
                  <a:gd name="T10" fmla="*/ 0 w 131"/>
                  <a:gd name="T11" fmla="*/ 0 h 120"/>
                  <a:gd name="T12" fmla="*/ 0 w 131"/>
                  <a:gd name="T13" fmla="*/ 0 h 120"/>
                  <a:gd name="T14" fmla="*/ 0 w 131"/>
                  <a:gd name="T15" fmla="*/ 0 h 120"/>
                  <a:gd name="T16" fmla="*/ 0 w 131"/>
                  <a:gd name="T17" fmla="*/ 0 h 120"/>
                  <a:gd name="T18" fmla="*/ 0 w 131"/>
                  <a:gd name="T19" fmla="*/ 0 h 120"/>
                  <a:gd name="T20" fmla="*/ 0 w 131"/>
                  <a:gd name="T21" fmla="*/ 0 h 120"/>
                  <a:gd name="T22" fmla="*/ 0 w 131"/>
                  <a:gd name="T23" fmla="*/ 0 h 120"/>
                  <a:gd name="T24" fmla="*/ 0 w 131"/>
                  <a:gd name="T25" fmla="*/ 0 h 120"/>
                  <a:gd name="T26" fmla="*/ 0 w 131"/>
                  <a:gd name="T27" fmla="*/ 0 h 120"/>
                  <a:gd name="T28" fmla="*/ 0 w 131"/>
                  <a:gd name="T29" fmla="*/ 0 h 120"/>
                  <a:gd name="T30" fmla="*/ 0 w 131"/>
                  <a:gd name="T31" fmla="*/ 0 h 120"/>
                  <a:gd name="T32" fmla="*/ 0 w 131"/>
                  <a:gd name="T33" fmla="*/ 0 h 120"/>
                  <a:gd name="T34" fmla="*/ 0 w 131"/>
                  <a:gd name="T35" fmla="*/ 0 h 120"/>
                  <a:gd name="T36" fmla="*/ 0 w 131"/>
                  <a:gd name="T37" fmla="*/ 0 h 120"/>
                  <a:gd name="T38" fmla="*/ 0 w 131"/>
                  <a:gd name="T39" fmla="*/ 0 h 120"/>
                  <a:gd name="T40" fmla="*/ 0 w 131"/>
                  <a:gd name="T41" fmla="*/ 0 h 120"/>
                  <a:gd name="T42" fmla="*/ 0 w 131"/>
                  <a:gd name="T43" fmla="*/ 0 h 120"/>
                  <a:gd name="T44" fmla="*/ 0 w 131"/>
                  <a:gd name="T45" fmla="*/ 0 h 120"/>
                  <a:gd name="T46" fmla="*/ 0 w 131"/>
                  <a:gd name="T47" fmla="*/ 0 h 120"/>
                  <a:gd name="T48" fmla="*/ 0 w 131"/>
                  <a:gd name="T49" fmla="*/ 0 h 120"/>
                  <a:gd name="T50" fmla="*/ 0 w 131"/>
                  <a:gd name="T51" fmla="*/ 0 h 120"/>
                  <a:gd name="T52" fmla="*/ 0 w 131"/>
                  <a:gd name="T53" fmla="*/ 0 h 120"/>
                  <a:gd name="T54" fmla="*/ 0 w 131"/>
                  <a:gd name="T55" fmla="*/ 0 h 120"/>
                  <a:gd name="T56" fmla="*/ 0 w 131"/>
                  <a:gd name="T57" fmla="*/ 0 h 120"/>
                  <a:gd name="T58" fmla="*/ 0 w 131"/>
                  <a:gd name="T59" fmla="*/ 0 h 120"/>
                  <a:gd name="T60" fmla="*/ 0 w 131"/>
                  <a:gd name="T61" fmla="*/ 0 h 120"/>
                  <a:gd name="T62" fmla="*/ 0 w 131"/>
                  <a:gd name="T63" fmla="*/ 0 h 120"/>
                  <a:gd name="T64" fmla="*/ 0 w 131"/>
                  <a:gd name="T65" fmla="*/ 0 h 120"/>
                  <a:gd name="T66" fmla="*/ 0 w 131"/>
                  <a:gd name="T67" fmla="*/ 0 h 120"/>
                  <a:gd name="T68" fmla="*/ 0 w 131"/>
                  <a:gd name="T69" fmla="*/ 0 h 120"/>
                  <a:gd name="T70" fmla="*/ 0 w 131"/>
                  <a:gd name="T71" fmla="*/ 0 h 120"/>
                  <a:gd name="T72" fmla="*/ 0 w 131"/>
                  <a:gd name="T73" fmla="*/ 0 h 120"/>
                  <a:gd name="T74" fmla="*/ 0 w 131"/>
                  <a:gd name="T75" fmla="*/ 0 h 120"/>
                  <a:gd name="T76" fmla="*/ 0 w 131"/>
                  <a:gd name="T77" fmla="*/ 0 h 120"/>
                  <a:gd name="T78" fmla="*/ 0 w 131"/>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1" h="120">
                    <a:moveTo>
                      <a:pt x="18" y="35"/>
                    </a:moveTo>
                    <a:lnTo>
                      <a:pt x="18" y="35"/>
                    </a:lnTo>
                    <a:lnTo>
                      <a:pt x="17" y="29"/>
                    </a:lnTo>
                    <a:lnTo>
                      <a:pt x="14" y="25"/>
                    </a:lnTo>
                    <a:lnTo>
                      <a:pt x="10" y="21"/>
                    </a:lnTo>
                    <a:lnTo>
                      <a:pt x="2" y="19"/>
                    </a:lnTo>
                    <a:lnTo>
                      <a:pt x="2" y="13"/>
                    </a:lnTo>
                    <a:lnTo>
                      <a:pt x="19" y="8"/>
                    </a:lnTo>
                    <a:lnTo>
                      <a:pt x="36" y="0"/>
                    </a:lnTo>
                    <a:lnTo>
                      <a:pt x="37" y="2"/>
                    </a:lnTo>
                    <a:lnTo>
                      <a:pt x="39" y="3"/>
                    </a:lnTo>
                    <a:lnTo>
                      <a:pt x="39" y="20"/>
                    </a:lnTo>
                    <a:lnTo>
                      <a:pt x="49" y="12"/>
                    </a:lnTo>
                    <a:lnTo>
                      <a:pt x="59" y="7"/>
                    </a:lnTo>
                    <a:lnTo>
                      <a:pt x="71" y="2"/>
                    </a:lnTo>
                    <a:lnTo>
                      <a:pt x="78" y="0"/>
                    </a:lnTo>
                    <a:lnTo>
                      <a:pt x="84" y="0"/>
                    </a:lnTo>
                    <a:lnTo>
                      <a:pt x="91" y="2"/>
                    </a:lnTo>
                    <a:lnTo>
                      <a:pt x="97" y="3"/>
                    </a:lnTo>
                    <a:lnTo>
                      <a:pt x="102" y="7"/>
                    </a:lnTo>
                    <a:lnTo>
                      <a:pt x="107" y="11"/>
                    </a:lnTo>
                    <a:lnTo>
                      <a:pt x="110" y="17"/>
                    </a:lnTo>
                    <a:lnTo>
                      <a:pt x="113" y="22"/>
                    </a:lnTo>
                    <a:lnTo>
                      <a:pt x="113" y="30"/>
                    </a:lnTo>
                    <a:lnTo>
                      <a:pt x="114" y="37"/>
                    </a:lnTo>
                    <a:lnTo>
                      <a:pt x="114" y="104"/>
                    </a:lnTo>
                    <a:lnTo>
                      <a:pt x="115" y="109"/>
                    </a:lnTo>
                    <a:lnTo>
                      <a:pt x="118" y="112"/>
                    </a:lnTo>
                    <a:lnTo>
                      <a:pt x="122" y="113"/>
                    </a:lnTo>
                    <a:lnTo>
                      <a:pt x="127" y="113"/>
                    </a:lnTo>
                    <a:lnTo>
                      <a:pt x="131" y="113"/>
                    </a:lnTo>
                    <a:lnTo>
                      <a:pt x="131" y="120"/>
                    </a:lnTo>
                    <a:lnTo>
                      <a:pt x="104" y="120"/>
                    </a:lnTo>
                    <a:lnTo>
                      <a:pt x="75" y="120"/>
                    </a:lnTo>
                    <a:lnTo>
                      <a:pt x="75" y="113"/>
                    </a:lnTo>
                    <a:lnTo>
                      <a:pt x="80" y="113"/>
                    </a:lnTo>
                    <a:lnTo>
                      <a:pt x="85" y="113"/>
                    </a:lnTo>
                    <a:lnTo>
                      <a:pt x="89" y="112"/>
                    </a:lnTo>
                    <a:lnTo>
                      <a:pt x="92" y="109"/>
                    </a:lnTo>
                    <a:lnTo>
                      <a:pt x="93" y="104"/>
                    </a:lnTo>
                    <a:lnTo>
                      <a:pt x="93" y="37"/>
                    </a:lnTo>
                    <a:lnTo>
                      <a:pt x="92" y="32"/>
                    </a:lnTo>
                    <a:lnTo>
                      <a:pt x="91" y="28"/>
                    </a:lnTo>
                    <a:lnTo>
                      <a:pt x="89" y="24"/>
                    </a:lnTo>
                    <a:lnTo>
                      <a:pt x="87" y="20"/>
                    </a:lnTo>
                    <a:lnTo>
                      <a:pt x="83" y="17"/>
                    </a:lnTo>
                    <a:lnTo>
                      <a:pt x="79" y="16"/>
                    </a:lnTo>
                    <a:lnTo>
                      <a:pt x="69" y="15"/>
                    </a:lnTo>
                    <a:lnTo>
                      <a:pt x="62" y="16"/>
                    </a:lnTo>
                    <a:lnTo>
                      <a:pt x="53" y="19"/>
                    </a:lnTo>
                    <a:lnTo>
                      <a:pt x="39" y="28"/>
                    </a:lnTo>
                    <a:lnTo>
                      <a:pt x="39" y="104"/>
                    </a:lnTo>
                    <a:lnTo>
                      <a:pt x="39" y="109"/>
                    </a:lnTo>
                    <a:lnTo>
                      <a:pt x="43" y="112"/>
                    </a:lnTo>
                    <a:lnTo>
                      <a:pt x="47" y="113"/>
                    </a:lnTo>
                    <a:lnTo>
                      <a:pt x="52" y="113"/>
                    </a:lnTo>
                    <a:lnTo>
                      <a:pt x="56" y="113"/>
                    </a:lnTo>
                    <a:lnTo>
                      <a:pt x="56" y="120"/>
                    </a:lnTo>
                    <a:lnTo>
                      <a:pt x="28" y="120"/>
                    </a:lnTo>
                    <a:lnTo>
                      <a:pt x="0" y="120"/>
                    </a:lnTo>
                    <a:lnTo>
                      <a:pt x="0" y="113"/>
                    </a:lnTo>
                    <a:lnTo>
                      <a:pt x="5" y="113"/>
                    </a:lnTo>
                    <a:lnTo>
                      <a:pt x="10" y="113"/>
                    </a:lnTo>
                    <a:lnTo>
                      <a:pt x="14" y="112"/>
                    </a:lnTo>
                    <a:lnTo>
                      <a:pt x="17"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71" name="Freeform 204"/>
              <p:cNvSpPr>
                <a:spLocks noEditPoints="1"/>
              </p:cNvSpPr>
              <p:nvPr userDrawn="1"/>
            </p:nvSpPr>
            <p:spPr bwMode="auto">
              <a:xfrm>
                <a:off x="1161" y="292"/>
                <a:ext cx="37" cy="41"/>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w 110"/>
                  <a:gd name="T89" fmla="*/ 0 h 124"/>
                  <a:gd name="T90" fmla="*/ 0 w 110"/>
                  <a:gd name="T91" fmla="*/ 0 h 124"/>
                  <a:gd name="T92" fmla="*/ 0 w 110"/>
                  <a:gd name="T93" fmla="*/ 0 h 124"/>
                  <a:gd name="T94" fmla="*/ 0 w 110"/>
                  <a:gd name="T95" fmla="*/ 0 h 124"/>
                  <a:gd name="T96" fmla="*/ 0 w 110"/>
                  <a:gd name="T97" fmla="*/ 0 h 124"/>
                  <a:gd name="T98" fmla="*/ 0 w 110"/>
                  <a:gd name="T99" fmla="*/ 0 h 124"/>
                  <a:gd name="T100" fmla="*/ 0 w 110"/>
                  <a:gd name="T101" fmla="*/ 0 h 124"/>
                  <a:gd name="T102" fmla="*/ 0 w 110"/>
                  <a:gd name="T103" fmla="*/ 0 h 124"/>
                  <a:gd name="T104" fmla="*/ 0 w 110"/>
                  <a:gd name="T105" fmla="*/ 0 h 124"/>
                  <a:gd name="T106" fmla="*/ 0 w 110"/>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0" h="124">
                    <a:moveTo>
                      <a:pt x="110" y="109"/>
                    </a:moveTo>
                    <a:lnTo>
                      <a:pt x="110" y="109"/>
                    </a:lnTo>
                    <a:lnTo>
                      <a:pt x="104" y="114"/>
                    </a:lnTo>
                    <a:lnTo>
                      <a:pt x="98" y="120"/>
                    </a:lnTo>
                    <a:lnTo>
                      <a:pt x="92" y="122"/>
                    </a:lnTo>
                    <a:lnTo>
                      <a:pt x="84" y="124"/>
                    </a:lnTo>
                    <a:lnTo>
                      <a:pt x="80" y="124"/>
                    </a:lnTo>
                    <a:lnTo>
                      <a:pt x="76" y="122"/>
                    </a:lnTo>
                    <a:lnTo>
                      <a:pt x="74" y="120"/>
                    </a:lnTo>
                    <a:lnTo>
                      <a:pt x="73" y="118"/>
                    </a:lnTo>
                    <a:lnTo>
                      <a:pt x="69" y="112"/>
                    </a:lnTo>
                    <a:lnTo>
                      <a:pt x="67" y="104"/>
                    </a:lnTo>
                    <a:lnTo>
                      <a:pt x="58" y="112"/>
                    </a:lnTo>
                    <a:lnTo>
                      <a:pt x="49" y="118"/>
                    </a:lnTo>
                    <a:lnTo>
                      <a:pt x="39" y="122"/>
                    </a:lnTo>
                    <a:lnTo>
                      <a:pt x="27" y="124"/>
                    </a:lnTo>
                    <a:lnTo>
                      <a:pt x="22" y="124"/>
                    </a:lnTo>
                    <a:lnTo>
                      <a:pt x="16" y="122"/>
                    </a:lnTo>
                    <a:lnTo>
                      <a:pt x="12" y="120"/>
                    </a:lnTo>
                    <a:lnTo>
                      <a:pt x="8" y="116"/>
                    </a:lnTo>
                    <a:lnTo>
                      <a:pt x="4" y="113"/>
                    </a:lnTo>
                    <a:lnTo>
                      <a:pt x="1" y="108"/>
                    </a:lnTo>
                    <a:lnTo>
                      <a:pt x="0" y="104"/>
                    </a:lnTo>
                    <a:lnTo>
                      <a:pt x="0" y="99"/>
                    </a:lnTo>
                    <a:lnTo>
                      <a:pt x="0" y="91"/>
                    </a:lnTo>
                    <a:lnTo>
                      <a:pt x="3" y="86"/>
                    </a:lnTo>
                    <a:lnTo>
                      <a:pt x="6" y="81"/>
                    </a:lnTo>
                    <a:lnTo>
                      <a:pt x="13" y="76"/>
                    </a:lnTo>
                    <a:lnTo>
                      <a:pt x="22" y="72"/>
                    </a:lnTo>
                    <a:lnTo>
                      <a:pt x="34" y="67"/>
                    </a:lnTo>
                    <a:lnTo>
                      <a:pt x="67" y="55"/>
                    </a:lnTo>
                    <a:lnTo>
                      <a:pt x="67" y="37"/>
                    </a:lnTo>
                    <a:lnTo>
                      <a:pt x="67" y="32"/>
                    </a:lnTo>
                    <a:lnTo>
                      <a:pt x="66" y="28"/>
                    </a:lnTo>
                    <a:lnTo>
                      <a:pt x="63" y="24"/>
                    </a:lnTo>
                    <a:lnTo>
                      <a:pt x="61" y="20"/>
                    </a:lnTo>
                    <a:lnTo>
                      <a:pt x="57" y="19"/>
                    </a:lnTo>
                    <a:lnTo>
                      <a:pt x="53" y="16"/>
                    </a:lnTo>
                    <a:lnTo>
                      <a:pt x="48" y="15"/>
                    </a:lnTo>
                    <a:lnTo>
                      <a:pt x="43" y="15"/>
                    </a:lnTo>
                    <a:lnTo>
                      <a:pt x="35" y="16"/>
                    </a:lnTo>
                    <a:lnTo>
                      <a:pt x="28" y="20"/>
                    </a:lnTo>
                    <a:lnTo>
                      <a:pt x="25" y="25"/>
                    </a:lnTo>
                    <a:lnTo>
                      <a:pt x="22" y="33"/>
                    </a:lnTo>
                    <a:lnTo>
                      <a:pt x="21" y="38"/>
                    </a:lnTo>
                    <a:lnTo>
                      <a:pt x="17" y="41"/>
                    </a:lnTo>
                    <a:lnTo>
                      <a:pt x="13" y="43"/>
                    </a:lnTo>
                    <a:lnTo>
                      <a:pt x="8" y="45"/>
                    </a:lnTo>
                    <a:lnTo>
                      <a:pt x="5" y="43"/>
                    </a:lnTo>
                    <a:lnTo>
                      <a:pt x="4" y="42"/>
                    </a:lnTo>
                    <a:lnTo>
                      <a:pt x="3" y="39"/>
                    </a:lnTo>
                    <a:lnTo>
                      <a:pt x="4" y="34"/>
                    </a:lnTo>
                    <a:lnTo>
                      <a:pt x="5" y="29"/>
                    </a:lnTo>
                    <a:lnTo>
                      <a:pt x="8" y="26"/>
                    </a:lnTo>
                    <a:lnTo>
                      <a:pt x="12" y="22"/>
                    </a:lnTo>
                    <a:lnTo>
                      <a:pt x="21" y="16"/>
                    </a:lnTo>
                    <a:lnTo>
                      <a:pt x="34" y="10"/>
                    </a:lnTo>
                    <a:lnTo>
                      <a:pt x="44" y="3"/>
                    </a:lnTo>
                    <a:lnTo>
                      <a:pt x="51" y="2"/>
                    </a:lnTo>
                    <a:lnTo>
                      <a:pt x="57" y="0"/>
                    </a:lnTo>
                    <a:lnTo>
                      <a:pt x="66" y="2"/>
                    </a:lnTo>
                    <a:lnTo>
                      <a:pt x="76" y="6"/>
                    </a:lnTo>
                    <a:lnTo>
                      <a:pt x="82" y="10"/>
                    </a:lnTo>
                    <a:lnTo>
                      <a:pt x="86" y="13"/>
                    </a:lnTo>
                    <a:lnTo>
                      <a:pt x="88" y="17"/>
                    </a:lnTo>
                    <a:lnTo>
                      <a:pt x="88" y="22"/>
                    </a:lnTo>
                    <a:lnTo>
                      <a:pt x="88" y="95"/>
                    </a:lnTo>
                    <a:lnTo>
                      <a:pt x="89" y="102"/>
                    </a:lnTo>
                    <a:lnTo>
                      <a:pt x="91" y="107"/>
                    </a:lnTo>
                    <a:lnTo>
                      <a:pt x="93" y="109"/>
                    </a:lnTo>
                    <a:lnTo>
                      <a:pt x="98" y="109"/>
                    </a:lnTo>
                    <a:lnTo>
                      <a:pt x="104" y="108"/>
                    </a:lnTo>
                    <a:lnTo>
                      <a:pt x="108" y="105"/>
                    </a:lnTo>
                    <a:lnTo>
                      <a:pt x="110" y="109"/>
                    </a:lnTo>
                    <a:close/>
                    <a:moveTo>
                      <a:pt x="67" y="63"/>
                    </a:moveTo>
                    <a:lnTo>
                      <a:pt x="67" y="63"/>
                    </a:lnTo>
                    <a:lnTo>
                      <a:pt x="54" y="67"/>
                    </a:lnTo>
                    <a:lnTo>
                      <a:pt x="39" y="72"/>
                    </a:lnTo>
                    <a:lnTo>
                      <a:pt x="32" y="76"/>
                    </a:lnTo>
                    <a:lnTo>
                      <a:pt x="26" y="81"/>
                    </a:lnTo>
                    <a:lnTo>
                      <a:pt x="22" y="86"/>
                    </a:lnTo>
                    <a:lnTo>
                      <a:pt x="21" y="90"/>
                    </a:lnTo>
                    <a:lnTo>
                      <a:pt x="21" y="92"/>
                    </a:lnTo>
                    <a:lnTo>
                      <a:pt x="22" y="100"/>
                    </a:lnTo>
                    <a:lnTo>
                      <a:pt x="26" y="105"/>
                    </a:lnTo>
                    <a:lnTo>
                      <a:pt x="31" y="111"/>
                    </a:lnTo>
                    <a:lnTo>
                      <a:pt x="35" y="111"/>
                    </a:lnTo>
                    <a:lnTo>
                      <a:pt x="39" y="112"/>
                    </a:lnTo>
                    <a:lnTo>
                      <a:pt x="48" y="111"/>
                    </a:lnTo>
                    <a:lnTo>
                      <a:pt x="54" y="107"/>
                    </a:lnTo>
                    <a:lnTo>
                      <a:pt x="61" y="102"/>
                    </a:lnTo>
                    <a:lnTo>
                      <a:pt x="67" y="96"/>
                    </a:lnTo>
                    <a:lnTo>
                      <a:pt x="67" y="6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72" name="Freeform 205"/>
              <p:cNvSpPr/>
              <p:nvPr userDrawn="1"/>
            </p:nvSpPr>
            <p:spPr bwMode="auto">
              <a:xfrm>
                <a:off x="1202" y="284"/>
                <a:ext cx="26" cy="49"/>
              </a:xfrm>
              <a:custGeom>
                <a:avLst/>
                <a:gdLst>
                  <a:gd name="T0" fmla="*/ 0 w 77"/>
                  <a:gd name="T1" fmla="*/ 0 h 146"/>
                  <a:gd name="T2" fmla="*/ 0 w 77"/>
                  <a:gd name="T3" fmla="*/ 0 h 146"/>
                  <a:gd name="T4" fmla="*/ 0 w 77"/>
                  <a:gd name="T5" fmla="*/ 0 h 146"/>
                  <a:gd name="T6" fmla="*/ 0 w 77"/>
                  <a:gd name="T7" fmla="*/ 0 h 146"/>
                  <a:gd name="T8" fmla="*/ 0 w 77"/>
                  <a:gd name="T9" fmla="*/ 0 h 146"/>
                  <a:gd name="T10" fmla="*/ 0 w 77"/>
                  <a:gd name="T11" fmla="*/ 0 h 146"/>
                  <a:gd name="T12" fmla="*/ 0 w 77"/>
                  <a:gd name="T13" fmla="*/ 0 h 146"/>
                  <a:gd name="T14" fmla="*/ 0 w 77"/>
                  <a:gd name="T15" fmla="*/ 0 h 146"/>
                  <a:gd name="T16" fmla="*/ 0 w 77"/>
                  <a:gd name="T17" fmla="*/ 0 h 146"/>
                  <a:gd name="T18" fmla="*/ 0 w 77"/>
                  <a:gd name="T19" fmla="*/ 0 h 146"/>
                  <a:gd name="T20" fmla="*/ 0 w 77"/>
                  <a:gd name="T21" fmla="*/ 0 h 146"/>
                  <a:gd name="T22" fmla="*/ 0 w 77"/>
                  <a:gd name="T23" fmla="*/ 0 h 146"/>
                  <a:gd name="T24" fmla="*/ 0 w 77"/>
                  <a:gd name="T25" fmla="*/ 0 h 146"/>
                  <a:gd name="T26" fmla="*/ 0 w 77"/>
                  <a:gd name="T27" fmla="*/ 0 h 146"/>
                  <a:gd name="T28" fmla="*/ 0 w 77"/>
                  <a:gd name="T29" fmla="*/ 0 h 146"/>
                  <a:gd name="T30" fmla="*/ 0 w 77"/>
                  <a:gd name="T31" fmla="*/ 0 h 146"/>
                  <a:gd name="T32" fmla="*/ 0 w 77"/>
                  <a:gd name="T33" fmla="*/ 0 h 146"/>
                  <a:gd name="T34" fmla="*/ 0 w 77"/>
                  <a:gd name="T35" fmla="*/ 0 h 146"/>
                  <a:gd name="T36" fmla="*/ 0 w 77"/>
                  <a:gd name="T37" fmla="*/ 0 h 146"/>
                  <a:gd name="T38" fmla="*/ 0 w 77"/>
                  <a:gd name="T39" fmla="*/ 0 h 146"/>
                  <a:gd name="T40" fmla="*/ 0 w 77"/>
                  <a:gd name="T41" fmla="*/ 0 h 146"/>
                  <a:gd name="T42" fmla="*/ 0 w 77"/>
                  <a:gd name="T43" fmla="*/ 0 h 146"/>
                  <a:gd name="T44" fmla="*/ 0 w 77"/>
                  <a:gd name="T45" fmla="*/ 0 h 146"/>
                  <a:gd name="T46" fmla="*/ 0 w 77"/>
                  <a:gd name="T47" fmla="*/ 0 h 146"/>
                  <a:gd name="T48" fmla="*/ 0 w 77"/>
                  <a:gd name="T49" fmla="*/ 0 h 146"/>
                  <a:gd name="T50" fmla="*/ 0 w 77"/>
                  <a:gd name="T51" fmla="*/ 0 h 146"/>
                  <a:gd name="T52" fmla="*/ 0 w 77"/>
                  <a:gd name="T53" fmla="*/ 0 h 146"/>
                  <a:gd name="T54" fmla="*/ 0 w 77"/>
                  <a:gd name="T55" fmla="*/ 0 h 146"/>
                  <a:gd name="T56" fmla="*/ 0 w 77"/>
                  <a:gd name="T57" fmla="*/ 0 h 146"/>
                  <a:gd name="T58" fmla="*/ 0 w 77"/>
                  <a:gd name="T59" fmla="*/ 0 h 146"/>
                  <a:gd name="T60" fmla="*/ 0 w 77"/>
                  <a:gd name="T61" fmla="*/ 0 h 146"/>
                  <a:gd name="T62" fmla="*/ 0 w 77"/>
                  <a:gd name="T63" fmla="*/ 0 h 146"/>
                  <a:gd name="T64" fmla="*/ 0 w 77"/>
                  <a:gd name="T65" fmla="*/ 0 h 146"/>
                  <a:gd name="T66" fmla="*/ 0 w 77"/>
                  <a:gd name="T67" fmla="*/ 0 h 146"/>
                  <a:gd name="T68" fmla="*/ 0 w 77"/>
                  <a:gd name="T69" fmla="*/ 0 h 146"/>
                  <a:gd name="T70" fmla="*/ 0 w 77"/>
                  <a:gd name="T71" fmla="*/ 0 h 146"/>
                  <a:gd name="T72" fmla="*/ 0 w 77"/>
                  <a:gd name="T73" fmla="*/ 0 h 146"/>
                  <a:gd name="T74" fmla="*/ 0 w 77"/>
                  <a:gd name="T75" fmla="*/ 0 h 146"/>
                  <a:gd name="T76" fmla="*/ 0 w 77"/>
                  <a:gd name="T77" fmla="*/ 0 h 146"/>
                  <a:gd name="T78" fmla="*/ 0 w 77"/>
                  <a:gd name="T79" fmla="*/ 0 h 146"/>
                  <a:gd name="T80" fmla="*/ 0 w 77"/>
                  <a:gd name="T81" fmla="*/ 0 h 146"/>
                  <a:gd name="T82" fmla="*/ 0 w 77"/>
                  <a:gd name="T83" fmla="*/ 0 h 1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7" h="146">
                    <a:moveTo>
                      <a:pt x="38" y="109"/>
                    </a:moveTo>
                    <a:lnTo>
                      <a:pt x="38" y="109"/>
                    </a:lnTo>
                    <a:lnTo>
                      <a:pt x="39" y="116"/>
                    </a:lnTo>
                    <a:lnTo>
                      <a:pt x="40" y="121"/>
                    </a:lnTo>
                    <a:lnTo>
                      <a:pt x="42" y="125"/>
                    </a:lnTo>
                    <a:lnTo>
                      <a:pt x="44" y="127"/>
                    </a:lnTo>
                    <a:lnTo>
                      <a:pt x="49" y="131"/>
                    </a:lnTo>
                    <a:lnTo>
                      <a:pt x="55" y="131"/>
                    </a:lnTo>
                    <a:lnTo>
                      <a:pt x="60" y="131"/>
                    </a:lnTo>
                    <a:lnTo>
                      <a:pt x="65" y="130"/>
                    </a:lnTo>
                    <a:lnTo>
                      <a:pt x="69" y="127"/>
                    </a:lnTo>
                    <a:lnTo>
                      <a:pt x="73" y="125"/>
                    </a:lnTo>
                    <a:lnTo>
                      <a:pt x="77" y="129"/>
                    </a:lnTo>
                    <a:lnTo>
                      <a:pt x="70" y="135"/>
                    </a:lnTo>
                    <a:lnTo>
                      <a:pt x="61" y="140"/>
                    </a:lnTo>
                    <a:lnTo>
                      <a:pt x="52" y="144"/>
                    </a:lnTo>
                    <a:lnTo>
                      <a:pt x="42" y="146"/>
                    </a:lnTo>
                    <a:lnTo>
                      <a:pt x="36" y="146"/>
                    </a:lnTo>
                    <a:lnTo>
                      <a:pt x="31" y="144"/>
                    </a:lnTo>
                    <a:lnTo>
                      <a:pt x="27" y="142"/>
                    </a:lnTo>
                    <a:lnTo>
                      <a:pt x="23" y="139"/>
                    </a:lnTo>
                    <a:lnTo>
                      <a:pt x="21" y="136"/>
                    </a:lnTo>
                    <a:lnTo>
                      <a:pt x="20" y="131"/>
                    </a:lnTo>
                    <a:lnTo>
                      <a:pt x="18" y="127"/>
                    </a:lnTo>
                    <a:lnTo>
                      <a:pt x="17" y="122"/>
                    </a:lnTo>
                    <a:lnTo>
                      <a:pt x="17" y="41"/>
                    </a:lnTo>
                    <a:lnTo>
                      <a:pt x="0" y="41"/>
                    </a:lnTo>
                    <a:lnTo>
                      <a:pt x="0" y="37"/>
                    </a:lnTo>
                    <a:lnTo>
                      <a:pt x="9" y="29"/>
                    </a:lnTo>
                    <a:lnTo>
                      <a:pt x="18" y="22"/>
                    </a:lnTo>
                    <a:lnTo>
                      <a:pt x="26" y="13"/>
                    </a:lnTo>
                    <a:lnTo>
                      <a:pt x="35" y="0"/>
                    </a:lnTo>
                    <a:lnTo>
                      <a:pt x="38" y="0"/>
                    </a:lnTo>
                    <a:lnTo>
                      <a:pt x="38" y="26"/>
                    </a:lnTo>
                    <a:lnTo>
                      <a:pt x="77" y="26"/>
                    </a:lnTo>
                    <a:lnTo>
                      <a:pt x="77" y="41"/>
                    </a:lnTo>
                    <a:lnTo>
                      <a:pt x="38" y="41"/>
                    </a:lnTo>
                    <a:lnTo>
                      <a:pt x="38" y="10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73" name="Freeform 206"/>
              <p:cNvSpPr>
                <a:spLocks noEditPoints="1"/>
              </p:cNvSpPr>
              <p:nvPr userDrawn="1"/>
            </p:nvSpPr>
            <p:spPr bwMode="auto">
              <a:xfrm>
                <a:off x="1235" y="270"/>
                <a:ext cx="19" cy="62"/>
              </a:xfrm>
              <a:custGeom>
                <a:avLst/>
                <a:gdLst>
                  <a:gd name="T0" fmla="*/ 0 w 55"/>
                  <a:gd name="T1" fmla="*/ 0 h 186"/>
                  <a:gd name="T2" fmla="*/ 0 w 55"/>
                  <a:gd name="T3" fmla="*/ 0 h 186"/>
                  <a:gd name="T4" fmla="*/ 0 w 55"/>
                  <a:gd name="T5" fmla="*/ 0 h 186"/>
                  <a:gd name="T6" fmla="*/ 0 w 55"/>
                  <a:gd name="T7" fmla="*/ 0 h 186"/>
                  <a:gd name="T8" fmla="*/ 0 w 55"/>
                  <a:gd name="T9" fmla="*/ 0 h 186"/>
                  <a:gd name="T10" fmla="*/ 0 w 55"/>
                  <a:gd name="T11" fmla="*/ 0 h 186"/>
                  <a:gd name="T12" fmla="*/ 0 w 55"/>
                  <a:gd name="T13" fmla="*/ 0 h 186"/>
                  <a:gd name="T14" fmla="*/ 0 w 55"/>
                  <a:gd name="T15" fmla="*/ 0 h 186"/>
                  <a:gd name="T16" fmla="*/ 0 w 55"/>
                  <a:gd name="T17" fmla="*/ 0 h 186"/>
                  <a:gd name="T18" fmla="*/ 0 w 55"/>
                  <a:gd name="T19" fmla="*/ 0 h 186"/>
                  <a:gd name="T20" fmla="*/ 0 w 55"/>
                  <a:gd name="T21" fmla="*/ 0 h 186"/>
                  <a:gd name="T22" fmla="*/ 0 w 55"/>
                  <a:gd name="T23" fmla="*/ 0 h 186"/>
                  <a:gd name="T24" fmla="*/ 0 w 55"/>
                  <a:gd name="T25" fmla="*/ 0 h 186"/>
                  <a:gd name="T26" fmla="*/ 0 w 55"/>
                  <a:gd name="T27" fmla="*/ 0 h 186"/>
                  <a:gd name="T28" fmla="*/ 0 w 55"/>
                  <a:gd name="T29" fmla="*/ 0 h 186"/>
                  <a:gd name="T30" fmla="*/ 0 w 55"/>
                  <a:gd name="T31" fmla="*/ 0 h 186"/>
                  <a:gd name="T32" fmla="*/ 0 w 55"/>
                  <a:gd name="T33" fmla="*/ 0 h 186"/>
                  <a:gd name="T34" fmla="*/ 0 w 55"/>
                  <a:gd name="T35" fmla="*/ 0 h 186"/>
                  <a:gd name="T36" fmla="*/ 0 w 55"/>
                  <a:gd name="T37" fmla="*/ 0 h 186"/>
                  <a:gd name="T38" fmla="*/ 0 w 55"/>
                  <a:gd name="T39" fmla="*/ 0 h 186"/>
                  <a:gd name="T40" fmla="*/ 0 w 55"/>
                  <a:gd name="T41" fmla="*/ 0 h 186"/>
                  <a:gd name="T42" fmla="*/ 0 w 55"/>
                  <a:gd name="T43" fmla="*/ 0 h 186"/>
                  <a:gd name="T44" fmla="*/ 0 w 55"/>
                  <a:gd name="T45" fmla="*/ 0 h 186"/>
                  <a:gd name="T46" fmla="*/ 0 w 55"/>
                  <a:gd name="T47" fmla="*/ 0 h 186"/>
                  <a:gd name="T48" fmla="*/ 0 w 55"/>
                  <a:gd name="T49" fmla="*/ 0 h 186"/>
                  <a:gd name="T50" fmla="*/ 0 w 55"/>
                  <a:gd name="T51" fmla="*/ 0 h 186"/>
                  <a:gd name="T52" fmla="*/ 0 w 55"/>
                  <a:gd name="T53" fmla="*/ 0 h 186"/>
                  <a:gd name="T54" fmla="*/ 0 w 55"/>
                  <a:gd name="T55" fmla="*/ 0 h 186"/>
                  <a:gd name="T56" fmla="*/ 0 w 55"/>
                  <a:gd name="T57" fmla="*/ 0 h 186"/>
                  <a:gd name="T58" fmla="*/ 0 w 55"/>
                  <a:gd name="T59" fmla="*/ 0 h 186"/>
                  <a:gd name="T60" fmla="*/ 0 w 55"/>
                  <a:gd name="T61" fmla="*/ 0 h 186"/>
                  <a:gd name="T62" fmla="*/ 0 w 55"/>
                  <a:gd name="T63" fmla="*/ 0 h 186"/>
                  <a:gd name="T64" fmla="*/ 0 w 55"/>
                  <a:gd name="T65" fmla="*/ 0 h 186"/>
                  <a:gd name="T66" fmla="*/ 0 w 55"/>
                  <a:gd name="T67" fmla="*/ 0 h 186"/>
                  <a:gd name="T68" fmla="*/ 0 w 55"/>
                  <a:gd name="T69" fmla="*/ 0 h 186"/>
                  <a:gd name="T70" fmla="*/ 0 w 55"/>
                  <a:gd name="T71" fmla="*/ 0 h 186"/>
                  <a:gd name="T72" fmla="*/ 0 w 55"/>
                  <a:gd name="T73" fmla="*/ 0 h 186"/>
                  <a:gd name="T74" fmla="*/ 0 w 55"/>
                  <a:gd name="T75" fmla="*/ 0 h 186"/>
                  <a:gd name="T76" fmla="*/ 0 w 55"/>
                  <a:gd name="T77" fmla="*/ 0 h 186"/>
                  <a:gd name="T78" fmla="*/ 0 w 55"/>
                  <a:gd name="T79" fmla="*/ 0 h 186"/>
                  <a:gd name="T80" fmla="*/ 0 w 55"/>
                  <a:gd name="T81" fmla="*/ 0 h 186"/>
                  <a:gd name="T82" fmla="*/ 0 w 55"/>
                  <a:gd name="T83" fmla="*/ 0 h 186"/>
                  <a:gd name="T84" fmla="*/ 0 w 55"/>
                  <a:gd name="T85" fmla="*/ 0 h 186"/>
                  <a:gd name="T86" fmla="*/ 0 w 55"/>
                  <a:gd name="T87" fmla="*/ 0 h 186"/>
                  <a:gd name="T88" fmla="*/ 0 w 55"/>
                  <a:gd name="T89" fmla="*/ 0 h 186"/>
                  <a:gd name="T90" fmla="*/ 0 w 55"/>
                  <a:gd name="T91" fmla="*/ 0 h 186"/>
                  <a:gd name="T92" fmla="*/ 0 w 55"/>
                  <a:gd name="T93" fmla="*/ 0 h 186"/>
                  <a:gd name="T94" fmla="*/ 0 w 55"/>
                  <a:gd name="T95" fmla="*/ 0 h 186"/>
                  <a:gd name="T96" fmla="*/ 0 w 55"/>
                  <a:gd name="T97" fmla="*/ 0 h 186"/>
                  <a:gd name="T98" fmla="*/ 0 w 55"/>
                  <a:gd name="T99" fmla="*/ 0 h 186"/>
                  <a:gd name="T100" fmla="*/ 0 w 55"/>
                  <a:gd name="T101" fmla="*/ 0 h 186"/>
                  <a:gd name="T102" fmla="*/ 0 w 55"/>
                  <a:gd name="T103" fmla="*/ 0 h 186"/>
                  <a:gd name="T104" fmla="*/ 0 w 55"/>
                  <a:gd name="T105" fmla="*/ 0 h 186"/>
                  <a:gd name="T106" fmla="*/ 0 w 55"/>
                  <a:gd name="T107" fmla="*/ 0 h 186"/>
                  <a:gd name="T108" fmla="*/ 0 w 55"/>
                  <a:gd name="T109" fmla="*/ 0 h 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5" h="186">
                    <a:moveTo>
                      <a:pt x="0" y="179"/>
                    </a:moveTo>
                    <a:lnTo>
                      <a:pt x="5" y="179"/>
                    </a:lnTo>
                    <a:lnTo>
                      <a:pt x="10" y="179"/>
                    </a:lnTo>
                    <a:lnTo>
                      <a:pt x="14" y="178"/>
                    </a:lnTo>
                    <a:lnTo>
                      <a:pt x="16" y="175"/>
                    </a:lnTo>
                    <a:lnTo>
                      <a:pt x="16" y="170"/>
                    </a:lnTo>
                    <a:lnTo>
                      <a:pt x="16" y="100"/>
                    </a:lnTo>
                    <a:lnTo>
                      <a:pt x="16" y="92"/>
                    </a:lnTo>
                    <a:lnTo>
                      <a:pt x="14" y="88"/>
                    </a:lnTo>
                    <a:lnTo>
                      <a:pt x="10" y="85"/>
                    </a:lnTo>
                    <a:lnTo>
                      <a:pt x="4" y="82"/>
                    </a:lnTo>
                    <a:lnTo>
                      <a:pt x="4" y="77"/>
                    </a:lnTo>
                    <a:lnTo>
                      <a:pt x="31" y="68"/>
                    </a:lnTo>
                    <a:lnTo>
                      <a:pt x="36" y="66"/>
                    </a:lnTo>
                    <a:lnTo>
                      <a:pt x="37" y="68"/>
                    </a:lnTo>
                    <a:lnTo>
                      <a:pt x="37" y="70"/>
                    </a:lnTo>
                    <a:lnTo>
                      <a:pt x="37" y="170"/>
                    </a:lnTo>
                    <a:lnTo>
                      <a:pt x="39" y="175"/>
                    </a:lnTo>
                    <a:lnTo>
                      <a:pt x="41" y="178"/>
                    </a:lnTo>
                    <a:lnTo>
                      <a:pt x="46" y="179"/>
                    </a:lnTo>
                    <a:lnTo>
                      <a:pt x="51" y="179"/>
                    </a:lnTo>
                    <a:lnTo>
                      <a:pt x="55" y="179"/>
                    </a:lnTo>
                    <a:lnTo>
                      <a:pt x="55" y="186"/>
                    </a:lnTo>
                    <a:lnTo>
                      <a:pt x="28" y="186"/>
                    </a:lnTo>
                    <a:lnTo>
                      <a:pt x="0" y="186"/>
                    </a:lnTo>
                    <a:lnTo>
                      <a:pt x="0" y="179"/>
                    </a:lnTo>
                    <a:close/>
                    <a:moveTo>
                      <a:pt x="27" y="26"/>
                    </a:moveTo>
                    <a:lnTo>
                      <a:pt x="27" y="26"/>
                    </a:lnTo>
                    <a:lnTo>
                      <a:pt x="23" y="25"/>
                    </a:lnTo>
                    <a:lnTo>
                      <a:pt x="18" y="22"/>
                    </a:lnTo>
                    <a:lnTo>
                      <a:pt x="15" y="19"/>
                    </a:lnTo>
                    <a:lnTo>
                      <a:pt x="15" y="13"/>
                    </a:lnTo>
                    <a:lnTo>
                      <a:pt x="15" y="8"/>
                    </a:lnTo>
                    <a:lnTo>
                      <a:pt x="19" y="4"/>
                    </a:lnTo>
                    <a:lnTo>
                      <a:pt x="23" y="2"/>
                    </a:lnTo>
                    <a:lnTo>
                      <a:pt x="27" y="0"/>
                    </a:lnTo>
                    <a:lnTo>
                      <a:pt x="32" y="2"/>
                    </a:lnTo>
                    <a:lnTo>
                      <a:pt x="36" y="4"/>
                    </a:lnTo>
                    <a:lnTo>
                      <a:pt x="39" y="8"/>
                    </a:lnTo>
                    <a:lnTo>
                      <a:pt x="40" y="13"/>
                    </a:lnTo>
                    <a:lnTo>
                      <a:pt x="39" y="19"/>
                    </a:lnTo>
                    <a:lnTo>
                      <a:pt x="36" y="22"/>
                    </a:lnTo>
                    <a:lnTo>
                      <a:pt x="32" y="25"/>
                    </a:lnTo>
                    <a:lnTo>
                      <a:pt x="27" y="2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74" name="Freeform 207"/>
              <p:cNvSpPr/>
              <p:nvPr userDrawn="1"/>
            </p:nvSpPr>
            <p:spPr bwMode="auto">
              <a:xfrm>
                <a:off x="1235" y="292"/>
                <a:ext cx="19" cy="40"/>
              </a:xfrm>
              <a:custGeom>
                <a:avLst/>
                <a:gdLst>
                  <a:gd name="T0" fmla="*/ 0 w 55"/>
                  <a:gd name="T1" fmla="*/ 0 h 120"/>
                  <a:gd name="T2" fmla="*/ 0 w 55"/>
                  <a:gd name="T3" fmla="*/ 0 h 120"/>
                  <a:gd name="T4" fmla="*/ 0 w 55"/>
                  <a:gd name="T5" fmla="*/ 0 h 120"/>
                  <a:gd name="T6" fmla="*/ 0 w 55"/>
                  <a:gd name="T7" fmla="*/ 0 h 120"/>
                  <a:gd name="T8" fmla="*/ 0 w 55"/>
                  <a:gd name="T9" fmla="*/ 0 h 120"/>
                  <a:gd name="T10" fmla="*/ 0 w 55"/>
                  <a:gd name="T11" fmla="*/ 0 h 120"/>
                  <a:gd name="T12" fmla="*/ 0 w 55"/>
                  <a:gd name="T13" fmla="*/ 0 h 120"/>
                  <a:gd name="T14" fmla="*/ 0 w 55"/>
                  <a:gd name="T15" fmla="*/ 0 h 120"/>
                  <a:gd name="T16" fmla="*/ 0 w 55"/>
                  <a:gd name="T17" fmla="*/ 0 h 120"/>
                  <a:gd name="T18" fmla="*/ 0 w 55"/>
                  <a:gd name="T19" fmla="*/ 0 h 120"/>
                  <a:gd name="T20" fmla="*/ 0 w 55"/>
                  <a:gd name="T21" fmla="*/ 0 h 120"/>
                  <a:gd name="T22" fmla="*/ 0 w 55"/>
                  <a:gd name="T23" fmla="*/ 0 h 120"/>
                  <a:gd name="T24" fmla="*/ 0 w 55"/>
                  <a:gd name="T25" fmla="*/ 0 h 120"/>
                  <a:gd name="T26" fmla="*/ 0 w 55"/>
                  <a:gd name="T27" fmla="*/ 0 h 120"/>
                  <a:gd name="T28" fmla="*/ 0 w 55"/>
                  <a:gd name="T29" fmla="*/ 0 h 120"/>
                  <a:gd name="T30" fmla="*/ 0 w 55"/>
                  <a:gd name="T31" fmla="*/ 0 h 120"/>
                  <a:gd name="T32" fmla="*/ 0 w 55"/>
                  <a:gd name="T33" fmla="*/ 0 h 120"/>
                  <a:gd name="T34" fmla="*/ 0 w 55"/>
                  <a:gd name="T35" fmla="*/ 0 h 120"/>
                  <a:gd name="T36" fmla="*/ 0 w 55"/>
                  <a:gd name="T37" fmla="*/ 0 h 120"/>
                  <a:gd name="T38" fmla="*/ 0 w 55"/>
                  <a:gd name="T39" fmla="*/ 0 h 120"/>
                  <a:gd name="T40" fmla="*/ 0 w 55"/>
                  <a:gd name="T41" fmla="*/ 0 h 120"/>
                  <a:gd name="T42" fmla="*/ 0 w 55"/>
                  <a:gd name="T43" fmla="*/ 0 h 120"/>
                  <a:gd name="T44" fmla="*/ 0 w 55"/>
                  <a:gd name="T45" fmla="*/ 0 h 120"/>
                  <a:gd name="T46" fmla="*/ 0 w 55"/>
                  <a:gd name="T47" fmla="*/ 0 h 120"/>
                  <a:gd name="T48" fmla="*/ 0 w 55"/>
                  <a:gd name="T49" fmla="*/ 0 h 120"/>
                  <a:gd name="T50" fmla="*/ 0 w 55"/>
                  <a:gd name="T51" fmla="*/ 0 h 120"/>
                  <a:gd name="T52" fmla="*/ 0 w 55"/>
                  <a:gd name="T53" fmla="*/ 0 h 120"/>
                  <a:gd name="T54" fmla="*/ 0 w 55"/>
                  <a:gd name="T55" fmla="*/ 0 h 120"/>
                  <a:gd name="T56" fmla="*/ 0 w 55"/>
                  <a:gd name="T57" fmla="*/ 0 h 120"/>
                  <a:gd name="T58" fmla="*/ 0 w 55"/>
                  <a:gd name="T59" fmla="*/ 0 h 120"/>
                  <a:gd name="T60" fmla="*/ 0 w 55"/>
                  <a:gd name="T61" fmla="*/ 0 h 120"/>
                  <a:gd name="T62" fmla="*/ 0 w 55"/>
                  <a:gd name="T63" fmla="*/ 0 h 120"/>
                  <a:gd name="T64" fmla="*/ 0 w 55"/>
                  <a:gd name="T65" fmla="*/ 0 h 120"/>
                  <a:gd name="T66" fmla="*/ 0 w 55"/>
                  <a:gd name="T67" fmla="*/ 0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5" h="120">
                    <a:moveTo>
                      <a:pt x="0" y="113"/>
                    </a:moveTo>
                    <a:lnTo>
                      <a:pt x="5" y="113"/>
                    </a:lnTo>
                    <a:lnTo>
                      <a:pt x="10" y="113"/>
                    </a:lnTo>
                    <a:lnTo>
                      <a:pt x="14" y="112"/>
                    </a:lnTo>
                    <a:lnTo>
                      <a:pt x="16" y="109"/>
                    </a:lnTo>
                    <a:lnTo>
                      <a:pt x="16" y="104"/>
                    </a:lnTo>
                    <a:lnTo>
                      <a:pt x="16" y="34"/>
                    </a:lnTo>
                    <a:lnTo>
                      <a:pt x="16" y="26"/>
                    </a:lnTo>
                    <a:lnTo>
                      <a:pt x="14" y="22"/>
                    </a:lnTo>
                    <a:lnTo>
                      <a:pt x="10" y="19"/>
                    </a:lnTo>
                    <a:lnTo>
                      <a:pt x="4" y="16"/>
                    </a:lnTo>
                    <a:lnTo>
                      <a:pt x="4" y="11"/>
                    </a:lnTo>
                    <a:lnTo>
                      <a:pt x="31" y="2"/>
                    </a:lnTo>
                    <a:lnTo>
                      <a:pt x="36" y="0"/>
                    </a:lnTo>
                    <a:lnTo>
                      <a:pt x="37" y="2"/>
                    </a:lnTo>
                    <a:lnTo>
                      <a:pt x="37" y="4"/>
                    </a:lnTo>
                    <a:lnTo>
                      <a:pt x="37" y="104"/>
                    </a:lnTo>
                    <a:lnTo>
                      <a:pt x="39" y="109"/>
                    </a:lnTo>
                    <a:lnTo>
                      <a:pt x="41" y="112"/>
                    </a:lnTo>
                    <a:lnTo>
                      <a:pt x="46" y="113"/>
                    </a:lnTo>
                    <a:lnTo>
                      <a:pt x="51" y="113"/>
                    </a:lnTo>
                    <a:lnTo>
                      <a:pt x="55" y="113"/>
                    </a:lnTo>
                    <a:lnTo>
                      <a:pt x="55" y="120"/>
                    </a:lnTo>
                    <a:lnTo>
                      <a:pt x="28" y="120"/>
                    </a:lnTo>
                    <a:lnTo>
                      <a:pt x="0" y="120"/>
                    </a:lnTo>
                    <a:lnTo>
                      <a:pt x="0" y="1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75" name="Freeform 208"/>
              <p:cNvSpPr/>
              <p:nvPr userDrawn="1"/>
            </p:nvSpPr>
            <p:spPr bwMode="auto">
              <a:xfrm>
                <a:off x="1240" y="270"/>
                <a:ext cx="9" cy="8"/>
              </a:xfrm>
              <a:custGeom>
                <a:avLst/>
                <a:gdLst>
                  <a:gd name="T0" fmla="*/ 0 w 25"/>
                  <a:gd name="T1" fmla="*/ 0 h 26"/>
                  <a:gd name="T2" fmla="*/ 0 w 25"/>
                  <a:gd name="T3" fmla="*/ 0 h 26"/>
                  <a:gd name="T4" fmla="*/ 0 w 25"/>
                  <a:gd name="T5" fmla="*/ 0 h 26"/>
                  <a:gd name="T6" fmla="*/ 0 w 25"/>
                  <a:gd name="T7" fmla="*/ 0 h 26"/>
                  <a:gd name="T8" fmla="*/ 0 w 25"/>
                  <a:gd name="T9" fmla="*/ 0 h 26"/>
                  <a:gd name="T10" fmla="*/ 0 w 25"/>
                  <a:gd name="T11" fmla="*/ 0 h 26"/>
                  <a:gd name="T12" fmla="*/ 0 w 25"/>
                  <a:gd name="T13" fmla="*/ 0 h 26"/>
                  <a:gd name="T14" fmla="*/ 0 w 25"/>
                  <a:gd name="T15" fmla="*/ 0 h 26"/>
                  <a:gd name="T16" fmla="*/ 0 w 25"/>
                  <a:gd name="T17" fmla="*/ 0 h 26"/>
                  <a:gd name="T18" fmla="*/ 0 w 25"/>
                  <a:gd name="T19" fmla="*/ 0 h 26"/>
                  <a:gd name="T20" fmla="*/ 0 w 25"/>
                  <a:gd name="T21" fmla="*/ 0 h 26"/>
                  <a:gd name="T22" fmla="*/ 0 w 25"/>
                  <a:gd name="T23" fmla="*/ 0 h 26"/>
                  <a:gd name="T24" fmla="*/ 0 w 25"/>
                  <a:gd name="T25" fmla="*/ 0 h 26"/>
                  <a:gd name="T26" fmla="*/ 0 w 25"/>
                  <a:gd name="T27" fmla="*/ 0 h 26"/>
                  <a:gd name="T28" fmla="*/ 0 w 25"/>
                  <a:gd name="T29" fmla="*/ 0 h 26"/>
                  <a:gd name="T30" fmla="*/ 0 w 25"/>
                  <a:gd name="T31" fmla="*/ 0 h 26"/>
                  <a:gd name="T32" fmla="*/ 0 w 25"/>
                  <a:gd name="T33" fmla="*/ 0 h 26"/>
                  <a:gd name="T34" fmla="*/ 0 w 25"/>
                  <a:gd name="T35" fmla="*/ 0 h 26"/>
                  <a:gd name="T36" fmla="*/ 0 w 25"/>
                  <a:gd name="T37" fmla="*/ 0 h 26"/>
                  <a:gd name="T38" fmla="*/ 0 w 25"/>
                  <a:gd name="T39" fmla="*/ 0 h 26"/>
                  <a:gd name="T40" fmla="*/ 0 w 25"/>
                  <a:gd name="T41" fmla="*/ 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 h="26">
                    <a:moveTo>
                      <a:pt x="12" y="26"/>
                    </a:moveTo>
                    <a:lnTo>
                      <a:pt x="12" y="26"/>
                    </a:lnTo>
                    <a:lnTo>
                      <a:pt x="8" y="25"/>
                    </a:lnTo>
                    <a:lnTo>
                      <a:pt x="3" y="22"/>
                    </a:lnTo>
                    <a:lnTo>
                      <a:pt x="0" y="19"/>
                    </a:lnTo>
                    <a:lnTo>
                      <a:pt x="0" y="13"/>
                    </a:lnTo>
                    <a:lnTo>
                      <a:pt x="0" y="8"/>
                    </a:lnTo>
                    <a:lnTo>
                      <a:pt x="4" y="4"/>
                    </a:lnTo>
                    <a:lnTo>
                      <a:pt x="8" y="2"/>
                    </a:lnTo>
                    <a:lnTo>
                      <a:pt x="12" y="0"/>
                    </a:lnTo>
                    <a:lnTo>
                      <a:pt x="17" y="2"/>
                    </a:lnTo>
                    <a:lnTo>
                      <a:pt x="21" y="4"/>
                    </a:lnTo>
                    <a:lnTo>
                      <a:pt x="24" y="8"/>
                    </a:lnTo>
                    <a:lnTo>
                      <a:pt x="25" y="13"/>
                    </a:lnTo>
                    <a:lnTo>
                      <a:pt x="24" y="19"/>
                    </a:lnTo>
                    <a:lnTo>
                      <a:pt x="21" y="22"/>
                    </a:lnTo>
                    <a:lnTo>
                      <a:pt x="17" y="25"/>
                    </a:lnTo>
                    <a:lnTo>
                      <a:pt x="12" y="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76" name="Freeform 209"/>
              <p:cNvSpPr>
                <a:spLocks noEditPoints="1"/>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w 123"/>
                  <a:gd name="T75" fmla="*/ 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close/>
                    <a:moveTo>
                      <a:pt x="62" y="117"/>
                    </a:moveTo>
                    <a:lnTo>
                      <a:pt x="62" y="117"/>
                    </a:lnTo>
                    <a:lnTo>
                      <a:pt x="71" y="116"/>
                    </a:lnTo>
                    <a:lnTo>
                      <a:pt x="79" y="112"/>
                    </a:lnTo>
                    <a:lnTo>
                      <a:pt x="85" y="107"/>
                    </a:lnTo>
                    <a:lnTo>
                      <a:pt x="90" y="99"/>
                    </a:lnTo>
                    <a:lnTo>
                      <a:pt x="94" y="91"/>
                    </a:lnTo>
                    <a:lnTo>
                      <a:pt x="97" y="82"/>
                    </a:lnTo>
                    <a:lnTo>
                      <a:pt x="98" y="73"/>
                    </a:lnTo>
                    <a:lnTo>
                      <a:pt x="98" y="64"/>
                    </a:lnTo>
                    <a:lnTo>
                      <a:pt x="98" y="56"/>
                    </a:lnTo>
                    <a:lnTo>
                      <a:pt x="97" y="46"/>
                    </a:lnTo>
                    <a:lnTo>
                      <a:pt x="93" y="37"/>
                    </a:lnTo>
                    <a:lnTo>
                      <a:pt x="89" y="28"/>
                    </a:lnTo>
                    <a:lnTo>
                      <a:pt x="84" y="20"/>
                    </a:lnTo>
                    <a:lnTo>
                      <a:pt x="77" y="13"/>
                    </a:lnTo>
                    <a:lnTo>
                      <a:pt x="70" y="10"/>
                    </a:lnTo>
                    <a:lnTo>
                      <a:pt x="64" y="8"/>
                    </a:lnTo>
                    <a:lnTo>
                      <a:pt x="59" y="7"/>
                    </a:lnTo>
                    <a:lnTo>
                      <a:pt x="50" y="8"/>
                    </a:lnTo>
                    <a:lnTo>
                      <a:pt x="42" y="12"/>
                    </a:lnTo>
                    <a:lnTo>
                      <a:pt x="37" y="19"/>
                    </a:lnTo>
                    <a:lnTo>
                      <a:pt x="32" y="25"/>
                    </a:lnTo>
                    <a:lnTo>
                      <a:pt x="28" y="34"/>
                    </a:lnTo>
                    <a:lnTo>
                      <a:pt x="25" y="42"/>
                    </a:lnTo>
                    <a:lnTo>
                      <a:pt x="24" y="51"/>
                    </a:lnTo>
                    <a:lnTo>
                      <a:pt x="23" y="60"/>
                    </a:lnTo>
                    <a:lnTo>
                      <a:pt x="24" y="69"/>
                    </a:lnTo>
                    <a:lnTo>
                      <a:pt x="25" y="78"/>
                    </a:lnTo>
                    <a:lnTo>
                      <a:pt x="28" y="87"/>
                    </a:lnTo>
                    <a:lnTo>
                      <a:pt x="32" y="96"/>
                    </a:lnTo>
                    <a:lnTo>
                      <a:pt x="38" y="104"/>
                    </a:lnTo>
                    <a:lnTo>
                      <a:pt x="45" y="111"/>
                    </a:lnTo>
                    <a:lnTo>
                      <a:pt x="53" y="116"/>
                    </a:lnTo>
                    <a:lnTo>
                      <a:pt x="58" y="117"/>
                    </a:lnTo>
                    <a:lnTo>
                      <a:pt x="62" y="11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77" name="Freeform 210"/>
              <p:cNvSpPr/>
              <p:nvPr userDrawn="1"/>
            </p:nvSpPr>
            <p:spPr bwMode="auto">
              <a:xfrm>
                <a:off x="1260" y="292"/>
                <a:ext cx="41" cy="41"/>
              </a:xfrm>
              <a:custGeom>
                <a:avLst/>
                <a:gdLst>
                  <a:gd name="T0" fmla="*/ 0 w 123"/>
                  <a:gd name="T1" fmla="*/ 0 h 124"/>
                  <a:gd name="T2" fmla="*/ 0 w 123"/>
                  <a:gd name="T3" fmla="*/ 0 h 124"/>
                  <a:gd name="T4" fmla="*/ 0 w 123"/>
                  <a:gd name="T5" fmla="*/ 0 h 124"/>
                  <a:gd name="T6" fmla="*/ 0 w 123"/>
                  <a:gd name="T7" fmla="*/ 0 h 124"/>
                  <a:gd name="T8" fmla="*/ 0 w 123"/>
                  <a:gd name="T9" fmla="*/ 0 h 124"/>
                  <a:gd name="T10" fmla="*/ 0 w 123"/>
                  <a:gd name="T11" fmla="*/ 0 h 124"/>
                  <a:gd name="T12" fmla="*/ 0 w 123"/>
                  <a:gd name="T13" fmla="*/ 0 h 124"/>
                  <a:gd name="T14" fmla="*/ 0 w 123"/>
                  <a:gd name="T15" fmla="*/ 0 h 124"/>
                  <a:gd name="T16" fmla="*/ 0 w 123"/>
                  <a:gd name="T17" fmla="*/ 0 h 124"/>
                  <a:gd name="T18" fmla="*/ 0 w 123"/>
                  <a:gd name="T19" fmla="*/ 0 h 124"/>
                  <a:gd name="T20" fmla="*/ 0 w 123"/>
                  <a:gd name="T21" fmla="*/ 0 h 124"/>
                  <a:gd name="T22" fmla="*/ 0 w 123"/>
                  <a:gd name="T23" fmla="*/ 0 h 124"/>
                  <a:gd name="T24" fmla="*/ 0 w 123"/>
                  <a:gd name="T25" fmla="*/ 0 h 124"/>
                  <a:gd name="T26" fmla="*/ 0 w 123"/>
                  <a:gd name="T27" fmla="*/ 0 h 124"/>
                  <a:gd name="T28" fmla="*/ 0 w 123"/>
                  <a:gd name="T29" fmla="*/ 0 h 124"/>
                  <a:gd name="T30" fmla="*/ 0 w 123"/>
                  <a:gd name="T31" fmla="*/ 0 h 124"/>
                  <a:gd name="T32" fmla="*/ 0 w 123"/>
                  <a:gd name="T33" fmla="*/ 0 h 124"/>
                  <a:gd name="T34" fmla="*/ 0 w 123"/>
                  <a:gd name="T35" fmla="*/ 0 h 124"/>
                  <a:gd name="T36" fmla="*/ 0 w 123"/>
                  <a:gd name="T37" fmla="*/ 0 h 124"/>
                  <a:gd name="T38" fmla="*/ 0 w 123"/>
                  <a:gd name="T39" fmla="*/ 0 h 124"/>
                  <a:gd name="T40" fmla="*/ 0 w 123"/>
                  <a:gd name="T41" fmla="*/ 0 h 124"/>
                  <a:gd name="T42" fmla="*/ 0 w 123"/>
                  <a:gd name="T43" fmla="*/ 0 h 124"/>
                  <a:gd name="T44" fmla="*/ 0 w 123"/>
                  <a:gd name="T45" fmla="*/ 0 h 124"/>
                  <a:gd name="T46" fmla="*/ 0 w 123"/>
                  <a:gd name="T47" fmla="*/ 0 h 124"/>
                  <a:gd name="T48" fmla="*/ 0 w 123"/>
                  <a:gd name="T49" fmla="*/ 0 h 124"/>
                  <a:gd name="T50" fmla="*/ 0 w 123"/>
                  <a:gd name="T51" fmla="*/ 0 h 124"/>
                  <a:gd name="T52" fmla="*/ 0 w 123"/>
                  <a:gd name="T53" fmla="*/ 0 h 124"/>
                  <a:gd name="T54" fmla="*/ 0 w 123"/>
                  <a:gd name="T55" fmla="*/ 0 h 124"/>
                  <a:gd name="T56" fmla="*/ 0 w 123"/>
                  <a:gd name="T57" fmla="*/ 0 h 124"/>
                  <a:gd name="T58" fmla="*/ 0 w 123"/>
                  <a:gd name="T59" fmla="*/ 0 h 124"/>
                  <a:gd name="T60" fmla="*/ 0 w 123"/>
                  <a:gd name="T61" fmla="*/ 0 h 124"/>
                  <a:gd name="T62" fmla="*/ 0 w 123"/>
                  <a:gd name="T63" fmla="*/ 0 h 124"/>
                  <a:gd name="T64" fmla="*/ 0 w 123"/>
                  <a:gd name="T65" fmla="*/ 0 h 124"/>
                  <a:gd name="T66" fmla="*/ 0 w 123"/>
                  <a:gd name="T67" fmla="*/ 0 h 124"/>
                  <a:gd name="T68" fmla="*/ 0 w 123"/>
                  <a:gd name="T69" fmla="*/ 0 h 124"/>
                  <a:gd name="T70" fmla="*/ 0 w 123"/>
                  <a:gd name="T71" fmla="*/ 0 h 124"/>
                  <a:gd name="T72" fmla="*/ 0 w 123"/>
                  <a:gd name="T73" fmla="*/ 0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 h="124">
                    <a:moveTo>
                      <a:pt x="59" y="0"/>
                    </a:moveTo>
                    <a:lnTo>
                      <a:pt x="59" y="0"/>
                    </a:lnTo>
                    <a:lnTo>
                      <a:pt x="72" y="2"/>
                    </a:lnTo>
                    <a:lnTo>
                      <a:pt x="84" y="4"/>
                    </a:lnTo>
                    <a:lnTo>
                      <a:pt x="95" y="11"/>
                    </a:lnTo>
                    <a:lnTo>
                      <a:pt x="105" y="17"/>
                    </a:lnTo>
                    <a:lnTo>
                      <a:pt x="112" y="26"/>
                    </a:lnTo>
                    <a:lnTo>
                      <a:pt x="117" y="37"/>
                    </a:lnTo>
                    <a:lnTo>
                      <a:pt x="121" y="48"/>
                    </a:lnTo>
                    <a:lnTo>
                      <a:pt x="123" y="61"/>
                    </a:lnTo>
                    <a:lnTo>
                      <a:pt x="121" y="74"/>
                    </a:lnTo>
                    <a:lnTo>
                      <a:pt x="117" y="86"/>
                    </a:lnTo>
                    <a:lnTo>
                      <a:pt x="112" y="96"/>
                    </a:lnTo>
                    <a:lnTo>
                      <a:pt x="105" y="105"/>
                    </a:lnTo>
                    <a:lnTo>
                      <a:pt x="97" y="113"/>
                    </a:lnTo>
                    <a:lnTo>
                      <a:pt x="86" y="118"/>
                    </a:lnTo>
                    <a:lnTo>
                      <a:pt x="75" y="122"/>
                    </a:lnTo>
                    <a:lnTo>
                      <a:pt x="63" y="124"/>
                    </a:lnTo>
                    <a:lnTo>
                      <a:pt x="50" y="122"/>
                    </a:lnTo>
                    <a:lnTo>
                      <a:pt x="38" y="120"/>
                    </a:lnTo>
                    <a:lnTo>
                      <a:pt x="27" y="114"/>
                    </a:lnTo>
                    <a:lnTo>
                      <a:pt x="18" y="107"/>
                    </a:lnTo>
                    <a:lnTo>
                      <a:pt x="10" y="99"/>
                    </a:lnTo>
                    <a:lnTo>
                      <a:pt x="5" y="89"/>
                    </a:lnTo>
                    <a:lnTo>
                      <a:pt x="1" y="76"/>
                    </a:lnTo>
                    <a:lnTo>
                      <a:pt x="0" y="63"/>
                    </a:lnTo>
                    <a:lnTo>
                      <a:pt x="1" y="51"/>
                    </a:lnTo>
                    <a:lnTo>
                      <a:pt x="3" y="39"/>
                    </a:lnTo>
                    <a:lnTo>
                      <a:pt x="9" y="29"/>
                    </a:lnTo>
                    <a:lnTo>
                      <a:pt x="16" y="19"/>
                    </a:lnTo>
                    <a:lnTo>
                      <a:pt x="25" y="11"/>
                    </a:lnTo>
                    <a:lnTo>
                      <a:pt x="35" y="6"/>
                    </a:lnTo>
                    <a:lnTo>
                      <a:pt x="46" y="2"/>
                    </a:lnTo>
                    <a:lnTo>
                      <a:pt x="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278" name="Freeform 211"/>
              <p:cNvSpPr/>
              <p:nvPr userDrawn="1"/>
            </p:nvSpPr>
            <p:spPr bwMode="auto">
              <a:xfrm>
                <a:off x="1268" y="294"/>
                <a:ext cx="25" cy="37"/>
              </a:xfrm>
              <a:custGeom>
                <a:avLst/>
                <a:gdLst>
                  <a:gd name="T0" fmla="*/ 0 w 75"/>
                  <a:gd name="T1" fmla="*/ 0 h 110"/>
                  <a:gd name="T2" fmla="*/ 0 w 75"/>
                  <a:gd name="T3" fmla="*/ 0 h 110"/>
                  <a:gd name="T4" fmla="*/ 0 w 75"/>
                  <a:gd name="T5" fmla="*/ 0 h 110"/>
                  <a:gd name="T6" fmla="*/ 0 w 75"/>
                  <a:gd name="T7" fmla="*/ 0 h 110"/>
                  <a:gd name="T8" fmla="*/ 0 w 75"/>
                  <a:gd name="T9" fmla="*/ 0 h 110"/>
                  <a:gd name="T10" fmla="*/ 0 w 75"/>
                  <a:gd name="T11" fmla="*/ 0 h 110"/>
                  <a:gd name="T12" fmla="*/ 0 w 75"/>
                  <a:gd name="T13" fmla="*/ 0 h 110"/>
                  <a:gd name="T14" fmla="*/ 0 w 75"/>
                  <a:gd name="T15" fmla="*/ 0 h 110"/>
                  <a:gd name="T16" fmla="*/ 0 w 75"/>
                  <a:gd name="T17" fmla="*/ 0 h 110"/>
                  <a:gd name="T18" fmla="*/ 0 w 75"/>
                  <a:gd name="T19" fmla="*/ 0 h 110"/>
                  <a:gd name="T20" fmla="*/ 0 w 75"/>
                  <a:gd name="T21" fmla="*/ 0 h 110"/>
                  <a:gd name="T22" fmla="*/ 0 w 75"/>
                  <a:gd name="T23" fmla="*/ 0 h 110"/>
                  <a:gd name="T24" fmla="*/ 0 w 75"/>
                  <a:gd name="T25" fmla="*/ 0 h 110"/>
                  <a:gd name="T26" fmla="*/ 0 w 75"/>
                  <a:gd name="T27" fmla="*/ 0 h 110"/>
                  <a:gd name="T28" fmla="*/ 0 w 75"/>
                  <a:gd name="T29" fmla="*/ 0 h 110"/>
                  <a:gd name="T30" fmla="*/ 0 w 75"/>
                  <a:gd name="T31" fmla="*/ 0 h 110"/>
                  <a:gd name="T32" fmla="*/ 0 w 75"/>
                  <a:gd name="T33" fmla="*/ 0 h 110"/>
                  <a:gd name="T34" fmla="*/ 0 w 75"/>
                  <a:gd name="T35" fmla="*/ 0 h 110"/>
                  <a:gd name="T36" fmla="*/ 0 w 75"/>
                  <a:gd name="T37" fmla="*/ 0 h 110"/>
                  <a:gd name="T38" fmla="*/ 0 w 75"/>
                  <a:gd name="T39" fmla="*/ 0 h 110"/>
                  <a:gd name="T40" fmla="*/ 0 w 75"/>
                  <a:gd name="T41" fmla="*/ 0 h 110"/>
                  <a:gd name="T42" fmla="*/ 0 w 75"/>
                  <a:gd name="T43" fmla="*/ 0 h 110"/>
                  <a:gd name="T44" fmla="*/ 0 w 75"/>
                  <a:gd name="T45" fmla="*/ 0 h 110"/>
                  <a:gd name="T46" fmla="*/ 0 w 75"/>
                  <a:gd name="T47" fmla="*/ 0 h 110"/>
                  <a:gd name="T48" fmla="*/ 0 w 75"/>
                  <a:gd name="T49" fmla="*/ 0 h 110"/>
                  <a:gd name="T50" fmla="*/ 0 w 75"/>
                  <a:gd name="T51" fmla="*/ 0 h 110"/>
                  <a:gd name="T52" fmla="*/ 0 w 75"/>
                  <a:gd name="T53" fmla="*/ 0 h 110"/>
                  <a:gd name="T54" fmla="*/ 0 w 75"/>
                  <a:gd name="T55" fmla="*/ 0 h 110"/>
                  <a:gd name="T56" fmla="*/ 0 w 75"/>
                  <a:gd name="T57" fmla="*/ 0 h 110"/>
                  <a:gd name="T58" fmla="*/ 0 w 75"/>
                  <a:gd name="T59" fmla="*/ 0 h 110"/>
                  <a:gd name="T60" fmla="*/ 0 w 75"/>
                  <a:gd name="T61" fmla="*/ 0 h 110"/>
                  <a:gd name="T62" fmla="*/ 0 w 75"/>
                  <a:gd name="T63" fmla="*/ 0 h 110"/>
                  <a:gd name="T64" fmla="*/ 0 w 75"/>
                  <a:gd name="T65" fmla="*/ 0 h 110"/>
                  <a:gd name="T66" fmla="*/ 0 w 75"/>
                  <a:gd name="T67" fmla="*/ 0 h 110"/>
                  <a:gd name="T68" fmla="*/ 0 w 75"/>
                  <a:gd name="T69" fmla="*/ 0 h 110"/>
                  <a:gd name="T70" fmla="*/ 0 w 75"/>
                  <a:gd name="T71" fmla="*/ 0 h 110"/>
                  <a:gd name="T72" fmla="*/ 0 w 75"/>
                  <a:gd name="T73" fmla="*/ 0 h 110"/>
                  <a:gd name="T74" fmla="*/ 0 w 75"/>
                  <a:gd name="T75" fmla="*/ 0 h 110"/>
                  <a:gd name="T76" fmla="*/ 0 w 75"/>
                  <a:gd name="T77" fmla="*/ 0 h 1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5" h="110">
                    <a:moveTo>
                      <a:pt x="39" y="110"/>
                    </a:moveTo>
                    <a:lnTo>
                      <a:pt x="39" y="110"/>
                    </a:lnTo>
                    <a:lnTo>
                      <a:pt x="48" y="109"/>
                    </a:lnTo>
                    <a:lnTo>
                      <a:pt x="56" y="105"/>
                    </a:lnTo>
                    <a:lnTo>
                      <a:pt x="62" y="100"/>
                    </a:lnTo>
                    <a:lnTo>
                      <a:pt x="67" y="92"/>
                    </a:lnTo>
                    <a:lnTo>
                      <a:pt x="71" y="84"/>
                    </a:lnTo>
                    <a:lnTo>
                      <a:pt x="74" y="75"/>
                    </a:lnTo>
                    <a:lnTo>
                      <a:pt x="75" y="66"/>
                    </a:lnTo>
                    <a:lnTo>
                      <a:pt x="75" y="57"/>
                    </a:lnTo>
                    <a:lnTo>
                      <a:pt x="75" y="49"/>
                    </a:lnTo>
                    <a:lnTo>
                      <a:pt x="74" y="39"/>
                    </a:lnTo>
                    <a:lnTo>
                      <a:pt x="70" y="30"/>
                    </a:lnTo>
                    <a:lnTo>
                      <a:pt x="66" y="21"/>
                    </a:lnTo>
                    <a:lnTo>
                      <a:pt x="61" y="13"/>
                    </a:lnTo>
                    <a:lnTo>
                      <a:pt x="54" y="6"/>
                    </a:lnTo>
                    <a:lnTo>
                      <a:pt x="47" y="3"/>
                    </a:lnTo>
                    <a:lnTo>
                      <a:pt x="41" y="1"/>
                    </a:lnTo>
                    <a:lnTo>
                      <a:pt x="36" y="0"/>
                    </a:lnTo>
                    <a:lnTo>
                      <a:pt x="27" y="1"/>
                    </a:lnTo>
                    <a:lnTo>
                      <a:pt x="19" y="5"/>
                    </a:lnTo>
                    <a:lnTo>
                      <a:pt x="14" y="12"/>
                    </a:lnTo>
                    <a:lnTo>
                      <a:pt x="9" y="18"/>
                    </a:lnTo>
                    <a:lnTo>
                      <a:pt x="5" y="27"/>
                    </a:lnTo>
                    <a:lnTo>
                      <a:pt x="2" y="35"/>
                    </a:lnTo>
                    <a:lnTo>
                      <a:pt x="1" y="44"/>
                    </a:lnTo>
                    <a:lnTo>
                      <a:pt x="0" y="53"/>
                    </a:lnTo>
                    <a:lnTo>
                      <a:pt x="1" y="62"/>
                    </a:lnTo>
                    <a:lnTo>
                      <a:pt x="2" y="71"/>
                    </a:lnTo>
                    <a:lnTo>
                      <a:pt x="5" y="80"/>
                    </a:lnTo>
                    <a:lnTo>
                      <a:pt x="9" y="89"/>
                    </a:lnTo>
                    <a:lnTo>
                      <a:pt x="15" y="97"/>
                    </a:lnTo>
                    <a:lnTo>
                      <a:pt x="22" y="104"/>
                    </a:lnTo>
                    <a:lnTo>
                      <a:pt x="30" y="109"/>
                    </a:lnTo>
                    <a:lnTo>
                      <a:pt x="35" y="110"/>
                    </a:lnTo>
                    <a:lnTo>
                      <a:pt x="39" y="1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grpSp>
        <p:sp>
          <p:nvSpPr>
            <p:cNvPr id="1035" name="Freeform 213"/>
            <p:cNvSpPr/>
            <p:nvPr userDrawn="1"/>
          </p:nvSpPr>
          <p:spPr bwMode="auto">
            <a:xfrm>
              <a:off x="1307" y="292"/>
              <a:ext cx="43" cy="40"/>
            </a:xfrm>
            <a:custGeom>
              <a:avLst/>
              <a:gdLst>
                <a:gd name="T0" fmla="*/ 0 w 130"/>
                <a:gd name="T1" fmla="*/ 0 h 120"/>
                <a:gd name="T2" fmla="*/ 0 w 130"/>
                <a:gd name="T3" fmla="*/ 0 h 120"/>
                <a:gd name="T4" fmla="*/ 0 w 130"/>
                <a:gd name="T5" fmla="*/ 0 h 120"/>
                <a:gd name="T6" fmla="*/ 0 w 130"/>
                <a:gd name="T7" fmla="*/ 0 h 120"/>
                <a:gd name="T8" fmla="*/ 0 w 130"/>
                <a:gd name="T9" fmla="*/ 0 h 120"/>
                <a:gd name="T10" fmla="*/ 0 w 130"/>
                <a:gd name="T11" fmla="*/ 0 h 120"/>
                <a:gd name="T12" fmla="*/ 0 w 130"/>
                <a:gd name="T13" fmla="*/ 0 h 120"/>
                <a:gd name="T14" fmla="*/ 0 w 130"/>
                <a:gd name="T15" fmla="*/ 0 h 120"/>
                <a:gd name="T16" fmla="*/ 0 w 130"/>
                <a:gd name="T17" fmla="*/ 0 h 120"/>
                <a:gd name="T18" fmla="*/ 0 w 130"/>
                <a:gd name="T19" fmla="*/ 0 h 120"/>
                <a:gd name="T20" fmla="*/ 0 w 130"/>
                <a:gd name="T21" fmla="*/ 0 h 120"/>
                <a:gd name="T22" fmla="*/ 0 w 130"/>
                <a:gd name="T23" fmla="*/ 0 h 120"/>
                <a:gd name="T24" fmla="*/ 0 w 130"/>
                <a:gd name="T25" fmla="*/ 0 h 120"/>
                <a:gd name="T26" fmla="*/ 0 w 130"/>
                <a:gd name="T27" fmla="*/ 0 h 120"/>
                <a:gd name="T28" fmla="*/ 0 w 130"/>
                <a:gd name="T29" fmla="*/ 0 h 120"/>
                <a:gd name="T30" fmla="*/ 0 w 130"/>
                <a:gd name="T31" fmla="*/ 0 h 120"/>
                <a:gd name="T32" fmla="*/ 0 w 130"/>
                <a:gd name="T33" fmla="*/ 0 h 120"/>
                <a:gd name="T34" fmla="*/ 0 w 130"/>
                <a:gd name="T35" fmla="*/ 0 h 120"/>
                <a:gd name="T36" fmla="*/ 0 w 130"/>
                <a:gd name="T37" fmla="*/ 0 h 120"/>
                <a:gd name="T38" fmla="*/ 0 w 130"/>
                <a:gd name="T39" fmla="*/ 0 h 120"/>
                <a:gd name="T40" fmla="*/ 0 w 130"/>
                <a:gd name="T41" fmla="*/ 0 h 120"/>
                <a:gd name="T42" fmla="*/ 0 w 130"/>
                <a:gd name="T43" fmla="*/ 0 h 120"/>
                <a:gd name="T44" fmla="*/ 0 w 130"/>
                <a:gd name="T45" fmla="*/ 0 h 120"/>
                <a:gd name="T46" fmla="*/ 0 w 130"/>
                <a:gd name="T47" fmla="*/ 0 h 120"/>
                <a:gd name="T48" fmla="*/ 0 w 130"/>
                <a:gd name="T49" fmla="*/ 0 h 120"/>
                <a:gd name="T50" fmla="*/ 0 w 130"/>
                <a:gd name="T51" fmla="*/ 0 h 120"/>
                <a:gd name="T52" fmla="*/ 0 w 130"/>
                <a:gd name="T53" fmla="*/ 0 h 120"/>
                <a:gd name="T54" fmla="*/ 0 w 130"/>
                <a:gd name="T55" fmla="*/ 0 h 120"/>
                <a:gd name="T56" fmla="*/ 0 w 130"/>
                <a:gd name="T57" fmla="*/ 0 h 120"/>
                <a:gd name="T58" fmla="*/ 0 w 130"/>
                <a:gd name="T59" fmla="*/ 0 h 120"/>
                <a:gd name="T60" fmla="*/ 0 w 130"/>
                <a:gd name="T61" fmla="*/ 0 h 120"/>
                <a:gd name="T62" fmla="*/ 0 w 130"/>
                <a:gd name="T63" fmla="*/ 0 h 120"/>
                <a:gd name="T64" fmla="*/ 0 w 130"/>
                <a:gd name="T65" fmla="*/ 0 h 120"/>
                <a:gd name="T66" fmla="*/ 0 w 130"/>
                <a:gd name="T67" fmla="*/ 0 h 120"/>
                <a:gd name="T68" fmla="*/ 0 w 130"/>
                <a:gd name="T69" fmla="*/ 0 h 120"/>
                <a:gd name="T70" fmla="*/ 0 w 130"/>
                <a:gd name="T71" fmla="*/ 0 h 120"/>
                <a:gd name="T72" fmla="*/ 0 w 130"/>
                <a:gd name="T73" fmla="*/ 0 h 120"/>
                <a:gd name="T74" fmla="*/ 0 w 130"/>
                <a:gd name="T75" fmla="*/ 0 h 120"/>
                <a:gd name="T76" fmla="*/ 0 w 130"/>
                <a:gd name="T77" fmla="*/ 0 h 120"/>
                <a:gd name="T78" fmla="*/ 0 w 130"/>
                <a:gd name="T79" fmla="*/ 0 h 1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0" h="120">
                  <a:moveTo>
                    <a:pt x="18" y="35"/>
                  </a:moveTo>
                  <a:lnTo>
                    <a:pt x="18" y="35"/>
                  </a:lnTo>
                  <a:lnTo>
                    <a:pt x="16" y="29"/>
                  </a:lnTo>
                  <a:lnTo>
                    <a:pt x="14" y="25"/>
                  </a:lnTo>
                  <a:lnTo>
                    <a:pt x="10" y="21"/>
                  </a:lnTo>
                  <a:lnTo>
                    <a:pt x="2" y="19"/>
                  </a:lnTo>
                  <a:lnTo>
                    <a:pt x="2" y="13"/>
                  </a:lnTo>
                  <a:lnTo>
                    <a:pt x="19" y="8"/>
                  </a:lnTo>
                  <a:lnTo>
                    <a:pt x="36" y="0"/>
                  </a:lnTo>
                  <a:lnTo>
                    <a:pt x="37" y="2"/>
                  </a:lnTo>
                  <a:lnTo>
                    <a:pt x="38" y="3"/>
                  </a:lnTo>
                  <a:lnTo>
                    <a:pt x="38" y="20"/>
                  </a:lnTo>
                  <a:lnTo>
                    <a:pt x="49" y="12"/>
                  </a:lnTo>
                  <a:lnTo>
                    <a:pt x="59" y="7"/>
                  </a:lnTo>
                  <a:lnTo>
                    <a:pt x="71" y="2"/>
                  </a:lnTo>
                  <a:lnTo>
                    <a:pt x="77" y="0"/>
                  </a:lnTo>
                  <a:lnTo>
                    <a:pt x="84" y="0"/>
                  </a:lnTo>
                  <a:lnTo>
                    <a:pt x="90" y="2"/>
                  </a:lnTo>
                  <a:lnTo>
                    <a:pt x="97" y="3"/>
                  </a:lnTo>
                  <a:lnTo>
                    <a:pt x="102" y="7"/>
                  </a:lnTo>
                  <a:lnTo>
                    <a:pt x="107" y="11"/>
                  </a:lnTo>
                  <a:lnTo>
                    <a:pt x="110" y="17"/>
                  </a:lnTo>
                  <a:lnTo>
                    <a:pt x="111" y="22"/>
                  </a:lnTo>
                  <a:lnTo>
                    <a:pt x="112" y="30"/>
                  </a:lnTo>
                  <a:lnTo>
                    <a:pt x="114" y="37"/>
                  </a:lnTo>
                  <a:lnTo>
                    <a:pt x="114" y="104"/>
                  </a:lnTo>
                  <a:lnTo>
                    <a:pt x="114" y="109"/>
                  </a:lnTo>
                  <a:lnTo>
                    <a:pt x="118" y="112"/>
                  </a:lnTo>
                  <a:lnTo>
                    <a:pt x="121" y="113"/>
                  </a:lnTo>
                  <a:lnTo>
                    <a:pt x="127" y="113"/>
                  </a:lnTo>
                  <a:lnTo>
                    <a:pt x="130" y="113"/>
                  </a:lnTo>
                  <a:lnTo>
                    <a:pt x="130" y="120"/>
                  </a:lnTo>
                  <a:lnTo>
                    <a:pt x="103" y="120"/>
                  </a:lnTo>
                  <a:lnTo>
                    <a:pt x="75" y="120"/>
                  </a:lnTo>
                  <a:lnTo>
                    <a:pt x="75" y="113"/>
                  </a:lnTo>
                  <a:lnTo>
                    <a:pt x="80" y="113"/>
                  </a:lnTo>
                  <a:lnTo>
                    <a:pt x="85" y="113"/>
                  </a:lnTo>
                  <a:lnTo>
                    <a:pt x="89" y="112"/>
                  </a:lnTo>
                  <a:lnTo>
                    <a:pt x="92" y="109"/>
                  </a:lnTo>
                  <a:lnTo>
                    <a:pt x="93" y="104"/>
                  </a:lnTo>
                  <a:lnTo>
                    <a:pt x="93" y="37"/>
                  </a:lnTo>
                  <a:lnTo>
                    <a:pt x="92" y="32"/>
                  </a:lnTo>
                  <a:lnTo>
                    <a:pt x="90" y="28"/>
                  </a:lnTo>
                  <a:lnTo>
                    <a:pt x="89" y="24"/>
                  </a:lnTo>
                  <a:lnTo>
                    <a:pt x="86" y="20"/>
                  </a:lnTo>
                  <a:lnTo>
                    <a:pt x="83" y="17"/>
                  </a:lnTo>
                  <a:lnTo>
                    <a:pt x="79" y="16"/>
                  </a:lnTo>
                  <a:lnTo>
                    <a:pt x="68" y="15"/>
                  </a:lnTo>
                  <a:lnTo>
                    <a:pt x="62" y="16"/>
                  </a:lnTo>
                  <a:lnTo>
                    <a:pt x="53" y="19"/>
                  </a:lnTo>
                  <a:lnTo>
                    <a:pt x="38" y="28"/>
                  </a:lnTo>
                  <a:lnTo>
                    <a:pt x="38" y="104"/>
                  </a:lnTo>
                  <a:lnTo>
                    <a:pt x="38" y="109"/>
                  </a:lnTo>
                  <a:lnTo>
                    <a:pt x="42" y="112"/>
                  </a:lnTo>
                  <a:lnTo>
                    <a:pt x="46" y="113"/>
                  </a:lnTo>
                  <a:lnTo>
                    <a:pt x="51" y="113"/>
                  </a:lnTo>
                  <a:lnTo>
                    <a:pt x="55" y="113"/>
                  </a:lnTo>
                  <a:lnTo>
                    <a:pt x="55" y="120"/>
                  </a:lnTo>
                  <a:lnTo>
                    <a:pt x="28" y="120"/>
                  </a:lnTo>
                  <a:lnTo>
                    <a:pt x="0" y="120"/>
                  </a:lnTo>
                  <a:lnTo>
                    <a:pt x="0" y="113"/>
                  </a:lnTo>
                  <a:lnTo>
                    <a:pt x="5" y="113"/>
                  </a:lnTo>
                  <a:lnTo>
                    <a:pt x="10" y="113"/>
                  </a:lnTo>
                  <a:lnTo>
                    <a:pt x="14" y="112"/>
                  </a:lnTo>
                  <a:lnTo>
                    <a:pt x="16" y="109"/>
                  </a:lnTo>
                  <a:lnTo>
                    <a:pt x="18" y="104"/>
                  </a:lnTo>
                  <a:lnTo>
                    <a:pt x="18" y="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36" name="Freeform 214"/>
            <p:cNvSpPr/>
            <p:nvPr userDrawn="1"/>
          </p:nvSpPr>
          <p:spPr bwMode="auto">
            <a:xfrm>
              <a:off x="1356" y="292"/>
              <a:ext cx="26" cy="41"/>
            </a:xfrm>
            <a:custGeom>
              <a:avLst/>
              <a:gdLst>
                <a:gd name="T0" fmla="*/ 0 w 79"/>
                <a:gd name="T1" fmla="*/ 0 h 124"/>
                <a:gd name="T2" fmla="*/ 0 w 79"/>
                <a:gd name="T3" fmla="*/ 0 h 124"/>
                <a:gd name="T4" fmla="*/ 0 w 79"/>
                <a:gd name="T5" fmla="*/ 0 h 124"/>
                <a:gd name="T6" fmla="*/ 0 w 79"/>
                <a:gd name="T7" fmla="*/ 0 h 124"/>
                <a:gd name="T8" fmla="*/ 0 w 79"/>
                <a:gd name="T9" fmla="*/ 0 h 124"/>
                <a:gd name="T10" fmla="*/ 0 w 79"/>
                <a:gd name="T11" fmla="*/ 0 h 124"/>
                <a:gd name="T12" fmla="*/ 0 w 79"/>
                <a:gd name="T13" fmla="*/ 0 h 124"/>
                <a:gd name="T14" fmla="*/ 0 w 79"/>
                <a:gd name="T15" fmla="*/ 0 h 124"/>
                <a:gd name="T16" fmla="*/ 0 w 79"/>
                <a:gd name="T17" fmla="*/ 0 h 124"/>
                <a:gd name="T18" fmla="*/ 0 w 79"/>
                <a:gd name="T19" fmla="*/ 0 h 124"/>
                <a:gd name="T20" fmla="*/ 0 w 79"/>
                <a:gd name="T21" fmla="*/ 0 h 124"/>
                <a:gd name="T22" fmla="*/ 0 w 79"/>
                <a:gd name="T23" fmla="*/ 0 h 124"/>
                <a:gd name="T24" fmla="*/ 0 w 79"/>
                <a:gd name="T25" fmla="*/ 0 h 124"/>
                <a:gd name="T26" fmla="*/ 0 w 79"/>
                <a:gd name="T27" fmla="*/ 0 h 124"/>
                <a:gd name="T28" fmla="*/ 0 w 79"/>
                <a:gd name="T29" fmla="*/ 0 h 124"/>
                <a:gd name="T30" fmla="*/ 0 w 79"/>
                <a:gd name="T31" fmla="*/ 0 h 124"/>
                <a:gd name="T32" fmla="*/ 0 w 79"/>
                <a:gd name="T33" fmla="*/ 0 h 124"/>
                <a:gd name="T34" fmla="*/ 0 w 79"/>
                <a:gd name="T35" fmla="*/ 0 h 124"/>
                <a:gd name="T36" fmla="*/ 0 w 79"/>
                <a:gd name="T37" fmla="*/ 0 h 124"/>
                <a:gd name="T38" fmla="*/ 0 w 79"/>
                <a:gd name="T39" fmla="*/ 0 h 124"/>
                <a:gd name="T40" fmla="*/ 0 w 79"/>
                <a:gd name="T41" fmla="*/ 0 h 124"/>
                <a:gd name="T42" fmla="*/ 0 w 79"/>
                <a:gd name="T43" fmla="*/ 0 h 124"/>
                <a:gd name="T44" fmla="*/ 0 w 79"/>
                <a:gd name="T45" fmla="*/ 0 h 124"/>
                <a:gd name="T46" fmla="*/ 0 w 79"/>
                <a:gd name="T47" fmla="*/ 0 h 124"/>
                <a:gd name="T48" fmla="*/ 0 w 79"/>
                <a:gd name="T49" fmla="*/ 0 h 124"/>
                <a:gd name="T50" fmla="*/ 0 w 79"/>
                <a:gd name="T51" fmla="*/ 0 h 124"/>
                <a:gd name="T52" fmla="*/ 0 w 79"/>
                <a:gd name="T53" fmla="*/ 0 h 124"/>
                <a:gd name="T54" fmla="*/ 0 w 79"/>
                <a:gd name="T55" fmla="*/ 0 h 124"/>
                <a:gd name="T56" fmla="*/ 0 w 79"/>
                <a:gd name="T57" fmla="*/ 0 h 124"/>
                <a:gd name="T58" fmla="*/ 0 w 79"/>
                <a:gd name="T59" fmla="*/ 0 h 124"/>
                <a:gd name="T60" fmla="*/ 0 w 79"/>
                <a:gd name="T61" fmla="*/ 0 h 124"/>
                <a:gd name="T62" fmla="*/ 0 w 79"/>
                <a:gd name="T63" fmla="*/ 0 h 124"/>
                <a:gd name="T64" fmla="*/ 0 w 79"/>
                <a:gd name="T65" fmla="*/ 0 h 124"/>
                <a:gd name="T66" fmla="*/ 0 w 79"/>
                <a:gd name="T67" fmla="*/ 0 h 124"/>
                <a:gd name="T68" fmla="*/ 0 w 79"/>
                <a:gd name="T69" fmla="*/ 0 h 124"/>
                <a:gd name="T70" fmla="*/ 0 w 79"/>
                <a:gd name="T71" fmla="*/ 0 h 124"/>
                <a:gd name="T72" fmla="*/ 0 w 79"/>
                <a:gd name="T73" fmla="*/ 0 h 124"/>
                <a:gd name="T74" fmla="*/ 0 w 79"/>
                <a:gd name="T75" fmla="*/ 0 h 124"/>
                <a:gd name="T76" fmla="*/ 0 w 79"/>
                <a:gd name="T77" fmla="*/ 0 h 124"/>
                <a:gd name="T78" fmla="*/ 0 w 79"/>
                <a:gd name="T79" fmla="*/ 0 h 124"/>
                <a:gd name="T80" fmla="*/ 0 w 79"/>
                <a:gd name="T81" fmla="*/ 0 h 124"/>
                <a:gd name="T82" fmla="*/ 0 w 79"/>
                <a:gd name="T83" fmla="*/ 0 h 124"/>
                <a:gd name="T84" fmla="*/ 0 w 79"/>
                <a:gd name="T85" fmla="*/ 0 h 124"/>
                <a:gd name="T86" fmla="*/ 0 w 79"/>
                <a:gd name="T87" fmla="*/ 0 h 124"/>
                <a:gd name="T88" fmla="*/ 0 w 79"/>
                <a:gd name="T89" fmla="*/ 0 h 124"/>
                <a:gd name="T90" fmla="*/ 0 w 79"/>
                <a:gd name="T91" fmla="*/ 0 h 12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9" h="124">
                  <a:moveTo>
                    <a:pt x="4" y="83"/>
                  </a:moveTo>
                  <a:lnTo>
                    <a:pt x="4" y="83"/>
                  </a:lnTo>
                  <a:lnTo>
                    <a:pt x="7" y="90"/>
                  </a:lnTo>
                  <a:lnTo>
                    <a:pt x="8" y="96"/>
                  </a:lnTo>
                  <a:lnTo>
                    <a:pt x="12" y="102"/>
                  </a:lnTo>
                  <a:lnTo>
                    <a:pt x="15" y="107"/>
                  </a:lnTo>
                  <a:lnTo>
                    <a:pt x="20" y="111"/>
                  </a:lnTo>
                  <a:lnTo>
                    <a:pt x="25" y="113"/>
                  </a:lnTo>
                  <a:lnTo>
                    <a:pt x="31" y="114"/>
                  </a:lnTo>
                  <a:lnTo>
                    <a:pt x="38" y="116"/>
                  </a:lnTo>
                  <a:lnTo>
                    <a:pt x="43" y="114"/>
                  </a:lnTo>
                  <a:lnTo>
                    <a:pt x="47" y="114"/>
                  </a:lnTo>
                  <a:lnTo>
                    <a:pt x="51" y="112"/>
                  </a:lnTo>
                  <a:lnTo>
                    <a:pt x="53" y="109"/>
                  </a:lnTo>
                  <a:lnTo>
                    <a:pt x="57" y="104"/>
                  </a:lnTo>
                  <a:lnTo>
                    <a:pt x="59" y="98"/>
                  </a:lnTo>
                  <a:lnTo>
                    <a:pt x="59" y="91"/>
                  </a:lnTo>
                  <a:lnTo>
                    <a:pt x="56" y="87"/>
                  </a:lnTo>
                  <a:lnTo>
                    <a:pt x="53" y="83"/>
                  </a:lnTo>
                  <a:lnTo>
                    <a:pt x="50" y="79"/>
                  </a:lnTo>
                  <a:lnTo>
                    <a:pt x="41" y="74"/>
                  </a:lnTo>
                  <a:lnTo>
                    <a:pt x="30" y="69"/>
                  </a:lnTo>
                  <a:lnTo>
                    <a:pt x="20" y="64"/>
                  </a:lnTo>
                  <a:lnTo>
                    <a:pt x="15" y="61"/>
                  </a:lnTo>
                  <a:lnTo>
                    <a:pt x="11" y="57"/>
                  </a:lnTo>
                  <a:lnTo>
                    <a:pt x="7" y="52"/>
                  </a:lnTo>
                  <a:lnTo>
                    <a:pt x="4" y="47"/>
                  </a:lnTo>
                  <a:lnTo>
                    <a:pt x="3" y="42"/>
                  </a:lnTo>
                  <a:lnTo>
                    <a:pt x="2" y="34"/>
                  </a:lnTo>
                  <a:lnTo>
                    <a:pt x="3" y="29"/>
                  </a:lnTo>
                  <a:lnTo>
                    <a:pt x="4" y="22"/>
                  </a:lnTo>
                  <a:lnTo>
                    <a:pt x="7" y="17"/>
                  </a:lnTo>
                  <a:lnTo>
                    <a:pt x="11" y="12"/>
                  </a:lnTo>
                  <a:lnTo>
                    <a:pt x="17" y="7"/>
                  </a:lnTo>
                  <a:lnTo>
                    <a:pt x="24" y="4"/>
                  </a:lnTo>
                  <a:lnTo>
                    <a:pt x="33" y="2"/>
                  </a:lnTo>
                  <a:lnTo>
                    <a:pt x="42" y="0"/>
                  </a:lnTo>
                  <a:lnTo>
                    <a:pt x="50" y="0"/>
                  </a:lnTo>
                  <a:lnTo>
                    <a:pt x="56" y="3"/>
                  </a:lnTo>
                  <a:lnTo>
                    <a:pt x="64" y="4"/>
                  </a:lnTo>
                  <a:lnTo>
                    <a:pt x="72" y="8"/>
                  </a:lnTo>
                  <a:lnTo>
                    <a:pt x="74" y="35"/>
                  </a:lnTo>
                  <a:lnTo>
                    <a:pt x="68" y="35"/>
                  </a:lnTo>
                  <a:lnTo>
                    <a:pt x="66" y="29"/>
                  </a:lnTo>
                  <a:lnTo>
                    <a:pt x="65" y="24"/>
                  </a:lnTo>
                  <a:lnTo>
                    <a:pt x="63" y="20"/>
                  </a:lnTo>
                  <a:lnTo>
                    <a:pt x="59" y="16"/>
                  </a:lnTo>
                  <a:lnTo>
                    <a:pt x="55" y="13"/>
                  </a:lnTo>
                  <a:lnTo>
                    <a:pt x="51" y="11"/>
                  </a:lnTo>
                  <a:lnTo>
                    <a:pt x="46" y="10"/>
                  </a:lnTo>
                  <a:lnTo>
                    <a:pt x="39" y="10"/>
                  </a:lnTo>
                  <a:lnTo>
                    <a:pt x="31" y="10"/>
                  </a:lnTo>
                  <a:lnTo>
                    <a:pt x="25" y="13"/>
                  </a:lnTo>
                  <a:lnTo>
                    <a:pt x="22" y="16"/>
                  </a:lnTo>
                  <a:lnTo>
                    <a:pt x="21" y="19"/>
                  </a:lnTo>
                  <a:lnTo>
                    <a:pt x="20" y="22"/>
                  </a:lnTo>
                  <a:lnTo>
                    <a:pt x="18" y="26"/>
                  </a:lnTo>
                  <a:lnTo>
                    <a:pt x="20" y="32"/>
                  </a:lnTo>
                  <a:lnTo>
                    <a:pt x="21" y="35"/>
                  </a:lnTo>
                  <a:lnTo>
                    <a:pt x="25" y="39"/>
                  </a:lnTo>
                  <a:lnTo>
                    <a:pt x="29" y="43"/>
                  </a:lnTo>
                  <a:lnTo>
                    <a:pt x="38" y="48"/>
                  </a:lnTo>
                  <a:lnTo>
                    <a:pt x="50" y="54"/>
                  </a:lnTo>
                  <a:lnTo>
                    <a:pt x="60" y="59"/>
                  </a:lnTo>
                  <a:lnTo>
                    <a:pt x="65" y="61"/>
                  </a:lnTo>
                  <a:lnTo>
                    <a:pt x="70" y="65"/>
                  </a:lnTo>
                  <a:lnTo>
                    <a:pt x="74" y="70"/>
                  </a:lnTo>
                  <a:lnTo>
                    <a:pt x="77" y="76"/>
                  </a:lnTo>
                  <a:lnTo>
                    <a:pt x="79" y="81"/>
                  </a:lnTo>
                  <a:lnTo>
                    <a:pt x="79" y="89"/>
                  </a:lnTo>
                  <a:lnTo>
                    <a:pt x="79" y="95"/>
                  </a:lnTo>
                  <a:lnTo>
                    <a:pt x="77" y="102"/>
                  </a:lnTo>
                  <a:lnTo>
                    <a:pt x="74" y="107"/>
                  </a:lnTo>
                  <a:lnTo>
                    <a:pt x="69" y="113"/>
                  </a:lnTo>
                  <a:lnTo>
                    <a:pt x="63" y="117"/>
                  </a:lnTo>
                  <a:lnTo>
                    <a:pt x="55" y="121"/>
                  </a:lnTo>
                  <a:lnTo>
                    <a:pt x="46" y="124"/>
                  </a:lnTo>
                  <a:lnTo>
                    <a:pt x="34" y="124"/>
                  </a:lnTo>
                  <a:lnTo>
                    <a:pt x="26" y="124"/>
                  </a:lnTo>
                  <a:lnTo>
                    <a:pt x="18" y="121"/>
                  </a:lnTo>
                  <a:lnTo>
                    <a:pt x="11" y="118"/>
                  </a:lnTo>
                  <a:lnTo>
                    <a:pt x="3" y="114"/>
                  </a:lnTo>
                  <a:lnTo>
                    <a:pt x="0" y="85"/>
                  </a:lnTo>
                  <a:lnTo>
                    <a:pt x="4" y="8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37" name="Freeform 215"/>
            <p:cNvSpPr/>
            <p:nvPr userDrawn="1"/>
          </p:nvSpPr>
          <p:spPr bwMode="auto">
            <a:xfrm>
              <a:off x="762" y="378"/>
              <a:ext cx="21" cy="43"/>
            </a:xfrm>
            <a:custGeom>
              <a:avLst/>
              <a:gdLst>
                <a:gd name="T0" fmla="*/ 0 w 64"/>
                <a:gd name="T1" fmla="*/ 0 h 130"/>
                <a:gd name="T2" fmla="*/ 0 w 64"/>
                <a:gd name="T3" fmla="*/ 0 h 130"/>
                <a:gd name="T4" fmla="*/ 0 w 64"/>
                <a:gd name="T5" fmla="*/ 0 h 130"/>
                <a:gd name="T6" fmla="*/ 0 w 64"/>
                <a:gd name="T7" fmla="*/ 0 h 130"/>
                <a:gd name="T8" fmla="*/ 0 w 64"/>
                <a:gd name="T9" fmla="*/ 0 h 130"/>
                <a:gd name="T10" fmla="*/ 0 w 64"/>
                <a:gd name="T11" fmla="*/ 0 h 130"/>
                <a:gd name="T12" fmla="*/ 0 w 64"/>
                <a:gd name="T13" fmla="*/ 0 h 130"/>
                <a:gd name="T14" fmla="*/ 0 w 64"/>
                <a:gd name="T15" fmla="*/ 0 h 130"/>
                <a:gd name="T16" fmla="*/ 0 w 64"/>
                <a:gd name="T17" fmla="*/ 0 h 130"/>
                <a:gd name="T18" fmla="*/ 0 w 64"/>
                <a:gd name="T19" fmla="*/ 0 h 130"/>
                <a:gd name="T20" fmla="*/ 0 w 64"/>
                <a:gd name="T21" fmla="*/ 0 h 130"/>
                <a:gd name="T22" fmla="*/ 0 w 64"/>
                <a:gd name="T23" fmla="*/ 0 h 130"/>
                <a:gd name="T24" fmla="*/ 0 w 64"/>
                <a:gd name="T25" fmla="*/ 0 h 1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 h="130">
                  <a:moveTo>
                    <a:pt x="0" y="0"/>
                  </a:moveTo>
                  <a:lnTo>
                    <a:pt x="62" y="0"/>
                  </a:lnTo>
                  <a:lnTo>
                    <a:pt x="58" y="12"/>
                  </a:lnTo>
                  <a:lnTo>
                    <a:pt x="14" y="12"/>
                  </a:lnTo>
                  <a:lnTo>
                    <a:pt x="14" y="57"/>
                  </a:lnTo>
                  <a:lnTo>
                    <a:pt x="57" y="57"/>
                  </a:lnTo>
                  <a:lnTo>
                    <a:pt x="57" y="69"/>
                  </a:lnTo>
                  <a:lnTo>
                    <a:pt x="14" y="69"/>
                  </a:lnTo>
                  <a:lnTo>
                    <a:pt x="14" y="118"/>
                  </a:lnTo>
                  <a:lnTo>
                    <a:pt x="64" y="118"/>
                  </a:lnTo>
                  <a:lnTo>
                    <a:pt x="64" y="130"/>
                  </a:lnTo>
                  <a:lnTo>
                    <a:pt x="0" y="13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38" name="Freeform 216"/>
            <p:cNvSpPr/>
            <p:nvPr userDrawn="1"/>
          </p:nvSpPr>
          <p:spPr bwMode="auto">
            <a:xfrm>
              <a:off x="788" y="390"/>
              <a:ext cx="28" cy="31"/>
            </a:xfrm>
            <a:custGeom>
              <a:avLst/>
              <a:gdLst>
                <a:gd name="T0" fmla="*/ 0 w 84"/>
                <a:gd name="T1" fmla="*/ 0 h 93"/>
                <a:gd name="T2" fmla="*/ 0 w 84"/>
                <a:gd name="T3" fmla="*/ 0 h 93"/>
                <a:gd name="T4" fmla="*/ 0 w 84"/>
                <a:gd name="T5" fmla="*/ 0 h 93"/>
                <a:gd name="T6" fmla="*/ 0 w 84"/>
                <a:gd name="T7" fmla="*/ 0 h 93"/>
                <a:gd name="T8" fmla="*/ 0 w 84"/>
                <a:gd name="T9" fmla="*/ 0 h 93"/>
                <a:gd name="T10" fmla="*/ 0 w 84"/>
                <a:gd name="T11" fmla="*/ 0 h 93"/>
                <a:gd name="T12" fmla="*/ 0 w 84"/>
                <a:gd name="T13" fmla="*/ 0 h 93"/>
                <a:gd name="T14" fmla="*/ 0 w 84"/>
                <a:gd name="T15" fmla="*/ 0 h 93"/>
                <a:gd name="T16" fmla="*/ 0 w 84"/>
                <a:gd name="T17" fmla="*/ 0 h 93"/>
                <a:gd name="T18" fmla="*/ 0 w 84"/>
                <a:gd name="T19" fmla="*/ 0 h 93"/>
                <a:gd name="T20" fmla="*/ 0 w 84"/>
                <a:gd name="T21" fmla="*/ 0 h 93"/>
                <a:gd name="T22" fmla="*/ 0 w 84"/>
                <a:gd name="T23" fmla="*/ 0 h 93"/>
                <a:gd name="T24" fmla="*/ 0 w 84"/>
                <a:gd name="T25" fmla="*/ 0 h 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4" h="93">
                  <a:moveTo>
                    <a:pt x="34" y="46"/>
                  </a:moveTo>
                  <a:lnTo>
                    <a:pt x="1" y="0"/>
                  </a:lnTo>
                  <a:lnTo>
                    <a:pt x="18" y="0"/>
                  </a:lnTo>
                  <a:lnTo>
                    <a:pt x="43" y="36"/>
                  </a:lnTo>
                  <a:lnTo>
                    <a:pt x="68" y="0"/>
                  </a:lnTo>
                  <a:lnTo>
                    <a:pt x="84" y="0"/>
                  </a:lnTo>
                  <a:lnTo>
                    <a:pt x="51" y="46"/>
                  </a:lnTo>
                  <a:lnTo>
                    <a:pt x="84" y="93"/>
                  </a:lnTo>
                  <a:lnTo>
                    <a:pt x="68" y="93"/>
                  </a:lnTo>
                  <a:lnTo>
                    <a:pt x="42" y="57"/>
                  </a:lnTo>
                  <a:lnTo>
                    <a:pt x="17" y="93"/>
                  </a:lnTo>
                  <a:lnTo>
                    <a:pt x="0" y="93"/>
                  </a:lnTo>
                  <a:lnTo>
                    <a:pt x="34" y="4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39" name="Freeform 217"/>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40" name="Freeform 218"/>
            <p:cNvSpPr/>
            <p:nvPr userDrawn="1"/>
          </p:nvSpPr>
          <p:spPr bwMode="auto">
            <a:xfrm>
              <a:off x="819"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2" y="15"/>
                  </a:lnTo>
                  <a:lnTo>
                    <a:pt x="20" y="9"/>
                  </a:lnTo>
                  <a:lnTo>
                    <a:pt x="28" y="4"/>
                  </a:lnTo>
                  <a:lnTo>
                    <a:pt x="37" y="1"/>
                  </a:lnTo>
                  <a:lnTo>
                    <a:pt x="47" y="0"/>
                  </a:lnTo>
                  <a:lnTo>
                    <a:pt x="54" y="0"/>
                  </a:lnTo>
                  <a:lnTo>
                    <a:pt x="60" y="1"/>
                  </a:lnTo>
                  <a:lnTo>
                    <a:pt x="71" y="6"/>
                  </a:lnTo>
                  <a:lnTo>
                    <a:pt x="71"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8" y="80"/>
                  </a:lnTo>
                  <a:lnTo>
                    <a:pt x="34" y="83"/>
                  </a:lnTo>
                  <a:lnTo>
                    <a:pt x="39" y="85"/>
                  </a:lnTo>
                  <a:lnTo>
                    <a:pt x="46"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0"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41" name="Freeform 219"/>
            <p:cNvSpPr>
              <a:spLocks noEditPoints="1"/>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42" name="Freeform 220"/>
            <p:cNvSpPr/>
            <p:nvPr userDrawn="1"/>
          </p:nvSpPr>
          <p:spPr bwMode="auto">
            <a:xfrm>
              <a:off x="84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1" y="38"/>
                  </a:lnTo>
                  <a:lnTo>
                    <a:pt x="3" y="28"/>
                  </a:lnTo>
                  <a:lnTo>
                    <a:pt x="7" y="21"/>
                  </a:lnTo>
                  <a:lnTo>
                    <a:pt x="12" y="13"/>
                  </a:lnTo>
                  <a:lnTo>
                    <a:pt x="17" y="8"/>
                  </a:lnTo>
                  <a:lnTo>
                    <a:pt x="23"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7" y="65"/>
                  </a:lnTo>
                  <a:lnTo>
                    <a:pt x="20" y="71"/>
                  </a:lnTo>
                  <a:lnTo>
                    <a:pt x="23" y="76"/>
                  </a:lnTo>
                  <a:lnTo>
                    <a:pt x="29" y="80"/>
                  </a:lnTo>
                  <a:lnTo>
                    <a:pt x="34" y="83"/>
                  </a:lnTo>
                  <a:lnTo>
                    <a:pt x="39" y="85"/>
                  </a:lnTo>
                  <a:lnTo>
                    <a:pt x="47" y="85"/>
                  </a:lnTo>
                  <a:lnTo>
                    <a:pt x="53" y="85"/>
                  </a:lnTo>
                  <a:lnTo>
                    <a:pt x="58" y="84"/>
                  </a:lnTo>
                  <a:lnTo>
                    <a:pt x="70" y="79"/>
                  </a:lnTo>
                  <a:lnTo>
                    <a:pt x="74" y="89"/>
                  </a:lnTo>
                  <a:lnTo>
                    <a:pt x="67" y="93"/>
                  </a:lnTo>
                  <a:lnTo>
                    <a:pt x="60" y="96"/>
                  </a:lnTo>
                  <a:lnTo>
                    <a:pt x="52" y="97"/>
                  </a:lnTo>
                  <a:lnTo>
                    <a:pt x="44" y="98"/>
                  </a:lnTo>
                  <a:lnTo>
                    <a:pt x="34" y="97"/>
                  </a:lnTo>
                  <a:lnTo>
                    <a:pt x="25" y="95"/>
                  </a:lnTo>
                  <a:lnTo>
                    <a:pt x="17" y="89"/>
                  </a:lnTo>
                  <a:lnTo>
                    <a:pt x="12" y="83"/>
                  </a:lnTo>
                  <a:lnTo>
                    <a:pt x="7" y="76"/>
                  </a:lnTo>
                  <a:lnTo>
                    <a:pt x="3" y="67"/>
                  </a:lnTo>
                  <a:lnTo>
                    <a:pt x="1"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43" name="Freeform 221"/>
            <p:cNvSpPr/>
            <p:nvPr userDrawn="1"/>
          </p:nvSpPr>
          <p:spPr bwMode="auto">
            <a:xfrm>
              <a:off x="85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44" name="Freeform 222"/>
            <p:cNvSpPr/>
            <p:nvPr userDrawn="1"/>
          </p:nvSpPr>
          <p:spPr bwMode="auto">
            <a:xfrm>
              <a:off x="881" y="374"/>
              <a:ext cx="10" cy="47"/>
            </a:xfrm>
            <a:custGeom>
              <a:avLst/>
              <a:gdLst>
                <a:gd name="T0" fmla="*/ 0 w 30"/>
                <a:gd name="T1" fmla="*/ 0 h 141"/>
                <a:gd name="T2" fmla="*/ 0 w 30"/>
                <a:gd name="T3" fmla="*/ 0 h 141"/>
                <a:gd name="T4" fmla="*/ 0 w 30"/>
                <a:gd name="T5" fmla="*/ 0 h 141"/>
                <a:gd name="T6" fmla="*/ 0 w 30"/>
                <a:gd name="T7" fmla="*/ 0 h 141"/>
                <a:gd name="T8" fmla="*/ 0 w 30"/>
                <a:gd name="T9" fmla="*/ 0 h 141"/>
                <a:gd name="T10" fmla="*/ 0 w 30"/>
                <a:gd name="T11" fmla="*/ 0 h 141"/>
                <a:gd name="T12" fmla="*/ 0 w 30"/>
                <a:gd name="T13" fmla="*/ 0 h 141"/>
                <a:gd name="T14" fmla="*/ 0 w 30"/>
                <a:gd name="T15" fmla="*/ 0 h 141"/>
                <a:gd name="T16" fmla="*/ 0 w 30"/>
                <a:gd name="T17" fmla="*/ 0 h 141"/>
                <a:gd name="T18" fmla="*/ 0 w 30"/>
                <a:gd name="T19" fmla="*/ 0 h 141"/>
                <a:gd name="T20" fmla="*/ 0 w 30"/>
                <a:gd name="T21" fmla="*/ 0 h 141"/>
                <a:gd name="T22" fmla="*/ 0 w 30"/>
                <a:gd name="T23" fmla="*/ 0 h 141"/>
                <a:gd name="T24" fmla="*/ 0 w 30"/>
                <a:gd name="T25" fmla="*/ 0 h 141"/>
                <a:gd name="T26" fmla="*/ 0 w 30"/>
                <a:gd name="T27" fmla="*/ 0 h 141"/>
                <a:gd name="T28" fmla="*/ 0 w 30"/>
                <a:gd name="T29" fmla="*/ 0 h 141"/>
                <a:gd name="T30" fmla="*/ 0 w 30"/>
                <a:gd name="T31" fmla="*/ 0 h 141"/>
                <a:gd name="T32" fmla="*/ 0 w 30"/>
                <a:gd name="T33" fmla="*/ 0 h 141"/>
                <a:gd name="T34" fmla="*/ 0 w 30"/>
                <a:gd name="T35" fmla="*/ 0 h 141"/>
                <a:gd name="T36" fmla="*/ 0 w 30"/>
                <a:gd name="T37" fmla="*/ 0 h 141"/>
                <a:gd name="T38" fmla="*/ 0 w 30"/>
                <a:gd name="T39" fmla="*/ 0 h 141"/>
                <a:gd name="T40" fmla="*/ 0 w 30"/>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141">
                  <a:moveTo>
                    <a:pt x="0" y="0"/>
                  </a:moveTo>
                  <a:lnTo>
                    <a:pt x="14" y="0"/>
                  </a:lnTo>
                  <a:lnTo>
                    <a:pt x="14" y="119"/>
                  </a:lnTo>
                  <a:lnTo>
                    <a:pt x="14" y="123"/>
                  </a:lnTo>
                  <a:lnTo>
                    <a:pt x="15" y="127"/>
                  </a:lnTo>
                  <a:lnTo>
                    <a:pt x="18" y="128"/>
                  </a:lnTo>
                  <a:lnTo>
                    <a:pt x="22" y="128"/>
                  </a:lnTo>
                  <a:lnTo>
                    <a:pt x="27" y="127"/>
                  </a:lnTo>
                  <a:lnTo>
                    <a:pt x="30" y="139"/>
                  </a:lnTo>
                  <a:lnTo>
                    <a:pt x="25" y="141"/>
                  </a:lnTo>
                  <a:lnTo>
                    <a:pt x="17" y="141"/>
                  </a:lnTo>
                  <a:lnTo>
                    <a:pt x="9" y="140"/>
                  </a:lnTo>
                  <a:lnTo>
                    <a:pt x="6" y="139"/>
                  </a:lnTo>
                  <a:lnTo>
                    <a:pt x="4"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45" name="Freeform 223"/>
            <p:cNvSpPr/>
            <p:nvPr userDrawn="1"/>
          </p:nvSpPr>
          <p:spPr bwMode="auto">
            <a:xfrm>
              <a:off x="898" y="374"/>
              <a:ext cx="10" cy="47"/>
            </a:xfrm>
            <a:custGeom>
              <a:avLst/>
              <a:gdLst>
                <a:gd name="T0" fmla="*/ 0 w 31"/>
                <a:gd name="T1" fmla="*/ 0 h 141"/>
                <a:gd name="T2" fmla="*/ 0 w 31"/>
                <a:gd name="T3" fmla="*/ 0 h 141"/>
                <a:gd name="T4" fmla="*/ 0 w 31"/>
                <a:gd name="T5" fmla="*/ 0 h 141"/>
                <a:gd name="T6" fmla="*/ 0 w 31"/>
                <a:gd name="T7" fmla="*/ 0 h 141"/>
                <a:gd name="T8" fmla="*/ 0 w 31"/>
                <a:gd name="T9" fmla="*/ 0 h 141"/>
                <a:gd name="T10" fmla="*/ 0 w 31"/>
                <a:gd name="T11" fmla="*/ 0 h 141"/>
                <a:gd name="T12" fmla="*/ 0 w 31"/>
                <a:gd name="T13" fmla="*/ 0 h 141"/>
                <a:gd name="T14" fmla="*/ 0 w 31"/>
                <a:gd name="T15" fmla="*/ 0 h 141"/>
                <a:gd name="T16" fmla="*/ 0 w 31"/>
                <a:gd name="T17" fmla="*/ 0 h 141"/>
                <a:gd name="T18" fmla="*/ 0 w 31"/>
                <a:gd name="T19" fmla="*/ 0 h 141"/>
                <a:gd name="T20" fmla="*/ 0 w 31"/>
                <a:gd name="T21" fmla="*/ 0 h 141"/>
                <a:gd name="T22" fmla="*/ 0 w 31"/>
                <a:gd name="T23" fmla="*/ 0 h 141"/>
                <a:gd name="T24" fmla="*/ 0 w 31"/>
                <a:gd name="T25" fmla="*/ 0 h 141"/>
                <a:gd name="T26" fmla="*/ 0 w 31"/>
                <a:gd name="T27" fmla="*/ 0 h 141"/>
                <a:gd name="T28" fmla="*/ 0 w 31"/>
                <a:gd name="T29" fmla="*/ 0 h 141"/>
                <a:gd name="T30" fmla="*/ 0 w 31"/>
                <a:gd name="T31" fmla="*/ 0 h 141"/>
                <a:gd name="T32" fmla="*/ 0 w 31"/>
                <a:gd name="T33" fmla="*/ 0 h 141"/>
                <a:gd name="T34" fmla="*/ 0 w 31"/>
                <a:gd name="T35" fmla="*/ 0 h 141"/>
                <a:gd name="T36" fmla="*/ 0 w 31"/>
                <a:gd name="T37" fmla="*/ 0 h 141"/>
                <a:gd name="T38" fmla="*/ 0 w 31"/>
                <a:gd name="T39" fmla="*/ 0 h 141"/>
                <a:gd name="T40" fmla="*/ 0 w 31"/>
                <a:gd name="T41" fmla="*/ 0 h 1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1" h="141">
                  <a:moveTo>
                    <a:pt x="0" y="0"/>
                  </a:moveTo>
                  <a:lnTo>
                    <a:pt x="14" y="0"/>
                  </a:lnTo>
                  <a:lnTo>
                    <a:pt x="14" y="119"/>
                  </a:lnTo>
                  <a:lnTo>
                    <a:pt x="16" y="123"/>
                  </a:lnTo>
                  <a:lnTo>
                    <a:pt x="17" y="127"/>
                  </a:lnTo>
                  <a:lnTo>
                    <a:pt x="20" y="128"/>
                  </a:lnTo>
                  <a:lnTo>
                    <a:pt x="22" y="128"/>
                  </a:lnTo>
                  <a:lnTo>
                    <a:pt x="27" y="127"/>
                  </a:lnTo>
                  <a:lnTo>
                    <a:pt x="31" y="139"/>
                  </a:lnTo>
                  <a:lnTo>
                    <a:pt x="25" y="141"/>
                  </a:lnTo>
                  <a:lnTo>
                    <a:pt x="18" y="141"/>
                  </a:lnTo>
                  <a:lnTo>
                    <a:pt x="11" y="140"/>
                  </a:lnTo>
                  <a:lnTo>
                    <a:pt x="8" y="139"/>
                  </a:lnTo>
                  <a:lnTo>
                    <a:pt x="5" y="136"/>
                  </a:lnTo>
                  <a:lnTo>
                    <a:pt x="1" y="131"/>
                  </a:lnTo>
                  <a:lnTo>
                    <a:pt x="0" y="12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46" name="Freeform 224"/>
            <p:cNvSpPr>
              <a:spLocks noEditPoints="1"/>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7"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47" name="Freeform 225"/>
            <p:cNvSpPr/>
            <p:nvPr userDrawn="1"/>
          </p:nvSpPr>
          <p:spPr bwMode="auto">
            <a:xfrm>
              <a:off x="912"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0"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48" name="Freeform 226"/>
            <p:cNvSpPr/>
            <p:nvPr userDrawn="1"/>
          </p:nvSpPr>
          <p:spPr bwMode="auto">
            <a:xfrm>
              <a:off x="918"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1"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49" name="Freeform 227"/>
            <p:cNvSpPr/>
            <p:nvPr userDrawn="1"/>
          </p:nvSpPr>
          <p:spPr bwMode="auto">
            <a:xfrm>
              <a:off x="945" y="389"/>
              <a:ext cx="25" cy="32"/>
            </a:xfrm>
            <a:custGeom>
              <a:avLst/>
              <a:gdLst>
                <a:gd name="T0" fmla="*/ 0 w 75"/>
                <a:gd name="T1" fmla="*/ 0 h 96"/>
                <a:gd name="T2" fmla="*/ 0 w 75"/>
                <a:gd name="T3" fmla="*/ 0 h 96"/>
                <a:gd name="T4" fmla="*/ 0 w 75"/>
                <a:gd name="T5" fmla="*/ 0 h 96"/>
                <a:gd name="T6" fmla="*/ 0 w 75"/>
                <a:gd name="T7" fmla="*/ 0 h 96"/>
                <a:gd name="T8" fmla="*/ 0 w 75"/>
                <a:gd name="T9" fmla="*/ 0 h 96"/>
                <a:gd name="T10" fmla="*/ 0 w 75"/>
                <a:gd name="T11" fmla="*/ 0 h 96"/>
                <a:gd name="T12" fmla="*/ 0 w 75"/>
                <a:gd name="T13" fmla="*/ 0 h 96"/>
                <a:gd name="T14" fmla="*/ 0 w 75"/>
                <a:gd name="T15" fmla="*/ 0 h 96"/>
                <a:gd name="T16" fmla="*/ 0 w 75"/>
                <a:gd name="T17" fmla="*/ 0 h 96"/>
                <a:gd name="T18" fmla="*/ 0 w 75"/>
                <a:gd name="T19" fmla="*/ 0 h 96"/>
                <a:gd name="T20" fmla="*/ 0 w 75"/>
                <a:gd name="T21" fmla="*/ 0 h 96"/>
                <a:gd name="T22" fmla="*/ 0 w 75"/>
                <a:gd name="T23" fmla="*/ 0 h 96"/>
                <a:gd name="T24" fmla="*/ 0 w 75"/>
                <a:gd name="T25" fmla="*/ 0 h 96"/>
                <a:gd name="T26" fmla="*/ 0 w 75"/>
                <a:gd name="T27" fmla="*/ 0 h 96"/>
                <a:gd name="T28" fmla="*/ 0 w 75"/>
                <a:gd name="T29" fmla="*/ 0 h 96"/>
                <a:gd name="T30" fmla="*/ 0 w 75"/>
                <a:gd name="T31" fmla="*/ 0 h 96"/>
                <a:gd name="T32" fmla="*/ 0 w 75"/>
                <a:gd name="T33" fmla="*/ 0 h 96"/>
                <a:gd name="T34" fmla="*/ 0 w 75"/>
                <a:gd name="T35" fmla="*/ 0 h 96"/>
                <a:gd name="T36" fmla="*/ 0 w 75"/>
                <a:gd name="T37" fmla="*/ 0 h 96"/>
                <a:gd name="T38" fmla="*/ 0 w 75"/>
                <a:gd name="T39" fmla="*/ 0 h 96"/>
                <a:gd name="T40" fmla="*/ 0 w 75"/>
                <a:gd name="T41" fmla="*/ 0 h 96"/>
                <a:gd name="T42" fmla="*/ 0 w 75"/>
                <a:gd name="T43" fmla="*/ 0 h 96"/>
                <a:gd name="T44" fmla="*/ 0 w 75"/>
                <a:gd name="T45" fmla="*/ 0 h 96"/>
                <a:gd name="T46" fmla="*/ 0 w 75"/>
                <a:gd name="T47" fmla="*/ 0 h 96"/>
                <a:gd name="T48" fmla="*/ 0 w 75"/>
                <a:gd name="T49" fmla="*/ 0 h 96"/>
                <a:gd name="T50" fmla="*/ 0 w 75"/>
                <a:gd name="T51" fmla="*/ 0 h 96"/>
                <a:gd name="T52" fmla="*/ 0 w 75"/>
                <a:gd name="T53" fmla="*/ 0 h 96"/>
                <a:gd name="T54" fmla="*/ 0 w 75"/>
                <a:gd name="T55" fmla="*/ 0 h 96"/>
                <a:gd name="T56" fmla="*/ 0 w 75"/>
                <a:gd name="T57" fmla="*/ 0 h 96"/>
                <a:gd name="T58" fmla="*/ 0 w 75"/>
                <a:gd name="T59" fmla="*/ 0 h 96"/>
                <a:gd name="T60" fmla="*/ 0 w 75"/>
                <a:gd name="T61" fmla="*/ 0 h 96"/>
                <a:gd name="T62" fmla="*/ 0 w 75"/>
                <a:gd name="T63" fmla="*/ 0 h 96"/>
                <a:gd name="T64" fmla="*/ 0 w 75"/>
                <a:gd name="T65" fmla="*/ 0 h 96"/>
                <a:gd name="T66" fmla="*/ 0 w 75"/>
                <a:gd name="T67" fmla="*/ 0 h 96"/>
                <a:gd name="T68" fmla="*/ 0 w 75"/>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5" h="96">
                  <a:moveTo>
                    <a:pt x="0" y="3"/>
                  </a:moveTo>
                  <a:lnTo>
                    <a:pt x="13" y="3"/>
                  </a:lnTo>
                  <a:lnTo>
                    <a:pt x="14" y="14"/>
                  </a:lnTo>
                  <a:lnTo>
                    <a:pt x="22" y="9"/>
                  </a:lnTo>
                  <a:lnTo>
                    <a:pt x="30" y="4"/>
                  </a:lnTo>
                  <a:lnTo>
                    <a:pt x="39" y="1"/>
                  </a:lnTo>
                  <a:lnTo>
                    <a:pt x="48" y="0"/>
                  </a:lnTo>
                  <a:lnTo>
                    <a:pt x="53" y="0"/>
                  </a:lnTo>
                  <a:lnTo>
                    <a:pt x="58" y="3"/>
                  </a:lnTo>
                  <a:lnTo>
                    <a:pt x="62" y="4"/>
                  </a:lnTo>
                  <a:lnTo>
                    <a:pt x="66" y="8"/>
                  </a:lnTo>
                  <a:lnTo>
                    <a:pt x="70" y="12"/>
                  </a:lnTo>
                  <a:lnTo>
                    <a:pt x="72" y="18"/>
                  </a:lnTo>
                  <a:lnTo>
                    <a:pt x="74" y="25"/>
                  </a:lnTo>
                  <a:lnTo>
                    <a:pt x="75" y="32"/>
                  </a:lnTo>
                  <a:lnTo>
                    <a:pt x="75" y="96"/>
                  </a:lnTo>
                  <a:lnTo>
                    <a:pt x="61" y="96"/>
                  </a:lnTo>
                  <a:lnTo>
                    <a:pt x="61" y="38"/>
                  </a:lnTo>
                  <a:lnTo>
                    <a:pt x="59" y="28"/>
                  </a:lnTo>
                  <a:lnTo>
                    <a:pt x="57" y="21"/>
                  </a:lnTo>
                  <a:lnTo>
                    <a:pt x="54" y="17"/>
                  </a:lnTo>
                  <a:lnTo>
                    <a:pt x="52" y="15"/>
                  </a:lnTo>
                  <a:lnTo>
                    <a:pt x="48" y="14"/>
                  </a:lnTo>
                  <a:lnTo>
                    <a:pt x="44" y="13"/>
                  </a:lnTo>
                  <a:lnTo>
                    <a:pt x="36" y="14"/>
                  </a:lnTo>
                  <a:lnTo>
                    <a:pt x="28" y="17"/>
                  </a:lnTo>
                  <a:lnTo>
                    <a:pt x="22"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50" name="Freeform 228"/>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51" name="Freeform 229"/>
            <p:cNvSpPr/>
            <p:nvPr userDrawn="1"/>
          </p:nvSpPr>
          <p:spPr bwMode="auto">
            <a:xfrm>
              <a:off x="978" y="389"/>
              <a:ext cx="24"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w 74"/>
                <a:gd name="T81" fmla="*/ 0 h 98"/>
                <a:gd name="T82" fmla="*/ 0 w 74"/>
                <a:gd name="T83" fmla="*/ 0 h 98"/>
                <a:gd name="T84" fmla="*/ 0 w 74"/>
                <a:gd name="T85" fmla="*/ 0 h 98"/>
                <a:gd name="T86" fmla="*/ 0 w 74"/>
                <a:gd name="T87" fmla="*/ 0 h 98"/>
                <a:gd name="T88" fmla="*/ 0 w 74"/>
                <a:gd name="T89" fmla="*/ 0 h 98"/>
                <a:gd name="T90" fmla="*/ 0 w 74"/>
                <a:gd name="T91" fmla="*/ 0 h 98"/>
                <a:gd name="T92" fmla="*/ 0 w 74"/>
                <a:gd name="T93" fmla="*/ 0 h 98"/>
                <a:gd name="T94" fmla="*/ 0 w 74"/>
                <a:gd name="T95" fmla="*/ 0 h 98"/>
                <a:gd name="T96" fmla="*/ 0 w 74"/>
                <a:gd name="T97" fmla="*/ 0 h 98"/>
                <a:gd name="T98" fmla="*/ 0 w 74"/>
                <a:gd name="T99" fmla="*/ 0 h 98"/>
                <a:gd name="T100" fmla="*/ 0 w 74"/>
                <a:gd name="T101" fmla="*/ 0 h 98"/>
                <a:gd name="T102" fmla="*/ 0 w 74"/>
                <a:gd name="T103" fmla="*/ 0 h 98"/>
                <a:gd name="T104" fmla="*/ 0 w 74"/>
                <a:gd name="T105" fmla="*/ 0 h 98"/>
                <a:gd name="T106" fmla="*/ 0 w 74"/>
                <a:gd name="T107" fmla="*/ 0 h 98"/>
                <a:gd name="T108" fmla="*/ 0 w 74"/>
                <a:gd name="T109" fmla="*/ 0 h 98"/>
                <a:gd name="T110" fmla="*/ 0 w 74"/>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4" h="98">
                  <a:moveTo>
                    <a:pt x="0" y="50"/>
                  </a:moveTo>
                  <a:lnTo>
                    <a:pt x="0" y="50"/>
                  </a:lnTo>
                  <a:lnTo>
                    <a:pt x="1" y="40"/>
                  </a:lnTo>
                  <a:lnTo>
                    <a:pt x="4" y="31"/>
                  </a:lnTo>
                  <a:lnTo>
                    <a:pt x="8" y="22"/>
                  </a:lnTo>
                  <a:lnTo>
                    <a:pt x="13" y="15"/>
                  </a:lnTo>
                  <a:lnTo>
                    <a:pt x="19" y="9"/>
                  </a:lnTo>
                  <a:lnTo>
                    <a:pt x="27" y="4"/>
                  </a:lnTo>
                  <a:lnTo>
                    <a:pt x="36" y="1"/>
                  </a:lnTo>
                  <a:lnTo>
                    <a:pt x="47" y="0"/>
                  </a:lnTo>
                  <a:lnTo>
                    <a:pt x="53" y="0"/>
                  </a:lnTo>
                  <a:lnTo>
                    <a:pt x="60" y="1"/>
                  </a:lnTo>
                  <a:lnTo>
                    <a:pt x="70" y="6"/>
                  </a:lnTo>
                  <a:lnTo>
                    <a:pt x="70" y="18"/>
                  </a:lnTo>
                  <a:lnTo>
                    <a:pt x="60" y="14"/>
                  </a:lnTo>
                  <a:lnTo>
                    <a:pt x="54" y="13"/>
                  </a:lnTo>
                  <a:lnTo>
                    <a:pt x="48" y="13"/>
                  </a:lnTo>
                  <a:lnTo>
                    <a:pt x="40" y="13"/>
                  </a:lnTo>
                  <a:lnTo>
                    <a:pt x="34" y="15"/>
                  </a:lnTo>
                  <a:lnTo>
                    <a:pt x="28" y="18"/>
                  </a:lnTo>
                  <a:lnTo>
                    <a:pt x="23" y="23"/>
                  </a:lnTo>
                  <a:lnTo>
                    <a:pt x="21" y="28"/>
                  </a:lnTo>
                  <a:lnTo>
                    <a:pt x="17" y="35"/>
                  </a:lnTo>
                  <a:lnTo>
                    <a:pt x="16" y="41"/>
                  </a:lnTo>
                  <a:lnTo>
                    <a:pt x="16" y="49"/>
                  </a:lnTo>
                  <a:lnTo>
                    <a:pt x="16" y="57"/>
                  </a:lnTo>
                  <a:lnTo>
                    <a:pt x="17" y="65"/>
                  </a:lnTo>
                  <a:lnTo>
                    <a:pt x="19" y="71"/>
                  </a:lnTo>
                  <a:lnTo>
                    <a:pt x="23" y="76"/>
                  </a:lnTo>
                  <a:lnTo>
                    <a:pt x="28" y="80"/>
                  </a:lnTo>
                  <a:lnTo>
                    <a:pt x="34" y="83"/>
                  </a:lnTo>
                  <a:lnTo>
                    <a:pt x="40" y="85"/>
                  </a:lnTo>
                  <a:lnTo>
                    <a:pt x="47" y="85"/>
                  </a:lnTo>
                  <a:lnTo>
                    <a:pt x="53" y="85"/>
                  </a:lnTo>
                  <a:lnTo>
                    <a:pt x="60" y="84"/>
                  </a:lnTo>
                  <a:lnTo>
                    <a:pt x="69" y="79"/>
                  </a:lnTo>
                  <a:lnTo>
                    <a:pt x="74" y="89"/>
                  </a:lnTo>
                  <a:lnTo>
                    <a:pt x="67" y="93"/>
                  </a:lnTo>
                  <a:lnTo>
                    <a:pt x="61" y="96"/>
                  </a:lnTo>
                  <a:lnTo>
                    <a:pt x="53" y="97"/>
                  </a:lnTo>
                  <a:lnTo>
                    <a:pt x="44" y="98"/>
                  </a:lnTo>
                  <a:lnTo>
                    <a:pt x="35" y="97"/>
                  </a:lnTo>
                  <a:lnTo>
                    <a:pt x="26" y="95"/>
                  </a:lnTo>
                  <a:lnTo>
                    <a:pt x="18" y="89"/>
                  </a:lnTo>
                  <a:lnTo>
                    <a:pt x="12" y="84"/>
                  </a:lnTo>
                  <a:lnTo>
                    <a:pt x="6" y="76"/>
                  </a:lnTo>
                  <a:lnTo>
                    <a:pt x="3" y="69"/>
                  </a:lnTo>
                  <a:lnTo>
                    <a:pt x="1"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52" name="Freeform 230"/>
            <p:cNvSpPr>
              <a:spLocks noEditPoints="1"/>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close/>
                  <a:moveTo>
                    <a:pt x="59" y="40"/>
                  </a:moveTo>
                  <a:lnTo>
                    <a:pt x="59" y="40"/>
                  </a:lnTo>
                  <a:lnTo>
                    <a:pt x="58" y="30"/>
                  </a:lnTo>
                  <a:lnTo>
                    <a:pt x="57" y="25"/>
                  </a:lnTo>
                  <a:lnTo>
                    <a:pt x="54" y="21"/>
                  </a:lnTo>
                  <a:lnTo>
                    <a:pt x="52" y="17"/>
                  </a:lnTo>
                  <a:lnTo>
                    <a:pt x="48" y="14"/>
                  </a:lnTo>
                  <a:lnTo>
                    <a:pt x="43" y="13"/>
                  </a:lnTo>
                  <a:lnTo>
                    <a:pt x="37" y="12"/>
                  </a:lnTo>
                  <a:lnTo>
                    <a:pt x="32" y="13"/>
                  </a:lnTo>
                  <a:lnTo>
                    <a:pt x="28" y="14"/>
                  </a:lnTo>
                  <a:lnTo>
                    <a:pt x="24" y="17"/>
                  </a:lnTo>
                  <a:lnTo>
                    <a:pt x="21" y="21"/>
                  </a:lnTo>
                  <a:lnTo>
                    <a:pt x="18" y="25"/>
                  </a:lnTo>
                  <a:lnTo>
                    <a:pt x="17" y="30"/>
                  </a:lnTo>
                  <a:lnTo>
                    <a:pt x="15" y="35"/>
                  </a:lnTo>
                  <a:lnTo>
                    <a:pt x="14" y="40"/>
                  </a:lnTo>
                  <a:lnTo>
                    <a:pt x="59" y="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53" name="Freeform 231"/>
            <p:cNvSpPr/>
            <p:nvPr userDrawn="1"/>
          </p:nvSpPr>
          <p:spPr bwMode="auto">
            <a:xfrm>
              <a:off x="1007" y="389"/>
              <a:ext cx="25" cy="33"/>
            </a:xfrm>
            <a:custGeom>
              <a:avLst/>
              <a:gdLst>
                <a:gd name="T0" fmla="*/ 0 w 75"/>
                <a:gd name="T1" fmla="*/ 0 h 98"/>
                <a:gd name="T2" fmla="*/ 0 w 75"/>
                <a:gd name="T3" fmla="*/ 0 h 98"/>
                <a:gd name="T4" fmla="*/ 0 w 75"/>
                <a:gd name="T5" fmla="*/ 0 h 98"/>
                <a:gd name="T6" fmla="*/ 0 w 75"/>
                <a:gd name="T7" fmla="*/ 0 h 98"/>
                <a:gd name="T8" fmla="*/ 0 w 75"/>
                <a:gd name="T9" fmla="*/ 0 h 98"/>
                <a:gd name="T10" fmla="*/ 0 w 75"/>
                <a:gd name="T11" fmla="*/ 0 h 98"/>
                <a:gd name="T12" fmla="*/ 0 w 75"/>
                <a:gd name="T13" fmla="*/ 0 h 98"/>
                <a:gd name="T14" fmla="*/ 0 w 75"/>
                <a:gd name="T15" fmla="*/ 0 h 98"/>
                <a:gd name="T16" fmla="*/ 0 w 75"/>
                <a:gd name="T17" fmla="*/ 0 h 98"/>
                <a:gd name="T18" fmla="*/ 0 w 75"/>
                <a:gd name="T19" fmla="*/ 0 h 98"/>
                <a:gd name="T20" fmla="*/ 0 w 75"/>
                <a:gd name="T21" fmla="*/ 0 h 98"/>
                <a:gd name="T22" fmla="*/ 0 w 75"/>
                <a:gd name="T23" fmla="*/ 0 h 98"/>
                <a:gd name="T24" fmla="*/ 0 w 75"/>
                <a:gd name="T25" fmla="*/ 0 h 98"/>
                <a:gd name="T26" fmla="*/ 0 w 75"/>
                <a:gd name="T27" fmla="*/ 0 h 98"/>
                <a:gd name="T28" fmla="*/ 0 w 75"/>
                <a:gd name="T29" fmla="*/ 0 h 98"/>
                <a:gd name="T30" fmla="*/ 0 w 75"/>
                <a:gd name="T31" fmla="*/ 0 h 98"/>
                <a:gd name="T32" fmla="*/ 0 w 75"/>
                <a:gd name="T33" fmla="*/ 0 h 98"/>
                <a:gd name="T34" fmla="*/ 0 w 75"/>
                <a:gd name="T35" fmla="*/ 0 h 98"/>
                <a:gd name="T36" fmla="*/ 0 w 75"/>
                <a:gd name="T37" fmla="*/ 0 h 98"/>
                <a:gd name="T38" fmla="*/ 0 w 75"/>
                <a:gd name="T39" fmla="*/ 0 h 98"/>
                <a:gd name="T40" fmla="*/ 0 w 75"/>
                <a:gd name="T41" fmla="*/ 0 h 98"/>
                <a:gd name="T42" fmla="*/ 0 w 75"/>
                <a:gd name="T43" fmla="*/ 0 h 98"/>
                <a:gd name="T44" fmla="*/ 0 w 75"/>
                <a:gd name="T45" fmla="*/ 0 h 98"/>
                <a:gd name="T46" fmla="*/ 0 w 75"/>
                <a:gd name="T47" fmla="*/ 0 h 98"/>
                <a:gd name="T48" fmla="*/ 0 w 75"/>
                <a:gd name="T49" fmla="*/ 0 h 98"/>
                <a:gd name="T50" fmla="*/ 0 w 75"/>
                <a:gd name="T51" fmla="*/ 0 h 98"/>
                <a:gd name="T52" fmla="*/ 0 w 75"/>
                <a:gd name="T53" fmla="*/ 0 h 98"/>
                <a:gd name="T54" fmla="*/ 0 w 75"/>
                <a:gd name="T55" fmla="*/ 0 h 98"/>
                <a:gd name="T56" fmla="*/ 0 w 75"/>
                <a:gd name="T57" fmla="*/ 0 h 98"/>
                <a:gd name="T58" fmla="*/ 0 w 75"/>
                <a:gd name="T59" fmla="*/ 0 h 98"/>
                <a:gd name="T60" fmla="*/ 0 w 75"/>
                <a:gd name="T61" fmla="*/ 0 h 98"/>
                <a:gd name="T62" fmla="*/ 0 w 75"/>
                <a:gd name="T63" fmla="*/ 0 h 98"/>
                <a:gd name="T64" fmla="*/ 0 w 75"/>
                <a:gd name="T65" fmla="*/ 0 h 98"/>
                <a:gd name="T66" fmla="*/ 0 w 75"/>
                <a:gd name="T67" fmla="*/ 0 h 98"/>
                <a:gd name="T68" fmla="*/ 0 w 75"/>
                <a:gd name="T69" fmla="*/ 0 h 98"/>
                <a:gd name="T70" fmla="*/ 0 w 75"/>
                <a:gd name="T71" fmla="*/ 0 h 98"/>
                <a:gd name="T72" fmla="*/ 0 w 75"/>
                <a:gd name="T73" fmla="*/ 0 h 98"/>
                <a:gd name="T74" fmla="*/ 0 w 75"/>
                <a:gd name="T75" fmla="*/ 0 h 98"/>
                <a:gd name="T76" fmla="*/ 0 w 75"/>
                <a:gd name="T77" fmla="*/ 0 h 98"/>
                <a:gd name="T78" fmla="*/ 0 w 75"/>
                <a:gd name="T79" fmla="*/ 0 h 98"/>
                <a:gd name="T80" fmla="*/ 0 w 75"/>
                <a:gd name="T81" fmla="*/ 0 h 98"/>
                <a:gd name="T82" fmla="*/ 0 w 75"/>
                <a:gd name="T83" fmla="*/ 0 h 98"/>
                <a:gd name="T84" fmla="*/ 0 w 75"/>
                <a:gd name="T85" fmla="*/ 0 h 98"/>
                <a:gd name="T86" fmla="*/ 0 w 75"/>
                <a:gd name="T87" fmla="*/ 0 h 98"/>
                <a:gd name="T88" fmla="*/ 0 w 75"/>
                <a:gd name="T89" fmla="*/ 0 h 98"/>
                <a:gd name="T90" fmla="*/ 0 w 75"/>
                <a:gd name="T91" fmla="*/ 0 h 98"/>
                <a:gd name="T92" fmla="*/ 0 w 75"/>
                <a:gd name="T93" fmla="*/ 0 h 98"/>
                <a:gd name="T94" fmla="*/ 0 w 75"/>
                <a:gd name="T95" fmla="*/ 0 h 98"/>
                <a:gd name="T96" fmla="*/ 0 w 75"/>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5" h="98">
                  <a:moveTo>
                    <a:pt x="0" y="48"/>
                  </a:moveTo>
                  <a:lnTo>
                    <a:pt x="0" y="48"/>
                  </a:lnTo>
                  <a:lnTo>
                    <a:pt x="0" y="38"/>
                  </a:lnTo>
                  <a:lnTo>
                    <a:pt x="2" y="28"/>
                  </a:lnTo>
                  <a:lnTo>
                    <a:pt x="5" y="21"/>
                  </a:lnTo>
                  <a:lnTo>
                    <a:pt x="10" y="13"/>
                  </a:lnTo>
                  <a:lnTo>
                    <a:pt x="15" y="8"/>
                  </a:lnTo>
                  <a:lnTo>
                    <a:pt x="22" y="4"/>
                  </a:lnTo>
                  <a:lnTo>
                    <a:pt x="30" y="1"/>
                  </a:lnTo>
                  <a:lnTo>
                    <a:pt x="37" y="0"/>
                  </a:lnTo>
                  <a:lnTo>
                    <a:pt x="47" y="1"/>
                  </a:lnTo>
                  <a:lnTo>
                    <a:pt x="53" y="4"/>
                  </a:lnTo>
                  <a:lnTo>
                    <a:pt x="59" y="8"/>
                  </a:lnTo>
                  <a:lnTo>
                    <a:pt x="65" y="13"/>
                  </a:lnTo>
                  <a:lnTo>
                    <a:pt x="70" y="19"/>
                  </a:lnTo>
                  <a:lnTo>
                    <a:pt x="72" y="28"/>
                  </a:lnTo>
                  <a:lnTo>
                    <a:pt x="74" y="38"/>
                  </a:lnTo>
                  <a:lnTo>
                    <a:pt x="75" y="48"/>
                  </a:lnTo>
                  <a:lnTo>
                    <a:pt x="75" y="52"/>
                  </a:lnTo>
                  <a:lnTo>
                    <a:pt x="14" y="52"/>
                  </a:lnTo>
                  <a:lnTo>
                    <a:pt x="15" y="58"/>
                  </a:lnTo>
                  <a:lnTo>
                    <a:pt x="17" y="65"/>
                  </a:lnTo>
                  <a:lnTo>
                    <a:pt x="19" y="71"/>
                  </a:lnTo>
                  <a:lnTo>
                    <a:pt x="22" y="76"/>
                  </a:lnTo>
                  <a:lnTo>
                    <a:pt x="27" y="80"/>
                  </a:lnTo>
                  <a:lnTo>
                    <a:pt x="32" y="83"/>
                  </a:lnTo>
                  <a:lnTo>
                    <a:pt x="39" y="85"/>
                  </a:lnTo>
                  <a:lnTo>
                    <a:pt x="45" y="85"/>
                  </a:lnTo>
                  <a:lnTo>
                    <a:pt x="52" y="85"/>
                  </a:lnTo>
                  <a:lnTo>
                    <a:pt x="58" y="84"/>
                  </a:lnTo>
                  <a:lnTo>
                    <a:pt x="69" y="79"/>
                  </a:lnTo>
                  <a:lnTo>
                    <a:pt x="74" y="89"/>
                  </a:lnTo>
                  <a:lnTo>
                    <a:pt x="66" y="93"/>
                  </a:lnTo>
                  <a:lnTo>
                    <a:pt x="59" y="96"/>
                  </a:lnTo>
                  <a:lnTo>
                    <a:pt x="52" y="97"/>
                  </a:lnTo>
                  <a:lnTo>
                    <a:pt x="43" y="98"/>
                  </a:lnTo>
                  <a:lnTo>
                    <a:pt x="32" y="97"/>
                  </a:lnTo>
                  <a:lnTo>
                    <a:pt x="24" y="95"/>
                  </a:lnTo>
                  <a:lnTo>
                    <a:pt x="17" y="89"/>
                  </a:lnTo>
                  <a:lnTo>
                    <a:pt x="10" y="83"/>
                  </a:lnTo>
                  <a:lnTo>
                    <a:pt x="5" y="76"/>
                  </a:lnTo>
                  <a:lnTo>
                    <a:pt x="2" y="67"/>
                  </a:lnTo>
                  <a:lnTo>
                    <a:pt x="0"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54" name="Freeform 232"/>
            <p:cNvSpPr/>
            <p:nvPr userDrawn="1"/>
          </p:nvSpPr>
          <p:spPr bwMode="auto">
            <a:xfrm>
              <a:off x="1011"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8" y="5"/>
                  </a:lnTo>
                  <a:lnTo>
                    <a:pt x="34" y="2"/>
                  </a:lnTo>
                  <a:lnTo>
                    <a:pt x="29" y="1"/>
                  </a:lnTo>
                  <a:lnTo>
                    <a:pt x="23" y="0"/>
                  </a:lnTo>
                  <a:lnTo>
                    <a:pt x="18" y="1"/>
                  </a:lnTo>
                  <a:lnTo>
                    <a:pt x="14" y="2"/>
                  </a:lnTo>
                  <a:lnTo>
                    <a:pt x="10" y="5"/>
                  </a:lnTo>
                  <a:lnTo>
                    <a:pt x="7" y="9"/>
                  </a:lnTo>
                  <a:lnTo>
                    <a:pt x="4" y="13"/>
                  </a:lnTo>
                  <a:lnTo>
                    <a:pt x="3" y="18"/>
                  </a:lnTo>
                  <a:lnTo>
                    <a:pt x="1"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55" name="Freeform 233"/>
            <p:cNvSpPr>
              <a:spLocks noEditPoints="1"/>
            </p:cNvSpPr>
            <p:nvPr userDrawn="1"/>
          </p:nvSpPr>
          <p:spPr bwMode="auto">
            <a:xfrm>
              <a:off x="1055" y="376"/>
              <a:ext cx="6"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close/>
                  <a:moveTo>
                    <a:pt x="2" y="42"/>
                  </a:moveTo>
                  <a:lnTo>
                    <a:pt x="17" y="42"/>
                  </a:lnTo>
                  <a:lnTo>
                    <a:pt x="17"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56" name="Freeform 234"/>
            <p:cNvSpPr/>
            <p:nvPr userDrawn="1"/>
          </p:nvSpPr>
          <p:spPr bwMode="auto">
            <a:xfrm>
              <a:off x="1055" y="376"/>
              <a:ext cx="6"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7" y="4"/>
                  </a:lnTo>
                  <a:lnTo>
                    <a:pt x="19" y="7"/>
                  </a:lnTo>
                  <a:lnTo>
                    <a:pt x="19" y="10"/>
                  </a:lnTo>
                  <a:lnTo>
                    <a:pt x="19" y="14"/>
                  </a:lnTo>
                  <a:lnTo>
                    <a:pt x="17"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57" name="Rectangle 235"/>
            <p:cNvSpPr>
              <a:spLocks noChangeArrowheads="1"/>
            </p:cNvSpPr>
            <p:nvPr userDrawn="1"/>
          </p:nvSpPr>
          <p:spPr bwMode="auto">
            <a:xfrm>
              <a:off x="1055"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charset="-128"/>
                </a:defRPr>
              </a:lvl1pPr>
              <a:lvl2pPr marL="742950" indent="-285750">
                <a:defRPr>
                  <a:solidFill>
                    <a:schemeClr val="tx1"/>
                  </a:solidFill>
                  <a:latin typeface="Arial" panose="020B0604020202020204" pitchFamily="34" charset="0"/>
                  <a:ea typeface="MS PGothic" panose="020B0600070205080204" charset="-128"/>
                </a:defRPr>
              </a:lvl2pPr>
              <a:lvl3pPr marL="1143000" indent="-228600">
                <a:defRPr>
                  <a:solidFill>
                    <a:schemeClr val="tx1"/>
                  </a:solidFill>
                  <a:latin typeface="Arial" panose="020B0604020202020204" pitchFamily="34" charset="0"/>
                  <a:ea typeface="MS PGothic" panose="020B0600070205080204" charset="-128"/>
                </a:defRPr>
              </a:lvl3pPr>
              <a:lvl4pPr marL="1600200" indent="-228600">
                <a:defRPr>
                  <a:solidFill>
                    <a:schemeClr val="tx1"/>
                  </a:solidFill>
                  <a:latin typeface="Arial" panose="020B0604020202020204" pitchFamily="34" charset="0"/>
                  <a:ea typeface="MS PGothic" panose="020B0600070205080204" charset="-128"/>
                </a:defRPr>
              </a:lvl4pPr>
              <a:lvl5pPr marL="2057400" indent="-228600">
                <a:defRPr>
                  <a:solidFill>
                    <a:schemeClr val="tx1"/>
                  </a:solidFill>
                  <a:latin typeface="Arial" panose="020B0604020202020204" pitchFamily="34" charset="0"/>
                  <a:ea typeface="MS PGothic" panose="020B0600070205080204" charset="-128"/>
                </a:defRPr>
              </a:lvl5pPr>
              <a:lvl6pPr marL="25146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6pPr>
              <a:lvl7pPr marL="29718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7pPr>
              <a:lvl8pPr marL="34290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8pPr>
              <a:lvl9pPr marL="38862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058" name="Freeform 236"/>
            <p:cNvSpPr/>
            <p:nvPr userDrawn="1"/>
          </p:nvSpPr>
          <p:spPr bwMode="auto">
            <a:xfrm>
              <a:off x="1070" y="389"/>
              <a:ext cx="25" cy="32"/>
            </a:xfrm>
            <a:custGeom>
              <a:avLst/>
              <a:gdLst>
                <a:gd name="T0" fmla="*/ 0 w 76"/>
                <a:gd name="T1" fmla="*/ 0 h 96"/>
                <a:gd name="T2" fmla="*/ 0 w 76"/>
                <a:gd name="T3" fmla="*/ 0 h 96"/>
                <a:gd name="T4" fmla="*/ 0 w 76"/>
                <a:gd name="T5" fmla="*/ 0 h 96"/>
                <a:gd name="T6" fmla="*/ 0 w 76"/>
                <a:gd name="T7" fmla="*/ 0 h 96"/>
                <a:gd name="T8" fmla="*/ 0 w 76"/>
                <a:gd name="T9" fmla="*/ 0 h 96"/>
                <a:gd name="T10" fmla="*/ 0 w 76"/>
                <a:gd name="T11" fmla="*/ 0 h 96"/>
                <a:gd name="T12" fmla="*/ 0 w 76"/>
                <a:gd name="T13" fmla="*/ 0 h 96"/>
                <a:gd name="T14" fmla="*/ 0 w 76"/>
                <a:gd name="T15" fmla="*/ 0 h 96"/>
                <a:gd name="T16" fmla="*/ 0 w 76"/>
                <a:gd name="T17" fmla="*/ 0 h 96"/>
                <a:gd name="T18" fmla="*/ 0 w 76"/>
                <a:gd name="T19" fmla="*/ 0 h 96"/>
                <a:gd name="T20" fmla="*/ 0 w 76"/>
                <a:gd name="T21" fmla="*/ 0 h 96"/>
                <a:gd name="T22" fmla="*/ 0 w 76"/>
                <a:gd name="T23" fmla="*/ 0 h 96"/>
                <a:gd name="T24" fmla="*/ 0 w 76"/>
                <a:gd name="T25" fmla="*/ 0 h 96"/>
                <a:gd name="T26" fmla="*/ 0 w 76"/>
                <a:gd name="T27" fmla="*/ 0 h 96"/>
                <a:gd name="T28" fmla="*/ 0 w 76"/>
                <a:gd name="T29" fmla="*/ 0 h 96"/>
                <a:gd name="T30" fmla="*/ 0 w 76"/>
                <a:gd name="T31" fmla="*/ 0 h 96"/>
                <a:gd name="T32" fmla="*/ 0 w 76"/>
                <a:gd name="T33" fmla="*/ 0 h 96"/>
                <a:gd name="T34" fmla="*/ 0 w 76"/>
                <a:gd name="T35" fmla="*/ 0 h 96"/>
                <a:gd name="T36" fmla="*/ 0 w 76"/>
                <a:gd name="T37" fmla="*/ 0 h 96"/>
                <a:gd name="T38" fmla="*/ 0 w 76"/>
                <a:gd name="T39" fmla="*/ 0 h 96"/>
                <a:gd name="T40" fmla="*/ 0 w 76"/>
                <a:gd name="T41" fmla="*/ 0 h 96"/>
                <a:gd name="T42" fmla="*/ 0 w 76"/>
                <a:gd name="T43" fmla="*/ 0 h 96"/>
                <a:gd name="T44" fmla="*/ 0 w 76"/>
                <a:gd name="T45" fmla="*/ 0 h 96"/>
                <a:gd name="T46" fmla="*/ 0 w 76"/>
                <a:gd name="T47" fmla="*/ 0 h 96"/>
                <a:gd name="T48" fmla="*/ 0 w 76"/>
                <a:gd name="T49" fmla="*/ 0 h 96"/>
                <a:gd name="T50" fmla="*/ 0 w 76"/>
                <a:gd name="T51" fmla="*/ 0 h 96"/>
                <a:gd name="T52" fmla="*/ 0 w 76"/>
                <a:gd name="T53" fmla="*/ 0 h 96"/>
                <a:gd name="T54" fmla="*/ 0 w 76"/>
                <a:gd name="T55" fmla="*/ 0 h 96"/>
                <a:gd name="T56" fmla="*/ 0 w 76"/>
                <a:gd name="T57" fmla="*/ 0 h 96"/>
                <a:gd name="T58" fmla="*/ 0 w 76"/>
                <a:gd name="T59" fmla="*/ 0 h 96"/>
                <a:gd name="T60" fmla="*/ 0 w 76"/>
                <a:gd name="T61" fmla="*/ 0 h 96"/>
                <a:gd name="T62" fmla="*/ 0 w 76"/>
                <a:gd name="T63" fmla="*/ 0 h 96"/>
                <a:gd name="T64" fmla="*/ 0 w 76"/>
                <a:gd name="T65" fmla="*/ 0 h 96"/>
                <a:gd name="T66" fmla="*/ 0 w 76"/>
                <a:gd name="T67" fmla="*/ 0 h 96"/>
                <a:gd name="T68" fmla="*/ 0 w 76"/>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6" h="96">
                  <a:moveTo>
                    <a:pt x="0" y="3"/>
                  </a:moveTo>
                  <a:lnTo>
                    <a:pt x="13" y="3"/>
                  </a:lnTo>
                  <a:lnTo>
                    <a:pt x="15" y="14"/>
                  </a:lnTo>
                  <a:lnTo>
                    <a:pt x="22" y="9"/>
                  </a:lnTo>
                  <a:lnTo>
                    <a:pt x="30" y="4"/>
                  </a:lnTo>
                  <a:lnTo>
                    <a:pt x="39" y="1"/>
                  </a:lnTo>
                  <a:lnTo>
                    <a:pt x="48" y="0"/>
                  </a:lnTo>
                  <a:lnTo>
                    <a:pt x="54" y="0"/>
                  </a:lnTo>
                  <a:lnTo>
                    <a:pt x="59" y="3"/>
                  </a:lnTo>
                  <a:lnTo>
                    <a:pt x="63" y="4"/>
                  </a:lnTo>
                  <a:lnTo>
                    <a:pt x="67" y="8"/>
                  </a:lnTo>
                  <a:lnTo>
                    <a:pt x="70" y="12"/>
                  </a:lnTo>
                  <a:lnTo>
                    <a:pt x="73" y="18"/>
                  </a:lnTo>
                  <a:lnTo>
                    <a:pt x="74" y="25"/>
                  </a:lnTo>
                  <a:lnTo>
                    <a:pt x="76" y="32"/>
                  </a:lnTo>
                  <a:lnTo>
                    <a:pt x="76" y="96"/>
                  </a:lnTo>
                  <a:lnTo>
                    <a:pt x="61" y="96"/>
                  </a:lnTo>
                  <a:lnTo>
                    <a:pt x="61" y="38"/>
                  </a:lnTo>
                  <a:lnTo>
                    <a:pt x="60" y="28"/>
                  </a:lnTo>
                  <a:lnTo>
                    <a:pt x="57" y="21"/>
                  </a:lnTo>
                  <a:lnTo>
                    <a:pt x="55" y="17"/>
                  </a:lnTo>
                  <a:lnTo>
                    <a:pt x="52" y="15"/>
                  </a:lnTo>
                  <a:lnTo>
                    <a:pt x="48" y="14"/>
                  </a:lnTo>
                  <a:lnTo>
                    <a:pt x="44" y="13"/>
                  </a:lnTo>
                  <a:lnTo>
                    <a:pt x="37" y="14"/>
                  </a:lnTo>
                  <a:lnTo>
                    <a:pt x="29" y="17"/>
                  </a:lnTo>
                  <a:lnTo>
                    <a:pt x="22" y="22"/>
                  </a:lnTo>
                  <a:lnTo>
                    <a:pt x="16" y="27"/>
                  </a:lnTo>
                  <a:lnTo>
                    <a:pt x="16"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59" name="Freeform 237"/>
            <p:cNvSpPr>
              <a:spLocks noEditPoints="1"/>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close/>
                  <a:moveTo>
                    <a:pt x="61" y="40"/>
                  </a:moveTo>
                  <a:lnTo>
                    <a:pt x="61" y="40"/>
                  </a:lnTo>
                  <a:lnTo>
                    <a:pt x="60" y="30"/>
                  </a:lnTo>
                  <a:lnTo>
                    <a:pt x="59" y="25"/>
                  </a:lnTo>
                  <a:lnTo>
                    <a:pt x="56" y="21"/>
                  </a:lnTo>
                  <a:lnTo>
                    <a:pt x="52" y="17"/>
                  </a:lnTo>
                  <a:lnTo>
                    <a:pt x="48" y="14"/>
                  </a:lnTo>
                  <a:lnTo>
                    <a:pt x="44" y="13"/>
                  </a:lnTo>
                  <a:lnTo>
                    <a:pt x="39" y="12"/>
                  </a:lnTo>
                  <a:lnTo>
                    <a:pt x="34" y="13"/>
                  </a:lnTo>
                  <a:lnTo>
                    <a:pt x="30" y="14"/>
                  </a:lnTo>
                  <a:lnTo>
                    <a:pt x="25" y="17"/>
                  </a:lnTo>
                  <a:lnTo>
                    <a:pt x="22" y="21"/>
                  </a:lnTo>
                  <a:lnTo>
                    <a:pt x="20" y="25"/>
                  </a:lnTo>
                  <a:lnTo>
                    <a:pt x="17" y="30"/>
                  </a:lnTo>
                  <a:lnTo>
                    <a:pt x="16" y="35"/>
                  </a:lnTo>
                  <a:lnTo>
                    <a:pt x="16" y="40"/>
                  </a:lnTo>
                  <a:lnTo>
                    <a:pt x="61" y="4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60" name="Freeform 238"/>
            <p:cNvSpPr/>
            <p:nvPr userDrawn="1"/>
          </p:nvSpPr>
          <p:spPr bwMode="auto">
            <a:xfrm>
              <a:off x="1118" y="389"/>
              <a:ext cx="26" cy="33"/>
            </a:xfrm>
            <a:custGeom>
              <a:avLst/>
              <a:gdLst>
                <a:gd name="T0" fmla="*/ 0 w 77"/>
                <a:gd name="T1" fmla="*/ 0 h 98"/>
                <a:gd name="T2" fmla="*/ 0 w 77"/>
                <a:gd name="T3" fmla="*/ 0 h 98"/>
                <a:gd name="T4" fmla="*/ 0 w 77"/>
                <a:gd name="T5" fmla="*/ 0 h 98"/>
                <a:gd name="T6" fmla="*/ 0 w 77"/>
                <a:gd name="T7" fmla="*/ 0 h 98"/>
                <a:gd name="T8" fmla="*/ 0 w 77"/>
                <a:gd name="T9" fmla="*/ 0 h 98"/>
                <a:gd name="T10" fmla="*/ 0 w 77"/>
                <a:gd name="T11" fmla="*/ 0 h 98"/>
                <a:gd name="T12" fmla="*/ 0 w 77"/>
                <a:gd name="T13" fmla="*/ 0 h 98"/>
                <a:gd name="T14" fmla="*/ 0 w 77"/>
                <a:gd name="T15" fmla="*/ 0 h 98"/>
                <a:gd name="T16" fmla="*/ 0 w 77"/>
                <a:gd name="T17" fmla="*/ 0 h 98"/>
                <a:gd name="T18" fmla="*/ 0 w 77"/>
                <a:gd name="T19" fmla="*/ 0 h 98"/>
                <a:gd name="T20" fmla="*/ 0 w 77"/>
                <a:gd name="T21" fmla="*/ 0 h 98"/>
                <a:gd name="T22" fmla="*/ 0 w 77"/>
                <a:gd name="T23" fmla="*/ 0 h 98"/>
                <a:gd name="T24" fmla="*/ 0 w 77"/>
                <a:gd name="T25" fmla="*/ 0 h 98"/>
                <a:gd name="T26" fmla="*/ 0 w 77"/>
                <a:gd name="T27" fmla="*/ 0 h 98"/>
                <a:gd name="T28" fmla="*/ 0 w 77"/>
                <a:gd name="T29" fmla="*/ 0 h 98"/>
                <a:gd name="T30" fmla="*/ 0 w 77"/>
                <a:gd name="T31" fmla="*/ 0 h 98"/>
                <a:gd name="T32" fmla="*/ 0 w 77"/>
                <a:gd name="T33" fmla="*/ 0 h 98"/>
                <a:gd name="T34" fmla="*/ 0 w 77"/>
                <a:gd name="T35" fmla="*/ 0 h 98"/>
                <a:gd name="T36" fmla="*/ 0 w 77"/>
                <a:gd name="T37" fmla="*/ 0 h 98"/>
                <a:gd name="T38" fmla="*/ 0 w 77"/>
                <a:gd name="T39" fmla="*/ 0 h 98"/>
                <a:gd name="T40" fmla="*/ 0 w 77"/>
                <a:gd name="T41" fmla="*/ 0 h 98"/>
                <a:gd name="T42" fmla="*/ 0 w 77"/>
                <a:gd name="T43" fmla="*/ 0 h 98"/>
                <a:gd name="T44" fmla="*/ 0 w 77"/>
                <a:gd name="T45" fmla="*/ 0 h 98"/>
                <a:gd name="T46" fmla="*/ 0 w 77"/>
                <a:gd name="T47" fmla="*/ 0 h 98"/>
                <a:gd name="T48" fmla="*/ 0 w 77"/>
                <a:gd name="T49" fmla="*/ 0 h 98"/>
                <a:gd name="T50" fmla="*/ 0 w 77"/>
                <a:gd name="T51" fmla="*/ 0 h 98"/>
                <a:gd name="T52" fmla="*/ 0 w 77"/>
                <a:gd name="T53" fmla="*/ 0 h 98"/>
                <a:gd name="T54" fmla="*/ 0 w 77"/>
                <a:gd name="T55" fmla="*/ 0 h 98"/>
                <a:gd name="T56" fmla="*/ 0 w 77"/>
                <a:gd name="T57" fmla="*/ 0 h 98"/>
                <a:gd name="T58" fmla="*/ 0 w 77"/>
                <a:gd name="T59" fmla="*/ 0 h 98"/>
                <a:gd name="T60" fmla="*/ 0 w 77"/>
                <a:gd name="T61" fmla="*/ 0 h 98"/>
                <a:gd name="T62" fmla="*/ 0 w 77"/>
                <a:gd name="T63" fmla="*/ 0 h 98"/>
                <a:gd name="T64" fmla="*/ 0 w 77"/>
                <a:gd name="T65" fmla="*/ 0 h 98"/>
                <a:gd name="T66" fmla="*/ 0 w 77"/>
                <a:gd name="T67" fmla="*/ 0 h 98"/>
                <a:gd name="T68" fmla="*/ 0 w 77"/>
                <a:gd name="T69" fmla="*/ 0 h 98"/>
                <a:gd name="T70" fmla="*/ 0 w 77"/>
                <a:gd name="T71" fmla="*/ 0 h 98"/>
                <a:gd name="T72" fmla="*/ 0 w 77"/>
                <a:gd name="T73" fmla="*/ 0 h 98"/>
                <a:gd name="T74" fmla="*/ 0 w 77"/>
                <a:gd name="T75" fmla="*/ 0 h 98"/>
                <a:gd name="T76" fmla="*/ 0 w 77"/>
                <a:gd name="T77" fmla="*/ 0 h 98"/>
                <a:gd name="T78" fmla="*/ 0 w 77"/>
                <a:gd name="T79" fmla="*/ 0 h 98"/>
                <a:gd name="T80" fmla="*/ 0 w 77"/>
                <a:gd name="T81" fmla="*/ 0 h 98"/>
                <a:gd name="T82" fmla="*/ 0 w 77"/>
                <a:gd name="T83" fmla="*/ 0 h 98"/>
                <a:gd name="T84" fmla="*/ 0 w 77"/>
                <a:gd name="T85" fmla="*/ 0 h 98"/>
                <a:gd name="T86" fmla="*/ 0 w 77"/>
                <a:gd name="T87" fmla="*/ 0 h 98"/>
                <a:gd name="T88" fmla="*/ 0 w 77"/>
                <a:gd name="T89" fmla="*/ 0 h 98"/>
                <a:gd name="T90" fmla="*/ 0 w 77"/>
                <a:gd name="T91" fmla="*/ 0 h 98"/>
                <a:gd name="T92" fmla="*/ 0 w 77"/>
                <a:gd name="T93" fmla="*/ 0 h 98"/>
                <a:gd name="T94" fmla="*/ 0 w 77"/>
                <a:gd name="T95" fmla="*/ 0 h 98"/>
                <a:gd name="T96" fmla="*/ 0 w 77"/>
                <a:gd name="T97" fmla="*/ 0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7" h="98">
                  <a:moveTo>
                    <a:pt x="0" y="48"/>
                  </a:moveTo>
                  <a:lnTo>
                    <a:pt x="0" y="48"/>
                  </a:lnTo>
                  <a:lnTo>
                    <a:pt x="2" y="38"/>
                  </a:lnTo>
                  <a:lnTo>
                    <a:pt x="3" y="28"/>
                  </a:lnTo>
                  <a:lnTo>
                    <a:pt x="7" y="21"/>
                  </a:lnTo>
                  <a:lnTo>
                    <a:pt x="12" y="13"/>
                  </a:lnTo>
                  <a:lnTo>
                    <a:pt x="17" y="8"/>
                  </a:lnTo>
                  <a:lnTo>
                    <a:pt x="24" y="4"/>
                  </a:lnTo>
                  <a:lnTo>
                    <a:pt x="31" y="1"/>
                  </a:lnTo>
                  <a:lnTo>
                    <a:pt x="39" y="0"/>
                  </a:lnTo>
                  <a:lnTo>
                    <a:pt x="47" y="1"/>
                  </a:lnTo>
                  <a:lnTo>
                    <a:pt x="55" y="4"/>
                  </a:lnTo>
                  <a:lnTo>
                    <a:pt x="61" y="8"/>
                  </a:lnTo>
                  <a:lnTo>
                    <a:pt x="66" y="13"/>
                  </a:lnTo>
                  <a:lnTo>
                    <a:pt x="70" y="19"/>
                  </a:lnTo>
                  <a:lnTo>
                    <a:pt x="74" y="28"/>
                  </a:lnTo>
                  <a:lnTo>
                    <a:pt x="75" y="38"/>
                  </a:lnTo>
                  <a:lnTo>
                    <a:pt x="77" y="48"/>
                  </a:lnTo>
                  <a:lnTo>
                    <a:pt x="77" y="52"/>
                  </a:lnTo>
                  <a:lnTo>
                    <a:pt x="16" y="52"/>
                  </a:lnTo>
                  <a:lnTo>
                    <a:pt x="16" y="58"/>
                  </a:lnTo>
                  <a:lnTo>
                    <a:pt x="18" y="65"/>
                  </a:lnTo>
                  <a:lnTo>
                    <a:pt x="21" y="71"/>
                  </a:lnTo>
                  <a:lnTo>
                    <a:pt x="24" y="76"/>
                  </a:lnTo>
                  <a:lnTo>
                    <a:pt x="29" y="80"/>
                  </a:lnTo>
                  <a:lnTo>
                    <a:pt x="34" y="83"/>
                  </a:lnTo>
                  <a:lnTo>
                    <a:pt x="39" y="85"/>
                  </a:lnTo>
                  <a:lnTo>
                    <a:pt x="47" y="85"/>
                  </a:lnTo>
                  <a:lnTo>
                    <a:pt x="53" y="85"/>
                  </a:lnTo>
                  <a:lnTo>
                    <a:pt x="59" y="84"/>
                  </a:lnTo>
                  <a:lnTo>
                    <a:pt x="70" y="79"/>
                  </a:lnTo>
                  <a:lnTo>
                    <a:pt x="74" y="89"/>
                  </a:lnTo>
                  <a:lnTo>
                    <a:pt x="68" y="93"/>
                  </a:lnTo>
                  <a:lnTo>
                    <a:pt x="60" y="96"/>
                  </a:lnTo>
                  <a:lnTo>
                    <a:pt x="52" y="97"/>
                  </a:lnTo>
                  <a:lnTo>
                    <a:pt x="44" y="98"/>
                  </a:lnTo>
                  <a:lnTo>
                    <a:pt x="34" y="97"/>
                  </a:lnTo>
                  <a:lnTo>
                    <a:pt x="25" y="95"/>
                  </a:lnTo>
                  <a:lnTo>
                    <a:pt x="18" y="89"/>
                  </a:lnTo>
                  <a:lnTo>
                    <a:pt x="12" y="83"/>
                  </a:lnTo>
                  <a:lnTo>
                    <a:pt x="7" y="76"/>
                  </a:lnTo>
                  <a:lnTo>
                    <a:pt x="3" y="67"/>
                  </a:lnTo>
                  <a:lnTo>
                    <a:pt x="2" y="58"/>
                  </a:lnTo>
                  <a:lnTo>
                    <a:pt x="0" y="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61" name="Freeform 239"/>
            <p:cNvSpPr/>
            <p:nvPr userDrawn="1"/>
          </p:nvSpPr>
          <p:spPr bwMode="auto">
            <a:xfrm>
              <a:off x="1123" y="393"/>
              <a:ext cx="15" cy="9"/>
            </a:xfrm>
            <a:custGeom>
              <a:avLst/>
              <a:gdLst>
                <a:gd name="T0" fmla="*/ 0 w 45"/>
                <a:gd name="T1" fmla="*/ 0 h 28"/>
                <a:gd name="T2" fmla="*/ 0 w 45"/>
                <a:gd name="T3" fmla="*/ 0 h 28"/>
                <a:gd name="T4" fmla="*/ 0 w 45"/>
                <a:gd name="T5" fmla="*/ 0 h 28"/>
                <a:gd name="T6" fmla="*/ 0 w 45"/>
                <a:gd name="T7" fmla="*/ 0 h 28"/>
                <a:gd name="T8" fmla="*/ 0 w 45"/>
                <a:gd name="T9" fmla="*/ 0 h 28"/>
                <a:gd name="T10" fmla="*/ 0 w 45"/>
                <a:gd name="T11" fmla="*/ 0 h 28"/>
                <a:gd name="T12" fmla="*/ 0 w 45"/>
                <a:gd name="T13" fmla="*/ 0 h 28"/>
                <a:gd name="T14" fmla="*/ 0 w 45"/>
                <a:gd name="T15" fmla="*/ 0 h 28"/>
                <a:gd name="T16" fmla="*/ 0 w 45"/>
                <a:gd name="T17" fmla="*/ 0 h 28"/>
                <a:gd name="T18" fmla="*/ 0 w 45"/>
                <a:gd name="T19" fmla="*/ 0 h 28"/>
                <a:gd name="T20" fmla="*/ 0 w 45"/>
                <a:gd name="T21" fmla="*/ 0 h 28"/>
                <a:gd name="T22" fmla="*/ 0 w 45"/>
                <a:gd name="T23" fmla="*/ 0 h 28"/>
                <a:gd name="T24" fmla="*/ 0 w 45"/>
                <a:gd name="T25" fmla="*/ 0 h 28"/>
                <a:gd name="T26" fmla="*/ 0 w 45"/>
                <a:gd name="T27" fmla="*/ 0 h 28"/>
                <a:gd name="T28" fmla="*/ 0 w 45"/>
                <a:gd name="T29" fmla="*/ 0 h 28"/>
                <a:gd name="T30" fmla="*/ 0 w 45"/>
                <a:gd name="T31" fmla="*/ 0 h 28"/>
                <a:gd name="T32" fmla="*/ 0 w 45"/>
                <a:gd name="T33" fmla="*/ 0 h 28"/>
                <a:gd name="T34" fmla="*/ 0 w 45"/>
                <a:gd name="T35" fmla="*/ 0 h 28"/>
                <a:gd name="T36" fmla="*/ 0 w 45"/>
                <a:gd name="T37" fmla="*/ 0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 h="28">
                  <a:moveTo>
                    <a:pt x="45" y="28"/>
                  </a:moveTo>
                  <a:lnTo>
                    <a:pt x="45" y="28"/>
                  </a:lnTo>
                  <a:lnTo>
                    <a:pt x="44" y="18"/>
                  </a:lnTo>
                  <a:lnTo>
                    <a:pt x="43" y="13"/>
                  </a:lnTo>
                  <a:lnTo>
                    <a:pt x="40" y="9"/>
                  </a:lnTo>
                  <a:lnTo>
                    <a:pt x="36" y="5"/>
                  </a:lnTo>
                  <a:lnTo>
                    <a:pt x="32" y="2"/>
                  </a:lnTo>
                  <a:lnTo>
                    <a:pt x="28" y="1"/>
                  </a:lnTo>
                  <a:lnTo>
                    <a:pt x="23" y="0"/>
                  </a:lnTo>
                  <a:lnTo>
                    <a:pt x="18" y="1"/>
                  </a:lnTo>
                  <a:lnTo>
                    <a:pt x="14" y="2"/>
                  </a:lnTo>
                  <a:lnTo>
                    <a:pt x="9" y="5"/>
                  </a:lnTo>
                  <a:lnTo>
                    <a:pt x="6" y="9"/>
                  </a:lnTo>
                  <a:lnTo>
                    <a:pt x="4" y="13"/>
                  </a:lnTo>
                  <a:lnTo>
                    <a:pt x="1" y="18"/>
                  </a:lnTo>
                  <a:lnTo>
                    <a:pt x="0" y="23"/>
                  </a:lnTo>
                  <a:lnTo>
                    <a:pt x="0" y="28"/>
                  </a:lnTo>
                  <a:lnTo>
                    <a:pt x="45"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62" name="Freeform 240"/>
            <p:cNvSpPr>
              <a:spLocks noEditPoints="1"/>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w 79"/>
                <a:gd name="T61" fmla="*/ 0 h 142"/>
                <a:gd name="T62" fmla="*/ 0 w 79"/>
                <a:gd name="T63" fmla="*/ 0 h 142"/>
                <a:gd name="T64" fmla="*/ 0 w 79"/>
                <a:gd name="T65" fmla="*/ 0 h 142"/>
                <a:gd name="T66" fmla="*/ 0 w 79"/>
                <a:gd name="T67" fmla="*/ 0 h 142"/>
                <a:gd name="T68" fmla="*/ 0 w 79"/>
                <a:gd name="T69" fmla="*/ 0 h 142"/>
                <a:gd name="T70" fmla="*/ 0 w 79"/>
                <a:gd name="T71" fmla="*/ 0 h 142"/>
                <a:gd name="T72" fmla="*/ 0 w 79"/>
                <a:gd name="T73" fmla="*/ 0 h 142"/>
                <a:gd name="T74" fmla="*/ 0 w 79"/>
                <a:gd name="T75" fmla="*/ 0 h 142"/>
                <a:gd name="T76" fmla="*/ 0 w 79"/>
                <a:gd name="T77" fmla="*/ 0 h 142"/>
                <a:gd name="T78" fmla="*/ 0 w 79"/>
                <a:gd name="T79" fmla="*/ 0 h 142"/>
                <a:gd name="T80" fmla="*/ 0 w 79"/>
                <a:gd name="T81" fmla="*/ 0 h 142"/>
                <a:gd name="T82" fmla="*/ 0 w 79"/>
                <a:gd name="T83" fmla="*/ 0 h 142"/>
                <a:gd name="T84" fmla="*/ 0 w 79"/>
                <a:gd name="T85" fmla="*/ 0 h 142"/>
                <a:gd name="T86" fmla="*/ 0 w 79"/>
                <a:gd name="T87" fmla="*/ 0 h 142"/>
                <a:gd name="T88" fmla="*/ 0 w 79"/>
                <a:gd name="T89" fmla="*/ 0 h 142"/>
                <a:gd name="T90" fmla="*/ 0 w 79"/>
                <a:gd name="T91" fmla="*/ 0 h 142"/>
                <a:gd name="T92" fmla="*/ 0 w 79"/>
                <a:gd name="T93" fmla="*/ 0 h 142"/>
                <a:gd name="T94" fmla="*/ 0 w 79"/>
                <a:gd name="T95" fmla="*/ 0 h 142"/>
                <a:gd name="T96" fmla="*/ 0 w 79"/>
                <a:gd name="T97" fmla="*/ 0 h 142"/>
                <a:gd name="T98" fmla="*/ 0 w 79"/>
                <a:gd name="T99" fmla="*/ 0 h 142"/>
                <a:gd name="T100" fmla="*/ 0 w 79"/>
                <a:gd name="T101" fmla="*/ 0 h 142"/>
                <a:gd name="T102" fmla="*/ 0 w 79"/>
                <a:gd name="T103" fmla="*/ 0 h 142"/>
                <a:gd name="T104" fmla="*/ 0 w 79"/>
                <a:gd name="T105" fmla="*/ 0 h 142"/>
                <a:gd name="T106" fmla="*/ 0 w 79"/>
                <a:gd name="T107" fmla="*/ 0 h 142"/>
                <a:gd name="T108" fmla="*/ 0 w 79"/>
                <a:gd name="T109" fmla="*/ 0 h 142"/>
                <a:gd name="T110" fmla="*/ 0 w 79"/>
                <a:gd name="T111" fmla="*/ 0 h 1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close/>
                  <a:moveTo>
                    <a:pt x="64" y="127"/>
                  </a:moveTo>
                  <a:lnTo>
                    <a:pt x="64" y="59"/>
                  </a:lnTo>
                  <a:lnTo>
                    <a:pt x="58" y="57"/>
                  </a:lnTo>
                  <a:lnTo>
                    <a:pt x="49" y="57"/>
                  </a:lnTo>
                  <a:lnTo>
                    <a:pt x="42" y="57"/>
                  </a:lnTo>
                  <a:lnTo>
                    <a:pt x="36" y="59"/>
                  </a:lnTo>
                  <a:lnTo>
                    <a:pt x="31" y="62"/>
                  </a:lnTo>
                  <a:lnTo>
                    <a:pt x="26" y="66"/>
                  </a:lnTo>
                  <a:lnTo>
                    <a:pt x="22" y="71"/>
                  </a:lnTo>
                  <a:lnTo>
                    <a:pt x="18" y="78"/>
                  </a:lnTo>
                  <a:lnTo>
                    <a:pt x="17" y="85"/>
                  </a:lnTo>
                  <a:lnTo>
                    <a:pt x="15" y="94"/>
                  </a:lnTo>
                  <a:lnTo>
                    <a:pt x="17" y="102"/>
                  </a:lnTo>
                  <a:lnTo>
                    <a:pt x="18" y="109"/>
                  </a:lnTo>
                  <a:lnTo>
                    <a:pt x="20" y="115"/>
                  </a:lnTo>
                  <a:lnTo>
                    <a:pt x="24" y="120"/>
                  </a:lnTo>
                  <a:lnTo>
                    <a:pt x="29" y="124"/>
                  </a:lnTo>
                  <a:lnTo>
                    <a:pt x="35" y="127"/>
                  </a:lnTo>
                  <a:lnTo>
                    <a:pt x="42" y="129"/>
                  </a:lnTo>
                  <a:lnTo>
                    <a:pt x="50" y="129"/>
                  </a:lnTo>
                  <a:lnTo>
                    <a:pt x="58" y="129"/>
                  </a:lnTo>
                  <a:lnTo>
                    <a:pt x="64" y="12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63" name="Freeform 241"/>
            <p:cNvSpPr/>
            <p:nvPr userDrawn="1"/>
          </p:nvSpPr>
          <p:spPr bwMode="auto">
            <a:xfrm>
              <a:off x="1149" y="374"/>
              <a:ext cx="27" cy="48"/>
            </a:xfrm>
            <a:custGeom>
              <a:avLst/>
              <a:gdLst>
                <a:gd name="T0" fmla="*/ 0 w 79"/>
                <a:gd name="T1" fmla="*/ 0 h 142"/>
                <a:gd name="T2" fmla="*/ 0 w 79"/>
                <a:gd name="T3" fmla="*/ 0 h 142"/>
                <a:gd name="T4" fmla="*/ 0 w 79"/>
                <a:gd name="T5" fmla="*/ 0 h 142"/>
                <a:gd name="T6" fmla="*/ 0 w 79"/>
                <a:gd name="T7" fmla="*/ 0 h 142"/>
                <a:gd name="T8" fmla="*/ 0 w 79"/>
                <a:gd name="T9" fmla="*/ 0 h 142"/>
                <a:gd name="T10" fmla="*/ 0 w 79"/>
                <a:gd name="T11" fmla="*/ 0 h 142"/>
                <a:gd name="T12" fmla="*/ 0 w 79"/>
                <a:gd name="T13" fmla="*/ 0 h 142"/>
                <a:gd name="T14" fmla="*/ 0 w 79"/>
                <a:gd name="T15" fmla="*/ 0 h 142"/>
                <a:gd name="T16" fmla="*/ 0 w 79"/>
                <a:gd name="T17" fmla="*/ 0 h 142"/>
                <a:gd name="T18" fmla="*/ 0 w 79"/>
                <a:gd name="T19" fmla="*/ 0 h 142"/>
                <a:gd name="T20" fmla="*/ 0 w 79"/>
                <a:gd name="T21" fmla="*/ 0 h 142"/>
                <a:gd name="T22" fmla="*/ 0 w 79"/>
                <a:gd name="T23" fmla="*/ 0 h 142"/>
                <a:gd name="T24" fmla="*/ 0 w 79"/>
                <a:gd name="T25" fmla="*/ 0 h 142"/>
                <a:gd name="T26" fmla="*/ 0 w 79"/>
                <a:gd name="T27" fmla="*/ 0 h 142"/>
                <a:gd name="T28" fmla="*/ 0 w 79"/>
                <a:gd name="T29" fmla="*/ 0 h 142"/>
                <a:gd name="T30" fmla="*/ 0 w 79"/>
                <a:gd name="T31" fmla="*/ 0 h 142"/>
                <a:gd name="T32" fmla="*/ 0 w 79"/>
                <a:gd name="T33" fmla="*/ 0 h 142"/>
                <a:gd name="T34" fmla="*/ 0 w 79"/>
                <a:gd name="T35" fmla="*/ 0 h 142"/>
                <a:gd name="T36" fmla="*/ 0 w 79"/>
                <a:gd name="T37" fmla="*/ 0 h 142"/>
                <a:gd name="T38" fmla="*/ 0 w 79"/>
                <a:gd name="T39" fmla="*/ 0 h 142"/>
                <a:gd name="T40" fmla="*/ 0 w 79"/>
                <a:gd name="T41" fmla="*/ 0 h 142"/>
                <a:gd name="T42" fmla="*/ 0 w 79"/>
                <a:gd name="T43" fmla="*/ 0 h 142"/>
                <a:gd name="T44" fmla="*/ 0 w 79"/>
                <a:gd name="T45" fmla="*/ 0 h 142"/>
                <a:gd name="T46" fmla="*/ 0 w 79"/>
                <a:gd name="T47" fmla="*/ 0 h 142"/>
                <a:gd name="T48" fmla="*/ 0 w 79"/>
                <a:gd name="T49" fmla="*/ 0 h 142"/>
                <a:gd name="T50" fmla="*/ 0 w 79"/>
                <a:gd name="T51" fmla="*/ 0 h 142"/>
                <a:gd name="T52" fmla="*/ 0 w 79"/>
                <a:gd name="T53" fmla="*/ 0 h 142"/>
                <a:gd name="T54" fmla="*/ 0 w 79"/>
                <a:gd name="T55" fmla="*/ 0 h 142"/>
                <a:gd name="T56" fmla="*/ 0 w 79"/>
                <a:gd name="T57" fmla="*/ 0 h 142"/>
                <a:gd name="T58" fmla="*/ 0 w 79"/>
                <a:gd name="T59" fmla="*/ 0 h 1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9" h="142">
                  <a:moveTo>
                    <a:pt x="0" y="94"/>
                  </a:moveTo>
                  <a:lnTo>
                    <a:pt x="0" y="94"/>
                  </a:lnTo>
                  <a:lnTo>
                    <a:pt x="1" y="84"/>
                  </a:lnTo>
                  <a:lnTo>
                    <a:pt x="4" y="74"/>
                  </a:lnTo>
                  <a:lnTo>
                    <a:pt x="9" y="65"/>
                  </a:lnTo>
                  <a:lnTo>
                    <a:pt x="14" y="58"/>
                  </a:lnTo>
                  <a:lnTo>
                    <a:pt x="22" y="52"/>
                  </a:lnTo>
                  <a:lnTo>
                    <a:pt x="29" y="48"/>
                  </a:lnTo>
                  <a:lnTo>
                    <a:pt x="39" y="45"/>
                  </a:lnTo>
                  <a:lnTo>
                    <a:pt x="49" y="44"/>
                  </a:lnTo>
                  <a:lnTo>
                    <a:pt x="57" y="44"/>
                  </a:lnTo>
                  <a:lnTo>
                    <a:pt x="64" y="47"/>
                  </a:lnTo>
                  <a:lnTo>
                    <a:pt x="64" y="0"/>
                  </a:lnTo>
                  <a:lnTo>
                    <a:pt x="79" y="0"/>
                  </a:lnTo>
                  <a:lnTo>
                    <a:pt x="79" y="136"/>
                  </a:lnTo>
                  <a:lnTo>
                    <a:pt x="74" y="139"/>
                  </a:lnTo>
                  <a:lnTo>
                    <a:pt x="66" y="140"/>
                  </a:lnTo>
                  <a:lnTo>
                    <a:pt x="58" y="141"/>
                  </a:lnTo>
                  <a:lnTo>
                    <a:pt x="49" y="142"/>
                  </a:lnTo>
                  <a:lnTo>
                    <a:pt x="40" y="141"/>
                  </a:lnTo>
                  <a:lnTo>
                    <a:pt x="29" y="139"/>
                  </a:lnTo>
                  <a:lnTo>
                    <a:pt x="22" y="135"/>
                  </a:lnTo>
                  <a:lnTo>
                    <a:pt x="15" y="129"/>
                  </a:lnTo>
                  <a:lnTo>
                    <a:pt x="9" y="123"/>
                  </a:lnTo>
                  <a:lnTo>
                    <a:pt x="4" y="115"/>
                  </a:lnTo>
                  <a:lnTo>
                    <a:pt x="1" y="105"/>
                  </a:lnTo>
                  <a:lnTo>
                    <a:pt x="0"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64" name="Freeform 242"/>
            <p:cNvSpPr/>
            <p:nvPr userDrawn="1"/>
          </p:nvSpPr>
          <p:spPr bwMode="auto">
            <a:xfrm>
              <a:off x="1154" y="393"/>
              <a:ext cx="17" cy="24"/>
            </a:xfrm>
            <a:custGeom>
              <a:avLst/>
              <a:gdLst>
                <a:gd name="T0" fmla="*/ 0 w 49"/>
                <a:gd name="T1" fmla="*/ 0 h 72"/>
                <a:gd name="T2" fmla="*/ 0 w 49"/>
                <a:gd name="T3" fmla="*/ 0 h 72"/>
                <a:gd name="T4" fmla="*/ 0 w 49"/>
                <a:gd name="T5" fmla="*/ 0 h 72"/>
                <a:gd name="T6" fmla="*/ 0 w 49"/>
                <a:gd name="T7" fmla="*/ 0 h 72"/>
                <a:gd name="T8" fmla="*/ 0 w 49"/>
                <a:gd name="T9" fmla="*/ 0 h 72"/>
                <a:gd name="T10" fmla="*/ 0 w 49"/>
                <a:gd name="T11" fmla="*/ 0 h 72"/>
                <a:gd name="T12" fmla="*/ 0 w 49"/>
                <a:gd name="T13" fmla="*/ 0 h 72"/>
                <a:gd name="T14" fmla="*/ 0 w 49"/>
                <a:gd name="T15" fmla="*/ 0 h 72"/>
                <a:gd name="T16" fmla="*/ 0 w 49"/>
                <a:gd name="T17" fmla="*/ 0 h 72"/>
                <a:gd name="T18" fmla="*/ 0 w 49"/>
                <a:gd name="T19" fmla="*/ 0 h 72"/>
                <a:gd name="T20" fmla="*/ 0 w 49"/>
                <a:gd name="T21" fmla="*/ 0 h 72"/>
                <a:gd name="T22" fmla="*/ 0 w 49"/>
                <a:gd name="T23" fmla="*/ 0 h 72"/>
                <a:gd name="T24" fmla="*/ 0 w 49"/>
                <a:gd name="T25" fmla="*/ 0 h 72"/>
                <a:gd name="T26" fmla="*/ 0 w 49"/>
                <a:gd name="T27" fmla="*/ 0 h 72"/>
                <a:gd name="T28" fmla="*/ 0 w 49"/>
                <a:gd name="T29" fmla="*/ 0 h 72"/>
                <a:gd name="T30" fmla="*/ 0 w 49"/>
                <a:gd name="T31" fmla="*/ 0 h 72"/>
                <a:gd name="T32" fmla="*/ 0 w 49"/>
                <a:gd name="T33" fmla="*/ 0 h 72"/>
                <a:gd name="T34" fmla="*/ 0 w 49"/>
                <a:gd name="T35" fmla="*/ 0 h 72"/>
                <a:gd name="T36" fmla="*/ 0 w 49"/>
                <a:gd name="T37" fmla="*/ 0 h 72"/>
                <a:gd name="T38" fmla="*/ 0 w 49"/>
                <a:gd name="T39" fmla="*/ 0 h 72"/>
                <a:gd name="T40" fmla="*/ 0 w 49"/>
                <a:gd name="T41" fmla="*/ 0 h 72"/>
                <a:gd name="T42" fmla="*/ 0 w 49"/>
                <a:gd name="T43" fmla="*/ 0 h 72"/>
                <a:gd name="T44" fmla="*/ 0 w 49"/>
                <a:gd name="T45" fmla="*/ 0 h 72"/>
                <a:gd name="T46" fmla="*/ 0 w 49"/>
                <a:gd name="T47" fmla="*/ 0 h 72"/>
                <a:gd name="T48" fmla="*/ 0 w 49"/>
                <a:gd name="T49" fmla="*/ 0 h 72"/>
                <a:gd name="T50" fmla="*/ 0 w 49"/>
                <a:gd name="T51" fmla="*/ 0 h 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 h="72">
                  <a:moveTo>
                    <a:pt x="49" y="70"/>
                  </a:moveTo>
                  <a:lnTo>
                    <a:pt x="49" y="2"/>
                  </a:lnTo>
                  <a:lnTo>
                    <a:pt x="43" y="0"/>
                  </a:lnTo>
                  <a:lnTo>
                    <a:pt x="34" y="0"/>
                  </a:lnTo>
                  <a:lnTo>
                    <a:pt x="27" y="0"/>
                  </a:lnTo>
                  <a:lnTo>
                    <a:pt x="21" y="2"/>
                  </a:lnTo>
                  <a:lnTo>
                    <a:pt x="16" y="5"/>
                  </a:lnTo>
                  <a:lnTo>
                    <a:pt x="11" y="9"/>
                  </a:lnTo>
                  <a:lnTo>
                    <a:pt x="7" y="14"/>
                  </a:lnTo>
                  <a:lnTo>
                    <a:pt x="3" y="21"/>
                  </a:lnTo>
                  <a:lnTo>
                    <a:pt x="2" y="28"/>
                  </a:lnTo>
                  <a:lnTo>
                    <a:pt x="0" y="37"/>
                  </a:lnTo>
                  <a:lnTo>
                    <a:pt x="2" y="45"/>
                  </a:lnTo>
                  <a:lnTo>
                    <a:pt x="3" y="52"/>
                  </a:lnTo>
                  <a:lnTo>
                    <a:pt x="5" y="58"/>
                  </a:lnTo>
                  <a:lnTo>
                    <a:pt x="9" y="63"/>
                  </a:lnTo>
                  <a:lnTo>
                    <a:pt x="14" y="67"/>
                  </a:lnTo>
                  <a:lnTo>
                    <a:pt x="20" y="70"/>
                  </a:lnTo>
                  <a:lnTo>
                    <a:pt x="27" y="72"/>
                  </a:lnTo>
                  <a:lnTo>
                    <a:pt x="35" y="72"/>
                  </a:lnTo>
                  <a:lnTo>
                    <a:pt x="43" y="72"/>
                  </a:lnTo>
                  <a:lnTo>
                    <a:pt x="49" y="7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65" name="Freeform 243"/>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66" name="Freeform 244"/>
            <p:cNvSpPr/>
            <p:nvPr userDrawn="1"/>
          </p:nvSpPr>
          <p:spPr bwMode="auto">
            <a:xfrm>
              <a:off x="1185" y="390"/>
              <a:ext cx="25" cy="32"/>
            </a:xfrm>
            <a:custGeom>
              <a:avLst/>
              <a:gdLst>
                <a:gd name="T0" fmla="*/ 0 w 75"/>
                <a:gd name="T1" fmla="*/ 0 h 95"/>
                <a:gd name="T2" fmla="*/ 0 w 75"/>
                <a:gd name="T3" fmla="*/ 0 h 95"/>
                <a:gd name="T4" fmla="*/ 0 w 75"/>
                <a:gd name="T5" fmla="*/ 0 h 95"/>
                <a:gd name="T6" fmla="*/ 0 w 75"/>
                <a:gd name="T7" fmla="*/ 0 h 95"/>
                <a:gd name="T8" fmla="*/ 0 w 75"/>
                <a:gd name="T9" fmla="*/ 0 h 95"/>
                <a:gd name="T10" fmla="*/ 0 w 75"/>
                <a:gd name="T11" fmla="*/ 0 h 95"/>
                <a:gd name="T12" fmla="*/ 0 w 75"/>
                <a:gd name="T13" fmla="*/ 0 h 95"/>
                <a:gd name="T14" fmla="*/ 0 w 75"/>
                <a:gd name="T15" fmla="*/ 0 h 95"/>
                <a:gd name="T16" fmla="*/ 0 w 75"/>
                <a:gd name="T17" fmla="*/ 0 h 95"/>
                <a:gd name="T18" fmla="*/ 0 w 75"/>
                <a:gd name="T19" fmla="*/ 0 h 95"/>
                <a:gd name="T20" fmla="*/ 0 w 75"/>
                <a:gd name="T21" fmla="*/ 0 h 95"/>
                <a:gd name="T22" fmla="*/ 0 w 75"/>
                <a:gd name="T23" fmla="*/ 0 h 95"/>
                <a:gd name="T24" fmla="*/ 0 w 75"/>
                <a:gd name="T25" fmla="*/ 0 h 95"/>
                <a:gd name="T26" fmla="*/ 0 w 75"/>
                <a:gd name="T27" fmla="*/ 0 h 95"/>
                <a:gd name="T28" fmla="*/ 0 w 75"/>
                <a:gd name="T29" fmla="*/ 0 h 95"/>
                <a:gd name="T30" fmla="*/ 0 w 75"/>
                <a:gd name="T31" fmla="*/ 0 h 95"/>
                <a:gd name="T32" fmla="*/ 0 w 75"/>
                <a:gd name="T33" fmla="*/ 0 h 95"/>
                <a:gd name="T34" fmla="*/ 0 w 75"/>
                <a:gd name="T35" fmla="*/ 0 h 95"/>
                <a:gd name="T36" fmla="*/ 0 w 75"/>
                <a:gd name="T37" fmla="*/ 0 h 95"/>
                <a:gd name="T38" fmla="*/ 0 w 75"/>
                <a:gd name="T39" fmla="*/ 0 h 95"/>
                <a:gd name="T40" fmla="*/ 0 w 75"/>
                <a:gd name="T41" fmla="*/ 0 h 95"/>
                <a:gd name="T42" fmla="*/ 0 w 75"/>
                <a:gd name="T43" fmla="*/ 0 h 95"/>
                <a:gd name="T44" fmla="*/ 0 w 75"/>
                <a:gd name="T45" fmla="*/ 0 h 95"/>
                <a:gd name="T46" fmla="*/ 0 w 75"/>
                <a:gd name="T47" fmla="*/ 0 h 95"/>
                <a:gd name="T48" fmla="*/ 0 w 75"/>
                <a:gd name="T49" fmla="*/ 0 h 95"/>
                <a:gd name="T50" fmla="*/ 0 w 75"/>
                <a:gd name="T51" fmla="*/ 0 h 95"/>
                <a:gd name="T52" fmla="*/ 0 w 75"/>
                <a:gd name="T53" fmla="*/ 0 h 95"/>
                <a:gd name="T54" fmla="*/ 0 w 75"/>
                <a:gd name="T55" fmla="*/ 0 h 95"/>
                <a:gd name="T56" fmla="*/ 0 w 75"/>
                <a:gd name="T57" fmla="*/ 0 h 95"/>
                <a:gd name="T58" fmla="*/ 0 w 75"/>
                <a:gd name="T59" fmla="*/ 0 h 95"/>
                <a:gd name="T60" fmla="*/ 0 w 75"/>
                <a:gd name="T61" fmla="*/ 0 h 95"/>
                <a:gd name="T62" fmla="*/ 0 w 75"/>
                <a:gd name="T63" fmla="*/ 0 h 95"/>
                <a:gd name="T64" fmla="*/ 0 w 75"/>
                <a:gd name="T65" fmla="*/ 0 h 95"/>
                <a:gd name="T66" fmla="*/ 0 w 75"/>
                <a:gd name="T67" fmla="*/ 0 h 95"/>
                <a:gd name="T68" fmla="*/ 0 w 75"/>
                <a:gd name="T69" fmla="*/ 0 h 95"/>
                <a:gd name="T70" fmla="*/ 0 w 75"/>
                <a:gd name="T71" fmla="*/ 0 h 95"/>
                <a:gd name="T72" fmla="*/ 0 w 75"/>
                <a:gd name="T73" fmla="*/ 0 h 95"/>
                <a:gd name="T74" fmla="*/ 0 w 75"/>
                <a:gd name="T75" fmla="*/ 0 h 95"/>
                <a:gd name="T76" fmla="*/ 0 w 75"/>
                <a:gd name="T77" fmla="*/ 0 h 95"/>
                <a:gd name="T78" fmla="*/ 0 w 75"/>
                <a:gd name="T79" fmla="*/ 0 h 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5" h="95">
                  <a:moveTo>
                    <a:pt x="3" y="77"/>
                  </a:moveTo>
                  <a:lnTo>
                    <a:pt x="3" y="77"/>
                  </a:lnTo>
                  <a:lnTo>
                    <a:pt x="2" y="69"/>
                  </a:lnTo>
                  <a:lnTo>
                    <a:pt x="0" y="60"/>
                  </a:lnTo>
                  <a:lnTo>
                    <a:pt x="0" y="0"/>
                  </a:lnTo>
                  <a:lnTo>
                    <a:pt x="15" y="0"/>
                  </a:lnTo>
                  <a:lnTo>
                    <a:pt x="15" y="57"/>
                  </a:lnTo>
                  <a:lnTo>
                    <a:pt x="16" y="66"/>
                  </a:lnTo>
                  <a:lnTo>
                    <a:pt x="17" y="72"/>
                  </a:lnTo>
                  <a:lnTo>
                    <a:pt x="20" y="76"/>
                  </a:lnTo>
                  <a:lnTo>
                    <a:pt x="22" y="80"/>
                  </a:lnTo>
                  <a:lnTo>
                    <a:pt x="27" y="81"/>
                  </a:lnTo>
                  <a:lnTo>
                    <a:pt x="33" y="82"/>
                  </a:lnTo>
                  <a:lnTo>
                    <a:pt x="40" y="81"/>
                  </a:lnTo>
                  <a:lnTo>
                    <a:pt x="47" y="79"/>
                  </a:lnTo>
                  <a:lnTo>
                    <a:pt x="53" y="73"/>
                  </a:lnTo>
                  <a:lnTo>
                    <a:pt x="59" y="69"/>
                  </a:lnTo>
                  <a:lnTo>
                    <a:pt x="59" y="0"/>
                  </a:lnTo>
                  <a:lnTo>
                    <a:pt x="73" y="0"/>
                  </a:lnTo>
                  <a:lnTo>
                    <a:pt x="73" y="62"/>
                  </a:lnTo>
                  <a:lnTo>
                    <a:pt x="73" y="82"/>
                  </a:lnTo>
                  <a:lnTo>
                    <a:pt x="75" y="93"/>
                  </a:lnTo>
                  <a:lnTo>
                    <a:pt x="62" y="93"/>
                  </a:lnTo>
                  <a:lnTo>
                    <a:pt x="59" y="82"/>
                  </a:lnTo>
                  <a:lnTo>
                    <a:pt x="52" y="88"/>
                  </a:lnTo>
                  <a:lnTo>
                    <a:pt x="46" y="92"/>
                  </a:lnTo>
                  <a:lnTo>
                    <a:pt x="37" y="94"/>
                  </a:lnTo>
                  <a:lnTo>
                    <a:pt x="27" y="95"/>
                  </a:lnTo>
                  <a:lnTo>
                    <a:pt x="21" y="94"/>
                  </a:lnTo>
                  <a:lnTo>
                    <a:pt x="13" y="92"/>
                  </a:lnTo>
                  <a:lnTo>
                    <a:pt x="11" y="89"/>
                  </a:lnTo>
                  <a:lnTo>
                    <a:pt x="8" y="86"/>
                  </a:lnTo>
                  <a:lnTo>
                    <a:pt x="5" y="82"/>
                  </a:lnTo>
                  <a:lnTo>
                    <a:pt x="3" y="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67" name="Freeform 245"/>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68" name="Freeform 246"/>
            <p:cNvSpPr/>
            <p:nvPr userDrawn="1"/>
          </p:nvSpPr>
          <p:spPr bwMode="auto">
            <a:xfrm>
              <a:off x="1217" y="389"/>
              <a:ext cx="25" cy="33"/>
            </a:xfrm>
            <a:custGeom>
              <a:avLst/>
              <a:gdLst>
                <a:gd name="T0" fmla="*/ 0 w 73"/>
                <a:gd name="T1" fmla="*/ 0 h 98"/>
                <a:gd name="T2" fmla="*/ 0 w 73"/>
                <a:gd name="T3" fmla="*/ 0 h 98"/>
                <a:gd name="T4" fmla="*/ 0 w 73"/>
                <a:gd name="T5" fmla="*/ 0 h 98"/>
                <a:gd name="T6" fmla="*/ 0 w 73"/>
                <a:gd name="T7" fmla="*/ 0 h 98"/>
                <a:gd name="T8" fmla="*/ 0 w 73"/>
                <a:gd name="T9" fmla="*/ 0 h 98"/>
                <a:gd name="T10" fmla="*/ 0 w 73"/>
                <a:gd name="T11" fmla="*/ 0 h 98"/>
                <a:gd name="T12" fmla="*/ 0 w 73"/>
                <a:gd name="T13" fmla="*/ 0 h 98"/>
                <a:gd name="T14" fmla="*/ 0 w 73"/>
                <a:gd name="T15" fmla="*/ 0 h 98"/>
                <a:gd name="T16" fmla="*/ 0 w 73"/>
                <a:gd name="T17" fmla="*/ 0 h 98"/>
                <a:gd name="T18" fmla="*/ 0 w 73"/>
                <a:gd name="T19" fmla="*/ 0 h 98"/>
                <a:gd name="T20" fmla="*/ 0 w 73"/>
                <a:gd name="T21" fmla="*/ 0 h 98"/>
                <a:gd name="T22" fmla="*/ 0 w 73"/>
                <a:gd name="T23" fmla="*/ 0 h 98"/>
                <a:gd name="T24" fmla="*/ 0 w 73"/>
                <a:gd name="T25" fmla="*/ 0 h 98"/>
                <a:gd name="T26" fmla="*/ 0 w 73"/>
                <a:gd name="T27" fmla="*/ 0 h 98"/>
                <a:gd name="T28" fmla="*/ 0 w 73"/>
                <a:gd name="T29" fmla="*/ 0 h 98"/>
                <a:gd name="T30" fmla="*/ 0 w 73"/>
                <a:gd name="T31" fmla="*/ 0 h 98"/>
                <a:gd name="T32" fmla="*/ 0 w 73"/>
                <a:gd name="T33" fmla="*/ 0 h 98"/>
                <a:gd name="T34" fmla="*/ 0 w 73"/>
                <a:gd name="T35" fmla="*/ 0 h 98"/>
                <a:gd name="T36" fmla="*/ 0 w 73"/>
                <a:gd name="T37" fmla="*/ 0 h 98"/>
                <a:gd name="T38" fmla="*/ 0 w 73"/>
                <a:gd name="T39" fmla="*/ 0 h 98"/>
                <a:gd name="T40" fmla="*/ 0 w 73"/>
                <a:gd name="T41" fmla="*/ 0 h 98"/>
                <a:gd name="T42" fmla="*/ 0 w 73"/>
                <a:gd name="T43" fmla="*/ 0 h 98"/>
                <a:gd name="T44" fmla="*/ 0 w 73"/>
                <a:gd name="T45" fmla="*/ 0 h 98"/>
                <a:gd name="T46" fmla="*/ 0 w 73"/>
                <a:gd name="T47" fmla="*/ 0 h 98"/>
                <a:gd name="T48" fmla="*/ 0 w 73"/>
                <a:gd name="T49" fmla="*/ 0 h 98"/>
                <a:gd name="T50" fmla="*/ 0 w 73"/>
                <a:gd name="T51" fmla="*/ 0 h 98"/>
                <a:gd name="T52" fmla="*/ 0 w 73"/>
                <a:gd name="T53" fmla="*/ 0 h 98"/>
                <a:gd name="T54" fmla="*/ 0 w 73"/>
                <a:gd name="T55" fmla="*/ 0 h 98"/>
                <a:gd name="T56" fmla="*/ 0 w 73"/>
                <a:gd name="T57" fmla="*/ 0 h 98"/>
                <a:gd name="T58" fmla="*/ 0 w 73"/>
                <a:gd name="T59" fmla="*/ 0 h 98"/>
                <a:gd name="T60" fmla="*/ 0 w 73"/>
                <a:gd name="T61" fmla="*/ 0 h 98"/>
                <a:gd name="T62" fmla="*/ 0 w 73"/>
                <a:gd name="T63" fmla="*/ 0 h 98"/>
                <a:gd name="T64" fmla="*/ 0 w 73"/>
                <a:gd name="T65" fmla="*/ 0 h 98"/>
                <a:gd name="T66" fmla="*/ 0 w 73"/>
                <a:gd name="T67" fmla="*/ 0 h 98"/>
                <a:gd name="T68" fmla="*/ 0 w 73"/>
                <a:gd name="T69" fmla="*/ 0 h 98"/>
                <a:gd name="T70" fmla="*/ 0 w 73"/>
                <a:gd name="T71" fmla="*/ 0 h 98"/>
                <a:gd name="T72" fmla="*/ 0 w 73"/>
                <a:gd name="T73" fmla="*/ 0 h 98"/>
                <a:gd name="T74" fmla="*/ 0 w 73"/>
                <a:gd name="T75" fmla="*/ 0 h 98"/>
                <a:gd name="T76" fmla="*/ 0 w 73"/>
                <a:gd name="T77" fmla="*/ 0 h 98"/>
                <a:gd name="T78" fmla="*/ 0 w 73"/>
                <a:gd name="T79" fmla="*/ 0 h 98"/>
                <a:gd name="T80" fmla="*/ 0 w 73"/>
                <a:gd name="T81" fmla="*/ 0 h 98"/>
                <a:gd name="T82" fmla="*/ 0 w 73"/>
                <a:gd name="T83" fmla="*/ 0 h 98"/>
                <a:gd name="T84" fmla="*/ 0 w 73"/>
                <a:gd name="T85" fmla="*/ 0 h 98"/>
                <a:gd name="T86" fmla="*/ 0 w 73"/>
                <a:gd name="T87" fmla="*/ 0 h 98"/>
                <a:gd name="T88" fmla="*/ 0 w 73"/>
                <a:gd name="T89" fmla="*/ 0 h 98"/>
                <a:gd name="T90" fmla="*/ 0 w 73"/>
                <a:gd name="T91" fmla="*/ 0 h 98"/>
                <a:gd name="T92" fmla="*/ 0 w 73"/>
                <a:gd name="T93" fmla="*/ 0 h 98"/>
                <a:gd name="T94" fmla="*/ 0 w 73"/>
                <a:gd name="T95" fmla="*/ 0 h 98"/>
                <a:gd name="T96" fmla="*/ 0 w 73"/>
                <a:gd name="T97" fmla="*/ 0 h 98"/>
                <a:gd name="T98" fmla="*/ 0 w 73"/>
                <a:gd name="T99" fmla="*/ 0 h 98"/>
                <a:gd name="T100" fmla="*/ 0 w 73"/>
                <a:gd name="T101" fmla="*/ 0 h 98"/>
                <a:gd name="T102" fmla="*/ 0 w 73"/>
                <a:gd name="T103" fmla="*/ 0 h 98"/>
                <a:gd name="T104" fmla="*/ 0 w 73"/>
                <a:gd name="T105" fmla="*/ 0 h 98"/>
                <a:gd name="T106" fmla="*/ 0 w 73"/>
                <a:gd name="T107" fmla="*/ 0 h 98"/>
                <a:gd name="T108" fmla="*/ 0 w 73"/>
                <a:gd name="T109" fmla="*/ 0 h 98"/>
                <a:gd name="T110" fmla="*/ 0 w 73"/>
                <a:gd name="T111" fmla="*/ 0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3" h="98">
                  <a:moveTo>
                    <a:pt x="0" y="50"/>
                  </a:moveTo>
                  <a:lnTo>
                    <a:pt x="0" y="50"/>
                  </a:lnTo>
                  <a:lnTo>
                    <a:pt x="2" y="40"/>
                  </a:lnTo>
                  <a:lnTo>
                    <a:pt x="3" y="31"/>
                  </a:lnTo>
                  <a:lnTo>
                    <a:pt x="7" y="22"/>
                  </a:lnTo>
                  <a:lnTo>
                    <a:pt x="13" y="15"/>
                  </a:lnTo>
                  <a:lnTo>
                    <a:pt x="20" y="9"/>
                  </a:lnTo>
                  <a:lnTo>
                    <a:pt x="28" y="4"/>
                  </a:lnTo>
                  <a:lnTo>
                    <a:pt x="37" y="1"/>
                  </a:lnTo>
                  <a:lnTo>
                    <a:pt x="47" y="0"/>
                  </a:lnTo>
                  <a:lnTo>
                    <a:pt x="54" y="0"/>
                  </a:lnTo>
                  <a:lnTo>
                    <a:pt x="60" y="1"/>
                  </a:lnTo>
                  <a:lnTo>
                    <a:pt x="70" y="6"/>
                  </a:lnTo>
                  <a:lnTo>
                    <a:pt x="70" y="18"/>
                  </a:lnTo>
                  <a:lnTo>
                    <a:pt x="60" y="14"/>
                  </a:lnTo>
                  <a:lnTo>
                    <a:pt x="54" y="13"/>
                  </a:lnTo>
                  <a:lnTo>
                    <a:pt x="47" y="13"/>
                  </a:lnTo>
                  <a:lnTo>
                    <a:pt x="41" y="13"/>
                  </a:lnTo>
                  <a:lnTo>
                    <a:pt x="34" y="15"/>
                  </a:lnTo>
                  <a:lnTo>
                    <a:pt x="29" y="18"/>
                  </a:lnTo>
                  <a:lnTo>
                    <a:pt x="24" y="23"/>
                  </a:lnTo>
                  <a:lnTo>
                    <a:pt x="20" y="28"/>
                  </a:lnTo>
                  <a:lnTo>
                    <a:pt x="17" y="35"/>
                  </a:lnTo>
                  <a:lnTo>
                    <a:pt x="16" y="41"/>
                  </a:lnTo>
                  <a:lnTo>
                    <a:pt x="16" y="49"/>
                  </a:lnTo>
                  <a:lnTo>
                    <a:pt x="16" y="57"/>
                  </a:lnTo>
                  <a:lnTo>
                    <a:pt x="17" y="65"/>
                  </a:lnTo>
                  <a:lnTo>
                    <a:pt x="20" y="71"/>
                  </a:lnTo>
                  <a:lnTo>
                    <a:pt x="24" y="76"/>
                  </a:lnTo>
                  <a:lnTo>
                    <a:pt x="29" y="80"/>
                  </a:lnTo>
                  <a:lnTo>
                    <a:pt x="34" y="83"/>
                  </a:lnTo>
                  <a:lnTo>
                    <a:pt x="39" y="85"/>
                  </a:lnTo>
                  <a:lnTo>
                    <a:pt x="47" y="85"/>
                  </a:lnTo>
                  <a:lnTo>
                    <a:pt x="54" y="85"/>
                  </a:lnTo>
                  <a:lnTo>
                    <a:pt x="59" y="84"/>
                  </a:lnTo>
                  <a:lnTo>
                    <a:pt x="69" y="79"/>
                  </a:lnTo>
                  <a:lnTo>
                    <a:pt x="73" y="89"/>
                  </a:lnTo>
                  <a:lnTo>
                    <a:pt x="68" y="93"/>
                  </a:lnTo>
                  <a:lnTo>
                    <a:pt x="61" y="96"/>
                  </a:lnTo>
                  <a:lnTo>
                    <a:pt x="54" y="97"/>
                  </a:lnTo>
                  <a:lnTo>
                    <a:pt x="45" y="98"/>
                  </a:lnTo>
                  <a:lnTo>
                    <a:pt x="34" y="97"/>
                  </a:lnTo>
                  <a:lnTo>
                    <a:pt x="25" y="95"/>
                  </a:lnTo>
                  <a:lnTo>
                    <a:pt x="19" y="89"/>
                  </a:lnTo>
                  <a:lnTo>
                    <a:pt x="12" y="84"/>
                  </a:lnTo>
                  <a:lnTo>
                    <a:pt x="7" y="76"/>
                  </a:lnTo>
                  <a:lnTo>
                    <a:pt x="3" y="69"/>
                  </a:lnTo>
                  <a:lnTo>
                    <a:pt x="2" y="60"/>
                  </a:lnTo>
                  <a:lnTo>
                    <a:pt x="0" y="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69" name="Freeform 247"/>
            <p:cNvSpPr>
              <a:spLocks noEditPoints="1"/>
            </p:cNvSpPr>
            <p:nvPr userDrawn="1"/>
          </p:nvSpPr>
          <p:spPr bwMode="auto">
            <a:xfrm>
              <a:off x="1246" y="389"/>
              <a:ext cx="25" cy="33"/>
            </a:xfrm>
            <a:custGeom>
              <a:avLst/>
              <a:gdLst>
                <a:gd name="T0" fmla="*/ 0 w 74"/>
                <a:gd name="T1" fmla="*/ 0 h 98"/>
                <a:gd name="T2" fmla="*/ 0 w 74"/>
                <a:gd name="T3" fmla="*/ 0 h 98"/>
                <a:gd name="T4" fmla="*/ 0 w 74"/>
                <a:gd name="T5" fmla="*/ 0 h 98"/>
                <a:gd name="T6" fmla="*/ 0 w 74"/>
                <a:gd name="T7" fmla="*/ 0 h 98"/>
                <a:gd name="T8" fmla="*/ 0 w 74"/>
                <a:gd name="T9" fmla="*/ 0 h 98"/>
                <a:gd name="T10" fmla="*/ 0 w 74"/>
                <a:gd name="T11" fmla="*/ 0 h 98"/>
                <a:gd name="T12" fmla="*/ 0 w 74"/>
                <a:gd name="T13" fmla="*/ 0 h 98"/>
                <a:gd name="T14" fmla="*/ 0 w 74"/>
                <a:gd name="T15" fmla="*/ 0 h 98"/>
                <a:gd name="T16" fmla="*/ 0 w 74"/>
                <a:gd name="T17" fmla="*/ 0 h 98"/>
                <a:gd name="T18" fmla="*/ 0 w 74"/>
                <a:gd name="T19" fmla="*/ 0 h 98"/>
                <a:gd name="T20" fmla="*/ 0 w 74"/>
                <a:gd name="T21" fmla="*/ 0 h 98"/>
                <a:gd name="T22" fmla="*/ 0 w 74"/>
                <a:gd name="T23" fmla="*/ 0 h 98"/>
                <a:gd name="T24" fmla="*/ 0 w 74"/>
                <a:gd name="T25" fmla="*/ 0 h 98"/>
                <a:gd name="T26" fmla="*/ 0 w 74"/>
                <a:gd name="T27" fmla="*/ 0 h 98"/>
                <a:gd name="T28" fmla="*/ 0 w 74"/>
                <a:gd name="T29" fmla="*/ 0 h 98"/>
                <a:gd name="T30" fmla="*/ 0 w 74"/>
                <a:gd name="T31" fmla="*/ 0 h 98"/>
                <a:gd name="T32" fmla="*/ 0 w 74"/>
                <a:gd name="T33" fmla="*/ 0 h 98"/>
                <a:gd name="T34" fmla="*/ 0 w 74"/>
                <a:gd name="T35" fmla="*/ 0 h 98"/>
                <a:gd name="T36" fmla="*/ 0 w 74"/>
                <a:gd name="T37" fmla="*/ 0 h 98"/>
                <a:gd name="T38" fmla="*/ 0 w 74"/>
                <a:gd name="T39" fmla="*/ 0 h 98"/>
                <a:gd name="T40" fmla="*/ 0 w 74"/>
                <a:gd name="T41" fmla="*/ 0 h 98"/>
                <a:gd name="T42" fmla="*/ 0 w 74"/>
                <a:gd name="T43" fmla="*/ 0 h 98"/>
                <a:gd name="T44" fmla="*/ 0 w 74"/>
                <a:gd name="T45" fmla="*/ 0 h 98"/>
                <a:gd name="T46" fmla="*/ 0 w 74"/>
                <a:gd name="T47" fmla="*/ 0 h 98"/>
                <a:gd name="T48" fmla="*/ 0 w 74"/>
                <a:gd name="T49" fmla="*/ 0 h 98"/>
                <a:gd name="T50" fmla="*/ 0 w 74"/>
                <a:gd name="T51" fmla="*/ 0 h 98"/>
                <a:gd name="T52" fmla="*/ 0 w 74"/>
                <a:gd name="T53" fmla="*/ 0 h 98"/>
                <a:gd name="T54" fmla="*/ 0 w 74"/>
                <a:gd name="T55" fmla="*/ 0 h 98"/>
                <a:gd name="T56" fmla="*/ 0 w 74"/>
                <a:gd name="T57" fmla="*/ 0 h 98"/>
                <a:gd name="T58" fmla="*/ 0 w 74"/>
                <a:gd name="T59" fmla="*/ 0 h 98"/>
                <a:gd name="T60" fmla="*/ 0 w 74"/>
                <a:gd name="T61" fmla="*/ 0 h 98"/>
                <a:gd name="T62" fmla="*/ 0 w 74"/>
                <a:gd name="T63" fmla="*/ 0 h 98"/>
                <a:gd name="T64" fmla="*/ 0 w 74"/>
                <a:gd name="T65" fmla="*/ 0 h 98"/>
                <a:gd name="T66" fmla="*/ 0 w 74"/>
                <a:gd name="T67" fmla="*/ 0 h 98"/>
                <a:gd name="T68" fmla="*/ 0 w 74"/>
                <a:gd name="T69" fmla="*/ 0 h 98"/>
                <a:gd name="T70" fmla="*/ 0 w 74"/>
                <a:gd name="T71" fmla="*/ 0 h 98"/>
                <a:gd name="T72" fmla="*/ 0 w 74"/>
                <a:gd name="T73" fmla="*/ 0 h 98"/>
                <a:gd name="T74" fmla="*/ 0 w 74"/>
                <a:gd name="T75" fmla="*/ 0 h 98"/>
                <a:gd name="T76" fmla="*/ 0 w 74"/>
                <a:gd name="T77" fmla="*/ 0 h 98"/>
                <a:gd name="T78" fmla="*/ 0 w 74"/>
                <a:gd name="T79" fmla="*/ 0 h 9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4" h="98">
                  <a:moveTo>
                    <a:pt x="58" y="85"/>
                  </a:moveTo>
                  <a:lnTo>
                    <a:pt x="58" y="85"/>
                  </a:lnTo>
                  <a:lnTo>
                    <a:pt x="52" y="91"/>
                  </a:lnTo>
                  <a:lnTo>
                    <a:pt x="45" y="95"/>
                  </a:lnTo>
                  <a:lnTo>
                    <a:pt x="38" y="97"/>
                  </a:lnTo>
                  <a:lnTo>
                    <a:pt x="30" y="98"/>
                  </a:lnTo>
                  <a:lnTo>
                    <a:pt x="23" y="97"/>
                  </a:lnTo>
                  <a:lnTo>
                    <a:pt x="18" y="96"/>
                  </a:lnTo>
                  <a:lnTo>
                    <a:pt x="13" y="93"/>
                  </a:lnTo>
                  <a:lnTo>
                    <a:pt x="9" y="91"/>
                  </a:lnTo>
                  <a:lnTo>
                    <a:pt x="5" y="87"/>
                  </a:lnTo>
                  <a:lnTo>
                    <a:pt x="3" y="82"/>
                  </a:lnTo>
                  <a:lnTo>
                    <a:pt x="1" y="75"/>
                  </a:lnTo>
                  <a:lnTo>
                    <a:pt x="0" y="69"/>
                  </a:lnTo>
                  <a:lnTo>
                    <a:pt x="1" y="61"/>
                  </a:lnTo>
                  <a:lnTo>
                    <a:pt x="4" y="53"/>
                  </a:lnTo>
                  <a:lnTo>
                    <a:pt x="9" y="48"/>
                  </a:lnTo>
                  <a:lnTo>
                    <a:pt x="16" y="44"/>
                  </a:lnTo>
                  <a:lnTo>
                    <a:pt x="21" y="41"/>
                  </a:lnTo>
                  <a:lnTo>
                    <a:pt x="26" y="40"/>
                  </a:lnTo>
                  <a:lnTo>
                    <a:pt x="39" y="39"/>
                  </a:lnTo>
                  <a:lnTo>
                    <a:pt x="57" y="39"/>
                  </a:lnTo>
                  <a:lnTo>
                    <a:pt x="57" y="32"/>
                  </a:lnTo>
                  <a:lnTo>
                    <a:pt x="57" y="27"/>
                  </a:lnTo>
                  <a:lnTo>
                    <a:pt x="56" y="23"/>
                  </a:lnTo>
                  <a:lnTo>
                    <a:pt x="54" y="19"/>
                  </a:lnTo>
                  <a:lnTo>
                    <a:pt x="52" y="17"/>
                  </a:lnTo>
                  <a:lnTo>
                    <a:pt x="48" y="15"/>
                  </a:lnTo>
                  <a:lnTo>
                    <a:pt x="45" y="13"/>
                  </a:lnTo>
                  <a:lnTo>
                    <a:pt x="38" y="12"/>
                  </a:lnTo>
                  <a:lnTo>
                    <a:pt x="29" y="13"/>
                  </a:lnTo>
                  <a:lnTo>
                    <a:pt x="22" y="14"/>
                  </a:lnTo>
                  <a:lnTo>
                    <a:pt x="17" y="17"/>
                  </a:lnTo>
                  <a:lnTo>
                    <a:pt x="12" y="19"/>
                  </a:lnTo>
                  <a:lnTo>
                    <a:pt x="5" y="9"/>
                  </a:lnTo>
                  <a:lnTo>
                    <a:pt x="14" y="5"/>
                  </a:lnTo>
                  <a:lnTo>
                    <a:pt x="22" y="3"/>
                  </a:lnTo>
                  <a:lnTo>
                    <a:pt x="31" y="1"/>
                  </a:lnTo>
                  <a:lnTo>
                    <a:pt x="39" y="0"/>
                  </a:lnTo>
                  <a:lnTo>
                    <a:pt x="45" y="0"/>
                  </a:lnTo>
                  <a:lnTo>
                    <a:pt x="52" y="3"/>
                  </a:lnTo>
                  <a:lnTo>
                    <a:pt x="57" y="4"/>
                  </a:lnTo>
                  <a:lnTo>
                    <a:pt x="62" y="8"/>
                  </a:lnTo>
                  <a:lnTo>
                    <a:pt x="66" y="12"/>
                  </a:lnTo>
                  <a:lnTo>
                    <a:pt x="69" y="18"/>
                  </a:lnTo>
                  <a:lnTo>
                    <a:pt x="71" y="25"/>
                  </a:lnTo>
                  <a:lnTo>
                    <a:pt x="71" y="32"/>
                  </a:lnTo>
                  <a:lnTo>
                    <a:pt x="71" y="65"/>
                  </a:lnTo>
                  <a:lnTo>
                    <a:pt x="73" y="85"/>
                  </a:lnTo>
                  <a:lnTo>
                    <a:pt x="74" y="96"/>
                  </a:lnTo>
                  <a:lnTo>
                    <a:pt x="61" y="96"/>
                  </a:lnTo>
                  <a:lnTo>
                    <a:pt x="58" y="85"/>
                  </a:lnTo>
                  <a:close/>
                  <a:moveTo>
                    <a:pt x="40" y="50"/>
                  </a:moveTo>
                  <a:lnTo>
                    <a:pt x="40" y="50"/>
                  </a:lnTo>
                  <a:lnTo>
                    <a:pt x="30" y="52"/>
                  </a:lnTo>
                  <a:lnTo>
                    <a:pt x="23" y="54"/>
                  </a:lnTo>
                  <a:lnTo>
                    <a:pt x="19" y="57"/>
                  </a:lnTo>
                  <a:lnTo>
                    <a:pt x="17" y="60"/>
                  </a:lnTo>
                  <a:lnTo>
                    <a:pt x="16" y="63"/>
                  </a:lnTo>
                  <a:lnTo>
                    <a:pt x="16" y="69"/>
                  </a:lnTo>
                  <a:lnTo>
                    <a:pt x="16" y="75"/>
                  </a:lnTo>
                  <a:lnTo>
                    <a:pt x="19" y="80"/>
                  </a:lnTo>
                  <a:lnTo>
                    <a:pt x="25" y="84"/>
                  </a:lnTo>
                  <a:lnTo>
                    <a:pt x="32" y="85"/>
                  </a:lnTo>
                  <a:lnTo>
                    <a:pt x="40" y="84"/>
                  </a:lnTo>
                  <a:lnTo>
                    <a:pt x="48" y="82"/>
                  </a:lnTo>
                  <a:lnTo>
                    <a:pt x="53" y="78"/>
                  </a:lnTo>
                  <a:lnTo>
                    <a:pt x="57" y="74"/>
                  </a:lnTo>
                  <a:lnTo>
                    <a:pt x="57" y="49"/>
                  </a:lnTo>
                  <a:lnTo>
                    <a:pt x="40" y="5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70" name="Freeform 248"/>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71" name="Freeform 249"/>
            <p:cNvSpPr/>
            <p:nvPr userDrawn="1"/>
          </p:nvSpPr>
          <p:spPr bwMode="auto">
            <a:xfrm>
              <a:off x="1276" y="381"/>
              <a:ext cx="20" cy="41"/>
            </a:xfrm>
            <a:custGeom>
              <a:avLst/>
              <a:gdLst>
                <a:gd name="T0" fmla="*/ 0 w 59"/>
                <a:gd name="T1" fmla="*/ 0 h 121"/>
                <a:gd name="T2" fmla="*/ 0 w 59"/>
                <a:gd name="T3" fmla="*/ 0 h 121"/>
                <a:gd name="T4" fmla="*/ 0 w 59"/>
                <a:gd name="T5" fmla="*/ 0 h 121"/>
                <a:gd name="T6" fmla="*/ 0 w 59"/>
                <a:gd name="T7" fmla="*/ 0 h 121"/>
                <a:gd name="T8" fmla="*/ 0 w 59"/>
                <a:gd name="T9" fmla="*/ 0 h 121"/>
                <a:gd name="T10" fmla="*/ 0 w 59"/>
                <a:gd name="T11" fmla="*/ 0 h 121"/>
                <a:gd name="T12" fmla="*/ 0 w 59"/>
                <a:gd name="T13" fmla="*/ 0 h 121"/>
                <a:gd name="T14" fmla="*/ 0 w 59"/>
                <a:gd name="T15" fmla="*/ 0 h 121"/>
                <a:gd name="T16" fmla="*/ 0 w 59"/>
                <a:gd name="T17" fmla="*/ 0 h 121"/>
                <a:gd name="T18" fmla="*/ 0 w 59"/>
                <a:gd name="T19" fmla="*/ 0 h 121"/>
                <a:gd name="T20" fmla="*/ 0 w 59"/>
                <a:gd name="T21" fmla="*/ 0 h 121"/>
                <a:gd name="T22" fmla="*/ 0 w 59"/>
                <a:gd name="T23" fmla="*/ 0 h 121"/>
                <a:gd name="T24" fmla="*/ 0 w 59"/>
                <a:gd name="T25" fmla="*/ 0 h 121"/>
                <a:gd name="T26" fmla="*/ 0 w 59"/>
                <a:gd name="T27" fmla="*/ 0 h 121"/>
                <a:gd name="T28" fmla="*/ 0 w 59"/>
                <a:gd name="T29" fmla="*/ 0 h 121"/>
                <a:gd name="T30" fmla="*/ 0 w 59"/>
                <a:gd name="T31" fmla="*/ 0 h 121"/>
                <a:gd name="T32" fmla="*/ 0 w 59"/>
                <a:gd name="T33" fmla="*/ 0 h 121"/>
                <a:gd name="T34" fmla="*/ 0 w 59"/>
                <a:gd name="T35" fmla="*/ 0 h 121"/>
                <a:gd name="T36" fmla="*/ 0 w 59"/>
                <a:gd name="T37" fmla="*/ 0 h 121"/>
                <a:gd name="T38" fmla="*/ 0 w 59"/>
                <a:gd name="T39" fmla="*/ 0 h 121"/>
                <a:gd name="T40" fmla="*/ 0 w 59"/>
                <a:gd name="T41" fmla="*/ 0 h 121"/>
                <a:gd name="T42" fmla="*/ 0 w 59"/>
                <a:gd name="T43" fmla="*/ 0 h 121"/>
                <a:gd name="T44" fmla="*/ 0 w 59"/>
                <a:gd name="T45" fmla="*/ 0 h 121"/>
                <a:gd name="T46" fmla="*/ 0 w 59"/>
                <a:gd name="T47" fmla="*/ 0 h 121"/>
                <a:gd name="T48" fmla="*/ 0 w 59"/>
                <a:gd name="T49" fmla="*/ 0 h 121"/>
                <a:gd name="T50" fmla="*/ 0 w 59"/>
                <a:gd name="T51" fmla="*/ 0 h 121"/>
                <a:gd name="T52" fmla="*/ 0 w 59"/>
                <a:gd name="T53" fmla="*/ 0 h 121"/>
                <a:gd name="T54" fmla="*/ 0 w 59"/>
                <a:gd name="T55" fmla="*/ 0 h 121"/>
                <a:gd name="T56" fmla="*/ 0 w 59"/>
                <a:gd name="T57" fmla="*/ 0 h 121"/>
                <a:gd name="T58" fmla="*/ 0 w 59"/>
                <a:gd name="T59" fmla="*/ 0 h 121"/>
                <a:gd name="T60" fmla="*/ 0 w 59"/>
                <a:gd name="T61" fmla="*/ 0 h 121"/>
                <a:gd name="T62" fmla="*/ 0 w 59"/>
                <a:gd name="T63" fmla="*/ 0 h 121"/>
                <a:gd name="T64" fmla="*/ 0 w 59"/>
                <a:gd name="T65" fmla="*/ 0 h 121"/>
                <a:gd name="T66" fmla="*/ 0 w 59"/>
                <a:gd name="T67" fmla="*/ 0 h 121"/>
                <a:gd name="T68" fmla="*/ 0 w 59"/>
                <a:gd name="T69" fmla="*/ 0 h 1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9" h="121">
                  <a:moveTo>
                    <a:pt x="15" y="99"/>
                  </a:moveTo>
                  <a:lnTo>
                    <a:pt x="15" y="37"/>
                  </a:lnTo>
                  <a:lnTo>
                    <a:pt x="0" y="37"/>
                  </a:lnTo>
                  <a:lnTo>
                    <a:pt x="0" y="26"/>
                  </a:lnTo>
                  <a:lnTo>
                    <a:pt x="15" y="26"/>
                  </a:lnTo>
                  <a:lnTo>
                    <a:pt x="15" y="5"/>
                  </a:lnTo>
                  <a:lnTo>
                    <a:pt x="30" y="0"/>
                  </a:lnTo>
                  <a:lnTo>
                    <a:pt x="30" y="26"/>
                  </a:lnTo>
                  <a:lnTo>
                    <a:pt x="57" y="26"/>
                  </a:lnTo>
                  <a:lnTo>
                    <a:pt x="53" y="37"/>
                  </a:lnTo>
                  <a:lnTo>
                    <a:pt x="30" y="37"/>
                  </a:lnTo>
                  <a:lnTo>
                    <a:pt x="30" y="97"/>
                  </a:lnTo>
                  <a:lnTo>
                    <a:pt x="30" y="102"/>
                  </a:lnTo>
                  <a:lnTo>
                    <a:pt x="32" y="106"/>
                  </a:lnTo>
                  <a:lnTo>
                    <a:pt x="35" y="108"/>
                  </a:lnTo>
                  <a:lnTo>
                    <a:pt x="39" y="108"/>
                  </a:lnTo>
                  <a:lnTo>
                    <a:pt x="44" y="108"/>
                  </a:lnTo>
                  <a:lnTo>
                    <a:pt x="48" y="107"/>
                  </a:lnTo>
                  <a:lnTo>
                    <a:pt x="54" y="103"/>
                  </a:lnTo>
                  <a:lnTo>
                    <a:pt x="59" y="114"/>
                  </a:lnTo>
                  <a:lnTo>
                    <a:pt x="54" y="116"/>
                  </a:lnTo>
                  <a:lnTo>
                    <a:pt x="49" y="119"/>
                  </a:lnTo>
                  <a:lnTo>
                    <a:pt x="43" y="120"/>
                  </a:lnTo>
                  <a:lnTo>
                    <a:pt x="36" y="121"/>
                  </a:lnTo>
                  <a:lnTo>
                    <a:pt x="31" y="120"/>
                  </a:lnTo>
                  <a:lnTo>
                    <a:pt x="27" y="120"/>
                  </a:lnTo>
                  <a:lnTo>
                    <a:pt x="23" y="118"/>
                  </a:lnTo>
                  <a:lnTo>
                    <a:pt x="21" y="115"/>
                  </a:lnTo>
                  <a:lnTo>
                    <a:pt x="18" y="112"/>
                  </a:lnTo>
                  <a:lnTo>
                    <a:pt x="17" y="108"/>
                  </a:lnTo>
                  <a:lnTo>
                    <a:pt x="15" y="9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72" name="Freeform 250"/>
            <p:cNvSpPr>
              <a:spLocks noEditPoints="1"/>
            </p:cNvSpPr>
            <p:nvPr userDrawn="1"/>
          </p:nvSpPr>
          <p:spPr bwMode="auto">
            <a:xfrm>
              <a:off x="1302" y="376"/>
              <a:ext cx="7" cy="45"/>
            </a:xfrm>
            <a:custGeom>
              <a:avLst/>
              <a:gdLst>
                <a:gd name="T0" fmla="*/ 0 w 19"/>
                <a:gd name="T1" fmla="*/ 0 h 135"/>
                <a:gd name="T2" fmla="*/ 0 w 19"/>
                <a:gd name="T3" fmla="*/ 0 h 135"/>
                <a:gd name="T4" fmla="*/ 0 w 19"/>
                <a:gd name="T5" fmla="*/ 0 h 135"/>
                <a:gd name="T6" fmla="*/ 0 w 19"/>
                <a:gd name="T7" fmla="*/ 0 h 135"/>
                <a:gd name="T8" fmla="*/ 0 w 19"/>
                <a:gd name="T9" fmla="*/ 0 h 135"/>
                <a:gd name="T10" fmla="*/ 0 w 19"/>
                <a:gd name="T11" fmla="*/ 0 h 135"/>
                <a:gd name="T12" fmla="*/ 0 w 19"/>
                <a:gd name="T13" fmla="*/ 0 h 135"/>
                <a:gd name="T14" fmla="*/ 0 w 19"/>
                <a:gd name="T15" fmla="*/ 0 h 135"/>
                <a:gd name="T16" fmla="*/ 0 w 19"/>
                <a:gd name="T17" fmla="*/ 0 h 135"/>
                <a:gd name="T18" fmla="*/ 0 w 19"/>
                <a:gd name="T19" fmla="*/ 0 h 135"/>
                <a:gd name="T20" fmla="*/ 0 w 19"/>
                <a:gd name="T21" fmla="*/ 0 h 135"/>
                <a:gd name="T22" fmla="*/ 0 w 19"/>
                <a:gd name="T23" fmla="*/ 0 h 135"/>
                <a:gd name="T24" fmla="*/ 0 w 19"/>
                <a:gd name="T25" fmla="*/ 0 h 135"/>
                <a:gd name="T26" fmla="*/ 0 w 19"/>
                <a:gd name="T27" fmla="*/ 0 h 135"/>
                <a:gd name="T28" fmla="*/ 0 w 19"/>
                <a:gd name="T29" fmla="*/ 0 h 135"/>
                <a:gd name="T30" fmla="*/ 0 w 19"/>
                <a:gd name="T31" fmla="*/ 0 h 135"/>
                <a:gd name="T32" fmla="*/ 0 w 19"/>
                <a:gd name="T33" fmla="*/ 0 h 135"/>
                <a:gd name="T34" fmla="*/ 0 w 19"/>
                <a:gd name="T35" fmla="*/ 0 h 135"/>
                <a:gd name="T36" fmla="*/ 0 w 19"/>
                <a:gd name="T37" fmla="*/ 0 h 135"/>
                <a:gd name="T38" fmla="*/ 0 w 19"/>
                <a:gd name="T39" fmla="*/ 0 h 135"/>
                <a:gd name="T40" fmla="*/ 0 w 19"/>
                <a:gd name="T41" fmla="*/ 0 h 135"/>
                <a:gd name="T42" fmla="*/ 0 w 19"/>
                <a:gd name="T43" fmla="*/ 0 h 135"/>
                <a:gd name="T44" fmla="*/ 0 w 19"/>
                <a:gd name="T45" fmla="*/ 0 h 135"/>
                <a:gd name="T46" fmla="*/ 0 w 19"/>
                <a:gd name="T47" fmla="*/ 0 h 135"/>
                <a:gd name="T48" fmla="*/ 0 w 19"/>
                <a:gd name="T49" fmla="*/ 0 h 135"/>
                <a:gd name="T50" fmla="*/ 0 w 1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135">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close/>
                  <a:moveTo>
                    <a:pt x="2" y="42"/>
                  </a:moveTo>
                  <a:lnTo>
                    <a:pt x="16" y="42"/>
                  </a:lnTo>
                  <a:lnTo>
                    <a:pt x="16" y="135"/>
                  </a:lnTo>
                  <a:lnTo>
                    <a:pt x="2" y="135"/>
                  </a:lnTo>
                  <a:lnTo>
                    <a:pt x="2" y="4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73" name="Freeform 251"/>
            <p:cNvSpPr/>
            <p:nvPr userDrawn="1"/>
          </p:nvSpPr>
          <p:spPr bwMode="auto">
            <a:xfrm>
              <a:off x="1302" y="376"/>
              <a:ext cx="7" cy="7"/>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w 19"/>
                <a:gd name="T11" fmla="*/ 0 h 21"/>
                <a:gd name="T12" fmla="*/ 0 w 19"/>
                <a:gd name="T13" fmla="*/ 0 h 21"/>
                <a:gd name="T14" fmla="*/ 0 w 19"/>
                <a:gd name="T15" fmla="*/ 0 h 21"/>
                <a:gd name="T16" fmla="*/ 0 w 19"/>
                <a:gd name="T17" fmla="*/ 0 h 21"/>
                <a:gd name="T18" fmla="*/ 0 w 19"/>
                <a:gd name="T19" fmla="*/ 0 h 21"/>
                <a:gd name="T20" fmla="*/ 0 w 19"/>
                <a:gd name="T21" fmla="*/ 0 h 21"/>
                <a:gd name="T22" fmla="*/ 0 w 19"/>
                <a:gd name="T23" fmla="*/ 0 h 21"/>
                <a:gd name="T24" fmla="*/ 0 w 19"/>
                <a:gd name="T25" fmla="*/ 0 h 21"/>
                <a:gd name="T26" fmla="*/ 0 w 19"/>
                <a:gd name="T27" fmla="*/ 0 h 21"/>
                <a:gd name="T28" fmla="*/ 0 w 19"/>
                <a:gd name="T29" fmla="*/ 0 h 21"/>
                <a:gd name="T30" fmla="*/ 0 w 19"/>
                <a:gd name="T31" fmla="*/ 0 h 21"/>
                <a:gd name="T32" fmla="*/ 0 w 19"/>
                <a:gd name="T33" fmla="*/ 0 h 21"/>
                <a:gd name="T34" fmla="*/ 0 w 19"/>
                <a:gd name="T35" fmla="*/ 0 h 21"/>
                <a:gd name="T36" fmla="*/ 0 w 19"/>
                <a:gd name="T37" fmla="*/ 0 h 21"/>
                <a:gd name="T38" fmla="*/ 0 w 19"/>
                <a:gd name="T39" fmla="*/ 0 h 21"/>
                <a:gd name="T40" fmla="*/ 0 w 19"/>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21">
                  <a:moveTo>
                    <a:pt x="0" y="10"/>
                  </a:moveTo>
                  <a:lnTo>
                    <a:pt x="0" y="10"/>
                  </a:lnTo>
                  <a:lnTo>
                    <a:pt x="1" y="7"/>
                  </a:lnTo>
                  <a:lnTo>
                    <a:pt x="2" y="4"/>
                  </a:lnTo>
                  <a:lnTo>
                    <a:pt x="6" y="1"/>
                  </a:lnTo>
                  <a:lnTo>
                    <a:pt x="10" y="0"/>
                  </a:lnTo>
                  <a:lnTo>
                    <a:pt x="14" y="1"/>
                  </a:lnTo>
                  <a:lnTo>
                    <a:pt x="16" y="4"/>
                  </a:lnTo>
                  <a:lnTo>
                    <a:pt x="19" y="7"/>
                  </a:lnTo>
                  <a:lnTo>
                    <a:pt x="19" y="10"/>
                  </a:lnTo>
                  <a:lnTo>
                    <a:pt x="19" y="14"/>
                  </a:lnTo>
                  <a:lnTo>
                    <a:pt x="16" y="17"/>
                  </a:lnTo>
                  <a:lnTo>
                    <a:pt x="14" y="20"/>
                  </a:lnTo>
                  <a:lnTo>
                    <a:pt x="10" y="21"/>
                  </a:lnTo>
                  <a:lnTo>
                    <a:pt x="6" y="20"/>
                  </a:lnTo>
                  <a:lnTo>
                    <a:pt x="2" y="17"/>
                  </a:lnTo>
                  <a:lnTo>
                    <a:pt x="1" y="14"/>
                  </a:lnTo>
                  <a:lnTo>
                    <a:pt x="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74" name="Rectangle 252"/>
            <p:cNvSpPr>
              <a:spLocks noChangeArrowheads="1"/>
            </p:cNvSpPr>
            <p:nvPr userDrawn="1"/>
          </p:nvSpPr>
          <p:spPr bwMode="auto">
            <a:xfrm>
              <a:off x="1303" y="390"/>
              <a:ext cx="5" cy="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charset="-128"/>
                </a:defRPr>
              </a:lvl1pPr>
              <a:lvl2pPr marL="742950" indent="-285750">
                <a:defRPr>
                  <a:solidFill>
                    <a:schemeClr val="tx1"/>
                  </a:solidFill>
                  <a:latin typeface="Arial" panose="020B0604020202020204" pitchFamily="34" charset="0"/>
                  <a:ea typeface="MS PGothic" panose="020B0600070205080204" charset="-128"/>
                </a:defRPr>
              </a:lvl2pPr>
              <a:lvl3pPr marL="1143000" indent="-228600">
                <a:defRPr>
                  <a:solidFill>
                    <a:schemeClr val="tx1"/>
                  </a:solidFill>
                  <a:latin typeface="Arial" panose="020B0604020202020204" pitchFamily="34" charset="0"/>
                  <a:ea typeface="MS PGothic" panose="020B0600070205080204" charset="-128"/>
                </a:defRPr>
              </a:lvl3pPr>
              <a:lvl4pPr marL="1600200" indent="-228600">
                <a:defRPr>
                  <a:solidFill>
                    <a:schemeClr val="tx1"/>
                  </a:solidFill>
                  <a:latin typeface="Arial" panose="020B0604020202020204" pitchFamily="34" charset="0"/>
                  <a:ea typeface="MS PGothic" panose="020B0600070205080204" charset="-128"/>
                </a:defRPr>
              </a:lvl4pPr>
              <a:lvl5pPr marL="2057400" indent="-228600">
                <a:defRPr>
                  <a:solidFill>
                    <a:schemeClr val="tx1"/>
                  </a:solidFill>
                  <a:latin typeface="Arial" panose="020B0604020202020204" pitchFamily="34" charset="0"/>
                  <a:ea typeface="MS PGothic" panose="020B0600070205080204" charset="-128"/>
                </a:defRPr>
              </a:lvl5pPr>
              <a:lvl6pPr marL="25146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6pPr>
              <a:lvl7pPr marL="29718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7pPr>
              <a:lvl8pPr marL="34290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8pPr>
              <a:lvl9pPr marL="3886200" indent="-228600" eaLnBrk="0" fontAlgn="base" hangingPunct="0">
                <a:lnSpc>
                  <a:spcPct val="90000"/>
                </a:lnSpc>
                <a:spcBef>
                  <a:spcPct val="30000"/>
                </a:spcBef>
                <a:spcAft>
                  <a:spcPct val="0"/>
                </a:spcAft>
                <a:buClr>
                  <a:schemeClr val="accent1"/>
                </a:buClr>
                <a:buFont typeface="Webdings" panose="05030102010509060703" pitchFamily="18" charset="2"/>
                <a:buChar char=""/>
                <a:defRPr>
                  <a:solidFill>
                    <a:schemeClr val="tx1"/>
                  </a:solidFill>
                  <a:latin typeface="Arial" panose="020B0604020202020204" pitchFamily="34" charset="0"/>
                  <a:ea typeface="MS PGothic" panose="020B0600070205080204" charset="-128"/>
                </a:defRPr>
              </a:lvl9p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defRPr/>
              </a:pPr>
              <a:endParaRPr lang="en-GB" altLang="en-US" sz="1350">
                <a:solidFill>
                  <a:srgbClr val="595959"/>
                </a:solidFill>
              </a:endParaRPr>
            </a:p>
          </p:txBody>
        </p:sp>
        <p:sp>
          <p:nvSpPr>
            <p:cNvPr id="1075" name="Freeform 253"/>
            <p:cNvSpPr>
              <a:spLocks noEditPoints="1"/>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close/>
                  <a:moveTo>
                    <a:pt x="72" y="49"/>
                  </a:moveTo>
                  <a:lnTo>
                    <a:pt x="72" y="49"/>
                  </a:lnTo>
                  <a:lnTo>
                    <a:pt x="70" y="41"/>
                  </a:lnTo>
                  <a:lnTo>
                    <a:pt x="69" y="35"/>
                  </a:lnTo>
                  <a:lnTo>
                    <a:pt x="66" y="28"/>
                  </a:lnTo>
                  <a:lnTo>
                    <a:pt x="64" y="23"/>
                  </a:lnTo>
                  <a:lnTo>
                    <a:pt x="60" y="18"/>
                  </a:lnTo>
                  <a:lnTo>
                    <a:pt x="55" y="15"/>
                  </a:lnTo>
                  <a:lnTo>
                    <a:pt x="50" y="13"/>
                  </a:lnTo>
                  <a:lnTo>
                    <a:pt x="43" y="13"/>
                  </a:lnTo>
                  <a:lnTo>
                    <a:pt x="37" y="13"/>
                  </a:lnTo>
                  <a:lnTo>
                    <a:pt x="31" y="15"/>
                  </a:lnTo>
                  <a:lnTo>
                    <a:pt x="26" y="18"/>
                  </a:lnTo>
                  <a:lnTo>
                    <a:pt x="22" y="23"/>
                  </a:lnTo>
                  <a:lnTo>
                    <a:pt x="20" y="28"/>
                  </a:lnTo>
                  <a:lnTo>
                    <a:pt x="17" y="35"/>
                  </a:lnTo>
                  <a:lnTo>
                    <a:pt x="16" y="41"/>
                  </a:lnTo>
                  <a:lnTo>
                    <a:pt x="15" y="49"/>
                  </a:lnTo>
                  <a:lnTo>
                    <a:pt x="16" y="57"/>
                  </a:lnTo>
                  <a:lnTo>
                    <a:pt x="17" y="63"/>
                  </a:lnTo>
                  <a:lnTo>
                    <a:pt x="20" y="70"/>
                  </a:lnTo>
                  <a:lnTo>
                    <a:pt x="22" y="75"/>
                  </a:lnTo>
                  <a:lnTo>
                    <a:pt x="26" y="80"/>
                  </a:lnTo>
                  <a:lnTo>
                    <a:pt x="31" y="83"/>
                  </a:lnTo>
                  <a:lnTo>
                    <a:pt x="37" y="85"/>
                  </a:lnTo>
                  <a:lnTo>
                    <a:pt x="43" y="85"/>
                  </a:lnTo>
                  <a:lnTo>
                    <a:pt x="50" y="85"/>
                  </a:lnTo>
                  <a:lnTo>
                    <a:pt x="55" y="83"/>
                  </a:lnTo>
                  <a:lnTo>
                    <a:pt x="60" y="80"/>
                  </a:lnTo>
                  <a:lnTo>
                    <a:pt x="64" y="75"/>
                  </a:lnTo>
                  <a:lnTo>
                    <a:pt x="66" y="70"/>
                  </a:lnTo>
                  <a:lnTo>
                    <a:pt x="69" y="63"/>
                  </a:lnTo>
                  <a:lnTo>
                    <a:pt x="70" y="57"/>
                  </a:lnTo>
                  <a:lnTo>
                    <a:pt x="72" y="4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76" name="Freeform 254"/>
            <p:cNvSpPr/>
            <p:nvPr userDrawn="1"/>
          </p:nvSpPr>
          <p:spPr bwMode="auto">
            <a:xfrm>
              <a:off x="1316" y="389"/>
              <a:ext cx="29" cy="33"/>
            </a:xfrm>
            <a:custGeom>
              <a:avLst/>
              <a:gdLst>
                <a:gd name="T0" fmla="*/ 0 w 86"/>
                <a:gd name="T1" fmla="*/ 0 h 98"/>
                <a:gd name="T2" fmla="*/ 0 w 86"/>
                <a:gd name="T3" fmla="*/ 0 h 98"/>
                <a:gd name="T4" fmla="*/ 0 w 86"/>
                <a:gd name="T5" fmla="*/ 0 h 98"/>
                <a:gd name="T6" fmla="*/ 0 w 86"/>
                <a:gd name="T7" fmla="*/ 0 h 98"/>
                <a:gd name="T8" fmla="*/ 0 w 86"/>
                <a:gd name="T9" fmla="*/ 0 h 98"/>
                <a:gd name="T10" fmla="*/ 0 w 86"/>
                <a:gd name="T11" fmla="*/ 0 h 98"/>
                <a:gd name="T12" fmla="*/ 0 w 86"/>
                <a:gd name="T13" fmla="*/ 0 h 98"/>
                <a:gd name="T14" fmla="*/ 0 w 86"/>
                <a:gd name="T15" fmla="*/ 0 h 98"/>
                <a:gd name="T16" fmla="*/ 0 w 86"/>
                <a:gd name="T17" fmla="*/ 0 h 98"/>
                <a:gd name="T18" fmla="*/ 0 w 86"/>
                <a:gd name="T19" fmla="*/ 0 h 98"/>
                <a:gd name="T20" fmla="*/ 0 w 86"/>
                <a:gd name="T21" fmla="*/ 0 h 98"/>
                <a:gd name="T22" fmla="*/ 0 w 86"/>
                <a:gd name="T23" fmla="*/ 0 h 98"/>
                <a:gd name="T24" fmla="*/ 0 w 86"/>
                <a:gd name="T25" fmla="*/ 0 h 98"/>
                <a:gd name="T26" fmla="*/ 0 w 86"/>
                <a:gd name="T27" fmla="*/ 0 h 98"/>
                <a:gd name="T28" fmla="*/ 0 w 86"/>
                <a:gd name="T29" fmla="*/ 0 h 98"/>
                <a:gd name="T30" fmla="*/ 0 w 86"/>
                <a:gd name="T31" fmla="*/ 0 h 98"/>
                <a:gd name="T32" fmla="*/ 0 w 86"/>
                <a:gd name="T33" fmla="*/ 0 h 98"/>
                <a:gd name="T34" fmla="*/ 0 w 86"/>
                <a:gd name="T35" fmla="*/ 0 h 98"/>
                <a:gd name="T36" fmla="*/ 0 w 86"/>
                <a:gd name="T37" fmla="*/ 0 h 98"/>
                <a:gd name="T38" fmla="*/ 0 w 86"/>
                <a:gd name="T39" fmla="*/ 0 h 98"/>
                <a:gd name="T40" fmla="*/ 0 w 86"/>
                <a:gd name="T41" fmla="*/ 0 h 98"/>
                <a:gd name="T42" fmla="*/ 0 w 86"/>
                <a:gd name="T43" fmla="*/ 0 h 98"/>
                <a:gd name="T44" fmla="*/ 0 w 86"/>
                <a:gd name="T45" fmla="*/ 0 h 98"/>
                <a:gd name="T46" fmla="*/ 0 w 86"/>
                <a:gd name="T47" fmla="*/ 0 h 98"/>
                <a:gd name="T48" fmla="*/ 0 w 86"/>
                <a:gd name="T49" fmla="*/ 0 h 98"/>
                <a:gd name="T50" fmla="*/ 0 w 86"/>
                <a:gd name="T51" fmla="*/ 0 h 98"/>
                <a:gd name="T52" fmla="*/ 0 w 86"/>
                <a:gd name="T53" fmla="*/ 0 h 98"/>
                <a:gd name="T54" fmla="*/ 0 w 86"/>
                <a:gd name="T55" fmla="*/ 0 h 98"/>
                <a:gd name="T56" fmla="*/ 0 w 86"/>
                <a:gd name="T57" fmla="*/ 0 h 98"/>
                <a:gd name="T58" fmla="*/ 0 w 86"/>
                <a:gd name="T59" fmla="*/ 0 h 98"/>
                <a:gd name="T60" fmla="*/ 0 w 86"/>
                <a:gd name="T61" fmla="*/ 0 h 98"/>
                <a:gd name="T62" fmla="*/ 0 w 86"/>
                <a:gd name="T63" fmla="*/ 0 h 98"/>
                <a:gd name="T64" fmla="*/ 0 w 86"/>
                <a:gd name="T65" fmla="*/ 0 h 98"/>
                <a:gd name="T66" fmla="*/ 0 w 86"/>
                <a:gd name="T67" fmla="*/ 0 h 98"/>
                <a:gd name="T68" fmla="*/ 0 w 86"/>
                <a:gd name="T69" fmla="*/ 0 h 98"/>
                <a:gd name="T70" fmla="*/ 0 w 86"/>
                <a:gd name="T71" fmla="*/ 0 h 98"/>
                <a:gd name="T72" fmla="*/ 0 w 86"/>
                <a:gd name="T73" fmla="*/ 0 h 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6" h="98">
                  <a:moveTo>
                    <a:pt x="0" y="49"/>
                  </a:moveTo>
                  <a:lnTo>
                    <a:pt x="0" y="49"/>
                  </a:lnTo>
                  <a:lnTo>
                    <a:pt x="0" y="39"/>
                  </a:lnTo>
                  <a:lnTo>
                    <a:pt x="3" y="30"/>
                  </a:lnTo>
                  <a:lnTo>
                    <a:pt x="7" y="22"/>
                  </a:lnTo>
                  <a:lnTo>
                    <a:pt x="12" y="14"/>
                  </a:lnTo>
                  <a:lnTo>
                    <a:pt x="19" y="8"/>
                  </a:lnTo>
                  <a:lnTo>
                    <a:pt x="25" y="4"/>
                  </a:lnTo>
                  <a:lnTo>
                    <a:pt x="34" y="1"/>
                  </a:lnTo>
                  <a:lnTo>
                    <a:pt x="43" y="0"/>
                  </a:lnTo>
                  <a:lnTo>
                    <a:pt x="52" y="1"/>
                  </a:lnTo>
                  <a:lnTo>
                    <a:pt x="61" y="4"/>
                  </a:lnTo>
                  <a:lnTo>
                    <a:pt x="68" y="8"/>
                  </a:lnTo>
                  <a:lnTo>
                    <a:pt x="74" y="14"/>
                  </a:lnTo>
                  <a:lnTo>
                    <a:pt x="79" y="22"/>
                  </a:lnTo>
                  <a:lnTo>
                    <a:pt x="83" y="30"/>
                  </a:lnTo>
                  <a:lnTo>
                    <a:pt x="86" y="39"/>
                  </a:lnTo>
                  <a:lnTo>
                    <a:pt x="86" y="49"/>
                  </a:lnTo>
                  <a:lnTo>
                    <a:pt x="86" y="60"/>
                  </a:lnTo>
                  <a:lnTo>
                    <a:pt x="83" y="69"/>
                  </a:lnTo>
                  <a:lnTo>
                    <a:pt x="79" y="76"/>
                  </a:lnTo>
                  <a:lnTo>
                    <a:pt x="74" y="84"/>
                  </a:lnTo>
                  <a:lnTo>
                    <a:pt x="68" y="89"/>
                  </a:lnTo>
                  <a:lnTo>
                    <a:pt x="61" y="95"/>
                  </a:lnTo>
                  <a:lnTo>
                    <a:pt x="52" y="97"/>
                  </a:lnTo>
                  <a:lnTo>
                    <a:pt x="43" y="98"/>
                  </a:lnTo>
                  <a:lnTo>
                    <a:pt x="34" y="97"/>
                  </a:lnTo>
                  <a:lnTo>
                    <a:pt x="25" y="95"/>
                  </a:lnTo>
                  <a:lnTo>
                    <a:pt x="19" y="89"/>
                  </a:lnTo>
                  <a:lnTo>
                    <a:pt x="12" y="84"/>
                  </a:lnTo>
                  <a:lnTo>
                    <a:pt x="7" y="76"/>
                  </a:lnTo>
                  <a:lnTo>
                    <a:pt x="3" y="69"/>
                  </a:lnTo>
                  <a:lnTo>
                    <a:pt x="0" y="60"/>
                  </a:lnTo>
                  <a:lnTo>
                    <a:pt x="0"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77" name="Freeform 255"/>
            <p:cNvSpPr/>
            <p:nvPr userDrawn="1"/>
          </p:nvSpPr>
          <p:spPr bwMode="auto">
            <a:xfrm>
              <a:off x="1321" y="393"/>
              <a:ext cx="19" cy="24"/>
            </a:xfrm>
            <a:custGeom>
              <a:avLst/>
              <a:gdLst>
                <a:gd name="T0" fmla="*/ 0 w 57"/>
                <a:gd name="T1" fmla="*/ 0 h 72"/>
                <a:gd name="T2" fmla="*/ 0 w 57"/>
                <a:gd name="T3" fmla="*/ 0 h 72"/>
                <a:gd name="T4" fmla="*/ 0 w 57"/>
                <a:gd name="T5" fmla="*/ 0 h 72"/>
                <a:gd name="T6" fmla="*/ 0 w 57"/>
                <a:gd name="T7" fmla="*/ 0 h 72"/>
                <a:gd name="T8" fmla="*/ 0 w 57"/>
                <a:gd name="T9" fmla="*/ 0 h 72"/>
                <a:gd name="T10" fmla="*/ 0 w 57"/>
                <a:gd name="T11" fmla="*/ 0 h 72"/>
                <a:gd name="T12" fmla="*/ 0 w 57"/>
                <a:gd name="T13" fmla="*/ 0 h 72"/>
                <a:gd name="T14" fmla="*/ 0 w 57"/>
                <a:gd name="T15" fmla="*/ 0 h 72"/>
                <a:gd name="T16" fmla="*/ 0 w 57"/>
                <a:gd name="T17" fmla="*/ 0 h 72"/>
                <a:gd name="T18" fmla="*/ 0 w 57"/>
                <a:gd name="T19" fmla="*/ 0 h 72"/>
                <a:gd name="T20" fmla="*/ 0 w 57"/>
                <a:gd name="T21" fmla="*/ 0 h 72"/>
                <a:gd name="T22" fmla="*/ 0 w 57"/>
                <a:gd name="T23" fmla="*/ 0 h 72"/>
                <a:gd name="T24" fmla="*/ 0 w 57"/>
                <a:gd name="T25" fmla="*/ 0 h 72"/>
                <a:gd name="T26" fmla="*/ 0 w 57"/>
                <a:gd name="T27" fmla="*/ 0 h 72"/>
                <a:gd name="T28" fmla="*/ 0 w 57"/>
                <a:gd name="T29" fmla="*/ 0 h 72"/>
                <a:gd name="T30" fmla="*/ 0 w 57"/>
                <a:gd name="T31" fmla="*/ 0 h 72"/>
                <a:gd name="T32" fmla="*/ 0 w 57"/>
                <a:gd name="T33" fmla="*/ 0 h 72"/>
                <a:gd name="T34" fmla="*/ 0 w 57"/>
                <a:gd name="T35" fmla="*/ 0 h 72"/>
                <a:gd name="T36" fmla="*/ 0 w 57"/>
                <a:gd name="T37" fmla="*/ 0 h 72"/>
                <a:gd name="T38" fmla="*/ 0 w 57"/>
                <a:gd name="T39" fmla="*/ 0 h 72"/>
                <a:gd name="T40" fmla="*/ 0 w 57"/>
                <a:gd name="T41" fmla="*/ 0 h 72"/>
                <a:gd name="T42" fmla="*/ 0 w 57"/>
                <a:gd name="T43" fmla="*/ 0 h 72"/>
                <a:gd name="T44" fmla="*/ 0 w 57"/>
                <a:gd name="T45" fmla="*/ 0 h 72"/>
                <a:gd name="T46" fmla="*/ 0 w 57"/>
                <a:gd name="T47" fmla="*/ 0 h 72"/>
                <a:gd name="T48" fmla="*/ 0 w 57"/>
                <a:gd name="T49" fmla="*/ 0 h 72"/>
                <a:gd name="T50" fmla="*/ 0 w 57"/>
                <a:gd name="T51" fmla="*/ 0 h 72"/>
                <a:gd name="T52" fmla="*/ 0 w 57"/>
                <a:gd name="T53" fmla="*/ 0 h 72"/>
                <a:gd name="T54" fmla="*/ 0 w 57"/>
                <a:gd name="T55" fmla="*/ 0 h 72"/>
                <a:gd name="T56" fmla="*/ 0 w 57"/>
                <a:gd name="T57" fmla="*/ 0 h 72"/>
                <a:gd name="T58" fmla="*/ 0 w 57"/>
                <a:gd name="T59" fmla="*/ 0 h 72"/>
                <a:gd name="T60" fmla="*/ 0 w 57"/>
                <a:gd name="T61" fmla="*/ 0 h 72"/>
                <a:gd name="T62" fmla="*/ 0 w 57"/>
                <a:gd name="T63" fmla="*/ 0 h 72"/>
                <a:gd name="T64" fmla="*/ 0 w 57"/>
                <a:gd name="T65" fmla="*/ 0 h 72"/>
                <a:gd name="T66" fmla="*/ 0 w 57"/>
                <a:gd name="T67" fmla="*/ 0 h 72"/>
                <a:gd name="T68" fmla="*/ 0 w 57"/>
                <a:gd name="T69" fmla="*/ 0 h 72"/>
                <a:gd name="T70" fmla="*/ 0 w 57"/>
                <a:gd name="T71" fmla="*/ 0 h 72"/>
                <a:gd name="T72" fmla="*/ 0 w 57"/>
                <a:gd name="T73" fmla="*/ 0 h 7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7" h="72">
                  <a:moveTo>
                    <a:pt x="57" y="36"/>
                  </a:moveTo>
                  <a:lnTo>
                    <a:pt x="57" y="36"/>
                  </a:lnTo>
                  <a:lnTo>
                    <a:pt x="55" y="28"/>
                  </a:lnTo>
                  <a:lnTo>
                    <a:pt x="54" y="22"/>
                  </a:lnTo>
                  <a:lnTo>
                    <a:pt x="51" y="15"/>
                  </a:lnTo>
                  <a:lnTo>
                    <a:pt x="49" y="10"/>
                  </a:lnTo>
                  <a:lnTo>
                    <a:pt x="45" y="5"/>
                  </a:lnTo>
                  <a:lnTo>
                    <a:pt x="40" y="2"/>
                  </a:lnTo>
                  <a:lnTo>
                    <a:pt x="35" y="0"/>
                  </a:lnTo>
                  <a:lnTo>
                    <a:pt x="28" y="0"/>
                  </a:lnTo>
                  <a:lnTo>
                    <a:pt x="22" y="0"/>
                  </a:lnTo>
                  <a:lnTo>
                    <a:pt x="16" y="2"/>
                  </a:lnTo>
                  <a:lnTo>
                    <a:pt x="11" y="5"/>
                  </a:lnTo>
                  <a:lnTo>
                    <a:pt x="7" y="10"/>
                  </a:lnTo>
                  <a:lnTo>
                    <a:pt x="5" y="15"/>
                  </a:lnTo>
                  <a:lnTo>
                    <a:pt x="2" y="22"/>
                  </a:lnTo>
                  <a:lnTo>
                    <a:pt x="1" y="28"/>
                  </a:lnTo>
                  <a:lnTo>
                    <a:pt x="0" y="36"/>
                  </a:lnTo>
                  <a:lnTo>
                    <a:pt x="1" y="44"/>
                  </a:lnTo>
                  <a:lnTo>
                    <a:pt x="2" y="50"/>
                  </a:lnTo>
                  <a:lnTo>
                    <a:pt x="5" y="57"/>
                  </a:lnTo>
                  <a:lnTo>
                    <a:pt x="7" y="62"/>
                  </a:lnTo>
                  <a:lnTo>
                    <a:pt x="11" y="67"/>
                  </a:lnTo>
                  <a:lnTo>
                    <a:pt x="16" y="70"/>
                  </a:lnTo>
                  <a:lnTo>
                    <a:pt x="22" y="72"/>
                  </a:lnTo>
                  <a:lnTo>
                    <a:pt x="28" y="72"/>
                  </a:lnTo>
                  <a:lnTo>
                    <a:pt x="35" y="72"/>
                  </a:lnTo>
                  <a:lnTo>
                    <a:pt x="40" y="70"/>
                  </a:lnTo>
                  <a:lnTo>
                    <a:pt x="45" y="67"/>
                  </a:lnTo>
                  <a:lnTo>
                    <a:pt x="49" y="62"/>
                  </a:lnTo>
                  <a:lnTo>
                    <a:pt x="51" y="57"/>
                  </a:lnTo>
                  <a:lnTo>
                    <a:pt x="54" y="50"/>
                  </a:lnTo>
                  <a:lnTo>
                    <a:pt x="55" y="44"/>
                  </a:lnTo>
                  <a:lnTo>
                    <a:pt x="57" y="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sp>
          <p:nvSpPr>
            <p:cNvPr id="1078" name="Freeform 256"/>
            <p:cNvSpPr/>
            <p:nvPr userDrawn="1"/>
          </p:nvSpPr>
          <p:spPr bwMode="auto">
            <a:xfrm>
              <a:off x="1353" y="389"/>
              <a:ext cx="24" cy="32"/>
            </a:xfrm>
            <a:custGeom>
              <a:avLst/>
              <a:gdLst>
                <a:gd name="T0" fmla="*/ 0 w 74"/>
                <a:gd name="T1" fmla="*/ 0 h 96"/>
                <a:gd name="T2" fmla="*/ 0 w 74"/>
                <a:gd name="T3" fmla="*/ 0 h 96"/>
                <a:gd name="T4" fmla="*/ 0 w 74"/>
                <a:gd name="T5" fmla="*/ 0 h 96"/>
                <a:gd name="T6" fmla="*/ 0 w 74"/>
                <a:gd name="T7" fmla="*/ 0 h 96"/>
                <a:gd name="T8" fmla="*/ 0 w 74"/>
                <a:gd name="T9" fmla="*/ 0 h 96"/>
                <a:gd name="T10" fmla="*/ 0 w 74"/>
                <a:gd name="T11" fmla="*/ 0 h 96"/>
                <a:gd name="T12" fmla="*/ 0 w 74"/>
                <a:gd name="T13" fmla="*/ 0 h 96"/>
                <a:gd name="T14" fmla="*/ 0 w 74"/>
                <a:gd name="T15" fmla="*/ 0 h 96"/>
                <a:gd name="T16" fmla="*/ 0 w 74"/>
                <a:gd name="T17" fmla="*/ 0 h 96"/>
                <a:gd name="T18" fmla="*/ 0 w 74"/>
                <a:gd name="T19" fmla="*/ 0 h 96"/>
                <a:gd name="T20" fmla="*/ 0 w 74"/>
                <a:gd name="T21" fmla="*/ 0 h 96"/>
                <a:gd name="T22" fmla="*/ 0 w 74"/>
                <a:gd name="T23" fmla="*/ 0 h 96"/>
                <a:gd name="T24" fmla="*/ 0 w 74"/>
                <a:gd name="T25" fmla="*/ 0 h 96"/>
                <a:gd name="T26" fmla="*/ 0 w 74"/>
                <a:gd name="T27" fmla="*/ 0 h 96"/>
                <a:gd name="T28" fmla="*/ 0 w 74"/>
                <a:gd name="T29" fmla="*/ 0 h 96"/>
                <a:gd name="T30" fmla="*/ 0 w 74"/>
                <a:gd name="T31" fmla="*/ 0 h 96"/>
                <a:gd name="T32" fmla="*/ 0 w 74"/>
                <a:gd name="T33" fmla="*/ 0 h 96"/>
                <a:gd name="T34" fmla="*/ 0 w 74"/>
                <a:gd name="T35" fmla="*/ 0 h 96"/>
                <a:gd name="T36" fmla="*/ 0 w 74"/>
                <a:gd name="T37" fmla="*/ 0 h 96"/>
                <a:gd name="T38" fmla="*/ 0 w 74"/>
                <a:gd name="T39" fmla="*/ 0 h 96"/>
                <a:gd name="T40" fmla="*/ 0 w 74"/>
                <a:gd name="T41" fmla="*/ 0 h 96"/>
                <a:gd name="T42" fmla="*/ 0 w 74"/>
                <a:gd name="T43" fmla="*/ 0 h 96"/>
                <a:gd name="T44" fmla="*/ 0 w 74"/>
                <a:gd name="T45" fmla="*/ 0 h 96"/>
                <a:gd name="T46" fmla="*/ 0 w 74"/>
                <a:gd name="T47" fmla="*/ 0 h 96"/>
                <a:gd name="T48" fmla="*/ 0 w 74"/>
                <a:gd name="T49" fmla="*/ 0 h 96"/>
                <a:gd name="T50" fmla="*/ 0 w 74"/>
                <a:gd name="T51" fmla="*/ 0 h 96"/>
                <a:gd name="T52" fmla="*/ 0 w 74"/>
                <a:gd name="T53" fmla="*/ 0 h 96"/>
                <a:gd name="T54" fmla="*/ 0 w 74"/>
                <a:gd name="T55" fmla="*/ 0 h 96"/>
                <a:gd name="T56" fmla="*/ 0 w 74"/>
                <a:gd name="T57" fmla="*/ 0 h 96"/>
                <a:gd name="T58" fmla="*/ 0 w 74"/>
                <a:gd name="T59" fmla="*/ 0 h 96"/>
                <a:gd name="T60" fmla="*/ 0 w 74"/>
                <a:gd name="T61" fmla="*/ 0 h 96"/>
                <a:gd name="T62" fmla="*/ 0 w 74"/>
                <a:gd name="T63" fmla="*/ 0 h 96"/>
                <a:gd name="T64" fmla="*/ 0 w 74"/>
                <a:gd name="T65" fmla="*/ 0 h 96"/>
                <a:gd name="T66" fmla="*/ 0 w 74"/>
                <a:gd name="T67" fmla="*/ 0 h 96"/>
                <a:gd name="T68" fmla="*/ 0 w 74"/>
                <a:gd name="T69" fmla="*/ 0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4" h="96">
                  <a:moveTo>
                    <a:pt x="0" y="3"/>
                  </a:moveTo>
                  <a:lnTo>
                    <a:pt x="12" y="3"/>
                  </a:lnTo>
                  <a:lnTo>
                    <a:pt x="15" y="14"/>
                  </a:lnTo>
                  <a:lnTo>
                    <a:pt x="22" y="9"/>
                  </a:lnTo>
                  <a:lnTo>
                    <a:pt x="30" y="4"/>
                  </a:lnTo>
                  <a:lnTo>
                    <a:pt x="38" y="1"/>
                  </a:lnTo>
                  <a:lnTo>
                    <a:pt x="47" y="0"/>
                  </a:lnTo>
                  <a:lnTo>
                    <a:pt x="52" y="0"/>
                  </a:lnTo>
                  <a:lnTo>
                    <a:pt x="57" y="3"/>
                  </a:lnTo>
                  <a:lnTo>
                    <a:pt x="62" y="4"/>
                  </a:lnTo>
                  <a:lnTo>
                    <a:pt x="66" y="8"/>
                  </a:lnTo>
                  <a:lnTo>
                    <a:pt x="70" y="12"/>
                  </a:lnTo>
                  <a:lnTo>
                    <a:pt x="73" y="18"/>
                  </a:lnTo>
                  <a:lnTo>
                    <a:pt x="74" y="25"/>
                  </a:lnTo>
                  <a:lnTo>
                    <a:pt x="74" y="32"/>
                  </a:lnTo>
                  <a:lnTo>
                    <a:pt x="74" y="96"/>
                  </a:lnTo>
                  <a:lnTo>
                    <a:pt x="60" y="96"/>
                  </a:lnTo>
                  <a:lnTo>
                    <a:pt x="60" y="38"/>
                  </a:lnTo>
                  <a:lnTo>
                    <a:pt x="60" y="28"/>
                  </a:lnTo>
                  <a:lnTo>
                    <a:pt x="57" y="21"/>
                  </a:lnTo>
                  <a:lnTo>
                    <a:pt x="55" y="17"/>
                  </a:lnTo>
                  <a:lnTo>
                    <a:pt x="52" y="15"/>
                  </a:lnTo>
                  <a:lnTo>
                    <a:pt x="48" y="14"/>
                  </a:lnTo>
                  <a:lnTo>
                    <a:pt x="43" y="13"/>
                  </a:lnTo>
                  <a:lnTo>
                    <a:pt x="35" y="14"/>
                  </a:lnTo>
                  <a:lnTo>
                    <a:pt x="29" y="17"/>
                  </a:lnTo>
                  <a:lnTo>
                    <a:pt x="21" y="22"/>
                  </a:lnTo>
                  <a:lnTo>
                    <a:pt x="15" y="27"/>
                  </a:lnTo>
                  <a:lnTo>
                    <a:pt x="15" y="96"/>
                  </a:lnTo>
                  <a:lnTo>
                    <a:pt x="0" y="96"/>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eaLnBrk="0" fontAlgn="base" hangingPunct="0">
                <a:lnSpc>
                  <a:spcPct val="90000"/>
                </a:lnSpc>
                <a:spcBef>
                  <a:spcPct val="30000"/>
                </a:spcBef>
                <a:spcAft>
                  <a:spcPct val="0"/>
                </a:spcAft>
                <a:buClr>
                  <a:srgbClr val="0065BD"/>
                </a:buClr>
                <a:buFont typeface="Webdings" panose="05030102010509060703" pitchFamily="18" charset="2"/>
                <a:buChar char=""/>
              </a:pPr>
              <a:endParaRPr lang="en-US" sz="1350">
                <a:solidFill>
                  <a:srgbClr val="595959"/>
                </a:solidFill>
                <a:ea typeface="MS PGothic" panose="020B0600070205080204" charset="-128"/>
              </a:endParaRPr>
            </a:p>
          </p:txBody>
        </p:sp>
      </p:gr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ransition/>
  <p:txStyles>
    <p:titleStyle>
      <a:lvl1pPr algn="l" rtl="0" eaLnBrk="0" fontAlgn="base" hangingPunct="0">
        <a:spcBef>
          <a:spcPct val="0"/>
        </a:spcBef>
        <a:spcAft>
          <a:spcPct val="0"/>
        </a:spcAft>
        <a:defRPr sz="2100">
          <a:solidFill>
            <a:schemeClr val="tx1"/>
          </a:solidFill>
          <a:latin typeface="+mj-lt"/>
          <a:ea typeface="MS PGothic" panose="020B0600070205080204" charset="-128"/>
          <a:cs typeface="MS PGothic" panose="020B0600070205080204" charset="-128"/>
        </a:defRPr>
      </a:lvl1pPr>
      <a:lvl2pPr algn="l" rtl="0" eaLnBrk="0" fontAlgn="base" hangingPunct="0">
        <a:spcBef>
          <a:spcPct val="0"/>
        </a:spcBef>
        <a:spcAft>
          <a:spcPct val="0"/>
        </a:spcAft>
        <a:defRPr sz="2100">
          <a:solidFill>
            <a:schemeClr val="tx1"/>
          </a:solidFill>
          <a:latin typeface="Arial" panose="020B0604020202020204" pitchFamily="34" charset="0"/>
          <a:ea typeface="MS PGothic" panose="020B0600070205080204" charset="-128"/>
          <a:cs typeface="MS PGothic" panose="020B0600070205080204" charset="-128"/>
        </a:defRPr>
      </a:lvl2pPr>
      <a:lvl3pPr algn="l" rtl="0" eaLnBrk="0" fontAlgn="base" hangingPunct="0">
        <a:spcBef>
          <a:spcPct val="0"/>
        </a:spcBef>
        <a:spcAft>
          <a:spcPct val="0"/>
        </a:spcAft>
        <a:defRPr sz="2100">
          <a:solidFill>
            <a:schemeClr val="tx1"/>
          </a:solidFill>
          <a:latin typeface="Arial" panose="020B0604020202020204" pitchFamily="34" charset="0"/>
          <a:ea typeface="MS PGothic" panose="020B0600070205080204" charset="-128"/>
          <a:cs typeface="MS PGothic" panose="020B0600070205080204" charset="-128"/>
        </a:defRPr>
      </a:lvl3pPr>
      <a:lvl4pPr algn="l" rtl="0" eaLnBrk="0" fontAlgn="base" hangingPunct="0">
        <a:spcBef>
          <a:spcPct val="0"/>
        </a:spcBef>
        <a:spcAft>
          <a:spcPct val="0"/>
        </a:spcAft>
        <a:defRPr sz="2100">
          <a:solidFill>
            <a:schemeClr val="tx1"/>
          </a:solidFill>
          <a:latin typeface="Arial" panose="020B0604020202020204" pitchFamily="34" charset="0"/>
          <a:ea typeface="MS PGothic" panose="020B0600070205080204" charset="-128"/>
          <a:cs typeface="MS PGothic" panose="020B0600070205080204" charset="-128"/>
        </a:defRPr>
      </a:lvl4pPr>
      <a:lvl5pPr algn="l" rtl="0" eaLnBrk="0" fontAlgn="base" hangingPunct="0">
        <a:spcBef>
          <a:spcPct val="0"/>
        </a:spcBef>
        <a:spcAft>
          <a:spcPct val="0"/>
        </a:spcAft>
        <a:defRPr sz="2100">
          <a:solidFill>
            <a:schemeClr val="tx1"/>
          </a:solidFill>
          <a:latin typeface="Arial" panose="020B0604020202020204" pitchFamily="34" charset="0"/>
          <a:ea typeface="MS PGothic" panose="020B0600070205080204" charset="-128"/>
          <a:cs typeface="MS PGothic" panose="020B0600070205080204" charset="-128"/>
        </a:defRPr>
      </a:lvl5pPr>
      <a:lvl6pPr marL="342900" algn="l" rtl="0" eaLnBrk="0" fontAlgn="base" hangingPunct="0">
        <a:spcBef>
          <a:spcPct val="0"/>
        </a:spcBef>
        <a:spcAft>
          <a:spcPct val="0"/>
        </a:spcAft>
        <a:defRPr sz="1800">
          <a:solidFill>
            <a:schemeClr val="tx1"/>
          </a:solidFill>
          <a:latin typeface="Arial" panose="020B0604020202020204" pitchFamily="34" charset="0"/>
        </a:defRPr>
      </a:lvl6pPr>
      <a:lvl7pPr marL="685800" algn="l" rtl="0" eaLnBrk="0" fontAlgn="base" hangingPunct="0">
        <a:spcBef>
          <a:spcPct val="0"/>
        </a:spcBef>
        <a:spcAft>
          <a:spcPct val="0"/>
        </a:spcAft>
        <a:defRPr sz="1800">
          <a:solidFill>
            <a:schemeClr val="tx1"/>
          </a:solidFill>
          <a:latin typeface="Arial" panose="020B0604020202020204" pitchFamily="34" charset="0"/>
        </a:defRPr>
      </a:lvl7pPr>
      <a:lvl8pPr marL="1028700" algn="l" rtl="0" eaLnBrk="0" fontAlgn="base" hangingPunct="0">
        <a:spcBef>
          <a:spcPct val="0"/>
        </a:spcBef>
        <a:spcAft>
          <a:spcPct val="0"/>
        </a:spcAft>
        <a:defRPr sz="1800">
          <a:solidFill>
            <a:schemeClr val="tx1"/>
          </a:solidFill>
          <a:latin typeface="Arial" panose="020B0604020202020204" pitchFamily="34" charset="0"/>
        </a:defRPr>
      </a:lvl8pPr>
      <a:lvl9pPr marL="1371600" algn="l" rtl="0" eaLnBrk="0" fontAlgn="base" hangingPunct="0">
        <a:spcBef>
          <a:spcPct val="0"/>
        </a:spcBef>
        <a:spcAft>
          <a:spcPct val="0"/>
        </a:spcAft>
        <a:defRPr sz="1800">
          <a:solidFill>
            <a:schemeClr val="tx1"/>
          </a:solidFill>
          <a:latin typeface="Arial" panose="020B0604020202020204" pitchFamily="34" charset="0"/>
        </a:defRPr>
      </a:lvl9pPr>
    </p:titleStyle>
    <p:bodyStyle>
      <a:lvl1pPr marL="257175" indent="-257175" algn="l" rtl="0" eaLnBrk="0" fontAlgn="base" hangingPunct="0">
        <a:spcBef>
          <a:spcPct val="30000"/>
        </a:spcBef>
        <a:spcAft>
          <a:spcPct val="0"/>
        </a:spcAft>
        <a:buClr>
          <a:schemeClr val="accent1"/>
        </a:buClr>
        <a:buFont typeface="Webdings" panose="05030102010509060703" pitchFamily="18" charset="2"/>
        <a:buChar char="4"/>
        <a:defRPr sz="1500">
          <a:solidFill>
            <a:schemeClr val="tx1"/>
          </a:solidFill>
          <a:latin typeface="+mn-lt"/>
          <a:ea typeface="MS PGothic" panose="020B0600070205080204" charset="-128"/>
          <a:cs typeface="MS PGothic" panose="020B0600070205080204" charset="-128"/>
        </a:defRPr>
      </a:lvl1pPr>
      <a:lvl2pPr marL="557530" indent="-214630" algn="l" rtl="0" eaLnBrk="0" fontAlgn="base" hangingPunct="0">
        <a:spcBef>
          <a:spcPct val="30000"/>
        </a:spcBef>
        <a:spcAft>
          <a:spcPct val="0"/>
        </a:spcAft>
        <a:buClr>
          <a:schemeClr val="accent1"/>
        </a:buClr>
        <a:buFont typeface="Webdings" panose="05030102010509060703" pitchFamily="18" charset="2"/>
        <a:buChar char="4"/>
        <a:defRPr>
          <a:solidFill>
            <a:schemeClr val="tx1"/>
          </a:solidFill>
          <a:latin typeface="+mn-lt"/>
          <a:ea typeface="MS PGothic" panose="020B0600070205080204" charset="-128"/>
        </a:defRPr>
      </a:lvl2pPr>
      <a:lvl3pPr marL="857250" indent="-171450" algn="l" rtl="0" eaLnBrk="0" fontAlgn="base" hangingPunct="0">
        <a:spcBef>
          <a:spcPct val="30000"/>
        </a:spcBef>
        <a:spcAft>
          <a:spcPct val="0"/>
        </a:spcAft>
        <a:buClr>
          <a:schemeClr val="accent1"/>
        </a:buClr>
        <a:buFont typeface="Webdings" panose="05030102010509060703" pitchFamily="18" charset="2"/>
        <a:buChar char="4"/>
        <a:defRPr>
          <a:solidFill>
            <a:schemeClr val="tx1"/>
          </a:solidFill>
          <a:latin typeface="+mn-lt"/>
          <a:ea typeface="MS PGothic" panose="020B0600070205080204" charset="-128"/>
        </a:defRPr>
      </a:lvl3pPr>
      <a:lvl4pPr marL="1200150" indent="-171450" algn="l" rtl="0" eaLnBrk="0" fontAlgn="base" hangingPunct="0">
        <a:spcBef>
          <a:spcPct val="30000"/>
        </a:spcBef>
        <a:spcAft>
          <a:spcPct val="0"/>
        </a:spcAft>
        <a:buClr>
          <a:schemeClr val="accent1"/>
        </a:buClr>
        <a:buFont typeface="Webdings" panose="05030102010509060703" pitchFamily="18" charset="2"/>
        <a:buChar char=""/>
        <a:defRPr sz="1050">
          <a:solidFill>
            <a:schemeClr val="tx1"/>
          </a:solidFill>
          <a:latin typeface="+mn-lt"/>
          <a:ea typeface="MS PGothic" panose="020B0600070205080204" charset="-128"/>
        </a:defRPr>
      </a:lvl4pPr>
      <a:lvl5pPr marL="1543050" indent="-171450" algn="l" rtl="0" eaLnBrk="0" fontAlgn="base" hangingPunct="0">
        <a:spcBef>
          <a:spcPct val="30000"/>
        </a:spcBef>
        <a:spcAft>
          <a:spcPct val="0"/>
        </a:spcAft>
        <a:buClr>
          <a:schemeClr val="accent1"/>
        </a:buClr>
        <a:buFont typeface="Webdings" panose="05030102010509060703" pitchFamily="18" charset="2"/>
        <a:buChar char=""/>
        <a:defRPr sz="1050">
          <a:solidFill>
            <a:schemeClr val="tx1"/>
          </a:solidFill>
          <a:latin typeface="+mn-lt"/>
          <a:ea typeface="MS PGothic" panose="020B0600070205080204" charset="-128"/>
        </a:defRPr>
      </a:lvl5pPr>
      <a:lvl6pPr marL="1885950" indent="-171450" algn="l" rtl="0" eaLnBrk="0" fontAlgn="base" hangingPunct="0">
        <a:spcBef>
          <a:spcPct val="30000"/>
        </a:spcBef>
        <a:spcAft>
          <a:spcPct val="0"/>
        </a:spcAft>
        <a:buClr>
          <a:schemeClr val="accent1"/>
        </a:buClr>
        <a:buFont typeface="Webdings" panose="05030102010509060703" pitchFamily="18" charset="2"/>
        <a:buChar char=""/>
        <a:defRPr sz="1050">
          <a:solidFill>
            <a:schemeClr val="tx1"/>
          </a:solidFill>
          <a:latin typeface="+mn-lt"/>
        </a:defRPr>
      </a:lvl6pPr>
      <a:lvl7pPr marL="2228850" indent="-171450" algn="l" rtl="0" eaLnBrk="0" fontAlgn="base" hangingPunct="0">
        <a:spcBef>
          <a:spcPct val="30000"/>
        </a:spcBef>
        <a:spcAft>
          <a:spcPct val="0"/>
        </a:spcAft>
        <a:buClr>
          <a:schemeClr val="accent1"/>
        </a:buClr>
        <a:buFont typeface="Webdings" panose="05030102010509060703" pitchFamily="18" charset="2"/>
        <a:buChar char=""/>
        <a:defRPr sz="1050">
          <a:solidFill>
            <a:schemeClr val="tx1"/>
          </a:solidFill>
          <a:latin typeface="+mn-lt"/>
        </a:defRPr>
      </a:lvl7pPr>
      <a:lvl8pPr marL="2571750" indent="-171450" algn="l" rtl="0" eaLnBrk="0" fontAlgn="base" hangingPunct="0">
        <a:spcBef>
          <a:spcPct val="30000"/>
        </a:spcBef>
        <a:spcAft>
          <a:spcPct val="0"/>
        </a:spcAft>
        <a:buClr>
          <a:schemeClr val="accent1"/>
        </a:buClr>
        <a:buFont typeface="Webdings" panose="05030102010509060703" pitchFamily="18" charset="2"/>
        <a:buChar char=""/>
        <a:defRPr sz="1050">
          <a:solidFill>
            <a:schemeClr val="tx1"/>
          </a:solidFill>
          <a:latin typeface="+mn-lt"/>
        </a:defRPr>
      </a:lvl8pPr>
      <a:lvl9pPr marL="2914650" indent="-171450" algn="l" rtl="0" eaLnBrk="0" fontAlgn="base" hangingPunct="0">
        <a:spcBef>
          <a:spcPct val="30000"/>
        </a:spcBef>
        <a:spcAft>
          <a:spcPct val="0"/>
        </a:spcAft>
        <a:buClr>
          <a:schemeClr val="accent1"/>
        </a:buClr>
        <a:buFont typeface="Webdings" panose="05030102010509060703" pitchFamily="18" charset="2"/>
        <a:buChar char=""/>
        <a:defRPr sz="105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255539D-7F82-D84C-95AB-595A89410EEF}" type="datetimeFigureOut">
              <a:rPr lang="en-US" smtClean="0"/>
              <a:t>8/2/2022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A0576F8-4F0C-FD4F-B2E1-A427388F89C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ransition spd="slow">
    <p:wip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wmf"/><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audio" Target="../media/audio1.wav"/><Relationship Id="rId4" Type="http://schemas.openxmlformats.org/officeDocument/2006/relationships/image" Target="../media/image29.GIF"/></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e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3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027922-B228-4DDA-BD24-FB1DE626BDF5}"/>
              </a:ext>
            </a:extLst>
          </p:cNvPr>
          <p:cNvPicPr>
            <a:picLocks noChangeAspect="1"/>
          </p:cNvPicPr>
          <p:nvPr/>
        </p:nvPicPr>
        <p:blipFill>
          <a:blip r:embed="rId2"/>
          <a:stretch>
            <a:fillRect/>
          </a:stretch>
        </p:blipFill>
        <p:spPr>
          <a:xfrm>
            <a:off x="1143000" y="8242"/>
            <a:ext cx="6858000" cy="5135258"/>
          </a:xfrm>
          <a:prstGeom prst="rect">
            <a:avLst/>
          </a:prstGeom>
        </p:spPr>
      </p:pic>
      <p:sp>
        <p:nvSpPr>
          <p:cNvPr id="2" name="Title 1">
            <a:extLst>
              <a:ext uri="{FF2B5EF4-FFF2-40B4-BE49-F238E27FC236}">
                <a16:creationId xmlns:a16="http://schemas.microsoft.com/office/drawing/2014/main" id="{A8626C88-FA63-43A4-AB39-3D3179E9159A}"/>
              </a:ext>
            </a:extLst>
          </p:cNvPr>
          <p:cNvSpPr>
            <a:spLocks noGrp="1"/>
          </p:cNvSpPr>
          <p:nvPr>
            <p:ph type="ctrTitle"/>
          </p:nvPr>
        </p:nvSpPr>
        <p:spPr>
          <a:xfrm>
            <a:off x="1314450" y="3009903"/>
            <a:ext cx="6479382" cy="704848"/>
          </a:xfrm>
          <a:solidFill>
            <a:srgbClr val="FFFF00"/>
          </a:solidFill>
        </p:spPr>
        <p:txBody>
          <a:bodyPr>
            <a:normAutofit fontScale="90000"/>
          </a:bodyPr>
          <a:lstStyle/>
          <a:p>
            <a:pPr algn="l"/>
            <a:r>
              <a:rPr lang="en-SG" sz="4500" dirty="0">
                <a:solidFill>
                  <a:srgbClr val="FF0000"/>
                </a:solidFill>
                <a:latin typeface="Times New Roman" panose="02020603050405020304" pitchFamily="18" charset="0"/>
                <a:cs typeface="Times New Roman" panose="02020603050405020304" pitchFamily="18" charset="0"/>
              </a:rPr>
              <a:t>KHOA HỌC TỰ NHIÊN 6</a:t>
            </a:r>
            <a:endParaRPr lang="en-SG" sz="45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78430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repeatCount="300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839449" y="1541165"/>
          <a:ext cx="7465102" cy="3186320"/>
        </p:xfrm>
        <a:graphic>
          <a:graphicData uri="http://schemas.openxmlformats.org/drawingml/2006/table">
            <a:tbl>
              <a:tblPr/>
              <a:tblGrid>
                <a:gridCol w="2417905">
                  <a:extLst>
                    <a:ext uri="{9D8B030D-6E8A-4147-A177-3AD203B41FA5}">
                      <a16:colId xmlns:a16="http://schemas.microsoft.com/office/drawing/2014/main" val="20000"/>
                    </a:ext>
                  </a:extLst>
                </a:gridCol>
                <a:gridCol w="1211916">
                  <a:extLst>
                    <a:ext uri="{9D8B030D-6E8A-4147-A177-3AD203B41FA5}">
                      <a16:colId xmlns:a16="http://schemas.microsoft.com/office/drawing/2014/main" val="20001"/>
                    </a:ext>
                  </a:extLst>
                </a:gridCol>
                <a:gridCol w="1209940">
                  <a:extLst>
                    <a:ext uri="{9D8B030D-6E8A-4147-A177-3AD203B41FA5}">
                      <a16:colId xmlns:a16="http://schemas.microsoft.com/office/drawing/2014/main" val="20002"/>
                    </a:ext>
                  </a:extLst>
                </a:gridCol>
                <a:gridCol w="1346914">
                  <a:extLst>
                    <a:ext uri="{9D8B030D-6E8A-4147-A177-3AD203B41FA5}">
                      <a16:colId xmlns:a16="http://schemas.microsoft.com/office/drawing/2014/main" val="20003"/>
                    </a:ext>
                  </a:extLst>
                </a:gridCol>
                <a:gridCol w="1278427">
                  <a:extLst>
                    <a:ext uri="{9D8B030D-6E8A-4147-A177-3AD203B41FA5}">
                      <a16:colId xmlns:a16="http://schemas.microsoft.com/office/drawing/2014/main" val="20004"/>
                    </a:ext>
                  </a:extLst>
                </a:gridCol>
              </a:tblGrid>
              <a:tr h="814530">
                <a:tc>
                  <a:txBody>
                    <a:bodyPr/>
                    <a:lstStyle/>
                    <a:p>
                      <a:pPr algn="r" rtl="0" fontAlgn="ctr">
                        <a:spcBef>
                          <a:spcPts val="0"/>
                        </a:spcBef>
                        <a:spcAft>
                          <a:spcPts val="1000"/>
                        </a:spcAft>
                      </a:pPr>
                      <a:r>
                        <a:rPr lang="vi-VN" sz="2000" b="1" i="0" u="none" strike="noStrike" dirty="0">
                          <a:solidFill>
                            <a:srgbClr val="FF0000"/>
                          </a:solidFill>
                          <a:effectLst/>
                          <a:latin typeface="Times New Roman" panose="02020603050405020304" pitchFamily="18" charset="0"/>
                          <a:cs typeface="Times New Roman" panose="02020603050405020304" pitchFamily="18" charset="0"/>
                        </a:rPr>
                        <a:t>Lương thực</a:t>
                      </a:r>
                      <a:endParaRPr lang="vi-VN" sz="2000" b="1" dirty="0">
                        <a:solidFill>
                          <a:srgbClr val="FF0000"/>
                        </a:solidFill>
                        <a:effectLst/>
                        <a:latin typeface="Times New Roman" panose="02020603050405020304" pitchFamily="18" charset="0"/>
                        <a:cs typeface="Times New Roman" panose="02020603050405020304" pitchFamily="18" charset="0"/>
                      </a:endParaRPr>
                    </a:p>
                    <a:p>
                      <a:pPr rtl="0" fontAlgn="ctr">
                        <a:spcBef>
                          <a:spcPts val="0"/>
                        </a:spcBef>
                        <a:spcAft>
                          <a:spcPts val="1000"/>
                        </a:spcAft>
                      </a:pPr>
                      <a:r>
                        <a:rPr lang="vi-VN" sz="2000" b="1" i="0" u="none" strike="noStrike" dirty="0">
                          <a:solidFill>
                            <a:srgbClr val="FF0000"/>
                          </a:solidFill>
                          <a:effectLst/>
                          <a:latin typeface="Times New Roman" panose="02020603050405020304" pitchFamily="18" charset="0"/>
                          <a:cs typeface="Times New Roman" panose="02020603050405020304" pitchFamily="18" charset="0"/>
                        </a:rPr>
                        <a:t>Đặc điểm</a:t>
                      </a:r>
                      <a:endParaRPr lang="vi-VN" sz="2000" b="1" dirty="0">
                        <a:solidFill>
                          <a:srgbClr val="FF0000"/>
                        </a:solidFill>
                        <a:effectLst/>
                        <a:latin typeface="Times New Roman" panose="02020603050405020304" pitchFamily="18" charset="0"/>
                        <a:cs typeface="Times New Roman" panose="02020603050405020304" pitchFamily="18" charset="0"/>
                      </a:endParaRPr>
                    </a:p>
                  </a:txBody>
                  <a:tcPr marL="7605" marR="7605" marT="54755" marB="54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algn="ctr" rtl="0" fontAlgn="ctr">
                        <a:spcBef>
                          <a:spcPts val="0"/>
                        </a:spcBef>
                        <a:spcAft>
                          <a:spcPts val="1000"/>
                        </a:spcAft>
                      </a:pPr>
                      <a:r>
                        <a:rPr lang="en-US" sz="2000" b="1" i="0" u="none" strike="noStrike" dirty="0" err="1">
                          <a:solidFill>
                            <a:srgbClr val="FF0000"/>
                          </a:solidFill>
                          <a:effectLst/>
                          <a:latin typeface="Times New Roman" panose="02020603050405020304" pitchFamily="18" charset="0"/>
                          <a:cs typeface="Times New Roman" panose="02020603050405020304" pitchFamily="18" charset="0"/>
                        </a:rPr>
                        <a:t>Gạo</a:t>
                      </a:r>
                      <a:endParaRPr lang="en-US" sz="2000" b="1" dirty="0">
                        <a:solidFill>
                          <a:srgbClr val="FF0000"/>
                        </a:solidFill>
                        <a:effectLst/>
                        <a:latin typeface="Times New Roman" panose="02020603050405020304" pitchFamily="18" charset="0"/>
                        <a:cs typeface="Times New Roman" panose="02020603050405020304" pitchFamily="18" charset="0"/>
                      </a:endParaRPr>
                    </a:p>
                  </a:txBody>
                  <a:tcPr marL="7605" marR="7605" marT="54755" marB="54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algn="ctr" rtl="0" fontAlgn="ctr">
                        <a:spcBef>
                          <a:spcPts val="0"/>
                        </a:spcBef>
                        <a:spcAft>
                          <a:spcPts val="1000"/>
                        </a:spcAft>
                      </a:pPr>
                      <a:r>
                        <a:rPr lang="en-US" sz="2000" b="1" i="0" u="none" strike="noStrike" dirty="0" err="1">
                          <a:solidFill>
                            <a:srgbClr val="FF0000"/>
                          </a:solidFill>
                          <a:effectLst/>
                          <a:latin typeface="Times New Roman" panose="02020603050405020304" pitchFamily="18" charset="0"/>
                          <a:cs typeface="Times New Roman" panose="02020603050405020304" pitchFamily="18" charset="0"/>
                        </a:rPr>
                        <a:t>Ngô</a:t>
                      </a:r>
                      <a:endParaRPr lang="en-US" sz="2000" b="1" dirty="0">
                        <a:solidFill>
                          <a:srgbClr val="FF0000"/>
                        </a:solidFill>
                        <a:effectLst/>
                        <a:latin typeface="Times New Roman" panose="02020603050405020304" pitchFamily="18" charset="0"/>
                        <a:cs typeface="Times New Roman" panose="02020603050405020304" pitchFamily="18" charset="0"/>
                      </a:endParaRPr>
                    </a:p>
                  </a:txBody>
                  <a:tcPr marL="7605" marR="7605" marT="54755" marB="54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algn="ctr" rtl="0" fontAlgn="ctr">
                        <a:spcBef>
                          <a:spcPts val="0"/>
                        </a:spcBef>
                        <a:spcAft>
                          <a:spcPts val="1000"/>
                        </a:spcAft>
                      </a:pPr>
                      <a:r>
                        <a:rPr lang="en-US" sz="2000" b="1" i="0" u="none" strike="noStrike" dirty="0" err="1">
                          <a:solidFill>
                            <a:srgbClr val="FF0000"/>
                          </a:solidFill>
                          <a:effectLst/>
                          <a:latin typeface="Times New Roman" panose="02020603050405020304" pitchFamily="18" charset="0"/>
                          <a:cs typeface="Times New Roman" panose="02020603050405020304" pitchFamily="18" charset="0"/>
                        </a:rPr>
                        <a:t>Khoai</a:t>
                      </a:r>
                      <a:r>
                        <a:rPr lang="en-US" sz="2000" b="1" i="0" u="none" strike="noStrike" dirty="0">
                          <a:solidFill>
                            <a:srgbClr val="FF0000"/>
                          </a:solidFill>
                          <a:effectLst/>
                          <a:latin typeface="Times New Roman" panose="02020603050405020304" pitchFamily="18" charset="0"/>
                          <a:cs typeface="Times New Roman" panose="02020603050405020304" pitchFamily="18" charset="0"/>
                        </a:rPr>
                        <a:t> </a:t>
                      </a:r>
                      <a:r>
                        <a:rPr lang="en-US" sz="2000" b="1" i="0" u="none" strike="noStrike" dirty="0" err="1">
                          <a:solidFill>
                            <a:srgbClr val="FF0000"/>
                          </a:solidFill>
                          <a:effectLst/>
                          <a:latin typeface="Times New Roman" panose="02020603050405020304" pitchFamily="18" charset="0"/>
                          <a:cs typeface="Times New Roman" panose="02020603050405020304" pitchFamily="18" charset="0"/>
                        </a:rPr>
                        <a:t>lang</a:t>
                      </a:r>
                      <a:endParaRPr lang="en-US" sz="2000" b="1" dirty="0">
                        <a:solidFill>
                          <a:srgbClr val="FF0000"/>
                        </a:solidFill>
                        <a:effectLst/>
                        <a:latin typeface="Times New Roman" panose="02020603050405020304" pitchFamily="18" charset="0"/>
                        <a:cs typeface="Times New Roman" panose="02020603050405020304" pitchFamily="18" charset="0"/>
                      </a:endParaRPr>
                    </a:p>
                  </a:txBody>
                  <a:tcPr marL="7605" marR="7605" marT="54755" marB="54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tc>
                  <a:txBody>
                    <a:bodyPr/>
                    <a:lstStyle/>
                    <a:p>
                      <a:pPr algn="ctr" rtl="0" fontAlgn="ctr">
                        <a:spcBef>
                          <a:spcPts val="0"/>
                        </a:spcBef>
                        <a:spcAft>
                          <a:spcPts val="1000"/>
                        </a:spcAft>
                      </a:pPr>
                      <a:r>
                        <a:rPr lang="en-US" sz="2000" b="1" i="0" u="none" strike="noStrike" dirty="0" err="1">
                          <a:solidFill>
                            <a:srgbClr val="FF0000"/>
                          </a:solidFill>
                          <a:effectLst/>
                          <a:latin typeface="Times New Roman" panose="02020603050405020304" pitchFamily="18" charset="0"/>
                          <a:cs typeface="Times New Roman" panose="02020603050405020304" pitchFamily="18" charset="0"/>
                        </a:rPr>
                        <a:t>Sắn</a:t>
                      </a:r>
                      <a:endParaRPr lang="en-US" sz="2000" b="1" dirty="0">
                        <a:solidFill>
                          <a:srgbClr val="FF0000"/>
                        </a:solidFill>
                        <a:effectLst/>
                        <a:latin typeface="Times New Roman" panose="02020603050405020304" pitchFamily="18" charset="0"/>
                        <a:cs typeface="Times New Roman" panose="02020603050405020304" pitchFamily="18" charset="0"/>
                      </a:endParaRPr>
                    </a:p>
                  </a:txBody>
                  <a:tcPr marL="7605" marR="7605" marT="54755" marB="54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E5D6"/>
                    </a:solidFill>
                  </a:tcPr>
                </a:tc>
                <a:extLst>
                  <a:ext uri="{0D108BD9-81ED-4DB2-BD59-A6C34878D82A}">
                    <a16:rowId xmlns:a16="http://schemas.microsoft.com/office/drawing/2014/main" val="10000"/>
                  </a:ext>
                </a:extLst>
              </a:tr>
              <a:tr h="766568">
                <a:tc>
                  <a:txBody>
                    <a:bodyPr/>
                    <a:lstStyle/>
                    <a:p>
                      <a:pPr algn="ctr" rtl="0" fontAlgn="ctr">
                        <a:spcBef>
                          <a:spcPts val="0"/>
                        </a:spcBef>
                        <a:spcAft>
                          <a:spcPts val="1000"/>
                        </a:spcAft>
                      </a:pPr>
                      <a:r>
                        <a:rPr lang="en-US" sz="2000" b="1" i="0" u="none" strike="noStrike" dirty="0" err="1">
                          <a:solidFill>
                            <a:srgbClr val="0000CC"/>
                          </a:solidFill>
                          <a:effectLst/>
                          <a:latin typeface="Times New Roman" panose="02020603050405020304" pitchFamily="18" charset="0"/>
                        </a:rPr>
                        <a:t>Trạng</a:t>
                      </a:r>
                      <a:r>
                        <a:rPr lang="en-US" sz="2000" b="1" i="0" u="none" strike="noStrike" dirty="0">
                          <a:solidFill>
                            <a:srgbClr val="0000CC"/>
                          </a:solidFill>
                          <a:effectLst/>
                          <a:latin typeface="Times New Roman" panose="02020603050405020304" pitchFamily="18" charset="0"/>
                        </a:rPr>
                        <a:t> </a:t>
                      </a:r>
                      <a:r>
                        <a:rPr lang="en-US" sz="2000" b="1" i="0" u="none" strike="noStrike" dirty="0" err="1">
                          <a:solidFill>
                            <a:srgbClr val="0000CC"/>
                          </a:solidFill>
                          <a:effectLst/>
                          <a:latin typeface="Times New Roman" panose="02020603050405020304" pitchFamily="18" charset="0"/>
                        </a:rPr>
                        <a:t>thái</a:t>
                      </a:r>
                      <a:r>
                        <a:rPr lang="en-US" sz="2000" b="1" i="0" u="none" strike="noStrike" dirty="0">
                          <a:solidFill>
                            <a:srgbClr val="0000CC"/>
                          </a:solidFill>
                          <a:effectLst/>
                          <a:latin typeface="Times New Roman" panose="02020603050405020304" pitchFamily="18" charset="0"/>
                        </a:rPr>
                        <a:t> (</a:t>
                      </a:r>
                      <a:r>
                        <a:rPr lang="en-US" sz="2000" b="1" i="0" u="none" strike="noStrike" dirty="0" err="1">
                          <a:solidFill>
                            <a:srgbClr val="0000CC"/>
                          </a:solidFill>
                          <a:effectLst/>
                          <a:latin typeface="Times New Roman" panose="02020603050405020304" pitchFamily="18" charset="0"/>
                        </a:rPr>
                        <a:t>hạt</a:t>
                      </a:r>
                      <a:r>
                        <a:rPr lang="en-US" sz="2000" b="1" i="0" u="none" strike="noStrike" dirty="0">
                          <a:solidFill>
                            <a:srgbClr val="0000CC"/>
                          </a:solidFill>
                          <a:effectLst/>
                          <a:latin typeface="Times New Roman" panose="02020603050405020304" pitchFamily="18" charset="0"/>
                        </a:rPr>
                        <a:t>, </a:t>
                      </a:r>
                      <a:r>
                        <a:rPr lang="en-US" sz="2000" b="1" i="0" u="none" strike="noStrike" dirty="0" err="1">
                          <a:solidFill>
                            <a:srgbClr val="0000CC"/>
                          </a:solidFill>
                          <a:effectLst/>
                          <a:latin typeface="Times New Roman" panose="02020603050405020304" pitchFamily="18" charset="0"/>
                        </a:rPr>
                        <a:t>bắp</a:t>
                      </a:r>
                      <a:r>
                        <a:rPr lang="en-US" sz="2000" b="1" i="0" u="none" strike="noStrike" dirty="0">
                          <a:solidFill>
                            <a:srgbClr val="0000CC"/>
                          </a:solidFill>
                          <a:effectLst/>
                          <a:latin typeface="Times New Roman" panose="02020603050405020304" pitchFamily="18" charset="0"/>
                        </a:rPr>
                        <a:t>, </a:t>
                      </a:r>
                      <a:r>
                        <a:rPr lang="en-US" sz="2000" b="1" i="0" u="none" strike="noStrike" dirty="0" err="1">
                          <a:solidFill>
                            <a:srgbClr val="0000CC"/>
                          </a:solidFill>
                          <a:effectLst/>
                          <a:latin typeface="Times New Roman" panose="02020603050405020304" pitchFamily="18" charset="0"/>
                        </a:rPr>
                        <a:t>củ</a:t>
                      </a:r>
                      <a:r>
                        <a:rPr lang="en-US" sz="2000" b="1" i="0" u="none" strike="noStrike" dirty="0">
                          <a:solidFill>
                            <a:srgbClr val="0000CC"/>
                          </a:solidFill>
                          <a:effectLst/>
                          <a:latin typeface="Times New Roman" panose="02020603050405020304" pitchFamily="18" charset="0"/>
                        </a:rPr>
                        <a:t>)</a:t>
                      </a:r>
                      <a:endParaRPr lang="en-US" sz="2000" b="1" dirty="0">
                        <a:solidFill>
                          <a:srgbClr val="0000CC"/>
                        </a:solidFill>
                        <a:effectLst/>
                      </a:endParaRPr>
                    </a:p>
                  </a:txBody>
                  <a:tcPr marL="7605" marR="7605" marT="54755" marB="54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fontAlgn="ctr"/>
                      <a:r>
                        <a:rPr lang="en-US" sz="2200" dirty="0">
                          <a:effectLst/>
                        </a:rPr>
                        <a:t/>
                      </a:r>
                      <a:br>
                        <a:rPr lang="en-US" sz="2200" dirty="0">
                          <a:effectLst/>
                        </a:rPr>
                      </a:br>
                      <a:endParaRPr lang="en-US" sz="2200" dirty="0">
                        <a:effectLst/>
                      </a:endParaRPr>
                    </a:p>
                  </a:txBody>
                  <a:tcPr marL="7605" marR="7605" marT="54755" marB="54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fontAlgn="ctr"/>
                      <a:r>
                        <a:rPr lang="en-US" sz="2200" dirty="0">
                          <a:effectLst/>
                        </a:rPr>
                        <a:t/>
                      </a:r>
                      <a:br>
                        <a:rPr lang="en-US" sz="2200" dirty="0">
                          <a:effectLst/>
                        </a:rPr>
                      </a:br>
                      <a:endParaRPr lang="en-US" sz="2200" dirty="0">
                        <a:effectLst/>
                      </a:endParaRPr>
                    </a:p>
                  </a:txBody>
                  <a:tcPr marL="7605" marR="7605" marT="54755" marB="54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fontAlgn="ctr"/>
                      <a:r>
                        <a:rPr lang="en-US" sz="2200">
                          <a:effectLst/>
                        </a:rPr>
                        <a:t/>
                      </a:r>
                      <a:br>
                        <a:rPr lang="en-US" sz="2200">
                          <a:effectLst/>
                        </a:rPr>
                      </a:br>
                      <a:endParaRPr lang="en-US" sz="2200">
                        <a:effectLst/>
                      </a:endParaRPr>
                    </a:p>
                  </a:txBody>
                  <a:tcPr marL="7605" marR="7605" marT="54755" marB="54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fontAlgn="ctr"/>
                      <a:r>
                        <a:rPr lang="en-US" sz="2200">
                          <a:effectLst/>
                        </a:rPr>
                        <a:t/>
                      </a:r>
                      <a:br>
                        <a:rPr lang="en-US" sz="2200">
                          <a:effectLst/>
                        </a:rPr>
                      </a:br>
                      <a:endParaRPr lang="en-US" sz="2200">
                        <a:effectLst/>
                      </a:endParaRPr>
                    </a:p>
                  </a:txBody>
                  <a:tcPr marL="7605" marR="7605" marT="54755" marB="54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766568">
                <a:tc>
                  <a:txBody>
                    <a:bodyPr/>
                    <a:lstStyle/>
                    <a:p>
                      <a:pPr algn="ctr" rtl="0" fontAlgn="ctr">
                        <a:spcBef>
                          <a:spcPts val="0"/>
                        </a:spcBef>
                        <a:spcAft>
                          <a:spcPts val="1000"/>
                        </a:spcAft>
                      </a:pPr>
                      <a:r>
                        <a:rPr lang="en-US" sz="2000" b="1" i="0" u="none" strike="noStrike" dirty="0" err="1">
                          <a:solidFill>
                            <a:srgbClr val="0000CC"/>
                          </a:solidFill>
                          <a:effectLst/>
                          <a:latin typeface="Times New Roman" panose="02020603050405020304" pitchFamily="18" charset="0"/>
                        </a:rPr>
                        <a:t>Tính</a:t>
                      </a:r>
                      <a:r>
                        <a:rPr lang="en-US" sz="2000" b="1" i="0" u="none" strike="noStrike" dirty="0">
                          <a:solidFill>
                            <a:srgbClr val="0000CC"/>
                          </a:solidFill>
                          <a:effectLst/>
                          <a:latin typeface="Times New Roman" panose="02020603050405020304" pitchFamily="18" charset="0"/>
                        </a:rPr>
                        <a:t> </a:t>
                      </a:r>
                      <a:r>
                        <a:rPr lang="en-US" sz="2000" b="1" i="0" u="none" strike="noStrike" dirty="0" err="1">
                          <a:solidFill>
                            <a:srgbClr val="0000CC"/>
                          </a:solidFill>
                          <a:effectLst/>
                          <a:latin typeface="Times New Roman" panose="02020603050405020304" pitchFamily="18" charset="0"/>
                        </a:rPr>
                        <a:t>chất</a:t>
                      </a:r>
                      <a:r>
                        <a:rPr lang="en-US" sz="2000" b="1" i="0" u="none" strike="noStrike" dirty="0">
                          <a:solidFill>
                            <a:srgbClr val="0000CC"/>
                          </a:solidFill>
                          <a:effectLst/>
                          <a:latin typeface="Times New Roman" panose="02020603050405020304" pitchFamily="18" charset="0"/>
                        </a:rPr>
                        <a:t> (</a:t>
                      </a:r>
                      <a:r>
                        <a:rPr lang="en-US" sz="2000" b="1" i="0" u="none" strike="noStrike" dirty="0" err="1">
                          <a:solidFill>
                            <a:srgbClr val="0000CC"/>
                          </a:solidFill>
                          <a:effectLst/>
                          <a:latin typeface="Times New Roman" panose="02020603050405020304" pitchFamily="18" charset="0"/>
                        </a:rPr>
                        <a:t>dẻo</a:t>
                      </a:r>
                      <a:r>
                        <a:rPr lang="en-US" sz="2000" b="1" i="0" u="none" strike="noStrike" dirty="0">
                          <a:solidFill>
                            <a:srgbClr val="0000CC"/>
                          </a:solidFill>
                          <a:effectLst/>
                          <a:latin typeface="Times New Roman" panose="02020603050405020304" pitchFamily="18" charset="0"/>
                        </a:rPr>
                        <a:t>, </a:t>
                      </a:r>
                      <a:r>
                        <a:rPr lang="en-US" sz="2000" b="1" i="0" u="none" strike="noStrike" dirty="0" err="1">
                          <a:solidFill>
                            <a:srgbClr val="0000CC"/>
                          </a:solidFill>
                          <a:effectLst/>
                          <a:latin typeface="Times New Roman" panose="02020603050405020304" pitchFamily="18" charset="0"/>
                        </a:rPr>
                        <a:t>bùi</a:t>
                      </a:r>
                      <a:r>
                        <a:rPr lang="en-US" sz="2000" b="1" i="0" u="none" strike="noStrike" dirty="0">
                          <a:solidFill>
                            <a:srgbClr val="0000CC"/>
                          </a:solidFill>
                          <a:effectLst/>
                          <a:latin typeface="Times New Roman" panose="02020603050405020304" pitchFamily="18" charset="0"/>
                        </a:rPr>
                        <a:t>)</a:t>
                      </a:r>
                      <a:endParaRPr lang="en-US" sz="2000" b="1" dirty="0">
                        <a:solidFill>
                          <a:srgbClr val="0000CC"/>
                        </a:solidFill>
                        <a:effectLst/>
                      </a:endParaRPr>
                    </a:p>
                  </a:txBody>
                  <a:tcPr marL="7605" marR="7605" marT="54755" marB="54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fontAlgn="ctr"/>
                      <a:r>
                        <a:rPr lang="en-US" sz="2200">
                          <a:effectLst/>
                        </a:rPr>
                        <a:t/>
                      </a:r>
                      <a:br>
                        <a:rPr lang="en-US" sz="2200">
                          <a:effectLst/>
                        </a:rPr>
                      </a:br>
                      <a:endParaRPr lang="en-US" sz="2200">
                        <a:effectLst/>
                      </a:endParaRPr>
                    </a:p>
                  </a:txBody>
                  <a:tcPr marL="7605" marR="7605" marT="54755" marB="54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fontAlgn="ctr"/>
                      <a:r>
                        <a:rPr lang="en-US" sz="2200" dirty="0">
                          <a:effectLst/>
                        </a:rPr>
                        <a:t/>
                      </a:r>
                      <a:br>
                        <a:rPr lang="en-US" sz="2200" dirty="0">
                          <a:effectLst/>
                        </a:rPr>
                      </a:br>
                      <a:endParaRPr lang="en-US" sz="2200" dirty="0">
                        <a:effectLst/>
                      </a:endParaRPr>
                    </a:p>
                  </a:txBody>
                  <a:tcPr marL="7605" marR="7605" marT="54755" marB="54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fontAlgn="ctr"/>
                      <a:r>
                        <a:rPr lang="en-US" sz="2200" dirty="0">
                          <a:effectLst/>
                        </a:rPr>
                        <a:t/>
                      </a:r>
                      <a:br>
                        <a:rPr lang="en-US" sz="2200" dirty="0">
                          <a:effectLst/>
                        </a:rPr>
                      </a:br>
                      <a:endParaRPr lang="en-US" sz="2200" dirty="0">
                        <a:effectLst/>
                      </a:endParaRPr>
                    </a:p>
                  </a:txBody>
                  <a:tcPr marL="7605" marR="7605" marT="54755" marB="54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fontAlgn="ctr"/>
                      <a:r>
                        <a:rPr lang="en-US" sz="2200">
                          <a:effectLst/>
                        </a:rPr>
                        <a:t/>
                      </a:r>
                      <a:br>
                        <a:rPr lang="en-US" sz="2200">
                          <a:effectLst/>
                        </a:rPr>
                      </a:br>
                      <a:endParaRPr lang="en-US" sz="2200">
                        <a:effectLst/>
                      </a:endParaRPr>
                    </a:p>
                  </a:txBody>
                  <a:tcPr marL="7605" marR="7605" marT="54755" marB="54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766568">
                <a:tc>
                  <a:txBody>
                    <a:bodyPr/>
                    <a:lstStyle/>
                    <a:p>
                      <a:pPr algn="ctr" rtl="0" fontAlgn="ctr">
                        <a:spcBef>
                          <a:spcPts val="0"/>
                        </a:spcBef>
                        <a:spcAft>
                          <a:spcPts val="1000"/>
                        </a:spcAft>
                      </a:pPr>
                      <a:r>
                        <a:rPr lang="en-US" sz="2000" b="1" i="0" u="none" strike="noStrike" dirty="0" err="1">
                          <a:solidFill>
                            <a:srgbClr val="0000CC"/>
                          </a:solidFill>
                          <a:effectLst/>
                          <a:latin typeface="Times New Roman" panose="02020603050405020304" pitchFamily="18" charset="0"/>
                        </a:rPr>
                        <a:t>Ứng</a:t>
                      </a:r>
                      <a:r>
                        <a:rPr lang="en-US" sz="2000" b="1" i="0" u="none" strike="noStrike" dirty="0">
                          <a:solidFill>
                            <a:srgbClr val="0000CC"/>
                          </a:solidFill>
                          <a:effectLst/>
                          <a:latin typeface="Times New Roman" panose="02020603050405020304" pitchFamily="18" charset="0"/>
                        </a:rPr>
                        <a:t> </a:t>
                      </a:r>
                      <a:r>
                        <a:rPr lang="en-US" sz="2000" b="1" i="0" u="none" strike="noStrike" dirty="0" err="1">
                          <a:solidFill>
                            <a:srgbClr val="0000CC"/>
                          </a:solidFill>
                          <a:effectLst/>
                          <a:latin typeface="Times New Roman" panose="02020603050405020304" pitchFamily="18" charset="0"/>
                        </a:rPr>
                        <a:t>dụng</a:t>
                      </a:r>
                      <a:endParaRPr lang="en-US" sz="2000" b="1" dirty="0">
                        <a:solidFill>
                          <a:srgbClr val="0000CC"/>
                        </a:solidFill>
                        <a:effectLst/>
                      </a:endParaRPr>
                    </a:p>
                  </a:txBody>
                  <a:tcPr marL="7605" marR="7605" marT="54755" marB="54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fontAlgn="ctr"/>
                      <a:r>
                        <a:rPr lang="en-US" sz="2200">
                          <a:effectLst/>
                        </a:rPr>
                        <a:t/>
                      </a:r>
                      <a:br>
                        <a:rPr lang="en-US" sz="2200">
                          <a:effectLst/>
                        </a:rPr>
                      </a:br>
                      <a:endParaRPr lang="en-US" sz="2200">
                        <a:effectLst/>
                      </a:endParaRPr>
                    </a:p>
                  </a:txBody>
                  <a:tcPr marL="7605" marR="7605" marT="54755" marB="54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fontAlgn="ctr"/>
                      <a:r>
                        <a:rPr lang="en-US" sz="2200">
                          <a:effectLst/>
                        </a:rPr>
                        <a:t/>
                      </a:r>
                      <a:br>
                        <a:rPr lang="en-US" sz="2200">
                          <a:effectLst/>
                        </a:rPr>
                      </a:br>
                      <a:endParaRPr lang="en-US" sz="2200">
                        <a:effectLst/>
                      </a:endParaRPr>
                    </a:p>
                  </a:txBody>
                  <a:tcPr marL="7605" marR="7605" marT="54755" marB="54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fontAlgn="ctr"/>
                      <a:r>
                        <a:rPr lang="en-US" sz="2200" dirty="0">
                          <a:effectLst/>
                        </a:rPr>
                        <a:t/>
                      </a:r>
                      <a:br>
                        <a:rPr lang="en-US" sz="2200" dirty="0">
                          <a:effectLst/>
                        </a:rPr>
                      </a:br>
                      <a:endParaRPr lang="en-US" sz="2200" dirty="0">
                        <a:effectLst/>
                      </a:endParaRPr>
                    </a:p>
                  </a:txBody>
                  <a:tcPr marL="7605" marR="7605" marT="54755" marB="54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fontAlgn="ctr"/>
                      <a:r>
                        <a:rPr lang="en-US" sz="2200" dirty="0">
                          <a:effectLst/>
                        </a:rPr>
                        <a:t/>
                      </a:r>
                      <a:br>
                        <a:rPr lang="en-US" sz="2200" dirty="0">
                          <a:effectLst/>
                        </a:rPr>
                      </a:br>
                      <a:endParaRPr lang="en-US" sz="2200" dirty="0">
                        <a:effectLst/>
                      </a:endParaRPr>
                    </a:p>
                  </a:txBody>
                  <a:tcPr marL="7605" marR="7605" marT="54755" marB="54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
        <p:nvSpPr>
          <p:cNvPr id="5" name="Rectangle 1"/>
          <p:cNvSpPr>
            <a:spLocks noChangeArrowheads="1"/>
          </p:cNvSpPr>
          <p:nvPr/>
        </p:nvSpPr>
        <p:spPr bwMode="auto">
          <a:xfrm>
            <a:off x="1944713" y="1249909"/>
            <a:ext cx="889317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en-US"/>
          </a:p>
        </p:txBody>
      </p:sp>
      <p:cxnSp>
        <p:nvCxnSpPr>
          <p:cNvPr id="7" name="Straight Connector 6"/>
          <p:cNvCxnSpPr/>
          <p:nvPr/>
        </p:nvCxnSpPr>
        <p:spPr>
          <a:xfrm>
            <a:off x="839449" y="1541165"/>
            <a:ext cx="2420912" cy="81453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0" y="116194"/>
            <a:ext cx="9144000" cy="658725"/>
          </a:xfrm>
        </p:spPr>
        <p:txBody>
          <a:bodyPr vert="horz" lIns="91440" tIns="45720" rIns="91440" bIns="45720" rtlCol="0" anchor="ctr">
            <a:noAutofit/>
          </a:bodyPr>
          <a:lstStyle/>
          <a:p>
            <a:r>
              <a:rPr lang="vi-VN" sz="2800" b="1" dirty="0" smtClean="0">
                <a:solidFill>
                  <a:srgbClr val="008000"/>
                </a:solidFill>
                <a:latin typeface="Times New Roman" panose="02020603050405020304" pitchFamily="18" charset="0"/>
                <a:cs typeface="Times New Roman" panose="02020603050405020304" pitchFamily="18" charset="0"/>
              </a:rPr>
              <a:t>****Tính </a:t>
            </a:r>
            <a:r>
              <a:rPr lang="vi-VN" sz="2800" b="1" dirty="0">
                <a:solidFill>
                  <a:srgbClr val="008000"/>
                </a:solidFill>
                <a:latin typeface="Times New Roman" panose="02020603050405020304" pitchFamily="18" charset="0"/>
                <a:cs typeface="Times New Roman" panose="02020603050405020304" pitchFamily="18" charset="0"/>
              </a:rPr>
              <a:t>chất và ứng dụng của lương thực</a:t>
            </a:r>
            <a:endParaRPr lang="en-US" sz="2800" b="1" dirty="0">
              <a:solidFill>
                <a:srgbClr val="008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06436" y="774919"/>
            <a:ext cx="8384345" cy="461665"/>
          </a:xfrm>
          <a:prstGeom prst="rect">
            <a:avLst/>
          </a:prstGeom>
          <a:noFill/>
        </p:spPr>
        <p:txBody>
          <a:bodyPr wrap="square" rtlCol="0">
            <a:spAutoFit/>
          </a:bodyPr>
          <a:lstStyle/>
          <a:p>
            <a:r>
              <a:rPr lang="vi-VN" sz="2400" b="1" dirty="0" smtClean="0">
                <a:solidFill>
                  <a:srgbClr val="0000CC"/>
                </a:solidFill>
                <a:latin typeface="Times New Roman" panose="02020603050405020304" pitchFamily="18" charset="0"/>
                <a:cs typeface="Times New Roman" panose="02020603050405020304" pitchFamily="18" charset="0"/>
              </a:rPr>
              <a:t>Quan sát thực tế, hoàn thành thông tin theo mẫu bảng 14.1.</a:t>
            </a:r>
            <a:endParaRPr lang="en-US" sz="2400" b="1"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4" name="Table 4"/>
          <p:cNvGraphicFramePr>
            <a:graphicFrameLocks noGrp="1"/>
          </p:cNvGraphicFramePr>
          <p:nvPr/>
        </p:nvGraphicFramePr>
        <p:xfrm>
          <a:off x="366199" y="526912"/>
          <a:ext cx="6317474" cy="3808266"/>
        </p:xfrm>
        <a:graphic>
          <a:graphicData uri="http://schemas.openxmlformats.org/drawingml/2006/table">
            <a:tbl>
              <a:tblPr firstRow="1" bandRow="1">
                <a:tableStyleId>{93296810-A885-4BE3-A3E7-6D5BEEA58F35}</a:tableStyleId>
              </a:tblPr>
              <a:tblGrid>
                <a:gridCol w="1863954">
                  <a:extLst>
                    <a:ext uri="{9D8B030D-6E8A-4147-A177-3AD203B41FA5}">
                      <a16:colId xmlns:a16="http://schemas.microsoft.com/office/drawing/2014/main" val="20000"/>
                    </a:ext>
                  </a:extLst>
                </a:gridCol>
                <a:gridCol w="4453520">
                  <a:extLst>
                    <a:ext uri="{9D8B030D-6E8A-4147-A177-3AD203B41FA5}">
                      <a16:colId xmlns:a16="http://schemas.microsoft.com/office/drawing/2014/main" val="20001"/>
                    </a:ext>
                  </a:extLst>
                </a:gridCol>
              </a:tblGrid>
              <a:tr h="831838">
                <a:tc>
                  <a:txBody>
                    <a:bodyPr/>
                    <a:lstStyle/>
                    <a:p>
                      <a:pPr algn="r" rtl="0" fontAlgn="ctr">
                        <a:spcBef>
                          <a:spcPts val="0"/>
                        </a:spcBef>
                        <a:spcAft>
                          <a:spcPts val="1000"/>
                        </a:spcAft>
                      </a:pPr>
                      <a:r>
                        <a:rPr lang="vi-VN" sz="1700" b="1" i="0" u="none" strike="noStrike" dirty="0">
                          <a:solidFill>
                            <a:srgbClr val="FF0066"/>
                          </a:solidFill>
                          <a:effectLst/>
                          <a:latin typeface="Times New Roman" panose="02020603050405020304" pitchFamily="18" charset="0"/>
                          <a:cs typeface="Times New Roman" panose="02020603050405020304" pitchFamily="18" charset="0"/>
                        </a:rPr>
                        <a:t>Lương thực</a:t>
                      </a:r>
                      <a:endParaRPr lang="vi-VN" sz="2200" b="1" dirty="0">
                        <a:solidFill>
                          <a:srgbClr val="FF0066"/>
                        </a:solidFill>
                        <a:effectLst/>
                        <a:latin typeface="Times New Roman" panose="02020603050405020304" pitchFamily="18" charset="0"/>
                        <a:cs typeface="Times New Roman" panose="02020603050405020304" pitchFamily="18" charset="0"/>
                      </a:endParaRPr>
                    </a:p>
                    <a:p>
                      <a:pPr rtl="0" fontAlgn="ctr">
                        <a:spcBef>
                          <a:spcPts val="0"/>
                        </a:spcBef>
                        <a:spcAft>
                          <a:spcPts val="1000"/>
                        </a:spcAft>
                      </a:pPr>
                      <a:r>
                        <a:rPr lang="vi-VN" sz="1700" b="1" i="0" u="none" strike="noStrike" dirty="0">
                          <a:solidFill>
                            <a:srgbClr val="FF0066"/>
                          </a:solidFill>
                          <a:effectLst/>
                          <a:latin typeface="Times New Roman" panose="02020603050405020304" pitchFamily="18" charset="0"/>
                          <a:cs typeface="Times New Roman" panose="02020603050405020304" pitchFamily="18" charset="0"/>
                        </a:rPr>
                        <a:t>Đặc điểm</a:t>
                      </a:r>
                      <a:endParaRPr lang="vi-VN" sz="2200" b="1" dirty="0">
                        <a:solidFill>
                          <a:srgbClr val="FF0066"/>
                        </a:solidFill>
                        <a:effectLst/>
                        <a:latin typeface="Times New Roman" panose="02020603050405020304" pitchFamily="18" charset="0"/>
                        <a:cs typeface="Times New Roman" panose="02020603050405020304" pitchFamily="18" charset="0"/>
                      </a:endParaRPr>
                    </a:p>
                  </a:txBody>
                  <a:tcPr marL="7605" marR="7605" marT="54755" marB="54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err="1">
                          <a:solidFill>
                            <a:srgbClr val="FF0066"/>
                          </a:solidFill>
                          <a:latin typeface="Times New Roman" panose="02020603050405020304" pitchFamily="18" charset="0"/>
                          <a:cs typeface="Times New Roman" panose="02020603050405020304" pitchFamily="18" charset="0"/>
                        </a:rPr>
                        <a:t>Gạo</a:t>
                      </a:r>
                      <a:endParaRPr lang="en-US" sz="2800" b="1" dirty="0">
                        <a:solidFill>
                          <a:srgbClr val="FF0066"/>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007900">
                <a:tc>
                  <a:txBody>
                    <a:bodyPr/>
                    <a:lstStyle/>
                    <a:p>
                      <a:pPr algn="ctr" rtl="0" fontAlgn="ctr">
                        <a:spcBef>
                          <a:spcPts val="0"/>
                        </a:spcBef>
                        <a:spcAft>
                          <a:spcPts val="1000"/>
                        </a:spcAft>
                      </a:pPr>
                      <a:r>
                        <a:rPr lang="en-US" sz="2000" b="1" i="0" u="none" strike="noStrike" dirty="0" err="1">
                          <a:solidFill>
                            <a:srgbClr val="008000"/>
                          </a:solidFill>
                          <a:effectLst/>
                          <a:latin typeface="Times New Roman" panose="02020603050405020304" pitchFamily="18" charset="0"/>
                          <a:cs typeface="Times New Roman" panose="02020603050405020304" pitchFamily="18" charset="0"/>
                        </a:rPr>
                        <a:t>Trạng</a:t>
                      </a:r>
                      <a:r>
                        <a:rPr lang="en-US" sz="2000" b="1" i="0" u="none" strike="noStrike" dirty="0">
                          <a:solidFill>
                            <a:srgbClr val="008000"/>
                          </a:solidFill>
                          <a:effectLst/>
                          <a:latin typeface="Times New Roman" panose="02020603050405020304" pitchFamily="18" charset="0"/>
                          <a:cs typeface="Times New Roman" panose="02020603050405020304" pitchFamily="18" charset="0"/>
                        </a:rPr>
                        <a:t> </a:t>
                      </a:r>
                      <a:r>
                        <a:rPr lang="en-US" sz="2000" b="1" i="0" u="none" strike="noStrike" dirty="0" err="1">
                          <a:solidFill>
                            <a:srgbClr val="008000"/>
                          </a:solidFill>
                          <a:effectLst/>
                          <a:latin typeface="Times New Roman" panose="02020603050405020304" pitchFamily="18" charset="0"/>
                          <a:cs typeface="Times New Roman" panose="02020603050405020304" pitchFamily="18" charset="0"/>
                        </a:rPr>
                        <a:t>thái</a:t>
                      </a:r>
                      <a:r>
                        <a:rPr lang="en-US" sz="2000" b="1" i="0" u="none" strike="noStrike" dirty="0">
                          <a:solidFill>
                            <a:srgbClr val="008000"/>
                          </a:solidFill>
                          <a:effectLst/>
                          <a:latin typeface="Times New Roman" panose="02020603050405020304" pitchFamily="18" charset="0"/>
                          <a:cs typeface="Times New Roman" panose="02020603050405020304" pitchFamily="18" charset="0"/>
                        </a:rPr>
                        <a:t> </a:t>
                      </a:r>
                    </a:p>
                    <a:p>
                      <a:pPr algn="ctr" rtl="0" fontAlgn="ctr">
                        <a:spcBef>
                          <a:spcPts val="0"/>
                        </a:spcBef>
                        <a:spcAft>
                          <a:spcPts val="1000"/>
                        </a:spcAft>
                      </a:pPr>
                      <a:r>
                        <a:rPr lang="en-US" sz="2000" b="1" i="0" u="none" strike="noStrike" dirty="0">
                          <a:solidFill>
                            <a:srgbClr val="008000"/>
                          </a:solidFill>
                          <a:effectLst/>
                          <a:latin typeface="Times New Roman" panose="02020603050405020304" pitchFamily="18" charset="0"/>
                          <a:cs typeface="Times New Roman" panose="02020603050405020304" pitchFamily="18" charset="0"/>
                        </a:rPr>
                        <a:t>(</a:t>
                      </a:r>
                      <a:r>
                        <a:rPr lang="en-US" sz="2000" b="1" i="0" u="none" strike="noStrike" dirty="0" err="1">
                          <a:solidFill>
                            <a:srgbClr val="008000"/>
                          </a:solidFill>
                          <a:effectLst/>
                          <a:latin typeface="Times New Roman" panose="02020603050405020304" pitchFamily="18" charset="0"/>
                          <a:cs typeface="Times New Roman" panose="02020603050405020304" pitchFamily="18" charset="0"/>
                        </a:rPr>
                        <a:t>hạt</a:t>
                      </a:r>
                      <a:r>
                        <a:rPr lang="en-US" sz="2000" b="1" i="0" u="none" strike="noStrike" dirty="0">
                          <a:solidFill>
                            <a:srgbClr val="008000"/>
                          </a:solidFill>
                          <a:effectLst/>
                          <a:latin typeface="Times New Roman" panose="02020603050405020304" pitchFamily="18" charset="0"/>
                          <a:cs typeface="Times New Roman" panose="02020603050405020304" pitchFamily="18" charset="0"/>
                        </a:rPr>
                        <a:t>, </a:t>
                      </a:r>
                      <a:r>
                        <a:rPr lang="en-US" sz="2000" b="1" i="0" u="none" strike="noStrike" dirty="0" err="1">
                          <a:solidFill>
                            <a:srgbClr val="008000"/>
                          </a:solidFill>
                          <a:effectLst/>
                          <a:latin typeface="Times New Roman" panose="02020603050405020304" pitchFamily="18" charset="0"/>
                          <a:cs typeface="Times New Roman" panose="02020603050405020304" pitchFamily="18" charset="0"/>
                        </a:rPr>
                        <a:t>bắp</a:t>
                      </a:r>
                      <a:r>
                        <a:rPr lang="en-US" sz="2000" b="1" i="0" u="none" strike="noStrike" dirty="0">
                          <a:solidFill>
                            <a:srgbClr val="008000"/>
                          </a:solidFill>
                          <a:effectLst/>
                          <a:latin typeface="Times New Roman" panose="02020603050405020304" pitchFamily="18" charset="0"/>
                          <a:cs typeface="Times New Roman" panose="02020603050405020304" pitchFamily="18" charset="0"/>
                        </a:rPr>
                        <a:t>, </a:t>
                      </a:r>
                      <a:r>
                        <a:rPr lang="en-US" sz="2000" b="1" i="0" u="none" strike="noStrike" dirty="0" err="1">
                          <a:solidFill>
                            <a:srgbClr val="008000"/>
                          </a:solidFill>
                          <a:effectLst/>
                          <a:latin typeface="Times New Roman" panose="02020603050405020304" pitchFamily="18" charset="0"/>
                          <a:cs typeface="Times New Roman" panose="02020603050405020304" pitchFamily="18" charset="0"/>
                        </a:rPr>
                        <a:t>củ</a:t>
                      </a:r>
                      <a:r>
                        <a:rPr lang="en-US" sz="2000" b="1" i="0" u="none" strike="noStrike" dirty="0">
                          <a:solidFill>
                            <a:srgbClr val="008000"/>
                          </a:solidFill>
                          <a:effectLst/>
                          <a:latin typeface="Times New Roman" panose="02020603050405020304" pitchFamily="18" charset="0"/>
                          <a:cs typeface="Times New Roman" panose="02020603050405020304" pitchFamily="18" charset="0"/>
                        </a:rPr>
                        <a:t>)</a:t>
                      </a:r>
                      <a:endParaRPr lang="en-US" sz="2000" b="1" dirty="0">
                        <a:solidFill>
                          <a:srgbClr val="008000"/>
                        </a:solidFill>
                        <a:effectLst/>
                        <a:latin typeface="Times New Roman" panose="02020603050405020304" pitchFamily="18" charset="0"/>
                        <a:cs typeface="Times New Roman" panose="02020603050405020304" pitchFamily="18" charset="0"/>
                      </a:endParaRPr>
                    </a:p>
                  </a:txBody>
                  <a:tcPr marL="7605" marR="7605" marT="54755" marB="54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1" dirty="0">
                        <a:solidFill>
                          <a:srgbClr val="FF0066"/>
                        </a:solidFill>
                        <a:latin typeface="Times New Roman" panose="02020603050405020304" pitchFamily="18" charset="0"/>
                        <a:cs typeface="Times New Roman" panose="02020603050405020304" pitchFamily="18" charset="0"/>
                      </a:endParaRPr>
                    </a:p>
                    <a:p>
                      <a:endParaRPr lang="en-US" b="1" dirty="0">
                        <a:solidFill>
                          <a:srgbClr val="FF0066"/>
                        </a:solidFill>
                        <a:latin typeface="Times New Roman" panose="02020603050405020304" pitchFamily="18" charset="0"/>
                        <a:cs typeface="Times New Roman" panose="02020603050405020304" pitchFamily="18" charset="0"/>
                      </a:endParaRPr>
                    </a:p>
                    <a:p>
                      <a:endParaRPr lang="en-US" b="1" dirty="0">
                        <a:solidFill>
                          <a:srgbClr val="FF0066"/>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07900">
                <a:tc>
                  <a:txBody>
                    <a:bodyPr/>
                    <a:lstStyle/>
                    <a:p>
                      <a:pPr algn="ctr" rtl="0" fontAlgn="ctr">
                        <a:spcBef>
                          <a:spcPts val="0"/>
                        </a:spcBef>
                        <a:spcAft>
                          <a:spcPts val="1000"/>
                        </a:spcAft>
                      </a:pPr>
                      <a:r>
                        <a:rPr lang="en-US" sz="2000" b="1" i="0" u="none" strike="noStrike" dirty="0" err="1">
                          <a:solidFill>
                            <a:srgbClr val="008000"/>
                          </a:solidFill>
                          <a:effectLst/>
                          <a:latin typeface="Times New Roman" panose="02020603050405020304" pitchFamily="18" charset="0"/>
                          <a:cs typeface="Times New Roman" panose="02020603050405020304" pitchFamily="18" charset="0"/>
                        </a:rPr>
                        <a:t>Tính</a:t>
                      </a:r>
                      <a:r>
                        <a:rPr lang="en-US" sz="2000" b="1" i="0" u="none" strike="noStrike" dirty="0">
                          <a:solidFill>
                            <a:srgbClr val="008000"/>
                          </a:solidFill>
                          <a:effectLst/>
                          <a:latin typeface="Times New Roman" panose="02020603050405020304" pitchFamily="18" charset="0"/>
                          <a:cs typeface="Times New Roman" panose="02020603050405020304" pitchFamily="18" charset="0"/>
                        </a:rPr>
                        <a:t> </a:t>
                      </a:r>
                      <a:r>
                        <a:rPr lang="en-US" sz="2000" b="1" i="0" u="none" strike="noStrike" dirty="0" err="1">
                          <a:solidFill>
                            <a:srgbClr val="008000"/>
                          </a:solidFill>
                          <a:effectLst/>
                          <a:latin typeface="Times New Roman" panose="02020603050405020304" pitchFamily="18" charset="0"/>
                          <a:cs typeface="Times New Roman" panose="02020603050405020304" pitchFamily="18" charset="0"/>
                        </a:rPr>
                        <a:t>chất</a:t>
                      </a:r>
                      <a:r>
                        <a:rPr lang="en-US" sz="2000" b="1" i="0" u="none" strike="noStrike" dirty="0">
                          <a:solidFill>
                            <a:srgbClr val="008000"/>
                          </a:solidFill>
                          <a:effectLst/>
                          <a:latin typeface="Times New Roman" panose="02020603050405020304" pitchFamily="18" charset="0"/>
                          <a:cs typeface="Times New Roman" panose="02020603050405020304" pitchFamily="18" charset="0"/>
                        </a:rPr>
                        <a:t> (</a:t>
                      </a:r>
                      <a:r>
                        <a:rPr lang="en-US" sz="2000" b="1" i="0" u="none" strike="noStrike" dirty="0" err="1">
                          <a:solidFill>
                            <a:srgbClr val="008000"/>
                          </a:solidFill>
                          <a:effectLst/>
                          <a:latin typeface="Times New Roman" panose="02020603050405020304" pitchFamily="18" charset="0"/>
                          <a:cs typeface="Times New Roman" panose="02020603050405020304" pitchFamily="18" charset="0"/>
                        </a:rPr>
                        <a:t>dẻo</a:t>
                      </a:r>
                      <a:r>
                        <a:rPr lang="en-US" sz="2000" b="1" i="0" u="none" strike="noStrike" dirty="0">
                          <a:solidFill>
                            <a:srgbClr val="008000"/>
                          </a:solidFill>
                          <a:effectLst/>
                          <a:latin typeface="Times New Roman" panose="02020603050405020304" pitchFamily="18" charset="0"/>
                          <a:cs typeface="Times New Roman" panose="02020603050405020304" pitchFamily="18" charset="0"/>
                        </a:rPr>
                        <a:t>, </a:t>
                      </a:r>
                      <a:r>
                        <a:rPr lang="en-US" sz="2000" b="1" i="0" u="none" strike="noStrike" dirty="0" err="1">
                          <a:solidFill>
                            <a:srgbClr val="008000"/>
                          </a:solidFill>
                          <a:effectLst/>
                          <a:latin typeface="Times New Roman" panose="02020603050405020304" pitchFamily="18" charset="0"/>
                          <a:cs typeface="Times New Roman" panose="02020603050405020304" pitchFamily="18" charset="0"/>
                        </a:rPr>
                        <a:t>bùi</a:t>
                      </a:r>
                      <a:r>
                        <a:rPr lang="en-US" sz="2000" b="1" i="0" u="none" strike="noStrike" dirty="0">
                          <a:solidFill>
                            <a:srgbClr val="008000"/>
                          </a:solidFill>
                          <a:effectLst/>
                          <a:latin typeface="Times New Roman" panose="02020603050405020304" pitchFamily="18" charset="0"/>
                          <a:cs typeface="Times New Roman" panose="02020603050405020304" pitchFamily="18" charset="0"/>
                        </a:rPr>
                        <a:t>)</a:t>
                      </a:r>
                      <a:endParaRPr lang="en-US" sz="2000" b="1" dirty="0">
                        <a:solidFill>
                          <a:srgbClr val="008000"/>
                        </a:solidFill>
                        <a:effectLst/>
                        <a:latin typeface="Times New Roman" panose="02020603050405020304" pitchFamily="18" charset="0"/>
                        <a:cs typeface="Times New Roman" panose="02020603050405020304" pitchFamily="18" charset="0"/>
                      </a:endParaRPr>
                    </a:p>
                  </a:txBody>
                  <a:tcPr marL="7605" marR="7605" marT="54755" marB="54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1" dirty="0">
                        <a:solidFill>
                          <a:srgbClr val="FF0066"/>
                        </a:solidFill>
                        <a:latin typeface="Times New Roman" panose="02020603050405020304" pitchFamily="18" charset="0"/>
                        <a:cs typeface="Times New Roman" panose="02020603050405020304" pitchFamily="18" charset="0"/>
                      </a:endParaRPr>
                    </a:p>
                    <a:p>
                      <a:endParaRPr lang="en-US" b="1" dirty="0">
                        <a:solidFill>
                          <a:srgbClr val="FF0066"/>
                        </a:solidFill>
                        <a:latin typeface="Times New Roman" panose="02020603050405020304" pitchFamily="18" charset="0"/>
                        <a:cs typeface="Times New Roman" panose="02020603050405020304" pitchFamily="18" charset="0"/>
                      </a:endParaRPr>
                    </a:p>
                    <a:p>
                      <a:endParaRPr lang="en-US" b="1" dirty="0">
                        <a:solidFill>
                          <a:srgbClr val="FF0066"/>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60628">
                <a:tc>
                  <a:txBody>
                    <a:bodyPr/>
                    <a:lstStyle/>
                    <a:p>
                      <a:pPr algn="ctr" rtl="0" fontAlgn="ctr">
                        <a:spcBef>
                          <a:spcPts val="0"/>
                        </a:spcBef>
                        <a:spcAft>
                          <a:spcPts val="1000"/>
                        </a:spcAft>
                      </a:pPr>
                      <a:r>
                        <a:rPr lang="en-US" sz="2000" b="1" i="0" u="none" strike="noStrike" dirty="0" err="1">
                          <a:solidFill>
                            <a:srgbClr val="008000"/>
                          </a:solidFill>
                          <a:effectLst/>
                          <a:latin typeface="Times New Roman" panose="02020603050405020304" pitchFamily="18" charset="0"/>
                          <a:cs typeface="Times New Roman" panose="02020603050405020304" pitchFamily="18" charset="0"/>
                        </a:rPr>
                        <a:t>Ứng</a:t>
                      </a:r>
                      <a:r>
                        <a:rPr lang="en-US" sz="2000" b="1" i="0" u="none" strike="noStrike" dirty="0">
                          <a:solidFill>
                            <a:srgbClr val="008000"/>
                          </a:solidFill>
                          <a:effectLst/>
                          <a:latin typeface="Times New Roman" panose="02020603050405020304" pitchFamily="18" charset="0"/>
                          <a:cs typeface="Times New Roman" panose="02020603050405020304" pitchFamily="18" charset="0"/>
                        </a:rPr>
                        <a:t> </a:t>
                      </a:r>
                      <a:r>
                        <a:rPr lang="en-US" sz="2000" b="1" i="0" u="none" strike="noStrike" dirty="0" err="1">
                          <a:solidFill>
                            <a:srgbClr val="008000"/>
                          </a:solidFill>
                          <a:effectLst/>
                          <a:latin typeface="Times New Roman" panose="02020603050405020304" pitchFamily="18" charset="0"/>
                          <a:cs typeface="Times New Roman" panose="02020603050405020304" pitchFamily="18" charset="0"/>
                        </a:rPr>
                        <a:t>dụng</a:t>
                      </a:r>
                      <a:endParaRPr lang="en-US" sz="2000" b="1" dirty="0">
                        <a:solidFill>
                          <a:srgbClr val="008000"/>
                        </a:solidFill>
                        <a:effectLst/>
                        <a:latin typeface="Times New Roman" panose="02020603050405020304" pitchFamily="18" charset="0"/>
                        <a:cs typeface="Times New Roman" panose="02020603050405020304" pitchFamily="18" charset="0"/>
                      </a:endParaRPr>
                    </a:p>
                  </a:txBody>
                  <a:tcPr marL="7605" marR="7605" marT="54755" marB="54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1" dirty="0">
                        <a:solidFill>
                          <a:srgbClr val="FF0066"/>
                        </a:solidFill>
                        <a:latin typeface="Times New Roman" panose="02020603050405020304" pitchFamily="18" charset="0"/>
                        <a:cs typeface="Times New Roman" panose="02020603050405020304" pitchFamily="18" charset="0"/>
                      </a:endParaRPr>
                    </a:p>
                    <a:p>
                      <a:endParaRPr lang="en-US" b="1" dirty="0">
                        <a:solidFill>
                          <a:srgbClr val="FF0066"/>
                        </a:solidFill>
                        <a:latin typeface="Times New Roman" panose="02020603050405020304" pitchFamily="18" charset="0"/>
                        <a:cs typeface="Times New Roman" panose="02020603050405020304" pitchFamily="18" charset="0"/>
                      </a:endParaRPr>
                    </a:p>
                    <a:p>
                      <a:endParaRPr lang="en-US" b="1" dirty="0">
                        <a:solidFill>
                          <a:srgbClr val="FF0066"/>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TextBox 4"/>
          <p:cNvSpPr txBox="1"/>
          <p:nvPr/>
        </p:nvSpPr>
        <p:spPr>
          <a:xfrm>
            <a:off x="2420857" y="1579761"/>
            <a:ext cx="4144403" cy="523220"/>
          </a:xfrm>
          <a:prstGeom prst="rect">
            <a:avLst/>
          </a:prstGeom>
          <a:noFill/>
        </p:spPr>
        <p:txBody>
          <a:bodyPr wrap="square" rtlCol="0">
            <a:spAutoFit/>
          </a:bodyPr>
          <a:lstStyle/>
          <a:p>
            <a:pPr algn="ctr"/>
            <a:r>
              <a:rPr lang="en-US" sz="2800" b="1" i="0" u="none" strike="noStrike" dirty="0" err="1">
                <a:solidFill>
                  <a:srgbClr val="0000CC"/>
                </a:solidFill>
                <a:effectLst/>
                <a:latin typeface="Times New Roman" panose="02020603050405020304" pitchFamily="18" charset="0"/>
                <a:cs typeface="Times New Roman" panose="02020603050405020304" pitchFamily="18" charset="0"/>
              </a:rPr>
              <a:t>Hạt</a:t>
            </a:r>
            <a:endParaRPr lang="en-US" sz="2800" b="1" dirty="0">
              <a:solidFill>
                <a:srgbClr val="0000CC"/>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016124" y="2577917"/>
            <a:ext cx="1111752" cy="523220"/>
          </a:xfrm>
          <a:prstGeom prst="rect">
            <a:avLst/>
          </a:prstGeom>
          <a:noFill/>
        </p:spPr>
        <p:txBody>
          <a:bodyPr wrap="square" rtlCol="0">
            <a:spAutoFit/>
          </a:bodyPr>
          <a:lstStyle>
            <a:defPPr>
              <a:defRPr lang="en-US"/>
            </a:defPPr>
            <a:lvl1pPr algn="ctr">
              <a:defRPr sz="2800" b="0" i="0" u="none" strike="noStrike">
                <a:solidFill>
                  <a:srgbClr val="000000"/>
                </a:solidFill>
                <a:effectLst/>
                <a:latin typeface="Times New Roman" panose="02020603050405020304" pitchFamily="18" charset="0"/>
              </a:defRPr>
            </a:lvl1pPr>
          </a:lstStyle>
          <a:p>
            <a:r>
              <a:rPr lang="en-US" b="1" dirty="0" err="1">
                <a:solidFill>
                  <a:srgbClr val="0000CC"/>
                </a:solidFill>
                <a:cs typeface="Times New Roman" panose="02020603050405020304" pitchFamily="18" charset="0"/>
              </a:rPr>
              <a:t>Dẻo</a:t>
            </a:r>
            <a:endParaRPr lang="en-US" b="1" dirty="0">
              <a:solidFill>
                <a:srgbClr val="0000CC"/>
              </a:solidFill>
              <a:cs typeface="Times New Roman" panose="02020603050405020304" pitchFamily="18" charset="0"/>
            </a:endParaRPr>
          </a:p>
        </p:txBody>
      </p:sp>
      <p:sp>
        <p:nvSpPr>
          <p:cNvPr id="7" name="TextBox 6"/>
          <p:cNvSpPr txBox="1"/>
          <p:nvPr/>
        </p:nvSpPr>
        <p:spPr>
          <a:xfrm>
            <a:off x="2420857" y="3434338"/>
            <a:ext cx="3986521" cy="707886"/>
          </a:xfrm>
          <a:prstGeom prst="rect">
            <a:avLst/>
          </a:prstGeom>
          <a:noFill/>
        </p:spPr>
        <p:txBody>
          <a:bodyPr wrap="square" rtlCol="0">
            <a:spAutoFit/>
          </a:bodyPr>
          <a:lstStyle/>
          <a:p>
            <a:r>
              <a:rPr lang="vi-VN" sz="2000" b="1" i="0" u="none" strike="noStrike" dirty="0">
                <a:solidFill>
                  <a:srgbClr val="0000CC"/>
                </a:solidFill>
                <a:effectLst/>
                <a:latin typeface="Times New Roman" panose="02020603050405020304" pitchFamily="18" charset="0"/>
                <a:cs typeface="Times New Roman" panose="02020603050405020304" pitchFamily="18" charset="0"/>
              </a:rPr>
              <a:t>Nấu cơm, làm bột chế biến các loại bánh, lên men sản xuất rượu,..</a:t>
            </a:r>
            <a:endParaRPr lang="en-US" sz="2000" b="1" dirty="0">
              <a:solidFill>
                <a:srgbClr val="0000CC"/>
              </a:solidFill>
              <a:latin typeface="Times New Roman" panose="02020603050405020304" pitchFamily="18" charset="0"/>
              <a:cs typeface="Times New Roman" panose="02020603050405020304" pitchFamily="18" charset="0"/>
            </a:endParaRPr>
          </a:p>
        </p:txBody>
      </p:sp>
      <p:pic>
        <p:nvPicPr>
          <p:cNvPr id="8" name="Picture 12" descr="Home — Finest Rice Ran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6217" y="1057363"/>
            <a:ext cx="3465111" cy="3465111"/>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a:off x="366199" y="526912"/>
            <a:ext cx="1861362" cy="813750"/>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4" name="Table 4"/>
          <p:cNvGraphicFramePr>
            <a:graphicFrameLocks noGrp="1"/>
          </p:cNvGraphicFramePr>
          <p:nvPr/>
        </p:nvGraphicFramePr>
        <p:xfrm>
          <a:off x="520943" y="295422"/>
          <a:ext cx="6317474" cy="3867750"/>
        </p:xfrm>
        <a:graphic>
          <a:graphicData uri="http://schemas.openxmlformats.org/drawingml/2006/table">
            <a:tbl>
              <a:tblPr firstRow="1" bandRow="1">
                <a:tableStyleId>{93296810-A885-4BE3-A3E7-6D5BEEA58F35}</a:tableStyleId>
              </a:tblPr>
              <a:tblGrid>
                <a:gridCol w="1863954">
                  <a:extLst>
                    <a:ext uri="{9D8B030D-6E8A-4147-A177-3AD203B41FA5}">
                      <a16:colId xmlns:a16="http://schemas.microsoft.com/office/drawing/2014/main" val="20000"/>
                    </a:ext>
                  </a:extLst>
                </a:gridCol>
                <a:gridCol w="4453520">
                  <a:extLst>
                    <a:ext uri="{9D8B030D-6E8A-4147-A177-3AD203B41FA5}">
                      <a16:colId xmlns:a16="http://schemas.microsoft.com/office/drawing/2014/main" val="20001"/>
                    </a:ext>
                  </a:extLst>
                </a:gridCol>
              </a:tblGrid>
              <a:tr h="824178">
                <a:tc>
                  <a:txBody>
                    <a:bodyPr/>
                    <a:lstStyle/>
                    <a:p>
                      <a:pPr algn="r" rtl="0" fontAlgn="ctr">
                        <a:spcBef>
                          <a:spcPts val="0"/>
                        </a:spcBef>
                        <a:spcAft>
                          <a:spcPts val="1000"/>
                        </a:spcAft>
                      </a:pPr>
                      <a:r>
                        <a:rPr lang="vi-VN" sz="2000" b="1" i="0" u="none" strike="noStrike" dirty="0">
                          <a:solidFill>
                            <a:srgbClr val="FF0066"/>
                          </a:solidFill>
                          <a:effectLst/>
                          <a:latin typeface="Times New Roman" panose="02020603050405020304" pitchFamily="18" charset="0"/>
                          <a:cs typeface="Times New Roman" panose="02020603050405020304" pitchFamily="18" charset="0"/>
                        </a:rPr>
                        <a:t>Lương thực</a:t>
                      </a:r>
                      <a:endParaRPr lang="vi-VN" sz="2000" b="1" dirty="0">
                        <a:solidFill>
                          <a:srgbClr val="FF0066"/>
                        </a:solidFill>
                        <a:effectLst/>
                        <a:latin typeface="Times New Roman" panose="02020603050405020304" pitchFamily="18" charset="0"/>
                        <a:cs typeface="Times New Roman" panose="02020603050405020304" pitchFamily="18" charset="0"/>
                      </a:endParaRPr>
                    </a:p>
                    <a:p>
                      <a:pPr rtl="0" fontAlgn="ctr">
                        <a:spcBef>
                          <a:spcPts val="0"/>
                        </a:spcBef>
                        <a:spcAft>
                          <a:spcPts val="1000"/>
                        </a:spcAft>
                      </a:pPr>
                      <a:r>
                        <a:rPr lang="vi-VN" sz="2000" b="1" i="0" u="none" strike="noStrike" dirty="0">
                          <a:solidFill>
                            <a:srgbClr val="FF0066"/>
                          </a:solidFill>
                          <a:effectLst/>
                          <a:latin typeface="Times New Roman" panose="02020603050405020304" pitchFamily="18" charset="0"/>
                          <a:cs typeface="Times New Roman" panose="02020603050405020304" pitchFamily="18" charset="0"/>
                        </a:rPr>
                        <a:t>Đặc điểm</a:t>
                      </a:r>
                      <a:endParaRPr lang="vi-VN" sz="2000" b="1" dirty="0">
                        <a:solidFill>
                          <a:srgbClr val="FF0066"/>
                        </a:solidFill>
                        <a:effectLst/>
                        <a:latin typeface="Times New Roman" panose="02020603050405020304" pitchFamily="18" charset="0"/>
                        <a:cs typeface="Times New Roman" panose="02020603050405020304" pitchFamily="18" charset="0"/>
                      </a:endParaRPr>
                    </a:p>
                  </a:txBody>
                  <a:tcPr marL="7605" marR="7605" marT="54755" marB="54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err="1">
                          <a:solidFill>
                            <a:srgbClr val="FF0066"/>
                          </a:solidFill>
                          <a:latin typeface="Times New Roman" panose="02020603050405020304" pitchFamily="18" charset="0"/>
                          <a:cs typeface="Times New Roman" panose="02020603050405020304" pitchFamily="18" charset="0"/>
                        </a:rPr>
                        <a:t>Bắp</a:t>
                      </a:r>
                      <a:endParaRPr lang="en-US" sz="2800" b="1" dirty="0">
                        <a:solidFill>
                          <a:srgbClr val="FF0066"/>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007900">
                <a:tc>
                  <a:txBody>
                    <a:bodyPr/>
                    <a:lstStyle/>
                    <a:p>
                      <a:pPr algn="ctr" rtl="0" fontAlgn="ctr">
                        <a:spcBef>
                          <a:spcPts val="0"/>
                        </a:spcBef>
                        <a:spcAft>
                          <a:spcPts val="1000"/>
                        </a:spcAft>
                      </a:pPr>
                      <a:r>
                        <a:rPr lang="en-US" sz="2000" b="1" i="0" u="none" strike="noStrike" dirty="0" err="1">
                          <a:solidFill>
                            <a:srgbClr val="008000"/>
                          </a:solidFill>
                          <a:effectLst/>
                          <a:latin typeface="Times New Roman" panose="02020603050405020304" pitchFamily="18" charset="0"/>
                          <a:cs typeface="Times New Roman" panose="02020603050405020304" pitchFamily="18" charset="0"/>
                        </a:rPr>
                        <a:t>Trạng</a:t>
                      </a:r>
                      <a:r>
                        <a:rPr lang="en-US" sz="2000" b="1" i="0" u="none" strike="noStrike" dirty="0">
                          <a:solidFill>
                            <a:srgbClr val="008000"/>
                          </a:solidFill>
                          <a:effectLst/>
                          <a:latin typeface="Times New Roman" panose="02020603050405020304" pitchFamily="18" charset="0"/>
                          <a:cs typeface="Times New Roman" panose="02020603050405020304" pitchFamily="18" charset="0"/>
                        </a:rPr>
                        <a:t> </a:t>
                      </a:r>
                      <a:r>
                        <a:rPr lang="en-US" sz="2000" b="1" i="0" u="none" strike="noStrike" dirty="0" err="1">
                          <a:solidFill>
                            <a:srgbClr val="008000"/>
                          </a:solidFill>
                          <a:effectLst/>
                          <a:latin typeface="Times New Roman" panose="02020603050405020304" pitchFamily="18" charset="0"/>
                          <a:cs typeface="Times New Roman" panose="02020603050405020304" pitchFamily="18" charset="0"/>
                        </a:rPr>
                        <a:t>thái</a:t>
                      </a:r>
                      <a:r>
                        <a:rPr lang="en-US" sz="2000" b="1" i="0" u="none" strike="noStrike" dirty="0">
                          <a:solidFill>
                            <a:srgbClr val="008000"/>
                          </a:solidFill>
                          <a:effectLst/>
                          <a:latin typeface="Times New Roman" panose="02020603050405020304" pitchFamily="18" charset="0"/>
                          <a:cs typeface="Times New Roman" panose="02020603050405020304" pitchFamily="18" charset="0"/>
                        </a:rPr>
                        <a:t> </a:t>
                      </a:r>
                    </a:p>
                    <a:p>
                      <a:pPr algn="ctr" rtl="0" fontAlgn="ctr">
                        <a:spcBef>
                          <a:spcPts val="0"/>
                        </a:spcBef>
                        <a:spcAft>
                          <a:spcPts val="1000"/>
                        </a:spcAft>
                      </a:pPr>
                      <a:r>
                        <a:rPr lang="en-US" sz="2000" b="1" i="0" u="none" strike="noStrike" dirty="0">
                          <a:solidFill>
                            <a:srgbClr val="008000"/>
                          </a:solidFill>
                          <a:effectLst/>
                          <a:latin typeface="Times New Roman" panose="02020603050405020304" pitchFamily="18" charset="0"/>
                          <a:cs typeface="Times New Roman" panose="02020603050405020304" pitchFamily="18" charset="0"/>
                        </a:rPr>
                        <a:t>(</a:t>
                      </a:r>
                      <a:r>
                        <a:rPr lang="en-US" sz="2000" b="1" i="0" u="none" strike="noStrike" dirty="0" err="1">
                          <a:solidFill>
                            <a:srgbClr val="008000"/>
                          </a:solidFill>
                          <a:effectLst/>
                          <a:latin typeface="Times New Roman" panose="02020603050405020304" pitchFamily="18" charset="0"/>
                          <a:cs typeface="Times New Roman" panose="02020603050405020304" pitchFamily="18" charset="0"/>
                        </a:rPr>
                        <a:t>hạt</a:t>
                      </a:r>
                      <a:r>
                        <a:rPr lang="en-US" sz="2000" b="1" i="0" u="none" strike="noStrike" dirty="0">
                          <a:solidFill>
                            <a:srgbClr val="008000"/>
                          </a:solidFill>
                          <a:effectLst/>
                          <a:latin typeface="Times New Roman" panose="02020603050405020304" pitchFamily="18" charset="0"/>
                          <a:cs typeface="Times New Roman" panose="02020603050405020304" pitchFamily="18" charset="0"/>
                        </a:rPr>
                        <a:t>, </a:t>
                      </a:r>
                      <a:r>
                        <a:rPr lang="en-US" sz="2000" b="1" i="0" u="none" strike="noStrike" dirty="0" err="1">
                          <a:solidFill>
                            <a:srgbClr val="008000"/>
                          </a:solidFill>
                          <a:effectLst/>
                          <a:latin typeface="Times New Roman" panose="02020603050405020304" pitchFamily="18" charset="0"/>
                          <a:cs typeface="Times New Roman" panose="02020603050405020304" pitchFamily="18" charset="0"/>
                        </a:rPr>
                        <a:t>bắp</a:t>
                      </a:r>
                      <a:r>
                        <a:rPr lang="en-US" sz="2000" b="1" i="0" u="none" strike="noStrike" dirty="0">
                          <a:solidFill>
                            <a:srgbClr val="008000"/>
                          </a:solidFill>
                          <a:effectLst/>
                          <a:latin typeface="Times New Roman" panose="02020603050405020304" pitchFamily="18" charset="0"/>
                          <a:cs typeface="Times New Roman" panose="02020603050405020304" pitchFamily="18" charset="0"/>
                        </a:rPr>
                        <a:t>, </a:t>
                      </a:r>
                      <a:r>
                        <a:rPr lang="en-US" sz="2000" b="1" i="0" u="none" strike="noStrike" dirty="0" err="1">
                          <a:solidFill>
                            <a:srgbClr val="008000"/>
                          </a:solidFill>
                          <a:effectLst/>
                          <a:latin typeface="Times New Roman" panose="02020603050405020304" pitchFamily="18" charset="0"/>
                          <a:cs typeface="Times New Roman" panose="02020603050405020304" pitchFamily="18" charset="0"/>
                        </a:rPr>
                        <a:t>củ</a:t>
                      </a:r>
                      <a:r>
                        <a:rPr lang="en-US" sz="2000" b="1" i="0" u="none" strike="noStrike" dirty="0">
                          <a:solidFill>
                            <a:srgbClr val="008000"/>
                          </a:solidFill>
                          <a:effectLst/>
                          <a:latin typeface="Times New Roman" panose="02020603050405020304" pitchFamily="18" charset="0"/>
                          <a:cs typeface="Times New Roman" panose="02020603050405020304" pitchFamily="18" charset="0"/>
                        </a:rPr>
                        <a:t>)</a:t>
                      </a:r>
                      <a:endParaRPr lang="en-US" sz="2000" b="1" dirty="0">
                        <a:solidFill>
                          <a:srgbClr val="008000"/>
                        </a:solidFill>
                        <a:effectLst/>
                        <a:latin typeface="Times New Roman" panose="02020603050405020304" pitchFamily="18" charset="0"/>
                        <a:cs typeface="Times New Roman" panose="02020603050405020304" pitchFamily="18" charset="0"/>
                      </a:endParaRPr>
                    </a:p>
                  </a:txBody>
                  <a:tcPr marL="7605" marR="7605" marT="54755" marB="54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b="1" dirty="0">
                        <a:solidFill>
                          <a:srgbClr val="FF0066"/>
                        </a:solidFill>
                        <a:latin typeface="Times New Roman" panose="02020603050405020304" pitchFamily="18" charset="0"/>
                        <a:cs typeface="Times New Roman" panose="02020603050405020304" pitchFamily="18" charset="0"/>
                      </a:endParaRPr>
                    </a:p>
                    <a:p>
                      <a:endParaRPr lang="en-US" sz="2000" b="1" dirty="0">
                        <a:solidFill>
                          <a:srgbClr val="FF0066"/>
                        </a:solidFill>
                        <a:latin typeface="Times New Roman" panose="02020603050405020304" pitchFamily="18" charset="0"/>
                        <a:cs typeface="Times New Roman" panose="02020603050405020304" pitchFamily="18" charset="0"/>
                      </a:endParaRPr>
                    </a:p>
                    <a:p>
                      <a:endParaRPr lang="en-US" sz="2000" b="1" dirty="0">
                        <a:solidFill>
                          <a:srgbClr val="FF0066"/>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07900">
                <a:tc>
                  <a:txBody>
                    <a:bodyPr/>
                    <a:lstStyle/>
                    <a:p>
                      <a:pPr algn="ctr" rtl="0" fontAlgn="ctr">
                        <a:spcBef>
                          <a:spcPts val="0"/>
                        </a:spcBef>
                        <a:spcAft>
                          <a:spcPts val="1000"/>
                        </a:spcAft>
                      </a:pPr>
                      <a:r>
                        <a:rPr lang="en-US" sz="2000" b="1" i="0" u="none" strike="noStrike" dirty="0" err="1">
                          <a:solidFill>
                            <a:srgbClr val="008000"/>
                          </a:solidFill>
                          <a:effectLst/>
                          <a:latin typeface="Times New Roman" panose="02020603050405020304" pitchFamily="18" charset="0"/>
                          <a:cs typeface="Times New Roman" panose="02020603050405020304" pitchFamily="18" charset="0"/>
                        </a:rPr>
                        <a:t>Tính</a:t>
                      </a:r>
                      <a:r>
                        <a:rPr lang="en-US" sz="2000" b="1" i="0" u="none" strike="noStrike" dirty="0">
                          <a:solidFill>
                            <a:srgbClr val="008000"/>
                          </a:solidFill>
                          <a:effectLst/>
                          <a:latin typeface="Times New Roman" panose="02020603050405020304" pitchFamily="18" charset="0"/>
                          <a:cs typeface="Times New Roman" panose="02020603050405020304" pitchFamily="18" charset="0"/>
                        </a:rPr>
                        <a:t> </a:t>
                      </a:r>
                      <a:r>
                        <a:rPr lang="en-US" sz="2000" b="1" i="0" u="none" strike="noStrike" dirty="0" err="1">
                          <a:solidFill>
                            <a:srgbClr val="008000"/>
                          </a:solidFill>
                          <a:effectLst/>
                          <a:latin typeface="Times New Roman" panose="02020603050405020304" pitchFamily="18" charset="0"/>
                          <a:cs typeface="Times New Roman" panose="02020603050405020304" pitchFamily="18" charset="0"/>
                        </a:rPr>
                        <a:t>chất</a:t>
                      </a:r>
                      <a:r>
                        <a:rPr lang="en-US" sz="2000" b="1" i="0" u="none" strike="noStrike" dirty="0">
                          <a:solidFill>
                            <a:srgbClr val="008000"/>
                          </a:solidFill>
                          <a:effectLst/>
                          <a:latin typeface="Times New Roman" panose="02020603050405020304" pitchFamily="18" charset="0"/>
                          <a:cs typeface="Times New Roman" panose="02020603050405020304" pitchFamily="18" charset="0"/>
                        </a:rPr>
                        <a:t> (</a:t>
                      </a:r>
                      <a:r>
                        <a:rPr lang="en-US" sz="2000" b="1" i="0" u="none" strike="noStrike" dirty="0" err="1">
                          <a:solidFill>
                            <a:srgbClr val="008000"/>
                          </a:solidFill>
                          <a:effectLst/>
                          <a:latin typeface="Times New Roman" panose="02020603050405020304" pitchFamily="18" charset="0"/>
                          <a:cs typeface="Times New Roman" panose="02020603050405020304" pitchFamily="18" charset="0"/>
                        </a:rPr>
                        <a:t>dẻo</a:t>
                      </a:r>
                      <a:r>
                        <a:rPr lang="en-US" sz="2000" b="1" i="0" u="none" strike="noStrike" dirty="0">
                          <a:solidFill>
                            <a:srgbClr val="008000"/>
                          </a:solidFill>
                          <a:effectLst/>
                          <a:latin typeface="Times New Roman" panose="02020603050405020304" pitchFamily="18" charset="0"/>
                          <a:cs typeface="Times New Roman" panose="02020603050405020304" pitchFamily="18" charset="0"/>
                        </a:rPr>
                        <a:t>, </a:t>
                      </a:r>
                      <a:r>
                        <a:rPr lang="en-US" sz="2000" b="1" i="0" u="none" strike="noStrike" dirty="0" err="1">
                          <a:solidFill>
                            <a:srgbClr val="008000"/>
                          </a:solidFill>
                          <a:effectLst/>
                          <a:latin typeface="Times New Roman" panose="02020603050405020304" pitchFamily="18" charset="0"/>
                          <a:cs typeface="Times New Roman" panose="02020603050405020304" pitchFamily="18" charset="0"/>
                        </a:rPr>
                        <a:t>bùi</a:t>
                      </a:r>
                      <a:r>
                        <a:rPr lang="en-US" sz="2000" b="1" i="0" u="none" strike="noStrike" dirty="0">
                          <a:solidFill>
                            <a:srgbClr val="008000"/>
                          </a:solidFill>
                          <a:effectLst/>
                          <a:latin typeface="Times New Roman" panose="02020603050405020304" pitchFamily="18" charset="0"/>
                          <a:cs typeface="Times New Roman" panose="02020603050405020304" pitchFamily="18" charset="0"/>
                        </a:rPr>
                        <a:t>)</a:t>
                      </a:r>
                      <a:endParaRPr lang="en-US" sz="2000" b="1" dirty="0">
                        <a:solidFill>
                          <a:srgbClr val="008000"/>
                        </a:solidFill>
                        <a:effectLst/>
                        <a:latin typeface="Times New Roman" panose="02020603050405020304" pitchFamily="18" charset="0"/>
                        <a:cs typeface="Times New Roman" panose="02020603050405020304" pitchFamily="18" charset="0"/>
                      </a:endParaRPr>
                    </a:p>
                  </a:txBody>
                  <a:tcPr marL="7605" marR="7605" marT="54755" marB="54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b="1" dirty="0">
                        <a:solidFill>
                          <a:srgbClr val="FF0066"/>
                        </a:solidFill>
                        <a:latin typeface="Times New Roman" panose="02020603050405020304" pitchFamily="18" charset="0"/>
                        <a:cs typeface="Times New Roman" panose="02020603050405020304" pitchFamily="18" charset="0"/>
                      </a:endParaRPr>
                    </a:p>
                    <a:p>
                      <a:endParaRPr lang="en-US" sz="2000" b="1" dirty="0">
                        <a:solidFill>
                          <a:srgbClr val="FF0066"/>
                        </a:solidFill>
                        <a:latin typeface="Times New Roman" panose="02020603050405020304" pitchFamily="18" charset="0"/>
                        <a:cs typeface="Times New Roman" panose="02020603050405020304" pitchFamily="18" charset="0"/>
                      </a:endParaRPr>
                    </a:p>
                    <a:p>
                      <a:endParaRPr lang="en-US" sz="2000" b="1" dirty="0">
                        <a:solidFill>
                          <a:srgbClr val="FF0066"/>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60628">
                <a:tc>
                  <a:txBody>
                    <a:bodyPr/>
                    <a:lstStyle/>
                    <a:p>
                      <a:pPr algn="ctr" rtl="0" fontAlgn="ctr">
                        <a:spcBef>
                          <a:spcPts val="0"/>
                        </a:spcBef>
                        <a:spcAft>
                          <a:spcPts val="1000"/>
                        </a:spcAft>
                      </a:pPr>
                      <a:r>
                        <a:rPr lang="en-US" sz="2000" b="1" i="0" u="none" strike="noStrike" dirty="0" err="1">
                          <a:solidFill>
                            <a:srgbClr val="008000"/>
                          </a:solidFill>
                          <a:effectLst/>
                          <a:latin typeface="Times New Roman" panose="02020603050405020304" pitchFamily="18" charset="0"/>
                          <a:cs typeface="Times New Roman" panose="02020603050405020304" pitchFamily="18" charset="0"/>
                        </a:rPr>
                        <a:t>Ứng</a:t>
                      </a:r>
                      <a:r>
                        <a:rPr lang="en-US" sz="2000" b="1" i="0" u="none" strike="noStrike" dirty="0">
                          <a:solidFill>
                            <a:srgbClr val="008000"/>
                          </a:solidFill>
                          <a:effectLst/>
                          <a:latin typeface="Times New Roman" panose="02020603050405020304" pitchFamily="18" charset="0"/>
                          <a:cs typeface="Times New Roman" panose="02020603050405020304" pitchFamily="18" charset="0"/>
                        </a:rPr>
                        <a:t> </a:t>
                      </a:r>
                      <a:r>
                        <a:rPr lang="en-US" sz="2000" b="1" i="0" u="none" strike="noStrike" dirty="0" err="1">
                          <a:solidFill>
                            <a:srgbClr val="008000"/>
                          </a:solidFill>
                          <a:effectLst/>
                          <a:latin typeface="Times New Roman" panose="02020603050405020304" pitchFamily="18" charset="0"/>
                          <a:cs typeface="Times New Roman" panose="02020603050405020304" pitchFamily="18" charset="0"/>
                        </a:rPr>
                        <a:t>dụng</a:t>
                      </a:r>
                      <a:endParaRPr lang="en-US" sz="2000" b="1" dirty="0">
                        <a:solidFill>
                          <a:srgbClr val="008000"/>
                        </a:solidFill>
                        <a:effectLst/>
                        <a:latin typeface="Times New Roman" panose="02020603050405020304" pitchFamily="18" charset="0"/>
                        <a:cs typeface="Times New Roman" panose="02020603050405020304" pitchFamily="18" charset="0"/>
                      </a:endParaRPr>
                    </a:p>
                  </a:txBody>
                  <a:tcPr marL="7605" marR="7605" marT="54755" marB="54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b="1" dirty="0">
                        <a:solidFill>
                          <a:srgbClr val="FF0066"/>
                        </a:solidFill>
                        <a:latin typeface="Times New Roman" panose="02020603050405020304" pitchFamily="18" charset="0"/>
                        <a:cs typeface="Times New Roman" panose="02020603050405020304" pitchFamily="18" charset="0"/>
                      </a:endParaRPr>
                    </a:p>
                    <a:p>
                      <a:endParaRPr lang="en-US" sz="2000" b="1" dirty="0">
                        <a:solidFill>
                          <a:srgbClr val="FF0066"/>
                        </a:solidFill>
                        <a:latin typeface="Times New Roman" panose="02020603050405020304" pitchFamily="18" charset="0"/>
                        <a:cs typeface="Times New Roman" panose="02020603050405020304" pitchFamily="18" charset="0"/>
                      </a:endParaRPr>
                    </a:p>
                    <a:p>
                      <a:endParaRPr lang="en-US" sz="2000" b="1" dirty="0">
                        <a:solidFill>
                          <a:srgbClr val="FF0066"/>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TextBox 4"/>
          <p:cNvSpPr txBox="1"/>
          <p:nvPr/>
        </p:nvSpPr>
        <p:spPr>
          <a:xfrm>
            <a:off x="2420857" y="1579761"/>
            <a:ext cx="4144403" cy="523220"/>
          </a:xfrm>
          <a:prstGeom prst="rect">
            <a:avLst/>
          </a:prstGeom>
          <a:noFill/>
        </p:spPr>
        <p:txBody>
          <a:bodyPr wrap="square" rtlCol="0">
            <a:spAutoFit/>
          </a:bodyPr>
          <a:lstStyle/>
          <a:p>
            <a:pPr algn="ctr"/>
            <a:r>
              <a:rPr lang="en-US" sz="2800" b="1" dirty="0" err="1">
                <a:solidFill>
                  <a:srgbClr val="0000CC"/>
                </a:solidFill>
                <a:latin typeface="Times New Roman" panose="02020603050405020304" pitchFamily="18" charset="0"/>
                <a:cs typeface="Times New Roman" panose="02020603050405020304" pitchFamily="18" charset="0"/>
              </a:rPr>
              <a:t>Bắp</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i="0" u="none" strike="noStrike" dirty="0" err="1">
                <a:solidFill>
                  <a:srgbClr val="0000CC"/>
                </a:solidFill>
                <a:effectLst/>
                <a:latin typeface="Times New Roman" panose="02020603050405020304" pitchFamily="18" charset="0"/>
                <a:cs typeface="Times New Roman" panose="02020603050405020304" pitchFamily="18" charset="0"/>
              </a:rPr>
              <a:t>Hạt</a:t>
            </a:r>
            <a:endParaRPr lang="en-US" sz="2800" b="1" dirty="0">
              <a:solidFill>
                <a:srgbClr val="0000CC"/>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633248" y="2243182"/>
            <a:ext cx="1111752" cy="523220"/>
          </a:xfrm>
          <a:prstGeom prst="rect">
            <a:avLst/>
          </a:prstGeom>
          <a:noFill/>
        </p:spPr>
        <p:txBody>
          <a:bodyPr wrap="square" rtlCol="0">
            <a:spAutoFit/>
          </a:bodyPr>
          <a:lstStyle>
            <a:defPPr>
              <a:defRPr lang="en-US"/>
            </a:defPPr>
            <a:lvl1pPr algn="ctr">
              <a:defRPr sz="2800" b="0" i="0" u="none" strike="noStrike">
                <a:solidFill>
                  <a:srgbClr val="000000"/>
                </a:solidFill>
                <a:effectLst/>
                <a:latin typeface="Times New Roman" panose="02020603050405020304" pitchFamily="18" charset="0"/>
              </a:defRPr>
            </a:lvl1pPr>
          </a:lstStyle>
          <a:p>
            <a:r>
              <a:rPr lang="en-US" b="1" dirty="0" err="1" smtClean="0">
                <a:solidFill>
                  <a:srgbClr val="0000CC"/>
                </a:solidFill>
                <a:cs typeface="Times New Roman" panose="02020603050405020304" pitchFamily="18" charset="0"/>
              </a:rPr>
              <a:t>Dẻo</a:t>
            </a:r>
            <a:endParaRPr lang="en-US" b="1" dirty="0">
              <a:solidFill>
                <a:srgbClr val="0000CC"/>
              </a:solidFill>
              <a:cs typeface="Times New Roman" panose="02020603050405020304" pitchFamily="18" charset="0"/>
            </a:endParaRPr>
          </a:p>
        </p:txBody>
      </p:sp>
      <p:sp>
        <p:nvSpPr>
          <p:cNvPr id="7" name="TextBox 6"/>
          <p:cNvSpPr txBox="1"/>
          <p:nvPr/>
        </p:nvSpPr>
        <p:spPr>
          <a:xfrm>
            <a:off x="2578739" y="3114408"/>
            <a:ext cx="3986521" cy="1015663"/>
          </a:xfrm>
          <a:prstGeom prst="rect">
            <a:avLst/>
          </a:prstGeom>
          <a:noFill/>
        </p:spPr>
        <p:txBody>
          <a:bodyPr wrap="square" rtlCol="0">
            <a:spAutoFit/>
          </a:bodyPr>
          <a:lstStyle/>
          <a:p>
            <a:r>
              <a:rPr lang="vi-VN" sz="2000" b="1" dirty="0">
                <a:solidFill>
                  <a:srgbClr val="0000CC"/>
                </a:solidFill>
                <a:latin typeface="Times New Roman" panose="02020603050405020304" pitchFamily="18" charset="0"/>
                <a:cs typeface="Times New Roman" panose="02020603050405020304" pitchFamily="18" charset="0"/>
              </a:rPr>
              <a:t>Luộc, làm bột chế biến các loại bánh, lên men sản xuất rượu, làm thức ăn cho gia súc, gia cám,...</a:t>
            </a:r>
            <a:endParaRPr lang="en-US" sz="2000" b="1" dirty="0">
              <a:solidFill>
                <a:srgbClr val="0000CC"/>
              </a:solidFill>
              <a:latin typeface="Times New Roman" panose="02020603050405020304" pitchFamily="18" charset="0"/>
              <a:cs typeface="Times New Roman" panose="02020603050405020304" pitchFamily="18" charset="0"/>
            </a:endParaRPr>
          </a:p>
        </p:txBody>
      </p:sp>
      <p:cxnSp>
        <p:nvCxnSpPr>
          <p:cNvPr id="10" name="Straight Connector 9"/>
          <p:cNvCxnSpPr/>
          <p:nvPr/>
        </p:nvCxnSpPr>
        <p:spPr>
          <a:xfrm>
            <a:off x="559495" y="301829"/>
            <a:ext cx="1861362" cy="81375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Picture 4" descr="12 công dụng tuyệt vời của ngô - Dinh dưỡng - Hỗ trợ điều trị"/>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33001">
            <a:off x="5947462" y="2587637"/>
            <a:ext cx="3429000" cy="2571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4" name="Table 4"/>
          <p:cNvGraphicFramePr>
            <a:graphicFrameLocks noGrp="1"/>
          </p:cNvGraphicFramePr>
          <p:nvPr/>
        </p:nvGraphicFramePr>
        <p:xfrm>
          <a:off x="366199" y="526912"/>
          <a:ext cx="6317474" cy="3808266"/>
        </p:xfrm>
        <a:graphic>
          <a:graphicData uri="http://schemas.openxmlformats.org/drawingml/2006/table">
            <a:tbl>
              <a:tblPr firstRow="1" bandRow="1">
                <a:tableStyleId>{93296810-A885-4BE3-A3E7-6D5BEEA58F35}</a:tableStyleId>
              </a:tblPr>
              <a:tblGrid>
                <a:gridCol w="1863954">
                  <a:extLst>
                    <a:ext uri="{9D8B030D-6E8A-4147-A177-3AD203B41FA5}">
                      <a16:colId xmlns:a16="http://schemas.microsoft.com/office/drawing/2014/main" val="20000"/>
                    </a:ext>
                  </a:extLst>
                </a:gridCol>
                <a:gridCol w="4453520">
                  <a:extLst>
                    <a:ext uri="{9D8B030D-6E8A-4147-A177-3AD203B41FA5}">
                      <a16:colId xmlns:a16="http://schemas.microsoft.com/office/drawing/2014/main" val="20001"/>
                    </a:ext>
                  </a:extLst>
                </a:gridCol>
              </a:tblGrid>
              <a:tr h="831838">
                <a:tc>
                  <a:txBody>
                    <a:bodyPr/>
                    <a:lstStyle/>
                    <a:p>
                      <a:pPr algn="r" rtl="0" fontAlgn="ctr">
                        <a:spcBef>
                          <a:spcPts val="0"/>
                        </a:spcBef>
                        <a:spcAft>
                          <a:spcPts val="1000"/>
                        </a:spcAft>
                      </a:pPr>
                      <a:r>
                        <a:rPr lang="vi-VN" sz="1700" b="1" i="0" u="none" strike="noStrike" dirty="0">
                          <a:solidFill>
                            <a:srgbClr val="FF0066"/>
                          </a:solidFill>
                          <a:effectLst/>
                          <a:latin typeface="Times New Roman" panose="02020603050405020304" pitchFamily="18" charset="0"/>
                          <a:cs typeface="Times New Roman" panose="02020603050405020304" pitchFamily="18" charset="0"/>
                        </a:rPr>
                        <a:t>Lương thực</a:t>
                      </a:r>
                      <a:endParaRPr lang="vi-VN" sz="2200" dirty="0">
                        <a:solidFill>
                          <a:srgbClr val="FF0066"/>
                        </a:solidFill>
                        <a:effectLst/>
                        <a:latin typeface="Times New Roman" panose="02020603050405020304" pitchFamily="18" charset="0"/>
                        <a:cs typeface="Times New Roman" panose="02020603050405020304" pitchFamily="18" charset="0"/>
                      </a:endParaRPr>
                    </a:p>
                    <a:p>
                      <a:pPr rtl="0" fontAlgn="ctr">
                        <a:spcBef>
                          <a:spcPts val="0"/>
                        </a:spcBef>
                        <a:spcAft>
                          <a:spcPts val="1000"/>
                        </a:spcAft>
                      </a:pPr>
                      <a:r>
                        <a:rPr lang="vi-VN" sz="1700" b="1" i="0" u="none" strike="noStrike" dirty="0">
                          <a:solidFill>
                            <a:srgbClr val="FF0066"/>
                          </a:solidFill>
                          <a:effectLst/>
                          <a:latin typeface="Times New Roman" panose="02020603050405020304" pitchFamily="18" charset="0"/>
                          <a:cs typeface="Times New Roman" panose="02020603050405020304" pitchFamily="18" charset="0"/>
                        </a:rPr>
                        <a:t>Đặc điểm</a:t>
                      </a:r>
                      <a:endParaRPr lang="vi-VN" sz="2200" dirty="0">
                        <a:solidFill>
                          <a:srgbClr val="FF0066"/>
                        </a:solidFill>
                        <a:effectLst/>
                        <a:latin typeface="Times New Roman" panose="02020603050405020304" pitchFamily="18" charset="0"/>
                        <a:cs typeface="Times New Roman" panose="02020603050405020304" pitchFamily="18" charset="0"/>
                      </a:endParaRPr>
                    </a:p>
                  </a:txBody>
                  <a:tcPr marL="7605" marR="7605" marT="54755" marB="54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err="1">
                          <a:solidFill>
                            <a:srgbClr val="FF0066"/>
                          </a:solidFill>
                          <a:latin typeface="Times New Roman" panose="02020603050405020304" pitchFamily="18" charset="0"/>
                          <a:cs typeface="Times New Roman" panose="02020603050405020304" pitchFamily="18" charset="0"/>
                        </a:rPr>
                        <a:t>Khoai</a:t>
                      </a:r>
                      <a:r>
                        <a:rPr lang="en-US" sz="2400">
                          <a:solidFill>
                            <a:srgbClr val="FF0066"/>
                          </a:solidFill>
                          <a:latin typeface="Times New Roman" panose="02020603050405020304" pitchFamily="18" charset="0"/>
                          <a:cs typeface="Times New Roman" panose="02020603050405020304" pitchFamily="18" charset="0"/>
                        </a:rPr>
                        <a:t> lang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007900">
                <a:tc>
                  <a:txBody>
                    <a:bodyPr/>
                    <a:lstStyle/>
                    <a:p>
                      <a:pPr algn="ctr" rtl="0" fontAlgn="ctr">
                        <a:spcBef>
                          <a:spcPts val="0"/>
                        </a:spcBef>
                        <a:spcAft>
                          <a:spcPts val="1000"/>
                        </a:spcAft>
                      </a:pPr>
                      <a:r>
                        <a:rPr lang="en-US" sz="2000" b="1" i="0" u="none" strike="noStrike" dirty="0" err="1">
                          <a:solidFill>
                            <a:srgbClr val="008000"/>
                          </a:solidFill>
                          <a:effectLst/>
                          <a:latin typeface="Times New Roman" panose="02020603050405020304" pitchFamily="18" charset="0"/>
                          <a:cs typeface="Times New Roman" panose="02020603050405020304" pitchFamily="18" charset="0"/>
                        </a:rPr>
                        <a:t>Trạng</a:t>
                      </a:r>
                      <a:r>
                        <a:rPr lang="en-US" sz="2000" b="1" i="0" u="none" strike="noStrike" dirty="0">
                          <a:solidFill>
                            <a:srgbClr val="008000"/>
                          </a:solidFill>
                          <a:effectLst/>
                          <a:latin typeface="Times New Roman" panose="02020603050405020304" pitchFamily="18" charset="0"/>
                          <a:cs typeface="Times New Roman" panose="02020603050405020304" pitchFamily="18" charset="0"/>
                        </a:rPr>
                        <a:t> </a:t>
                      </a:r>
                      <a:r>
                        <a:rPr lang="en-US" sz="2000" b="1" i="0" u="none" strike="noStrike" dirty="0" err="1">
                          <a:solidFill>
                            <a:srgbClr val="008000"/>
                          </a:solidFill>
                          <a:effectLst/>
                          <a:latin typeface="Times New Roman" panose="02020603050405020304" pitchFamily="18" charset="0"/>
                          <a:cs typeface="Times New Roman" panose="02020603050405020304" pitchFamily="18" charset="0"/>
                        </a:rPr>
                        <a:t>thái</a:t>
                      </a:r>
                      <a:r>
                        <a:rPr lang="en-US" sz="2000" b="1" i="0" u="none" strike="noStrike" dirty="0">
                          <a:solidFill>
                            <a:srgbClr val="008000"/>
                          </a:solidFill>
                          <a:effectLst/>
                          <a:latin typeface="Times New Roman" panose="02020603050405020304" pitchFamily="18" charset="0"/>
                          <a:cs typeface="Times New Roman" panose="02020603050405020304" pitchFamily="18" charset="0"/>
                        </a:rPr>
                        <a:t> </a:t>
                      </a:r>
                    </a:p>
                    <a:p>
                      <a:pPr algn="ctr" rtl="0" fontAlgn="ctr">
                        <a:spcBef>
                          <a:spcPts val="0"/>
                        </a:spcBef>
                        <a:spcAft>
                          <a:spcPts val="1000"/>
                        </a:spcAft>
                      </a:pPr>
                      <a:r>
                        <a:rPr lang="en-US" sz="2000" b="1" i="0" u="none" strike="noStrike" dirty="0">
                          <a:solidFill>
                            <a:srgbClr val="008000"/>
                          </a:solidFill>
                          <a:effectLst/>
                          <a:latin typeface="Times New Roman" panose="02020603050405020304" pitchFamily="18" charset="0"/>
                          <a:cs typeface="Times New Roman" panose="02020603050405020304" pitchFamily="18" charset="0"/>
                        </a:rPr>
                        <a:t>(</a:t>
                      </a:r>
                      <a:r>
                        <a:rPr lang="en-US" sz="2000" b="1" i="0" u="none" strike="noStrike" dirty="0" err="1">
                          <a:solidFill>
                            <a:srgbClr val="008000"/>
                          </a:solidFill>
                          <a:effectLst/>
                          <a:latin typeface="Times New Roman" panose="02020603050405020304" pitchFamily="18" charset="0"/>
                          <a:cs typeface="Times New Roman" panose="02020603050405020304" pitchFamily="18" charset="0"/>
                        </a:rPr>
                        <a:t>hạt</a:t>
                      </a:r>
                      <a:r>
                        <a:rPr lang="en-US" sz="2000" b="1" i="0" u="none" strike="noStrike" dirty="0">
                          <a:solidFill>
                            <a:srgbClr val="008000"/>
                          </a:solidFill>
                          <a:effectLst/>
                          <a:latin typeface="Times New Roman" panose="02020603050405020304" pitchFamily="18" charset="0"/>
                          <a:cs typeface="Times New Roman" panose="02020603050405020304" pitchFamily="18" charset="0"/>
                        </a:rPr>
                        <a:t>, </a:t>
                      </a:r>
                      <a:r>
                        <a:rPr lang="en-US" sz="2000" b="1" i="0" u="none" strike="noStrike" dirty="0" err="1">
                          <a:solidFill>
                            <a:srgbClr val="008000"/>
                          </a:solidFill>
                          <a:effectLst/>
                          <a:latin typeface="Times New Roman" panose="02020603050405020304" pitchFamily="18" charset="0"/>
                          <a:cs typeface="Times New Roman" panose="02020603050405020304" pitchFamily="18" charset="0"/>
                        </a:rPr>
                        <a:t>bắp</a:t>
                      </a:r>
                      <a:r>
                        <a:rPr lang="en-US" sz="2000" b="1" i="0" u="none" strike="noStrike" dirty="0">
                          <a:solidFill>
                            <a:srgbClr val="008000"/>
                          </a:solidFill>
                          <a:effectLst/>
                          <a:latin typeface="Times New Roman" panose="02020603050405020304" pitchFamily="18" charset="0"/>
                          <a:cs typeface="Times New Roman" panose="02020603050405020304" pitchFamily="18" charset="0"/>
                        </a:rPr>
                        <a:t>, </a:t>
                      </a:r>
                      <a:r>
                        <a:rPr lang="en-US" sz="2000" b="1" i="0" u="none" strike="noStrike" dirty="0" err="1">
                          <a:solidFill>
                            <a:srgbClr val="008000"/>
                          </a:solidFill>
                          <a:effectLst/>
                          <a:latin typeface="Times New Roman" panose="02020603050405020304" pitchFamily="18" charset="0"/>
                          <a:cs typeface="Times New Roman" panose="02020603050405020304" pitchFamily="18" charset="0"/>
                        </a:rPr>
                        <a:t>củ</a:t>
                      </a:r>
                      <a:r>
                        <a:rPr lang="en-US" sz="2000" b="1" i="0" u="none" strike="noStrike" dirty="0">
                          <a:solidFill>
                            <a:srgbClr val="008000"/>
                          </a:solidFill>
                          <a:effectLst/>
                          <a:latin typeface="Times New Roman" panose="02020603050405020304" pitchFamily="18" charset="0"/>
                          <a:cs typeface="Times New Roman" panose="02020603050405020304" pitchFamily="18" charset="0"/>
                        </a:rPr>
                        <a:t>)</a:t>
                      </a:r>
                      <a:endParaRPr lang="en-US" sz="2000" b="1" dirty="0">
                        <a:solidFill>
                          <a:srgbClr val="008000"/>
                        </a:solidFill>
                        <a:effectLst/>
                        <a:latin typeface="Times New Roman" panose="02020603050405020304" pitchFamily="18" charset="0"/>
                        <a:cs typeface="Times New Roman" panose="02020603050405020304" pitchFamily="18" charset="0"/>
                      </a:endParaRPr>
                    </a:p>
                  </a:txBody>
                  <a:tcPr marL="7605" marR="7605" marT="54755" marB="54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solidFill>
                          <a:srgbClr val="FF0066"/>
                        </a:solidFill>
                        <a:latin typeface="Times New Roman" panose="02020603050405020304" pitchFamily="18" charset="0"/>
                        <a:cs typeface="Times New Roman" panose="02020603050405020304" pitchFamily="18" charset="0"/>
                      </a:endParaRPr>
                    </a:p>
                    <a:p>
                      <a:endParaRPr lang="en-US" dirty="0">
                        <a:solidFill>
                          <a:srgbClr val="FF0066"/>
                        </a:solidFill>
                        <a:latin typeface="Times New Roman" panose="02020603050405020304" pitchFamily="18" charset="0"/>
                        <a:cs typeface="Times New Roman" panose="02020603050405020304" pitchFamily="18" charset="0"/>
                      </a:endParaRPr>
                    </a:p>
                    <a:p>
                      <a:endParaRPr lang="en-US" dirty="0">
                        <a:solidFill>
                          <a:srgbClr val="FF0066"/>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07900">
                <a:tc>
                  <a:txBody>
                    <a:bodyPr/>
                    <a:lstStyle/>
                    <a:p>
                      <a:pPr algn="ctr" rtl="0" fontAlgn="ctr">
                        <a:spcBef>
                          <a:spcPts val="0"/>
                        </a:spcBef>
                        <a:spcAft>
                          <a:spcPts val="1000"/>
                        </a:spcAft>
                      </a:pPr>
                      <a:r>
                        <a:rPr lang="en-US" sz="2000" b="1" i="0" u="none" strike="noStrike" dirty="0" err="1">
                          <a:solidFill>
                            <a:srgbClr val="008000"/>
                          </a:solidFill>
                          <a:effectLst/>
                          <a:latin typeface="Times New Roman" panose="02020603050405020304" pitchFamily="18" charset="0"/>
                          <a:cs typeface="Times New Roman" panose="02020603050405020304" pitchFamily="18" charset="0"/>
                        </a:rPr>
                        <a:t>Tính</a:t>
                      </a:r>
                      <a:r>
                        <a:rPr lang="en-US" sz="2000" b="1" i="0" u="none" strike="noStrike" dirty="0">
                          <a:solidFill>
                            <a:srgbClr val="008000"/>
                          </a:solidFill>
                          <a:effectLst/>
                          <a:latin typeface="Times New Roman" panose="02020603050405020304" pitchFamily="18" charset="0"/>
                          <a:cs typeface="Times New Roman" panose="02020603050405020304" pitchFamily="18" charset="0"/>
                        </a:rPr>
                        <a:t> </a:t>
                      </a:r>
                      <a:r>
                        <a:rPr lang="en-US" sz="2000" b="1" i="0" u="none" strike="noStrike" dirty="0" err="1">
                          <a:solidFill>
                            <a:srgbClr val="008000"/>
                          </a:solidFill>
                          <a:effectLst/>
                          <a:latin typeface="Times New Roman" panose="02020603050405020304" pitchFamily="18" charset="0"/>
                          <a:cs typeface="Times New Roman" panose="02020603050405020304" pitchFamily="18" charset="0"/>
                        </a:rPr>
                        <a:t>chất</a:t>
                      </a:r>
                      <a:r>
                        <a:rPr lang="en-US" sz="2000" b="1" i="0" u="none" strike="noStrike" dirty="0">
                          <a:solidFill>
                            <a:srgbClr val="008000"/>
                          </a:solidFill>
                          <a:effectLst/>
                          <a:latin typeface="Times New Roman" panose="02020603050405020304" pitchFamily="18" charset="0"/>
                          <a:cs typeface="Times New Roman" panose="02020603050405020304" pitchFamily="18" charset="0"/>
                        </a:rPr>
                        <a:t> (</a:t>
                      </a:r>
                      <a:r>
                        <a:rPr lang="en-US" sz="2000" b="1" i="0" u="none" strike="noStrike" dirty="0" err="1">
                          <a:solidFill>
                            <a:srgbClr val="008000"/>
                          </a:solidFill>
                          <a:effectLst/>
                          <a:latin typeface="Times New Roman" panose="02020603050405020304" pitchFamily="18" charset="0"/>
                          <a:cs typeface="Times New Roman" panose="02020603050405020304" pitchFamily="18" charset="0"/>
                        </a:rPr>
                        <a:t>dẻo</a:t>
                      </a:r>
                      <a:r>
                        <a:rPr lang="en-US" sz="2000" b="1" i="0" u="none" strike="noStrike" dirty="0">
                          <a:solidFill>
                            <a:srgbClr val="008000"/>
                          </a:solidFill>
                          <a:effectLst/>
                          <a:latin typeface="Times New Roman" panose="02020603050405020304" pitchFamily="18" charset="0"/>
                          <a:cs typeface="Times New Roman" panose="02020603050405020304" pitchFamily="18" charset="0"/>
                        </a:rPr>
                        <a:t>, </a:t>
                      </a:r>
                      <a:r>
                        <a:rPr lang="en-US" sz="2000" b="1" i="0" u="none" strike="noStrike" dirty="0" err="1">
                          <a:solidFill>
                            <a:srgbClr val="008000"/>
                          </a:solidFill>
                          <a:effectLst/>
                          <a:latin typeface="Times New Roman" panose="02020603050405020304" pitchFamily="18" charset="0"/>
                          <a:cs typeface="Times New Roman" panose="02020603050405020304" pitchFamily="18" charset="0"/>
                        </a:rPr>
                        <a:t>bùi</a:t>
                      </a:r>
                      <a:r>
                        <a:rPr lang="en-US" sz="2000" b="1" i="0" u="none" strike="noStrike" dirty="0">
                          <a:solidFill>
                            <a:srgbClr val="008000"/>
                          </a:solidFill>
                          <a:effectLst/>
                          <a:latin typeface="Times New Roman" panose="02020603050405020304" pitchFamily="18" charset="0"/>
                          <a:cs typeface="Times New Roman" panose="02020603050405020304" pitchFamily="18" charset="0"/>
                        </a:rPr>
                        <a:t>)</a:t>
                      </a:r>
                      <a:endParaRPr lang="en-US" sz="2000" b="1" dirty="0">
                        <a:solidFill>
                          <a:srgbClr val="008000"/>
                        </a:solidFill>
                        <a:effectLst/>
                        <a:latin typeface="Times New Roman" panose="02020603050405020304" pitchFamily="18" charset="0"/>
                        <a:cs typeface="Times New Roman" panose="02020603050405020304" pitchFamily="18" charset="0"/>
                      </a:endParaRPr>
                    </a:p>
                  </a:txBody>
                  <a:tcPr marL="7605" marR="7605" marT="54755" marB="54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solidFill>
                          <a:srgbClr val="FF0066"/>
                        </a:solidFill>
                        <a:latin typeface="Times New Roman" panose="02020603050405020304" pitchFamily="18" charset="0"/>
                        <a:cs typeface="Times New Roman" panose="02020603050405020304" pitchFamily="18" charset="0"/>
                      </a:endParaRPr>
                    </a:p>
                    <a:p>
                      <a:endParaRPr lang="en-US" dirty="0">
                        <a:solidFill>
                          <a:srgbClr val="FF0066"/>
                        </a:solidFill>
                        <a:latin typeface="Times New Roman" panose="02020603050405020304" pitchFamily="18" charset="0"/>
                        <a:cs typeface="Times New Roman" panose="02020603050405020304" pitchFamily="18" charset="0"/>
                      </a:endParaRPr>
                    </a:p>
                    <a:p>
                      <a:endParaRPr lang="en-US" dirty="0">
                        <a:solidFill>
                          <a:srgbClr val="FF0066"/>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60628">
                <a:tc>
                  <a:txBody>
                    <a:bodyPr/>
                    <a:lstStyle/>
                    <a:p>
                      <a:pPr algn="ctr" rtl="0" fontAlgn="ctr">
                        <a:spcBef>
                          <a:spcPts val="0"/>
                        </a:spcBef>
                        <a:spcAft>
                          <a:spcPts val="1000"/>
                        </a:spcAft>
                      </a:pPr>
                      <a:r>
                        <a:rPr lang="en-US" sz="2000" b="1" i="0" u="none" strike="noStrike" dirty="0" err="1">
                          <a:solidFill>
                            <a:srgbClr val="008000"/>
                          </a:solidFill>
                          <a:effectLst/>
                          <a:latin typeface="Times New Roman" panose="02020603050405020304" pitchFamily="18" charset="0"/>
                          <a:cs typeface="Times New Roman" panose="02020603050405020304" pitchFamily="18" charset="0"/>
                        </a:rPr>
                        <a:t>Ứng</a:t>
                      </a:r>
                      <a:r>
                        <a:rPr lang="en-US" sz="2000" b="1" i="0" u="none" strike="noStrike" dirty="0">
                          <a:solidFill>
                            <a:srgbClr val="008000"/>
                          </a:solidFill>
                          <a:effectLst/>
                          <a:latin typeface="Times New Roman" panose="02020603050405020304" pitchFamily="18" charset="0"/>
                          <a:cs typeface="Times New Roman" panose="02020603050405020304" pitchFamily="18" charset="0"/>
                        </a:rPr>
                        <a:t> </a:t>
                      </a:r>
                      <a:r>
                        <a:rPr lang="en-US" sz="2000" b="1" i="0" u="none" strike="noStrike" dirty="0" err="1">
                          <a:solidFill>
                            <a:srgbClr val="008000"/>
                          </a:solidFill>
                          <a:effectLst/>
                          <a:latin typeface="Times New Roman" panose="02020603050405020304" pitchFamily="18" charset="0"/>
                          <a:cs typeface="Times New Roman" panose="02020603050405020304" pitchFamily="18" charset="0"/>
                        </a:rPr>
                        <a:t>dụng</a:t>
                      </a:r>
                      <a:endParaRPr lang="en-US" sz="2000" b="1" dirty="0">
                        <a:solidFill>
                          <a:srgbClr val="008000"/>
                        </a:solidFill>
                        <a:effectLst/>
                        <a:latin typeface="Times New Roman" panose="02020603050405020304" pitchFamily="18" charset="0"/>
                        <a:cs typeface="Times New Roman" panose="02020603050405020304" pitchFamily="18" charset="0"/>
                      </a:endParaRPr>
                    </a:p>
                  </a:txBody>
                  <a:tcPr marL="7605" marR="7605" marT="54755" marB="54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solidFill>
                          <a:srgbClr val="FF0066"/>
                        </a:solidFill>
                        <a:latin typeface="Times New Roman" panose="02020603050405020304" pitchFamily="18" charset="0"/>
                        <a:cs typeface="Times New Roman" panose="02020603050405020304" pitchFamily="18" charset="0"/>
                      </a:endParaRPr>
                    </a:p>
                    <a:p>
                      <a:endParaRPr lang="en-US" dirty="0">
                        <a:solidFill>
                          <a:srgbClr val="FF0066"/>
                        </a:solidFill>
                        <a:latin typeface="Times New Roman" panose="02020603050405020304" pitchFamily="18" charset="0"/>
                        <a:cs typeface="Times New Roman" panose="02020603050405020304" pitchFamily="18" charset="0"/>
                      </a:endParaRPr>
                    </a:p>
                    <a:p>
                      <a:endParaRPr lang="en-US" dirty="0">
                        <a:solidFill>
                          <a:srgbClr val="FF0066"/>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TextBox 4"/>
          <p:cNvSpPr txBox="1"/>
          <p:nvPr/>
        </p:nvSpPr>
        <p:spPr>
          <a:xfrm>
            <a:off x="2420857" y="1579761"/>
            <a:ext cx="4144403" cy="523220"/>
          </a:xfrm>
          <a:prstGeom prst="rect">
            <a:avLst/>
          </a:prstGeom>
          <a:noFill/>
        </p:spPr>
        <p:txBody>
          <a:bodyPr wrap="square" rtlCol="0">
            <a:spAutoFit/>
          </a:bodyPr>
          <a:lstStyle/>
          <a:p>
            <a:pPr algn="ctr"/>
            <a:r>
              <a:rPr lang="en-US" sz="2800" b="1" i="0" u="none" strike="noStrike" dirty="0" err="1">
                <a:solidFill>
                  <a:srgbClr val="0000CC"/>
                </a:solidFill>
                <a:effectLst/>
                <a:latin typeface="Times New Roman" panose="02020603050405020304" pitchFamily="18" charset="0"/>
                <a:cs typeface="Times New Roman" panose="02020603050405020304" pitchFamily="18" charset="0"/>
              </a:rPr>
              <a:t>Củ</a:t>
            </a:r>
            <a:endParaRPr lang="en-US" sz="2800" b="1" dirty="0">
              <a:solidFill>
                <a:srgbClr val="0000CC"/>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016124" y="2577917"/>
            <a:ext cx="1111752" cy="523220"/>
          </a:xfrm>
          <a:prstGeom prst="rect">
            <a:avLst/>
          </a:prstGeom>
          <a:noFill/>
        </p:spPr>
        <p:txBody>
          <a:bodyPr wrap="square" rtlCol="0">
            <a:spAutoFit/>
          </a:bodyPr>
          <a:lstStyle>
            <a:defPPr>
              <a:defRPr lang="en-US"/>
            </a:defPPr>
            <a:lvl1pPr algn="ctr">
              <a:defRPr sz="2800" b="0" i="0" u="none" strike="noStrike">
                <a:solidFill>
                  <a:srgbClr val="000000"/>
                </a:solidFill>
                <a:effectLst/>
                <a:latin typeface="Times New Roman" panose="02020603050405020304" pitchFamily="18" charset="0"/>
              </a:defRPr>
            </a:lvl1pPr>
          </a:lstStyle>
          <a:p>
            <a:r>
              <a:rPr lang="en-US" b="1" err="1">
                <a:solidFill>
                  <a:srgbClr val="0000CC"/>
                </a:solidFill>
                <a:cs typeface="Times New Roman" panose="02020603050405020304" pitchFamily="18" charset="0"/>
              </a:rPr>
              <a:t>Bùi</a:t>
            </a:r>
            <a:endParaRPr lang="en-US" b="1">
              <a:solidFill>
                <a:srgbClr val="0000CC"/>
              </a:solidFill>
              <a:cs typeface="Times New Roman" panose="02020603050405020304" pitchFamily="18" charset="0"/>
            </a:endParaRPr>
          </a:p>
        </p:txBody>
      </p:sp>
      <p:sp>
        <p:nvSpPr>
          <p:cNvPr id="7" name="TextBox 6"/>
          <p:cNvSpPr txBox="1"/>
          <p:nvPr/>
        </p:nvSpPr>
        <p:spPr>
          <a:xfrm>
            <a:off x="2227561" y="3483642"/>
            <a:ext cx="4275365" cy="707886"/>
          </a:xfrm>
          <a:prstGeom prst="rect">
            <a:avLst/>
          </a:prstGeom>
          <a:noFill/>
        </p:spPr>
        <p:txBody>
          <a:bodyPr wrap="square" rtlCol="0">
            <a:spAutoFit/>
          </a:bodyPr>
          <a:lstStyle/>
          <a:p>
            <a:r>
              <a:rPr lang="en-US" sz="2000" b="1" dirty="0" err="1">
                <a:solidFill>
                  <a:srgbClr val="0000CC"/>
                </a:solidFill>
                <a:latin typeface="Times New Roman" panose="02020603050405020304" pitchFamily="18" charset="0"/>
                <a:cs typeface="Times New Roman" panose="02020603050405020304" pitchFamily="18" charset="0"/>
              </a:rPr>
              <a:t>Luộc</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làm</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bột</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chế</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biến</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các</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loại</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bánh</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làm</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thức</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ăn</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cho</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gia</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súc</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gia</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cẩm</a:t>
            </a:r>
            <a:r>
              <a:rPr lang="en-US" sz="2000" b="1" dirty="0">
                <a:solidFill>
                  <a:srgbClr val="0000CC"/>
                </a:solidFill>
                <a:latin typeface="Times New Roman" panose="02020603050405020304" pitchFamily="18" charset="0"/>
                <a:cs typeface="Times New Roman" panose="02020603050405020304" pitchFamily="18" charset="0"/>
              </a:rPr>
              <a:t>,...</a:t>
            </a:r>
          </a:p>
        </p:txBody>
      </p:sp>
      <p:cxnSp>
        <p:nvCxnSpPr>
          <p:cNvPr id="10" name="Straight Connector 9"/>
          <p:cNvCxnSpPr/>
          <p:nvPr/>
        </p:nvCxnSpPr>
        <p:spPr>
          <a:xfrm>
            <a:off x="366199" y="526912"/>
            <a:ext cx="1861362" cy="81375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Picture 8" descr="Công dụng của khoai lang tím đối với sức khỏe con người"/>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027861">
            <a:off x="6138646" y="1571182"/>
            <a:ext cx="3221552" cy="20134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graphicFrame>
        <p:nvGraphicFramePr>
          <p:cNvPr id="4" name="Table 4"/>
          <p:cNvGraphicFramePr>
            <a:graphicFrameLocks noGrp="1"/>
          </p:cNvGraphicFramePr>
          <p:nvPr/>
        </p:nvGraphicFramePr>
        <p:xfrm>
          <a:off x="366199" y="526912"/>
          <a:ext cx="6317474" cy="4125548"/>
        </p:xfrm>
        <a:graphic>
          <a:graphicData uri="http://schemas.openxmlformats.org/drawingml/2006/table">
            <a:tbl>
              <a:tblPr firstRow="1" bandRow="1">
                <a:tableStyleId>{93296810-A885-4BE3-A3E7-6D5BEEA58F35}</a:tableStyleId>
              </a:tblPr>
              <a:tblGrid>
                <a:gridCol w="1863954">
                  <a:extLst>
                    <a:ext uri="{9D8B030D-6E8A-4147-A177-3AD203B41FA5}">
                      <a16:colId xmlns:a16="http://schemas.microsoft.com/office/drawing/2014/main" val="20000"/>
                    </a:ext>
                  </a:extLst>
                </a:gridCol>
                <a:gridCol w="4453520">
                  <a:extLst>
                    <a:ext uri="{9D8B030D-6E8A-4147-A177-3AD203B41FA5}">
                      <a16:colId xmlns:a16="http://schemas.microsoft.com/office/drawing/2014/main" val="20001"/>
                    </a:ext>
                  </a:extLst>
                </a:gridCol>
              </a:tblGrid>
              <a:tr h="831838">
                <a:tc>
                  <a:txBody>
                    <a:bodyPr/>
                    <a:lstStyle/>
                    <a:p>
                      <a:pPr algn="r" rtl="0" fontAlgn="ctr">
                        <a:spcBef>
                          <a:spcPts val="0"/>
                        </a:spcBef>
                        <a:spcAft>
                          <a:spcPts val="1000"/>
                        </a:spcAft>
                      </a:pPr>
                      <a:r>
                        <a:rPr lang="vi-VN" sz="1700" b="1" i="0" u="none" strike="noStrike" dirty="0">
                          <a:solidFill>
                            <a:srgbClr val="FF0066"/>
                          </a:solidFill>
                          <a:effectLst/>
                          <a:latin typeface="Times New Roman" panose="02020603050405020304" pitchFamily="18" charset="0"/>
                          <a:cs typeface="Times New Roman" panose="02020603050405020304" pitchFamily="18" charset="0"/>
                        </a:rPr>
                        <a:t>Lương thực</a:t>
                      </a:r>
                      <a:endParaRPr lang="vi-VN" sz="2200" b="1" dirty="0">
                        <a:solidFill>
                          <a:srgbClr val="FF0066"/>
                        </a:solidFill>
                        <a:effectLst/>
                        <a:latin typeface="Times New Roman" panose="02020603050405020304" pitchFamily="18" charset="0"/>
                        <a:cs typeface="Times New Roman" panose="02020603050405020304" pitchFamily="18" charset="0"/>
                      </a:endParaRPr>
                    </a:p>
                    <a:p>
                      <a:pPr rtl="0" fontAlgn="ctr">
                        <a:spcBef>
                          <a:spcPts val="0"/>
                        </a:spcBef>
                        <a:spcAft>
                          <a:spcPts val="1000"/>
                        </a:spcAft>
                      </a:pPr>
                      <a:r>
                        <a:rPr lang="vi-VN" sz="1700" b="1" i="0" u="none" strike="noStrike" dirty="0">
                          <a:solidFill>
                            <a:srgbClr val="FF0066"/>
                          </a:solidFill>
                          <a:effectLst/>
                          <a:latin typeface="Times New Roman" panose="02020603050405020304" pitchFamily="18" charset="0"/>
                          <a:cs typeface="Times New Roman" panose="02020603050405020304" pitchFamily="18" charset="0"/>
                        </a:rPr>
                        <a:t>Đặc điểm</a:t>
                      </a:r>
                      <a:endParaRPr lang="vi-VN" sz="2200" b="1" dirty="0">
                        <a:solidFill>
                          <a:srgbClr val="FF0066"/>
                        </a:solidFill>
                        <a:effectLst/>
                        <a:latin typeface="Times New Roman" panose="02020603050405020304" pitchFamily="18" charset="0"/>
                        <a:cs typeface="Times New Roman" panose="02020603050405020304" pitchFamily="18" charset="0"/>
                      </a:endParaRPr>
                    </a:p>
                  </a:txBody>
                  <a:tcPr marL="7605" marR="7605" marT="54755" marB="54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err="1">
                          <a:solidFill>
                            <a:srgbClr val="FF0066"/>
                          </a:solidFill>
                          <a:latin typeface="Times New Roman" panose="02020603050405020304" pitchFamily="18" charset="0"/>
                          <a:cs typeface="Times New Roman" panose="02020603050405020304" pitchFamily="18" charset="0"/>
                        </a:rPr>
                        <a:t>Sắn</a:t>
                      </a:r>
                      <a:endParaRPr lang="en-US" sz="2400" b="1" dirty="0">
                        <a:solidFill>
                          <a:srgbClr val="FF0066"/>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007900">
                <a:tc>
                  <a:txBody>
                    <a:bodyPr/>
                    <a:lstStyle/>
                    <a:p>
                      <a:pPr algn="ctr" rtl="0" fontAlgn="ctr">
                        <a:spcBef>
                          <a:spcPts val="0"/>
                        </a:spcBef>
                        <a:spcAft>
                          <a:spcPts val="1000"/>
                        </a:spcAft>
                      </a:pPr>
                      <a:r>
                        <a:rPr lang="en-US" sz="2000" b="1" i="0" u="none" strike="noStrike" dirty="0" err="1">
                          <a:solidFill>
                            <a:srgbClr val="008000"/>
                          </a:solidFill>
                          <a:effectLst/>
                          <a:latin typeface="Times New Roman" panose="02020603050405020304" pitchFamily="18" charset="0"/>
                          <a:cs typeface="Times New Roman" panose="02020603050405020304" pitchFamily="18" charset="0"/>
                        </a:rPr>
                        <a:t>Trạng</a:t>
                      </a:r>
                      <a:r>
                        <a:rPr lang="en-US" sz="2000" b="1" i="0" u="none" strike="noStrike" dirty="0">
                          <a:solidFill>
                            <a:srgbClr val="008000"/>
                          </a:solidFill>
                          <a:effectLst/>
                          <a:latin typeface="Times New Roman" panose="02020603050405020304" pitchFamily="18" charset="0"/>
                          <a:cs typeface="Times New Roman" panose="02020603050405020304" pitchFamily="18" charset="0"/>
                        </a:rPr>
                        <a:t> </a:t>
                      </a:r>
                      <a:r>
                        <a:rPr lang="en-US" sz="2000" b="1" i="0" u="none" strike="noStrike" dirty="0" err="1">
                          <a:solidFill>
                            <a:srgbClr val="008000"/>
                          </a:solidFill>
                          <a:effectLst/>
                          <a:latin typeface="Times New Roman" panose="02020603050405020304" pitchFamily="18" charset="0"/>
                          <a:cs typeface="Times New Roman" panose="02020603050405020304" pitchFamily="18" charset="0"/>
                        </a:rPr>
                        <a:t>thái</a:t>
                      </a:r>
                      <a:r>
                        <a:rPr lang="en-US" sz="2000" b="1" i="0" u="none" strike="noStrike" dirty="0">
                          <a:solidFill>
                            <a:srgbClr val="008000"/>
                          </a:solidFill>
                          <a:effectLst/>
                          <a:latin typeface="Times New Roman" panose="02020603050405020304" pitchFamily="18" charset="0"/>
                          <a:cs typeface="Times New Roman" panose="02020603050405020304" pitchFamily="18" charset="0"/>
                        </a:rPr>
                        <a:t> </a:t>
                      </a:r>
                    </a:p>
                    <a:p>
                      <a:pPr algn="ctr" rtl="0" fontAlgn="ctr">
                        <a:spcBef>
                          <a:spcPts val="0"/>
                        </a:spcBef>
                        <a:spcAft>
                          <a:spcPts val="1000"/>
                        </a:spcAft>
                      </a:pPr>
                      <a:r>
                        <a:rPr lang="en-US" sz="2000" b="1" i="0" u="none" strike="noStrike" dirty="0">
                          <a:solidFill>
                            <a:srgbClr val="008000"/>
                          </a:solidFill>
                          <a:effectLst/>
                          <a:latin typeface="Times New Roman" panose="02020603050405020304" pitchFamily="18" charset="0"/>
                          <a:cs typeface="Times New Roman" panose="02020603050405020304" pitchFamily="18" charset="0"/>
                        </a:rPr>
                        <a:t>(</a:t>
                      </a:r>
                      <a:r>
                        <a:rPr lang="en-US" sz="2000" b="1" i="0" u="none" strike="noStrike" dirty="0" err="1">
                          <a:solidFill>
                            <a:srgbClr val="008000"/>
                          </a:solidFill>
                          <a:effectLst/>
                          <a:latin typeface="Times New Roman" panose="02020603050405020304" pitchFamily="18" charset="0"/>
                          <a:cs typeface="Times New Roman" panose="02020603050405020304" pitchFamily="18" charset="0"/>
                        </a:rPr>
                        <a:t>hạt</a:t>
                      </a:r>
                      <a:r>
                        <a:rPr lang="en-US" sz="2000" b="1" i="0" u="none" strike="noStrike" dirty="0">
                          <a:solidFill>
                            <a:srgbClr val="008000"/>
                          </a:solidFill>
                          <a:effectLst/>
                          <a:latin typeface="Times New Roman" panose="02020603050405020304" pitchFamily="18" charset="0"/>
                          <a:cs typeface="Times New Roman" panose="02020603050405020304" pitchFamily="18" charset="0"/>
                        </a:rPr>
                        <a:t>, </a:t>
                      </a:r>
                      <a:r>
                        <a:rPr lang="en-US" sz="2000" b="1" i="0" u="none" strike="noStrike" dirty="0" err="1">
                          <a:solidFill>
                            <a:srgbClr val="008000"/>
                          </a:solidFill>
                          <a:effectLst/>
                          <a:latin typeface="Times New Roman" panose="02020603050405020304" pitchFamily="18" charset="0"/>
                          <a:cs typeface="Times New Roman" panose="02020603050405020304" pitchFamily="18" charset="0"/>
                        </a:rPr>
                        <a:t>bắp</a:t>
                      </a:r>
                      <a:r>
                        <a:rPr lang="en-US" sz="2000" b="1" i="0" u="none" strike="noStrike" dirty="0">
                          <a:solidFill>
                            <a:srgbClr val="008000"/>
                          </a:solidFill>
                          <a:effectLst/>
                          <a:latin typeface="Times New Roman" panose="02020603050405020304" pitchFamily="18" charset="0"/>
                          <a:cs typeface="Times New Roman" panose="02020603050405020304" pitchFamily="18" charset="0"/>
                        </a:rPr>
                        <a:t>, </a:t>
                      </a:r>
                      <a:r>
                        <a:rPr lang="en-US" sz="2000" b="1" i="0" u="none" strike="noStrike" dirty="0" err="1">
                          <a:solidFill>
                            <a:srgbClr val="008000"/>
                          </a:solidFill>
                          <a:effectLst/>
                          <a:latin typeface="Times New Roman" panose="02020603050405020304" pitchFamily="18" charset="0"/>
                          <a:cs typeface="Times New Roman" panose="02020603050405020304" pitchFamily="18" charset="0"/>
                        </a:rPr>
                        <a:t>củ</a:t>
                      </a:r>
                      <a:r>
                        <a:rPr lang="en-US" sz="2000" b="1" i="0" u="none" strike="noStrike" dirty="0">
                          <a:solidFill>
                            <a:srgbClr val="008000"/>
                          </a:solidFill>
                          <a:effectLst/>
                          <a:latin typeface="Times New Roman" panose="02020603050405020304" pitchFamily="18" charset="0"/>
                          <a:cs typeface="Times New Roman" panose="02020603050405020304" pitchFamily="18" charset="0"/>
                        </a:rPr>
                        <a:t>)</a:t>
                      </a:r>
                      <a:endParaRPr lang="en-US" sz="2000" b="1" dirty="0">
                        <a:solidFill>
                          <a:srgbClr val="008000"/>
                        </a:solidFill>
                        <a:effectLst/>
                        <a:latin typeface="Times New Roman" panose="02020603050405020304" pitchFamily="18" charset="0"/>
                        <a:cs typeface="Times New Roman" panose="02020603050405020304" pitchFamily="18" charset="0"/>
                      </a:endParaRPr>
                    </a:p>
                  </a:txBody>
                  <a:tcPr marL="7605" marR="7605" marT="54755" marB="54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1" dirty="0">
                        <a:solidFill>
                          <a:srgbClr val="FF0066"/>
                        </a:solidFill>
                        <a:latin typeface="Times New Roman" panose="02020603050405020304" pitchFamily="18" charset="0"/>
                        <a:cs typeface="Times New Roman" panose="02020603050405020304" pitchFamily="18" charset="0"/>
                      </a:endParaRPr>
                    </a:p>
                    <a:p>
                      <a:endParaRPr lang="en-US" b="1" dirty="0">
                        <a:solidFill>
                          <a:srgbClr val="FF0066"/>
                        </a:solidFill>
                        <a:latin typeface="Times New Roman" panose="02020603050405020304" pitchFamily="18" charset="0"/>
                        <a:cs typeface="Times New Roman" panose="02020603050405020304" pitchFamily="18" charset="0"/>
                      </a:endParaRPr>
                    </a:p>
                    <a:p>
                      <a:endParaRPr lang="en-US" b="1" dirty="0">
                        <a:solidFill>
                          <a:srgbClr val="FF0066"/>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07900">
                <a:tc>
                  <a:txBody>
                    <a:bodyPr/>
                    <a:lstStyle/>
                    <a:p>
                      <a:pPr algn="ctr" rtl="0" fontAlgn="ctr">
                        <a:spcBef>
                          <a:spcPts val="0"/>
                        </a:spcBef>
                        <a:spcAft>
                          <a:spcPts val="1000"/>
                        </a:spcAft>
                      </a:pPr>
                      <a:r>
                        <a:rPr lang="en-US" sz="2000" b="1" i="0" u="none" strike="noStrike" dirty="0" err="1">
                          <a:solidFill>
                            <a:srgbClr val="008000"/>
                          </a:solidFill>
                          <a:effectLst/>
                          <a:latin typeface="Times New Roman" panose="02020603050405020304" pitchFamily="18" charset="0"/>
                          <a:cs typeface="Times New Roman" panose="02020603050405020304" pitchFamily="18" charset="0"/>
                        </a:rPr>
                        <a:t>Tính</a:t>
                      </a:r>
                      <a:r>
                        <a:rPr lang="en-US" sz="2000" b="1" i="0" u="none" strike="noStrike" dirty="0">
                          <a:solidFill>
                            <a:srgbClr val="008000"/>
                          </a:solidFill>
                          <a:effectLst/>
                          <a:latin typeface="Times New Roman" panose="02020603050405020304" pitchFamily="18" charset="0"/>
                          <a:cs typeface="Times New Roman" panose="02020603050405020304" pitchFamily="18" charset="0"/>
                        </a:rPr>
                        <a:t> </a:t>
                      </a:r>
                      <a:r>
                        <a:rPr lang="en-US" sz="2000" b="1" i="0" u="none" strike="noStrike" dirty="0" err="1">
                          <a:solidFill>
                            <a:srgbClr val="008000"/>
                          </a:solidFill>
                          <a:effectLst/>
                          <a:latin typeface="Times New Roman" panose="02020603050405020304" pitchFamily="18" charset="0"/>
                          <a:cs typeface="Times New Roman" panose="02020603050405020304" pitchFamily="18" charset="0"/>
                        </a:rPr>
                        <a:t>chất</a:t>
                      </a:r>
                      <a:r>
                        <a:rPr lang="en-US" sz="2000" b="1" i="0" u="none" strike="noStrike" dirty="0">
                          <a:solidFill>
                            <a:srgbClr val="008000"/>
                          </a:solidFill>
                          <a:effectLst/>
                          <a:latin typeface="Times New Roman" panose="02020603050405020304" pitchFamily="18" charset="0"/>
                          <a:cs typeface="Times New Roman" panose="02020603050405020304" pitchFamily="18" charset="0"/>
                        </a:rPr>
                        <a:t> (</a:t>
                      </a:r>
                      <a:r>
                        <a:rPr lang="en-US" sz="2000" b="1" i="0" u="none" strike="noStrike" dirty="0" err="1">
                          <a:solidFill>
                            <a:srgbClr val="008000"/>
                          </a:solidFill>
                          <a:effectLst/>
                          <a:latin typeface="Times New Roman" panose="02020603050405020304" pitchFamily="18" charset="0"/>
                          <a:cs typeface="Times New Roman" panose="02020603050405020304" pitchFamily="18" charset="0"/>
                        </a:rPr>
                        <a:t>dẻo</a:t>
                      </a:r>
                      <a:r>
                        <a:rPr lang="en-US" sz="2000" b="1" i="0" u="none" strike="noStrike" dirty="0">
                          <a:solidFill>
                            <a:srgbClr val="008000"/>
                          </a:solidFill>
                          <a:effectLst/>
                          <a:latin typeface="Times New Roman" panose="02020603050405020304" pitchFamily="18" charset="0"/>
                          <a:cs typeface="Times New Roman" panose="02020603050405020304" pitchFamily="18" charset="0"/>
                        </a:rPr>
                        <a:t>, </a:t>
                      </a:r>
                      <a:r>
                        <a:rPr lang="en-US" sz="2000" b="1" i="0" u="none" strike="noStrike" dirty="0" err="1">
                          <a:solidFill>
                            <a:srgbClr val="008000"/>
                          </a:solidFill>
                          <a:effectLst/>
                          <a:latin typeface="Times New Roman" panose="02020603050405020304" pitchFamily="18" charset="0"/>
                          <a:cs typeface="Times New Roman" panose="02020603050405020304" pitchFamily="18" charset="0"/>
                        </a:rPr>
                        <a:t>bùi</a:t>
                      </a:r>
                      <a:r>
                        <a:rPr lang="en-US" sz="2000" b="1" i="0" u="none" strike="noStrike" dirty="0">
                          <a:solidFill>
                            <a:srgbClr val="008000"/>
                          </a:solidFill>
                          <a:effectLst/>
                          <a:latin typeface="Times New Roman" panose="02020603050405020304" pitchFamily="18" charset="0"/>
                          <a:cs typeface="Times New Roman" panose="02020603050405020304" pitchFamily="18" charset="0"/>
                        </a:rPr>
                        <a:t>)</a:t>
                      </a:r>
                      <a:endParaRPr lang="en-US" sz="2000" b="1" dirty="0">
                        <a:solidFill>
                          <a:srgbClr val="008000"/>
                        </a:solidFill>
                        <a:effectLst/>
                        <a:latin typeface="Times New Roman" panose="02020603050405020304" pitchFamily="18" charset="0"/>
                        <a:cs typeface="Times New Roman" panose="02020603050405020304" pitchFamily="18" charset="0"/>
                      </a:endParaRPr>
                    </a:p>
                  </a:txBody>
                  <a:tcPr marL="7605" marR="7605" marT="54755" marB="54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1" dirty="0">
                        <a:solidFill>
                          <a:srgbClr val="FF0066"/>
                        </a:solidFill>
                        <a:latin typeface="Times New Roman" panose="02020603050405020304" pitchFamily="18" charset="0"/>
                        <a:cs typeface="Times New Roman" panose="02020603050405020304" pitchFamily="18" charset="0"/>
                      </a:endParaRPr>
                    </a:p>
                    <a:p>
                      <a:endParaRPr lang="en-US" b="1" dirty="0">
                        <a:solidFill>
                          <a:srgbClr val="FF0066"/>
                        </a:solidFill>
                        <a:latin typeface="Times New Roman" panose="02020603050405020304" pitchFamily="18" charset="0"/>
                        <a:cs typeface="Times New Roman" panose="02020603050405020304" pitchFamily="18" charset="0"/>
                      </a:endParaRPr>
                    </a:p>
                    <a:p>
                      <a:endParaRPr lang="en-US" b="1" dirty="0">
                        <a:solidFill>
                          <a:srgbClr val="FF0066"/>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60628">
                <a:tc>
                  <a:txBody>
                    <a:bodyPr/>
                    <a:lstStyle/>
                    <a:p>
                      <a:pPr algn="ctr" rtl="0" fontAlgn="ctr">
                        <a:spcBef>
                          <a:spcPts val="0"/>
                        </a:spcBef>
                        <a:spcAft>
                          <a:spcPts val="1000"/>
                        </a:spcAft>
                      </a:pPr>
                      <a:r>
                        <a:rPr lang="en-US" sz="2000" b="1" i="0" u="none" strike="noStrike" dirty="0" err="1">
                          <a:solidFill>
                            <a:srgbClr val="008000"/>
                          </a:solidFill>
                          <a:effectLst/>
                          <a:latin typeface="Times New Roman" panose="02020603050405020304" pitchFamily="18" charset="0"/>
                          <a:cs typeface="Times New Roman" panose="02020603050405020304" pitchFamily="18" charset="0"/>
                        </a:rPr>
                        <a:t>Ứng</a:t>
                      </a:r>
                      <a:r>
                        <a:rPr lang="en-US" sz="2000" b="1" i="0" u="none" strike="noStrike" dirty="0">
                          <a:solidFill>
                            <a:srgbClr val="008000"/>
                          </a:solidFill>
                          <a:effectLst/>
                          <a:latin typeface="Times New Roman" panose="02020603050405020304" pitchFamily="18" charset="0"/>
                          <a:cs typeface="Times New Roman" panose="02020603050405020304" pitchFamily="18" charset="0"/>
                        </a:rPr>
                        <a:t> </a:t>
                      </a:r>
                      <a:r>
                        <a:rPr lang="en-US" sz="2000" b="1" i="0" u="none" strike="noStrike" dirty="0" err="1" smtClean="0">
                          <a:solidFill>
                            <a:srgbClr val="008000"/>
                          </a:solidFill>
                          <a:effectLst/>
                          <a:latin typeface="Times New Roman" panose="02020603050405020304" pitchFamily="18" charset="0"/>
                          <a:cs typeface="Times New Roman" panose="02020603050405020304" pitchFamily="18" charset="0"/>
                        </a:rPr>
                        <a:t>dụng</a:t>
                      </a:r>
                      <a:endParaRPr lang="vi-VN" sz="2000" b="1" i="0" u="none" strike="noStrike" dirty="0" smtClean="0">
                        <a:solidFill>
                          <a:srgbClr val="008000"/>
                        </a:solidFill>
                        <a:effectLst/>
                        <a:latin typeface="Times New Roman" panose="02020603050405020304" pitchFamily="18" charset="0"/>
                        <a:cs typeface="Times New Roman" panose="02020603050405020304" pitchFamily="18" charset="0"/>
                      </a:endParaRPr>
                    </a:p>
                    <a:p>
                      <a:pPr algn="ctr" rtl="0" fontAlgn="ctr">
                        <a:spcBef>
                          <a:spcPts val="0"/>
                        </a:spcBef>
                        <a:spcAft>
                          <a:spcPts val="1000"/>
                        </a:spcAft>
                      </a:pPr>
                      <a:endParaRPr lang="vi-VN" sz="2000" b="1" i="0" u="none" strike="noStrike" dirty="0" smtClean="0">
                        <a:solidFill>
                          <a:srgbClr val="008000"/>
                        </a:solidFill>
                        <a:effectLst/>
                        <a:latin typeface="Times New Roman" panose="02020603050405020304" pitchFamily="18" charset="0"/>
                        <a:cs typeface="Times New Roman" panose="02020603050405020304" pitchFamily="18" charset="0"/>
                      </a:endParaRPr>
                    </a:p>
                    <a:p>
                      <a:pPr algn="ctr" rtl="0" fontAlgn="ctr">
                        <a:spcBef>
                          <a:spcPts val="0"/>
                        </a:spcBef>
                        <a:spcAft>
                          <a:spcPts val="1000"/>
                        </a:spcAft>
                      </a:pPr>
                      <a:endParaRPr lang="en-US" sz="2000" b="1" dirty="0">
                        <a:solidFill>
                          <a:srgbClr val="008000"/>
                        </a:solidFill>
                        <a:effectLst/>
                        <a:latin typeface="Times New Roman" panose="02020603050405020304" pitchFamily="18" charset="0"/>
                        <a:cs typeface="Times New Roman" panose="02020603050405020304" pitchFamily="18" charset="0"/>
                      </a:endParaRPr>
                    </a:p>
                  </a:txBody>
                  <a:tcPr marL="7605" marR="7605" marT="54755" marB="5475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1" dirty="0">
                        <a:solidFill>
                          <a:srgbClr val="FF0066"/>
                        </a:solidFill>
                        <a:latin typeface="Times New Roman" panose="02020603050405020304" pitchFamily="18" charset="0"/>
                        <a:cs typeface="Times New Roman" panose="02020603050405020304" pitchFamily="18" charset="0"/>
                      </a:endParaRPr>
                    </a:p>
                    <a:p>
                      <a:endParaRPr lang="en-US" b="1" dirty="0">
                        <a:solidFill>
                          <a:srgbClr val="FF0066"/>
                        </a:solidFill>
                        <a:latin typeface="Times New Roman" panose="02020603050405020304" pitchFamily="18" charset="0"/>
                        <a:cs typeface="Times New Roman" panose="02020603050405020304" pitchFamily="18" charset="0"/>
                      </a:endParaRPr>
                    </a:p>
                    <a:p>
                      <a:endParaRPr lang="en-US" b="1" dirty="0">
                        <a:solidFill>
                          <a:srgbClr val="FF0066"/>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TextBox 4"/>
          <p:cNvSpPr txBox="1"/>
          <p:nvPr/>
        </p:nvSpPr>
        <p:spPr>
          <a:xfrm>
            <a:off x="2420857" y="1579761"/>
            <a:ext cx="4144403" cy="523220"/>
          </a:xfrm>
          <a:prstGeom prst="rect">
            <a:avLst/>
          </a:prstGeom>
          <a:noFill/>
        </p:spPr>
        <p:txBody>
          <a:bodyPr wrap="square" rtlCol="0">
            <a:spAutoFit/>
          </a:bodyPr>
          <a:lstStyle/>
          <a:p>
            <a:pPr algn="ctr"/>
            <a:r>
              <a:rPr lang="en-US" sz="2800" b="1" i="0" u="none" strike="noStrike" dirty="0" err="1">
                <a:solidFill>
                  <a:srgbClr val="0000CC"/>
                </a:solidFill>
                <a:effectLst/>
                <a:latin typeface="Times New Roman" panose="02020603050405020304" pitchFamily="18" charset="0"/>
                <a:cs typeface="Times New Roman" panose="02020603050405020304" pitchFamily="18" charset="0"/>
              </a:rPr>
              <a:t>Củ</a:t>
            </a:r>
            <a:endParaRPr lang="en-US" sz="2800" b="1" dirty="0">
              <a:solidFill>
                <a:srgbClr val="0000CC"/>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016124" y="2577917"/>
            <a:ext cx="1111752" cy="523220"/>
          </a:xfrm>
          <a:prstGeom prst="rect">
            <a:avLst/>
          </a:prstGeom>
          <a:noFill/>
        </p:spPr>
        <p:txBody>
          <a:bodyPr wrap="square" rtlCol="0">
            <a:spAutoFit/>
          </a:bodyPr>
          <a:lstStyle>
            <a:defPPr>
              <a:defRPr lang="en-US"/>
            </a:defPPr>
            <a:lvl1pPr algn="ctr">
              <a:defRPr sz="2800" b="0" i="0" u="none" strike="noStrike">
                <a:solidFill>
                  <a:srgbClr val="000000"/>
                </a:solidFill>
                <a:effectLst/>
                <a:latin typeface="Times New Roman" panose="02020603050405020304" pitchFamily="18" charset="0"/>
              </a:defRPr>
            </a:lvl1pPr>
          </a:lstStyle>
          <a:p>
            <a:r>
              <a:rPr lang="en-US" b="1" dirty="0" err="1">
                <a:solidFill>
                  <a:srgbClr val="0000CC"/>
                </a:solidFill>
                <a:cs typeface="Times New Roman" panose="02020603050405020304" pitchFamily="18" charset="0"/>
              </a:rPr>
              <a:t>Bùi</a:t>
            </a:r>
            <a:endParaRPr lang="en-US" b="1" dirty="0">
              <a:solidFill>
                <a:srgbClr val="0000CC"/>
              </a:solidFill>
              <a:cs typeface="Times New Roman" panose="02020603050405020304" pitchFamily="18" charset="0"/>
            </a:endParaRPr>
          </a:p>
        </p:txBody>
      </p:sp>
      <p:sp>
        <p:nvSpPr>
          <p:cNvPr id="7" name="TextBox 6"/>
          <p:cNvSpPr txBox="1"/>
          <p:nvPr/>
        </p:nvSpPr>
        <p:spPr>
          <a:xfrm>
            <a:off x="2320206" y="3491347"/>
            <a:ext cx="4345703" cy="1015663"/>
          </a:xfrm>
          <a:prstGeom prst="rect">
            <a:avLst/>
          </a:prstGeom>
          <a:noFill/>
        </p:spPr>
        <p:txBody>
          <a:bodyPr wrap="square" rtlCol="0">
            <a:spAutoFit/>
          </a:bodyPr>
          <a:lstStyle/>
          <a:p>
            <a:r>
              <a:rPr lang="vi-VN" sz="2000" b="1" dirty="0">
                <a:solidFill>
                  <a:srgbClr val="0000CC"/>
                </a:solidFill>
                <a:latin typeface="Times New Roman" panose="02020603050405020304" pitchFamily="18" charset="0"/>
                <a:cs typeface="Times New Roman" panose="02020603050405020304" pitchFamily="18" charset="0"/>
              </a:rPr>
              <a:t>Luộc, làm bột chế biến các loại bánh, làm thức ăn cho gia súc, lên men sản xuất rượu hoặc cổn công nghiệp,...</a:t>
            </a:r>
            <a:endParaRPr lang="en-US" sz="2000" b="1" dirty="0">
              <a:solidFill>
                <a:srgbClr val="0000CC"/>
              </a:solidFill>
              <a:latin typeface="Times New Roman" panose="02020603050405020304" pitchFamily="18" charset="0"/>
              <a:cs typeface="Times New Roman" panose="02020603050405020304" pitchFamily="18" charset="0"/>
            </a:endParaRPr>
          </a:p>
        </p:txBody>
      </p:sp>
      <p:cxnSp>
        <p:nvCxnSpPr>
          <p:cNvPr id="10" name="Straight Connector 9"/>
          <p:cNvCxnSpPr/>
          <p:nvPr/>
        </p:nvCxnSpPr>
        <p:spPr>
          <a:xfrm>
            <a:off x="366199" y="526912"/>
            <a:ext cx="1861362" cy="81375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Picture 10" descr="Củ sắn có tác dụng gì ai không nên ăn xem ngay nhé"/>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53989" y="1077797"/>
            <a:ext cx="3225891" cy="24194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6308" y="1139570"/>
            <a:ext cx="8566484" cy="658725"/>
          </a:xfrm>
        </p:spPr>
        <p:txBody>
          <a:bodyPr>
            <a:noAutofit/>
          </a:bodyPr>
          <a:lstStyle/>
          <a:p>
            <a:pPr algn="l"/>
            <a:r>
              <a:rPr lang="vi-VN" sz="2800" b="1" dirty="0" smtClean="0">
                <a:latin typeface="Times New Roman" panose="02020603050405020304" pitchFamily="18" charset="0"/>
                <a:cs typeface="Times New Roman" panose="02020603050405020304" pitchFamily="18" charset="0"/>
              </a:rPr>
              <a:t>***Một </a:t>
            </a:r>
            <a:r>
              <a:rPr lang="vi-VN" sz="2800" b="1" dirty="0">
                <a:latin typeface="Times New Roman" panose="02020603050405020304" pitchFamily="18" charset="0"/>
                <a:cs typeface="Times New Roman" panose="02020603050405020304" pitchFamily="18" charset="0"/>
              </a:rPr>
              <a:t>số tính </a:t>
            </a:r>
            <a:r>
              <a:rPr lang="vi-VN" sz="2800" b="1" dirty="0" smtClean="0">
                <a:latin typeface="Times New Roman" panose="02020603050405020304" pitchFamily="18" charset="0"/>
                <a:cs typeface="Times New Roman" panose="02020603050405020304" pitchFamily="18" charset="0"/>
              </a:rPr>
              <a:t>chất và </a:t>
            </a:r>
            <a:r>
              <a:rPr lang="vi-VN" sz="2800" b="1" dirty="0">
                <a:latin typeface="Times New Roman" panose="02020603050405020304" pitchFamily="18" charset="0"/>
                <a:cs typeface="Times New Roman" panose="02020603050405020304" pitchFamily="18" charset="0"/>
              </a:rPr>
              <a:t>ứng dụng của lương thực</a:t>
            </a:r>
            <a:endParaRPr lang="en-US" sz="28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64530" y="2158191"/>
            <a:ext cx="7808686" cy="1491146"/>
          </a:xfrm>
        </p:spPr>
        <p:txBody>
          <a:bodyPr>
            <a:normAutofit fontScale="92500"/>
          </a:bodyPr>
          <a:lstStyle/>
          <a:p>
            <a:pPr marL="0" indent="0">
              <a:buNone/>
            </a:pPr>
            <a:r>
              <a:rPr lang="vi-VN" sz="2800" b="1" i="0" u="none" strike="noStrike" dirty="0" smtClean="0">
                <a:solidFill>
                  <a:srgbClr val="0000CC"/>
                </a:solidFill>
                <a:effectLst/>
                <a:latin typeface="Times New Roman" panose="02020603050405020304" pitchFamily="18" charset="0"/>
                <a:cs typeface="Times New Roman" panose="02020603050405020304" pitchFamily="18" charset="0"/>
              </a:rPr>
              <a:t>- Dựa </a:t>
            </a:r>
            <a:r>
              <a:rPr lang="vi-VN" sz="2800" b="1" i="0" u="none" strike="noStrike" dirty="0">
                <a:solidFill>
                  <a:srgbClr val="0000CC"/>
                </a:solidFill>
                <a:effectLst/>
                <a:latin typeface="Times New Roman" panose="02020603050405020304" pitchFamily="18" charset="0"/>
                <a:cs typeface="Times New Roman" panose="02020603050405020304" pitchFamily="18" charset="0"/>
              </a:rPr>
              <a:t>vào các tính chất và ứng dụng khác nhau của mỗi loại lương thực mà người ta chế biến thành nhiều sản phẩm ẩm thực có giá trị dinh </a:t>
            </a:r>
            <a:r>
              <a:rPr lang="vi-VN" sz="2800" b="1" i="0" u="none" strike="noStrike" dirty="0" smtClean="0">
                <a:solidFill>
                  <a:srgbClr val="0000CC"/>
                </a:solidFill>
                <a:effectLst/>
                <a:latin typeface="Times New Roman" panose="02020603050405020304" pitchFamily="18" charset="0"/>
                <a:cs typeface="Times New Roman" panose="02020603050405020304" pitchFamily="18" charset="0"/>
              </a:rPr>
              <a:t>dưỡng.</a:t>
            </a:r>
            <a:endParaRPr lang="en-US" sz="3200" b="1" dirty="0">
              <a:solidFill>
                <a:srgbClr val="0000CC"/>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7222247" y="3649337"/>
            <a:ext cx="1921753" cy="1494163"/>
          </a:xfrm>
          <a:prstGeom prst="rect">
            <a:avLst/>
          </a:prstGeom>
        </p:spPr>
      </p:pic>
      <p:pic>
        <p:nvPicPr>
          <p:cNvPr id="5" name="Picture 2" descr="Hình ảnh Biểu Tượng Cây Bút Chì PNG, Vector, PSD, và biểu tượng để tải về  miễn phí | pngtree"/>
          <p:cNvPicPr>
            <a:picLocks noChangeAspect="1" noChangeArrowheads="1"/>
          </p:cNvPicPr>
          <p:nvPr/>
        </p:nvPicPr>
        <p:blipFill rotWithShape="1">
          <a:blip r:embed="rId3">
            <a:extLst>
              <a:ext uri="{28A0092B-C50C-407E-A947-70E740481C1C}">
                <a14:useLocalDpi xmlns:a14="http://schemas.microsoft.com/office/drawing/2010/main" val="0"/>
              </a:ext>
            </a:extLst>
          </a:blip>
          <a:srcRect l="27065" t="23595" r="24071" b="23846"/>
          <a:stretch>
            <a:fillRect/>
          </a:stretch>
        </p:blipFill>
        <p:spPr bwMode="auto">
          <a:xfrm flipH="1">
            <a:off x="134775" y="330443"/>
            <a:ext cx="633387" cy="8984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8726" y="178692"/>
            <a:ext cx="5423095" cy="658725"/>
          </a:xfrm>
        </p:spPr>
        <p:txBody>
          <a:bodyPr>
            <a:normAutofit/>
          </a:bodyPr>
          <a:lstStyle/>
          <a:p>
            <a:pPr algn="l"/>
            <a:r>
              <a:rPr lang="vi-VN" sz="2800" b="1" dirty="0">
                <a:latin typeface="Times New Roman" panose="02020603050405020304" pitchFamily="18" charset="0"/>
                <a:cs typeface="Times New Roman" panose="02020603050405020304" pitchFamily="18" charset="0"/>
              </a:rPr>
              <a:t>2</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phẩm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phổ</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biến</a:t>
            </a:r>
            <a:endParaRPr lang="en-US" sz="2800" b="1" dirty="0">
              <a:latin typeface="Times New Roman" panose="02020603050405020304" pitchFamily="18" charset="0"/>
              <a:cs typeface="Times New Roman" panose="02020603050405020304" pitchFamily="18" charset="0"/>
            </a:endParaRPr>
          </a:p>
        </p:txBody>
      </p:sp>
      <p:pic>
        <p:nvPicPr>
          <p:cNvPr id="8" name="Picture 8" descr="Graphical user interface&#10;&#10;Description automatically generated"/>
          <p:cNvPicPr>
            <a:picLocks noGrp="1" noChangeAspect="1"/>
          </p:cNvPicPr>
          <p:nvPr>
            <p:ph idx="1"/>
          </p:nvPr>
        </p:nvPicPr>
        <p:blipFill>
          <a:blip r:embed="rId2"/>
          <a:stretch>
            <a:fillRect/>
          </a:stretch>
        </p:blipFill>
        <p:spPr>
          <a:xfrm>
            <a:off x="182880" y="782114"/>
            <a:ext cx="1688123" cy="1322363"/>
          </a:xfrm>
        </p:spPr>
      </p:pic>
      <p:sp>
        <p:nvSpPr>
          <p:cNvPr id="5" name="Rectangle 4"/>
          <p:cNvSpPr/>
          <p:nvPr/>
        </p:nvSpPr>
        <p:spPr>
          <a:xfrm>
            <a:off x="2229727" y="941367"/>
            <a:ext cx="5873264" cy="954107"/>
          </a:xfrm>
          <a:prstGeom prst="rect">
            <a:avLst/>
          </a:prstGeom>
        </p:spPr>
        <p:txBody>
          <a:bodyPr wrap="square">
            <a:spAutoFit/>
          </a:bodyPr>
          <a:lstStyle/>
          <a:p>
            <a:r>
              <a:rPr lang="vi-VN" sz="2800" b="1" dirty="0" smtClean="0">
                <a:solidFill>
                  <a:srgbClr val="0000CC"/>
                </a:solidFill>
                <a:latin typeface="Times New Roman" panose="02020603050405020304" pitchFamily="18" charset="0"/>
                <a:ea typeface="+mn-lt"/>
                <a:cs typeface="Times New Roman" panose="02020603050405020304" pitchFamily="18" charset="0"/>
              </a:rPr>
              <a:t>Hãy k</a:t>
            </a:r>
            <a:r>
              <a:rPr lang="en-US" sz="2800" b="1" dirty="0" smtClean="0">
                <a:solidFill>
                  <a:srgbClr val="0000CC"/>
                </a:solidFill>
                <a:latin typeface="Times New Roman" panose="02020603050405020304" pitchFamily="18" charset="0"/>
                <a:ea typeface="+mn-lt"/>
                <a:cs typeface="Times New Roman" panose="02020603050405020304" pitchFamily="18" charset="0"/>
              </a:rPr>
              <a:t>ể </a:t>
            </a:r>
            <a:r>
              <a:rPr lang="en-US" sz="2800" b="1" dirty="0" err="1">
                <a:solidFill>
                  <a:srgbClr val="0000CC"/>
                </a:solidFill>
                <a:latin typeface="Times New Roman" panose="02020603050405020304" pitchFamily="18" charset="0"/>
                <a:ea typeface="+mn-lt"/>
                <a:cs typeface="Times New Roman" panose="02020603050405020304" pitchFamily="18" charset="0"/>
              </a:rPr>
              <a:t>tên</a:t>
            </a:r>
            <a:r>
              <a:rPr lang="en-US" sz="2800" b="1" dirty="0">
                <a:solidFill>
                  <a:srgbClr val="0000CC"/>
                </a:solidFill>
                <a:latin typeface="Times New Roman" panose="02020603050405020304" pitchFamily="18" charset="0"/>
                <a:ea typeface="+mn-lt"/>
                <a:cs typeface="Times New Roman" panose="02020603050405020304" pitchFamily="18" charset="0"/>
              </a:rPr>
              <a:t> </a:t>
            </a:r>
            <a:r>
              <a:rPr lang="en-US" sz="2800" b="1" dirty="0" err="1">
                <a:solidFill>
                  <a:srgbClr val="0000CC"/>
                </a:solidFill>
                <a:latin typeface="Times New Roman" panose="02020603050405020304" pitchFamily="18" charset="0"/>
                <a:ea typeface="+mn-lt"/>
                <a:cs typeface="Times New Roman" panose="02020603050405020304" pitchFamily="18" charset="0"/>
              </a:rPr>
              <a:t>một</a:t>
            </a:r>
            <a:r>
              <a:rPr lang="en-US" sz="2800" b="1" dirty="0">
                <a:solidFill>
                  <a:srgbClr val="0000CC"/>
                </a:solidFill>
                <a:latin typeface="Times New Roman" panose="02020603050405020304" pitchFamily="18" charset="0"/>
                <a:ea typeface="+mn-lt"/>
                <a:cs typeface="Times New Roman" panose="02020603050405020304" pitchFamily="18" charset="0"/>
              </a:rPr>
              <a:t> </a:t>
            </a:r>
            <a:r>
              <a:rPr lang="en-US" sz="2800" b="1" dirty="0" err="1">
                <a:solidFill>
                  <a:srgbClr val="0000CC"/>
                </a:solidFill>
                <a:latin typeface="Times New Roman" panose="02020603050405020304" pitchFamily="18" charset="0"/>
                <a:ea typeface="+mn-lt"/>
                <a:cs typeface="Times New Roman" panose="02020603050405020304" pitchFamily="18" charset="0"/>
              </a:rPr>
              <a:t>số</a:t>
            </a:r>
            <a:r>
              <a:rPr lang="en-US" sz="2800" b="1" dirty="0">
                <a:solidFill>
                  <a:srgbClr val="0000CC"/>
                </a:solidFill>
                <a:latin typeface="Times New Roman" panose="02020603050405020304" pitchFamily="18" charset="0"/>
                <a:ea typeface="+mn-lt"/>
                <a:cs typeface="Times New Roman" panose="02020603050405020304" pitchFamily="18" charset="0"/>
              </a:rPr>
              <a:t> </a:t>
            </a:r>
            <a:r>
              <a:rPr lang="en-US" sz="2800" b="1" dirty="0" err="1">
                <a:solidFill>
                  <a:srgbClr val="0000CC"/>
                </a:solidFill>
                <a:latin typeface="Times New Roman" panose="02020603050405020304" pitchFamily="18" charset="0"/>
                <a:ea typeface="+mn-lt"/>
                <a:cs typeface="Times New Roman" panose="02020603050405020304" pitchFamily="18" charset="0"/>
              </a:rPr>
              <a:t>loại</a:t>
            </a:r>
            <a:r>
              <a:rPr lang="en-US" sz="2800" b="1" dirty="0">
                <a:solidFill>
                  <a:srgbClr val="0000CC"/>
                </a:solidFill>
                <a:latin typeface="Times New Roman" panose="02020603050405020304" pitchFamily="18" charset="0"/>
                <a:ea typeface="+mn-lt"/>
                <a:cs typeface="Times New Roman" panose="02020603050405020304" pitchFamily="18" charset="0"/>
              </a:rPr>
              <a:t> </a:t>
            </a:r>
            <a:r>
              <a:rPr lang="en-US" sz="2800" b="1" dirty="0" err="1">
                <a:solidFill>
                  <a:srgbClr val="0000CC"/>
                </a:solidFill>
                <a:latin typeface="Times New Roman" panose="02020603050405020304" pitchFamily="18" charset="0"/>
                <a:ea typeface="+mn-lt"/>
                <a:cs typeface="Times New Roman" panose="02020603050405020304" pitchFamily="18" charset="0"/>
              </a:rPr>
              <a:t>thực</a:t>
            </a:r>
            <a:r>
              <a:rPr lang="en-US" sz="2800" b="1" dirty="0">
                <a:solidFill>
                  <a:srgbClr val="0000CC"/>
                </a:solidFill>
                <a:latin typeface="Times New Roman" panose="02020603050405020304" pitchFamily="18" charset="0"/>
                <a:ea typeface="+mn-lt"/>
                <a:cs typeface="Times New Roman" panose="02020603050405020304" pitchFamily="18" charset="0"/>
              </a:rPr>
              <a:t> </a:t>
            </a:r>
            <a:r>
              <a:rPr lang="en-US" sz="2800" b="1" dirty="0" err="1">
                <a:solidFill>
                  <a:srgbClr val="0000CC"/>
                </a:solidFill>
                <a:latin typeface="Times New Roman" panose="02020603050405020304" pitchFamily="18" charset="0"/>
                <a:ea typeface="+mn-lt"/>
                <a:cs typeface="Times New Roman" panose="02020603050405020304" pitchFamily="18" charset="0"/>
              </a:rPr>
              <a:t>phẩm</a:t>
            </a:r>
            <a:r>
              <a:rPr lang="en-US" sz="2800" b="1" dirty="0">
                <a:solidFill>
                  <a:srgbClr val="0000CC"/>
                </a:solidFill>
                <a:latin typeface="Times New Roman" panose="02020603050405020304" pitchFamily="18" charset="0"/>
                <a:ea typeface="+mn-lt"/>
                <a:cs typeface="Times New Roman" panose="02020603050405020304" pitchFamily="18" charset="0"/>
              </a:rPr>
              <a:t> </a:t>
            </a:r>
            <a:r>
              <a:rPr lang="en-US" sz="2800" b="1" dirty="0" err="1">
                <a:solidFill>
                  <a:srgbClr val="0000CC"/>
                </a:solidFill>
                <a:latin typeface="Times New Roman" panose="02020603050405020304" pitchFamily="18" charset="0"/>
                <a:ea typeface="+mn-lt"/>
                <a:cs typeface="Times New Roman" panose="02020603050405020304" pitchFamily="18" charset="0"/>
              </a:rPr>
              <a:t>gia</a:t>
            </a:r>
            <a:r>
              <a:rPr lang="en-US" sz="2800" b="1" dirty="0">
                <a:solidFill>
                  <a:srgbClr val="0000CC"/>
                </a:solidFill>
                <a:latin typeface="Times New Roman" panose="02020603050405020304" pitchFamily="18" charset="0"/>
                <a:ea typeface="+mn-lt"/>
                <a:cs typeface="Times New Roman" panose="02020603050405020304" pitchFamily="18" charset="0"/>
              </a:rPr>
              <a:t> </a:t>
            </a:r>
            <a:r>
              <a:rPr lang="en-US" sz="2800" b="1" dirty="0" err="1">
                <a:solidFill>
                  <a:srgbClr val="0000CC"/>
                </a:solidFill>
                <a:latin typeface="Times New Roman" panose="02020603050405020304" pitchFamily="18" charset="0"/>
                <a:ea typeface="+mn-lt"/>
                <a:cs typeface="Times New Roman" panose="02020603050405020304" pitchFamily="18" charset="0"/>
              </a:rPr>
              <a:t>đình</a:t>
            </a:r>
            <a:r>
              <a:rPr lang="en-US" sz="2800" b="1" dirty="0">
                <a:solidFill>
                  <a:srgbClr val="0000CC"/>
                </a:solidFill>
                <a:latin typeface="Times New Roman" panose="02020603050405020304" pitchFamily="18" charset="0"/>
                <a:ea typeface="+mn-lt"/>
                <a:cs typeface="Times New Roman" panose="02020603050405020304" pitchFamily="18" charset="0"/>
              </a:rPr>
              <a:t> </a:t>
            </a:r>
            <a:r>
              <a:rPr lang="en-US" sz="2800" b="1" dirty="0" err="1">
                <a:solidFill>
                  <a:srgbClr val="0000CC"/>
                </a:solidFill>
                <a:latin typeface="Times New Roman" panose="02020603050405020304" pitchFamily="18" charset="0"/>
                <a:ea typeface="+mn-lt"/>
                <a:cs typeface="Times New Roman" panose="02020603050405020304" pitchFamily="18" charset="0"/>
              </a:rPr>
              <a:t>em</a:t>
            </a:r>
            <a:r>
              <a:rPr lang="en-US" sz="2800" b="1" dirty="0">
                <a:solidFill>
                  <a:srgbClr val="0000CC"/>
                </a:solidFill>
                <a:latin typeface="Times New Roman" panose="02020603050405020304" pitchFamily="18" charset="0"/>
                <a:ea typeface="+mn-lt"/>
                <a:cs typeface="Times New Roman" panose="02020603050405020304" pitchFamily="18" charset="0"/>
              </a:rPr>
              <a:t> </a:t>
            </a:r>
            <a:r>
              <a:rPr lang="en-US" sz="2800" b="1" dirty="0" err="1">
                <a:solidFill>
                  <a:srgbClr val="0000CC"/>
                </a:solidFill>
                <a:latin typeface="Times New Roman" panose="02020603050405020304" pitchFamily="18" charset="0"/>
                <a:ea typeface="+mn-lt"/>
                <a:cs typeface="Times New Roman" panose="02020603050405020304" pitchFamily="18" charset="0"/>
              </a:rPr>
              <a:t>thường</a:t>
            </a:r>
            <a:r>
              <a:rPr lang="en-US" sz="2800" b="1" dirty="0">
                <a:solidFill>
                  <a:srgbClr val="0000CC"/>
                </a:solidFill>
                <a:latin typeface="Times New Roman" panose="02020603050405020304" pitchFamily="18" charset="0"/>
                <a:ea typeface="+mn-lt"/>
                <a:cs typeface="Times New Roman" panose="02020603050405020304" pitchFamily="18" charset="0"/>
              </a:rPr>
              <a:t> </a:t>
            </a:r>
            <a:r>
              <a:rPr lang="en-US" sz="2800" b="1" dirty="0" err="1">
                <a:solidFill>
                  <a:srgbClr val="0000CC"/>
                </a:solidFill>
                <a:latin typeface="Times New Roman" panose="02020603050405020304" pitchFamily="18" charset="0"/>
                <a:ea typeface="+mn-lt"/>
                <a:cs typeface="Times New Roman" panose="02020603050405020304" pitchFamily="18" charset="0"/>
              </a:rPr>
              <a:t>sử</a:t>
            </a:r>
            <a:r>
              <a:rPr lang="en-US" sz="2800" b="1" dirty="0">
                <a:solidFill>
                  <a:srgbClr val="0000CC"/>
                </a:solidFill>
                <a:latin typeface="Times New Roman" panose="02020603050405020304" pitchFamily="18" charset="0"/>
                <a:ea typeface="+mn-lt"/>
                <a:cs typeface="Times New Roman" panose="02020603050405020304" pitchFamily="18" charset="0"/>
              </a:rPr>
              <a:t> </a:t>
            </a:r>
            <a:r>
              <a:rPr lang="en-US" sz="2800" b="1" dirty="0" err="1">
                <a:solidFill>
                  <a:srgbClr val="0000CC"/>
                </a:solidFill>
                <a:latin typeface="Times New Roman" panose="02020603050405020304" pitchFamily="18" charset="0"/>
                <a:ea typeface="+mn-lt"/>
                <a:cs typeface="Times New Roman" panose="02020603050405020304" pitchFamily="18" charset="0"/>
              </a:rPr>
              <a:t>dụng</a:t>
            </a:r>
            <a:r>
              <a:rPr lang="en-US" sz="2800" b="1" dirty="0">
                <a:solidFill>
                  <a:srgbClr val="0000CC"/>
                </a:solidFill>
                <a:latin typeface="Times New Roman" panose="02020603050405020304" pitchFamily="18" charset="0"/>
                <a:ea typeface="+mn-lt"/>
                <a:cs typeface="Times New Roman" panose="02020603050405020304" pitchFamily="18" charset="0"/>
              </a:rPr>
              <a:t> </a:t>
            </a:r>
            <a:r>
              <a:rPr lang="en-US" sz="2800" b="1" dirty="0" err="1">
                <a:solidFill>
                  <a:srgbClr val="0000CC"/>
                </a:solidFill>
                <a:latin typeface="Times New Roman" panose="02020603050405020304" pitchFamily="18" charset="0"/>
                <a:ea typeface="+mn-lt"/>
                <a:cs typeface="Times New Roman" panose="02020603050405020304" pitchFamily="18" charset="0"/>
              </a:rPr>
              <a:t>hằng</a:t>
            </a:r>
            <a:r>
              <a:rPr lang="en-US" sz="2800" b="1" dirty="0">
                <a:solidFill>
                  <a:srgbClr val="0000CC"/>
                </a:solidFill>
                <a:latin typeface="Times New Roman" panose="02020603050405020304" pitchFamily="18" charset="0"/>
                <a:ea typeface="+mn-lt"/>
                <a:cs typeface="Times New Roman" panose="02020603050405020304" pitchFamily="18" charset="0"/>
              </a:rPr>
              <a:t> </a:t>
            </a:r>
            <a:r>
              <a:rPr lang="en-US" sz="2800" b="1" dirty="0" err="1" smtClean="0">
                <a:solidFill>
                  <a:srgbClr val="0000CC"/>
                </a:solidFill>
                <a:latin typeface="Times New Roman" panose="02020603050405020304" pitchFamily="18" charset="0"/>
                <a:ea typeface="+mn-lt"/>
                <a:cs typeface="Times New Roman" panose="02020603050405020304" pitchFamily="18" charset="0"/>
              </a:rPr>
              <a:t>ngày</a:t>
            </a:r>
            <a:r>
              <a:rPr lang="vi-VN" sz="2800" b="1" dirty="0" smtClean="0">
                <a:solidFill>
                  <a:srgbClr val="0000CC"/>
                </a:solidFill>
                <a:latin typeface="Times New Roman" panose="02020603050405020304" pitchFamily="18" charset="0"/>
                <a:ea typeface="+mn-lt"/>
                <a:cs typeface="Times New Roman" panose="02020603050405020304" pitchFamily="18" charset="0"/>
              </a:rPr>
              <a:t>.</a:t>
            </a:r>
            <a:endParaRPr lang="en-US" sz="2800" b="1" dirty="0">
              <a:solidFill>
                <a:srgbClr val="0000CC"/>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12541" y="1999424"/>
            <a:ext cx="8426548" cy="954107"/>
          </a:xfrm>
          <a:prstGeom prst="rect">
            <a:avLst/>
          </a:prstGeom>
          <a:noFill/>
        </p:spPr>
        <p:txBody>
          <a:bodyPr wrap="square" rtlCol="0">
            <a:spAutoFit/>
          </a:bodyPr>
          <a:lstStyle/>
          <a:p>
            <a:r>
              <a:rPr lang="vi-VN" sz="2800" b="1" dirty="0" smtClean="0">
                <a:solidFill>
                  <a:srgbClr val="008000"/>
                </a:solidFill>
                <a:latin typeface="Times New Roman" panose="02020603050405020304" pitchFamily="18" charset="0"/>
                <a:ea typeface="+mn-lt"/>
                <a:cs typeface="Times New Roman" panose="02020603050405020304" pitchFamily="18" charset="0"/>
              </a:rPr>
              <a:t>- M</a:t>
            </a:r>
            <a:r>
              <a:rPr lang="en-US" sz="2800" b="1" dirty="0" err="1" smtClean="0">
                <a:solidFill>
                  <a:srgbClr val="008000"/>
                </a:solidFill>
                <a:latin typeface="Times New Roman" panose="02020603050405020304" pitchFamily="18" charset="0"/>
                <a:ea typeface="+mn-lt"/>
                <a:cs typeface="Times New Roman" panose="02020603050405020304" pitchFamily="18" charset="0"/>
              </a:rPr>
              <a:t>ột</a:t>
            </a:r>
            <a:r>
              <a:rPr lang="en-US" sz="2800" b="1" dirty="0" smtClean="0">
                <a:solidFill>
                  <a:srgbClr val="008000"/>
                </a:solidFill>
                <a:latin typeface="Times New Roman" panose="02020603050405020304" pitchFamily="18" charset="0"/>
                <a:ea typeface="+mn-lt"/>
                <a:cs typeface="Times New Roman" panose="02020603050405020304" pitchFamily="18" charset="0"/>
              </a:rPr>
              <a:t> </a:t>
            </a:r>
            <a:r>
              <a:rPr lang="en-US" sz="2800" b="1" dirty="0" err="1">
                <a:solidFill>
                  <a:srgbClr val="008000"/>
                </a:solidFill>
                <a:latin typeface="Times New Roman" panose="02020603050405020304" pitchFamily="18" charset="0"/>
                <a:ea typeface="+mn-lt"/>
                <a:cs typeface="Times New Roman" panose="02020603050405020304" pitchFamily="18" charset="0"/>
              </a:rPr>
              <a:t>số</a:t>
            </a:r>
            <a:r>
              <a:rPr lang="en-US" sz="2800" b="1" dirty="0">
                <a:solidFill>
                  <a:srgbClr val="008000"/>
                </a:solidFill>
                <a:latin typeface="Times New Roman" panose="02020603050405020304" pitchFamily="18" charset="0"/>
                <a:ea typeface="+mn-lt"/>
                <a:cs typeface="Times New Roman" panose="02020603050405020304" pitchFamily="18" charset="0"/>
              </a:rPr>
              <a:t> </a:t>
            </a:r>
            <a:r>
              <a:rPr lang="en-US" sz="2800" b="1" dirty="0" err="1">
                <a:solidFill>
                  <a:srgbClr val="008000"/>
                </a:solidFill>
                <a:latin typeface="Times New Roman" panose="02020603050405020304" pitchFamily="18" charset="0"/>
                <a:ea typeface="+mn-lt"/>
                <a:cs typeface="Times New Roman" panose="02020603050405020304" pitchFamily="18" charset="0"/>
              </a:rPr>
              <a:t>loại</a:t>
            </a:r>
            <a:r>
              <a:rPr lang="en-US" sz="2800" b="1" dirty="0">
                <a:solidFill>
                  <a:srgbClr val="008000"/>
                </a:solidFill>
                <a:latin typeface="Times New Roman" panose="02020603050405020304" pitchFamily="18" charset="0"/>
                <a:ea typeface="+mn-lt"/>
                <a:cs typeface="Times New Roman" panose="02020603050405020304" pitchFamily="18" charset="0"/>
              </a:rPr>
              <a:t> </a:t>
            </a:r>
            <a:r>
              <a:rPr lang="en-US" sz="2800" b="1" dirty="0" err="1">
                <a:solidFill>
                  <a:srgbClr val="008000"/>
                </a:solidFill>
                <a:latin typeface="Times New Roman" panose="02020603050405020304" pitchFamily="18" charset="0"/>
                <a:ea typeface="+mn-lt"/>
                <a:cs typeface="Times New Roman" panose="02020603050405020304" pitchFamily="18" charset="0"/>
              </a:rPr>
              <a:t>thực</a:t>
            </a:r>
            <a:r>
              <a:rPr lang="en-US" sz="2800" b="1" dirty="0">
                <a:solidFill>
                  <a:srgbClr val="008000"/>
                </a:solidFill>
                <a:latin typeface="Times New Roman" panose="02020603050405020304" pitchFamily="18" charset="0"/>
                <a:ea typeface="+mn-lt"/>
                <a:cs typeface="Times New Roman" panose="02020603050405020304" pitchFamily="18" charset="0"/>
              </a:rPr>
              <a:t> </a:t>
            </a:r>
            <a:r>
              <a:rPr lang="en-US" sz="2800" b="1" dirty="0" err="1">
                <a:solidFill>
                  <a:srgbClr val="008000"/>
                </a:solidFill>
                <a:latin typeface="Times New Roman" panose="02020603050405020304" pitchFamily="18" charset="0"/>
                <a:ea typeface="+mn-lt"/>
                <a:cs typeface="Times New Roman" panose="02020603050405020304" pitchFamily="18" charset="0"/>
              </a:rPr>
              <a:t>phẩm</a:t>
            </a:r>
            <a:r>
              <a:rPr lang="en-US" sz="2800" b="1" dirty="0">
                <a:solidFill>
                  <a:srgbClr val="008000"/>
                </a:solidFill>
                <a:latin typeface="Times New Roman" panose="02020603050405020304" pitchFamily="18" charset="0"/>
                <a:ea typeface="+mn-lt"/>
                <a:cs typeface="Times New Roman" panose="02020603050405020304" pitchFamily="18" charset="0"/>
              </a:rPr>
              <a:t> </a:t>
            </a:r>
            <a:r>
              <a:rPr lang="en-US" sz="2800" b="1" dirty="0" err="1">
                <a:solidFill>
                  <a:srgbClr val="008000"/>
                </a:solidFill>
                <a:latin typeface="Times New Roman" panose="02020603050405020304" pitchFamily="18" charset="0"/>
                <a:ea typeface="+mn-lt"/>
                <a:cs typeface="Times New Roman" panose="02020603050405020304" pitchFamily="18" charset="0"/>
              </a:rPr>
              <a:t>gia</a:t>
            </a:r>
            <a:r>
              <a:rPr lang="en-US" sz="2800" b="1" dirty="0">
                <a:solidFill>
                  <a:srgbClr val="008000"/>
                </a:solidFill>
                <a:latin typeface="Times New Roman" panose="02020603050405020304" pitchFamily="18" charset="0"/>
                <a:ea typeface="+mn-lt"/>
                <a:cs typeface="Times New Roman" panose="02020603050405020304" pitchFamily="18" charset="0"/>
              </a:rPr>
              <a:t> </a:t>
            </a:r>
            <a:r>
              <a:rPr lang="en-US" sz="2800" b="1" dirty="0" err="1">
                <a:solidFill>
                  <a:srgbClr val="008000"/>
                </a:solidFill>
                <a:latin typeface="Times New Roman" panose="02020603050405020304" pitchFamily="18" charset="0"/>
                <a:ea typeface="+mn-lt"/>
                <a:cs typeface="Times New Roman" panose="02020603050405020304" pitchFamily="18" charset="0"/>
              </a:rPr>
              <a:t>đình</a:t>
            </a:r>
            <a:r>
              <a:rPr lang="en-US" sz="2800" b="1" dirty="0">
                <a:solidFill>
                  <a:srgbClr val="008000"/>
                </a:solidFill>
                <a:latin typeface="Times New Roman" panose="02020603050405020304" pitchFamily="18" charset="0"/>
                <a:ea typeface="+mn-lt"/>
                <a:cs typeface="Times New Roman" panose="02020603050405020304" pitchFamily="18" charset="0"/>
              </a:rPr>
              <a:t> </a:t>
            </a:r>
            <a:r>
              <a:rPr lang="en-US" sz="2800" b="1" dirty="0" err="1">
                <a:solidFill>
                  <a:srgbClr val="008000"/>
                </a:solidFill>
                <a:latin typeface="Times New Roman" panose="02020603050405020304" pitchFamily="18" charset="0"/>
                <a:ea typeface="+mn-lt"/>
                <a:cs typeface="Times New Roman" panose="02020603050405020304" pitchFamily="18" charset="0"/>
              </a:rPr>
              <a:t>em</a:t>
            </a:r>
            <a:r>
              <a:rPr lang="en-US" sz="2800" b="1" dirty="0">
                <a:solidFill>
                  <a:srgbClr val="008000"/>
                </a:solidFill>
                <a:latin typeface="Times New Roman" panose="02020603050405020304" pitchFamily="18" charset="0"/>
                <a:ea typeface="+mn-lt"/>
                <a:cs typeface="Times New Roman" panose="02020603050405020304" pitchFamily="18" charset="0"/>
              </a:rPr>
              <a:t> </a:t>
            </a:r>
            <a:r>
              <a:rPr lang="en-US" sz="2800" b="1" dirty="0" err="1">
                <a:solidFill>
                  <a:srgbClr val="008000"/>
                </a:solidFill>
                <a:latin typeface="Times New Roman" panose="02020603050405020304" pitchFamily="18" charset="0"/>
                <a:ea typeface="+mn-lt"/>
                <a:cs typeface="Times New Roman" panose="02020603050405020304" pitchFamily="18" charset="0"/>
              </a:rPr>
              <a:t>thường</a:t>
            </a:r>
            <a:r>
              <a:rPr lang="en-US" sz="2800" b="1" dirty="0">
                <a:solidFill>
                  <a:srgbClr val="008000"/>
                </a:solidFill>
                <a:latin typeface="Times New Roman" panose="02020603050405020304" pitchFamily="18" charset="0"/>
                <a:ea typeface="+mn-lt"/>
                <a:cs typeface="Times New Roman" panose="02020603050405020304" pitchFamily="18" charset="0"/>
              </a:rPr>
              <a:t> </a:t>
            </a:r>
            <a:r>
              <a:rPr lang="en-US" sz="2800" b="1" dirty="0" err="1">
                <a:solidFill>
                  <a:srgbClr val="008000"/>
                </a:solidFill>
                <a:latin typeface="Times New Roman" panose="02020603050405020304" pitchFamily="18" charset="0"/>
                <a:ea typeface="+mn-lt"/>
                <a:cs typeface="Times New Roman" panose="02020603050405020304" pitchFamily="18" charset="0"/>
              </a:rPr>
              <a:t>sử</a:t>
            </a:r>
            <a:r>
              <a:rPr lang="en-US" sz="2800" b="1" dirty="0">
                <a:solidFill>
                  <a:srgbClr val="008000"/>
                </a:solidFill>
                <a:latin typeface="Times New Roman" panose="02020603050405020304" pitchFamily="18" charset="0"/>
                <a:ea typeface="+mn-lt"/>
                <a:cs typeface="Times New Roman" panose="02020603050405020304" pitchFamily="18" charset="0"/>
              </a:rPr>
              <a:t> </a:t>
            </a:r>
            <a:r>
              <a:rPr lang="en-US" sz="2800" b="1" dirty="0" err="1">
                <a:solidFill>
                  <a:srgbClr val="008000"/>
                </a:solidFill>
                <a:latin typeface="Times New Roman" panose="02020603050405020304" pitchFamily="18" charset="0"/>
                <a:ea typeface="+mn-lt"/>
                <a:cs typeface="Times New Roman" panose="02020603050405020304" pitchFamily="18" charset="0"/>
              </a:rPr>
              <a:t>dụng</a:t>
            </a:r>
            <a:r>
              <a:rPr lang="en-US" sz="2800" b="1" dirty="0">
                <a:solidFill>
                  <a:srgbClr val="008000"/>
                </a:solidFill>
                <a:latin typeface="Times New Roman" panose="02020603050405020304" pitchFamily="18" charset="0"/>
                <a:ea typeface="+mn-lt"/>
                <a:cs typeface="Times New Roman" panose="02020603050405020304" pitchFamily="18" charset="0"/>
              </a:rPr>
              <a:t> </a:t>
            </a:r>
            <a:r>
              <a:rPr lang="en-US" sz="2800" b="1" dirty="0" err="1">
                <a:solidFill>
                  <a:srgbClr val="008000"/>
                </a:solidFill>
                <a:latin typeface="Times New Roman" panose="02020603050405020304" pitchFamily="18" charset="0"/>
                <a:ea typeface="+mn-lt"/>
                <a:cs typeface="Times New Roman" panose="02020603050405020304" pitchFamily="18" charset="0"/>
              </a:rPr>
              <a:t>hằng</a:t>
            </a:r>
            <a:r>
              <a:rPr lang="en-US" sz="2800" b="1" dirty="0">
                <a:solidFill>
                  <a:srgbClr val="008000"/>
                </a:solidFill>
                <a:latin typeface="Times New Roman" panose="02020603050405020304" pitchFamily="18" charset="0"/>
                <a:ea typeface="+mn-lt"/>
                <a:cs typeface="Times New Roman" panose="02020603050405020304" pitchFamily="18" charset="0"/>
              </a:rPr>
              <a:t> </a:t>
            </a:r>
            <a:r>
              <a:rPr lang="en-US" sz="2800" b="1" dirty="0" err="1" smtClean="0">
                <a:solidFill>
                  <a:srgbClr val="008000"/>
                </a:solidFill>
                <a:latin typeface="Times New Roman" panose="02020603050405020304" pitchFamily="18" charset="0"/>
                <a:ea typeface="+mn-lt"/>
                <a:cs typeface="Times New Roman" panose="02020603050405020304" pitchFamily="18" charset="0"/>
              </a:rPr>
              <a:t>ngày</a:t>
            </a:r>
            <a:r>
              <a:rPr lang="vi-VN" sz="2800" b="1" dirty="0" smtClean="0">
                <a:solidFill>
                  <a:srgbClr val="008000"/>
                </a:solidFill>
                <a:latin typeface="Times New Roman" panose="02020603050405020304" pitchFamily="18" charset="0"/>
                <a:ea typeface="+mn-lt"/>
                <a:cs typeface="Times New Roman" panose="02020603050405020304" pitchFamily="18" charset="0"/>
              </a:rPr>
              <a:t> như thịt, cá, rau, trứng, tôm, sữa, trái cây...</a:t>
            </a:r>
            <a:endParaRPr lang="en-US" sz="2800" dirty="0">
              <a:solidFill>
                <a:srgbClr val="008000"/>
              </a:solidFill>
            </a:endParaRPr>
          </a:p>
        </p:txBody>
      </p:sp>
      <p:pic>
        <p:nvPicPr>
          <p:cNvPr id="9" name="Picture 4" descr="A picture containing food, fruit, different, vegetable&#10;&#10;Description automatically generated"/>
          <p:cNvPicPr>
            <a:picLocks noChangeAspect="1"/>
          </p:cNvPicPr>
          <p:nvPr/>
        </p:nvPicPr>
        <p:blipFill>
          <a:blip r:embed="rId3"/>
          <a:stretch>
            <a:fillRect/>
          </a:stretch>
        </p:blipFill>
        <p:spPr>
          <a:xfrm>
            <a:off x="112541" y="2953531"/>
            <a:ext cx="9031459" cy="218996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1"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3794" y="365355"/>
            <a:ext cx="8229600" cy="731724"/>
          </a:xfrm>
        </p:spPr>
        <p:txBody>
          <a:bodyPr vert="horz" lIns="91440" tIns="45720" rIns="91440" bIns="45720" rtlCol="0" anchor="t">
            <a:noAutofit/>
          </a:bodyPr>
          <a:lstStyle/>
          <a:p>
            <a:r>
              <a:rPr lang="en-US" sz="2400" b="1" dirty="0" err="1" smtClean="0">
                <a:solidFill>
                  <a:srgbClr val="008000"/>
                </a:solidFill>
                <a:latin typeface="Times New Roman" panose="02020603050405020304" pitchFamily="18" charset="0"/>
                <a:ea typeface="+mn-lt"/>
                <a:cs typeface="Times New Roman" panose="02020603050405020304" pitchFamily="18" charset="0"/>
              </a:rPr>
              <a:t>Tại</a:t>
            </a:r>
            <a:r>
              <a:rPr lang="en-US" sz="2400" b="1" dirty="0" smtClean="0">
                <a:solidFill>
                  <a:srgbClr val="008000"/>
                </a:solidFill>
                <a:latin typeface="Times New Roman" panose="02020603050405020304" pitchFamily="18" charset="0"/>
                <a:ea typeface="+mn-lt"/>
                <a:cs typeface="Times New Roman" panose="02020603050405020304" pitchFamily="18" charset="0"/>
              </a:rPr>
              <a:t> </a:t>
            </a:r>
            <a:r>
              <a:rPr lang="en-US" sz="2400" b="1" dirty="0" err="1">
                <a:solidFill>
                  <a:srgbClr val="008000"/>
                </a:solidFill>
                <a:latin typeface="Times New Roman" panose="02020603050405020304" pitchFamily="18" charset="0"/>
                <a:ea typeface="+mn-lt"/>
                <a:cs typeface="Times New Roman" panose="02020603050405020304" pitchFamily="18" charset="0"/>
              </a:rPr>
              <a:t>sao</a:t>
            </a:r>
            <a:r>
              <a:rPr lang="en-US" sz="2400" b="1" dirty="0">
                <a:solidFill>
                  <a:srgbClr val="008000"/>
                </a:solidFill>
                <a:latin typeface="Times New Roman" panose="02020603050405020304" pitchFamily="18" charset="0"/>
                <a:ea typeface="+mn-lt"/>
                <a:cs typeface="Times New Roman" panose="02020603050405020304" pitchFamily="18" charset="0"/>
              </a:rPr>
              <a:t> </a:t>
            </a:r>
            <a:r>
              <a:rPr lang="en-US" sz="2400" b="1" dirty="0" err="1">
                <a:solidFill>
                  <a:srgbClr val="008000"/>
                </a:solidFill>
                <a:latin typeface="Times New Roman" panose="02020603050405020304" pitchFamily="18" charset="0"/>
                <a:ea typeface="+mn-lt"/>
                <a:cs typeface="Times New Roman" panose="02020603050405020304" pitchFamily="18" charset="0"/>
              </a:rPr>
              <a:t>trên</a:t>
            </a:r>
            <a:r>
              <a:rPr lang="en-US" sz="2400" b="1" dirty="0">
                <a:solidFill>
                  <a:srgbClr val="008000"/>
                </a:solidFill>
                <a:latin typeface="Times New Roman" panose="02020603050405020304" pitchFamily="18" charset="0"/>
                <a:ea typeface="+mn-lt"/>
                <a:cs typeface="Times New Roman" panose="02020603050405020304" pitchFamily="18" charset="0"/>
              </a:rPr>
              <a:t> bao </a:t>
            </a:r>
            <a:r>
              <a:rPr lang="en-US" sz="2400" b="1" dirty="0" err="1">
                <a:solidFill>
                  <a:srgbClr val="008000"/>
                </a:solidFill>
                <a:latin typeface="Times New Roman" panose="02020603050405020304" pitchFamily="18" charset="0"/>
                <a:ea typeface="+mn-lt"/>
                <a:cs typeface="Times New Roman" panose="02020603050405020304" pitchFamily="18" charset="0"/>
              </a:rPr>
              <a:t>bì</a:t>
            </a:r>
            <a:r>
              <a:rPr lang="en-US" sz="2400" b="1" dirty="0">
                <a:solidFill>
                  <a:srgbClr val="008000"/>
                </a:solidFill>
                <a:latin typeface="Times New Roman" panose="02020603050405020304" pitchFamily="18" charset="0"/>
                <a:ea typeface="+mn-lt"/>
                <a:cs typeface="Times New Roman" panose="02020603050405020304" pitchFamily="18" charset="0"/>
              </a:rPr>
              <a:t> </a:t>
            </a:r>
            <a:r>
              <a:rPr lang="en-US" sz="2400" b="1" dirty="0" err="1">
                <a:solidFill>
                  <a:srgbClr val="008000"/>
                </a:solidFill>
                <a:latin typeface="Times New Roman" panose="02020603050405020304" pitchFamily="18" charset="0"/>
                <a:ea typeface="+mn-lt"/>
                <a:cs typeface="Times New Roman" panose="02020603050405020304" pitchFamily="18" charset="0"/>
              </a:rPr>
              <a:t>và</a:t>
            </a:r>
            <a:r>
              <a:rPr lang="en-US" sz="2400" b="1" dirty="0">
                <a:solidFill>
                  <a:srgbClr val="008000"/>
                </a:solidFill>
                <a:latin typeface="Times New Roman" panose="02020603050405020304" pitchFamily="18" charset="0"/>
                <a:ea typeface="+mn-lt"/>
                <a:cs typeface="Times New Roman" panose="02020603050405020304" pitchFamily="18" charset="0"/>
              </a:rPr>
              <a:t> </a:t>
            </a:r>
            <a:r>
              <a:rPr lang="en-US" sz="2400" b="1" dirty="0" err="1">
                <a:solidFill>
                  <a:srgbClr val="008000"/>
                </a:solidFill>
                <a:latin typeface="Times New Roman" panose="02020603050405020304" pitchFamily="18" charset="0"/>
                <a:ea typeface="+mn-lt"/>
                <a:cs typeface="Times New Roman" panose="02020603050405020304" pitchFamily="18" charset="0"/>
              </a:rPr>
              <a:t>vỏ</a:t>
            </a:r>
            <a:r>
              <a:rPr lang="en-US" sz="2400" b="1" dirty="0">
                <a:solidFill>
                  <a:srgbClr val="008000"/>
                </a:solidFill>
                <a:latin typeface="Times New Roman" panose="02020603050405020304" pitchFamily="18" charset="0"/>
                <a:ea typeface="+mn-lt"/>
                <a:cs typeface="Times New Roman" panose="02020603050405020304" pitchFamily="18" charset="0"/>
              </a:rPr>
              <a:t> </a:t>
            </a:r>
            <a:r>
              <a:rPr lang="en-US" sz="2400" b="1" dirty="0" err="1">
                <a:solidFill>
                  <a:srgbClr val="008000"/>
                </a:solidFill>
                <a:latin typeface="Times New Roman" panose="02020603050405020304" pitchFamily="18" charset="0"/>
                <a:ea typeface="+mn-lt"/>
                <a:cs typeface="Times New Roman" panose="02020603050405020304" pitchFamily="18" charset="0"/>
              </a:rPr>
              <a:t>hộp</a:t>
            </a:r>
            <a:r>
              <a:rPr lang="en-US" sz="2400" b="1" dirty="0">
                <a:solidFill>
                  <a:srgbClr val="008000"/>
                </a:solidFill>
                <a:latin typeface="Times New Roman" panose="02020603050405020304" pitchFamily="18" charset="0"/>
                <a:ea typeface="+mn-lt"/>
                <a:cs typeface="Times New Roman" panose="02020603050405020304" pitchFamily="18" charset="0"/>
              </a:rPr>
              <a:t> </a:t>
            </a:r>
            <a:r>
              <a:rPr lang="en-US" sz="2400" b="1" dirty="0" err="1">
                <a:solidFill>
                  <a:srgbClr val="008000"/>
                </a:solidFill>
                <a:latin typeface="Times New Roman" panose="02020603050405020304" pitchFamily="18" charset="0"/>
                <a:ea typeface="+mn-lt"/>
                <a:cs typeface="Times New Roman" panose="02020603050405020304" pitchFamily="18" charset="0"/>
              </a:rPr>
              <a:t>các</a:t>
            </a:r>
            <a:r>
              <a:rPr lang="en-US" sz="2400" b="1" dirty="0">
                <a:solidFill>
                  <a:srgbClr val="008000"/>
                </a:solidFill>
                <a:latin typeface="Times New Roman" panose="02020603050405020304" pitchFamily="18" charset="0"/>
                <a:ea typeface="+mn-lt"/>
                <a:cs typeface="Times New Roman" panose="02020603050405020304" pitchFamily="18" charset="0"/>
              </a:rPr>
              <a:t> </a:t>
            </a:r>
            <a:r>
              <a:rPr lang="en-US" sz="2400" b="1" dirty="0" err="1">
                <a:solidFill>
                  <a:srgbClr val="008000"/>
                </a:solidFill>
                <a:latin typeface="Times New Roman" panose="02020603050405020304" pitchFamily="18" charset="0"/>
                <a:ea typeface="+mn-lt"/>
                <a:cs typeface="Times New Roman" panose="02020603050405020304" pitchFamily="18" charset="0"/>
              </a:rPr>
              <a:t>loại</a:t>
            </a:r>
            <a:r>
              <a:rPr lang="en-US" sz="2400" b="1" dirty="0">
                <a:solidFill>
                  <a:srgbClr val="008000"/>
                </a:solidFill>
                <a:latin typeface="Times New Roman" panose="02020603050405020304" pitchFamily="18" charset="0"/>
                <a:ea typeface="+mn-lt"/>
                <a:cs typeface="Times New Roman" panose="02020603050405020304" pitchFamily="18" charset="0"/>
              </a:rPr>
              <a:t> </a:t>
            </a:r>
            <a:r>
              <a:rPr lang="en-US" sz="2400" b="1" dirty="0" err="1">
                <a:solidFill>
                  <a:srgbClr val="008000"/>
                </a:solidFill>
                <a:latin typeface="Times New Roman" panose="02020603050405020304" pitchFamily="18" charset="0"/>
                <a:ea typeface="+mn-lt"/>
                <a:cs typeface="Times New Roman" panose="02020603050405020304" pitchFamily="18" charset="0"/>
              </a:rPr>
              <a:t>thực</a:t>
            </a:r>
            <a:r>
              <a:rPr lang="en-US" sz="2400" b="1" dirty="0">
                <a:solidFill>
                  <a:srgbClr val="008000"/>
                </a:solidFill>
                <a:latin typeface="Times New Roman" panose="02020603050405020304" pitchFamily="18" charset="0"/>
                <a:ea typeface="+mn-lt"/>
                <a:cs typeface="Times New Roman" panose="02020603050405020304" pitchFamily="18" charset="0"/>
              </a:rPr>
              <a:t> </a:t>
            </a:r>
            <a:r>
              <a:rPr lang="en-US" sz="2400" b="1" dirty="0" err="1">
                <a:solidFill>
                  <a:srgbClr val="008000"/>
                </a:solidFill>
                <a:latin typeface="Times New Roman" panose="02020603050405020304" pitchFamily="18" charset="0"/>
                <a:ea typeface="+mn-lt"/>
                <a:cs typeface="Times New Roman" panose="02020603050405020304" pitchFamily="18" charset="0"/>
              </a:rPr>
              <a:t>phẩm</a:t>
            </a:r>
            <a:r>
              <a:rPr lang="en-US" sz="2400" b="1" dirty="0">
                <a:solidFill>
                  <a:srgbClr val="008000"/>
                </a:solidFill>
                <a:latin typeface="Times New Roman" panose="02020603050405020304" pitchFamily="18" charset="0"/>
                <a:ea typeface="+mn-lt"/>
                <a:cs typeface="Times New Roman" panose="02020603050405020304" pitchFamily="18" charset="0"/>
              </a:rPr>
              <a:t> </a:t>
            </a:r>
            <a:r>
              <a:rPr lang="en-US" sz="2400" b="1" dirty="0" err="1">
                <a:solidFill>
                  <a:srgbClr val="008000"/>
                </a:solidFill>
                <a:latin typeface="Times New Roman" panose="02020603050405020304" pitchFamily="18" charset="0"/>
                <a:ea typeface="+mn-lt"/>
                <a:cs typeface="Times New Roman" panose="02020603050405020304" pitchFamily="18" charset="0"/>
              </a:rPr>
              <a:t>thường</a:t>
            </a:r>
            <a:r>
              <a:rPr lang="en-US" sz="2400" b="1" dirty="0">
                <a:solidFill>
                  <a:srgbClr val="008000"/>
                </a:solidFill>
                <a:latin typeface="Times New Roman" panose="02020603050405020304" pitchFamily="18" charset="0"/>
                <a:ea typeface="+mn-lt"/>
                <a:cs typeface="Times New Roman" panose="02020603050405020304" pitchFamily="18" charset="0"/>
              </a:rPr>
              <a:t> </a:t>
            </a:r>
            <a:r>
              <a:rPr lang="en-US" sz="2400" b="1" dirty="0" err="1">
                <a:solidFill>
                  <a:srgbClr val="008000"/>
                </a:solidFill>
                <a:latin typeface="Times New Roman" panose="02020603050405020304" pitchFamily="18" charset="0"/>
                <a:ea typeface="+mn-lt"/>
                <a:cs typeface="Times New Roman" panose="02020603050405020304" pitchFamily="18" charset="0"/>
              </a:rPr>
              <a:t>ghi</a:t>
            </a:r>
            <a:r>
              <a:rPr lang="en-US" sz="2400" b="1" dirty="0">
                <a:solidFill>
                  <a:srgbClr val="008000"/>
                </a:solidFill>
                <a:latin typeface="Times New Roman" panose="02020603050405020304" pitchFamily="18" charset="0"/>
                <a:ea typeface="+mn-lt"/>
                <a:cs typeface="Times New Roman" panose="02020603050405020304" pitchFamily="18" charset="0"/>
              </a:rPr>
              <a:t> </a:t>
            </a:r>
            <a:r>
              <a:rPr lang="en-US" sz="2400" b="1" dirty="0" err="1">
                <a:solidFill>
                  <a:srgbClr val="008000"/>
                </a:solidFill>
                <a:latin typeface="Times New Roman" panose="02020603050405020304" pitchFamily="18" charset="0"/>
                <a:ea typeface="+mn-lt"/>
                <a:cs typeface="Times New Roman" panose="02020603050405020304" pitchFamily="18" charset="0"/>
              </a:rPr>
              <a:t>hạn</a:t>
            </a:r>
            <a:r>
              <a:rPr lang="en-US" sz="2400" b="1" dirty="0">
                <a:solidFill>
                  <a:srgbClr val="008000"/>
                </a:solidFill>
                <a:latin typeface="Times New Roman" panose="02020603050405020304" pitchFamily="18" charset="0"/>
                <a:ea typeface="+mn-lt"/>
                <a:cs typeface="Times New Roman" panose="02020603050405020304" pitchFamily="18" charset="0"/>
              </a:rPr>
              <a:t> </a:t>
            </a:r>
            <a:r>
              <a:rPr lang="en-US" sz="2400" b="1" dirty="0" err="1">
                <a:solidFill>
                  <a:srgbClr val="008000"/>
                </a:solidFill>
                <a:latin typeface="Times New Roman" panose="02020603050405020304" pitchFamily="18" charset="0"/>
                <a:ea typeface="+mn-lt"/>
                <a:cs typeface="Times New Roman" panose="02020603050405020304" pitchFamily="18" charset="0"/>
              </a:rPr>
              <a:t>sử</a:t>
            </a:r>
            <a:r>
              <a:rPr lang="en-US" sz="2400" b="1" dirty="0">
                <a:solidFill>
                  <a:srgbClr val="008000"/>
                </a:solidFill>
                <a:latin typeface="Times New Roman" panose="02020603050405020304" pitchFamily="18" charset="0"/>
                <a:ea typeface="+mn-lt"/>
                <a:cs typeface="Times New Roman" panose="02020603050405020304" pitchFamily="18" charset="0"/>
              </a:rPr>
              <a:t> </a:t>
            </a:r>
            <a:r>
              <a:rPr lang="en-US" sz="2400" b="1" dirty="0" err="1">
                <a:solidFill>
                  <a:srgbClr val="008000"/>
                </a:solidFill>
                <a:latin typeface="Times New Roman" panose="02020603050405020304" pitchFamily="18" charset="0"/>
                <a:ea typeface="+mn-lt"/>
                <a:cs typeface="Times New Roman" panose="02020603050405020304" pitchFamily="18" charset="0"/>
              </a:rPr>
              <a:t>dụng</a:t>
            </a:r>
            <a:r>
              <a:rPr lang="en-US" sz="2400" b="1" dirty="0" smtClean="0">
                <a:solidFill>
                  <a:srgbClr val="008000"/>
                </a:solidFill>
                <a:latin typeface="Times New Roman" panose="02020603050405020304" pitchFamily="18" charset="0"/>
                <a:ea typeface="+mn-lt"/>
                <a:cs typeface="Times New Roman" panose="02020603050405020304" pitchFamily="18" charset="0"/>
              </a:rPr>
              <a:t>?</a:t>
            </a:r>
            <a:endParaRPr lang="en-US" sz="2400" b="1" dirty="0">
              <a:solidFill>
                <a:srgbClr val="008000"/>
              </a:solidFill>
              <a:latin typeface="Times New Roman" panose="02020603050405020304" pitchFamily="18" charset="0"/>
              <a:cs typeface="Times New Roman" panose="02020603050405020304" pitchFamily="18" charset="0"/>
            </a:endParaRPr>
          </a:p>
        </p:txBody>
      </p:sp>
      <p:pic>
        <p:nvPicPr>
          <p:cNvPr id="5" name="Picture 5" descr="A picture containing text&#10;&#10;Description automatically generated"/>
          <p:cNvPicPr>
            <a:picLocks noChangeAspect="1"/>
          </p:cNvPicPr>
          <p:nvPr/>
        </p:nvPicPr>
        <p:blipFill>
          <a:blip r:embed="rId2"/>
          <a:stretch>
            <a:fillRect/>
          </a:stretch>
        </p:blipFill>
        <p:spPr>
          <a:xfrm>
            <a:off x="245386" y="2551680"/>
            <a:ext cx="8701666" cy="2416729"/>
          </a:xfrm>
          <a:prstGeom prst="rect">
            <a:avLst/>
          </a:prstGeom>
        </p:spPr>
      </p:pic>
      <p:sp>
        <p:nvSpPr>
          <p:cNvPr id="8" name="TextBox 7"/>
          <p:cNvSpPr txBox="1"/>
          <p:nvPr/>
        </p:nvSpPr>
        <p:spPr>
          <a:xfrm>
            <a:off x="303794" y="357304"/>
            <a:ext cx="7689592" cy="461665"/>
          </a:xfrm>
          <a:prstGeom prst="rect">
            <a:avLst/>
          </a:prstGeom>
          <a:noFill/>
        </p:spPr>
        <p:txBody>
          <a:bodyPr wrap="square" rtlCol="0">
            <a:spAutoFit/>
          </a:bodyPr>
          <a:lstStyle/>
          <a:p>
            <a:r>
              <a:rPr lang="vi-VN" sz="2400" b="1" dirty="0" smtClean="0">
                <a:solidFill>
                  <a:srgbClr val="008000"/>
                </a:solidFill>
                <a:latin typeface="Times New Roman" panose="02020603050405020304" pitchFamily="18" charset="0"/>
                <a:ea typeface="+mn-lt"/>
                <a:cs typeface="Times New Roman" panose="02020603050405020304" pitchFamily="18" charset="0"/>
              </a:rPr>
              <a:t>* </a:t>
            </a:r>
            <a:r>
              <a:rPr lang="en-US" sz="2400" b="1" dirty="0" err="1" smtClean="0">
                <a:solidFill>
                  <a:srgbClr val="008000"/>
                </a:solidFill>
                <a:latin typeface="Times New Roman" panose="02020603050405020304" pitchFamily="18" charset="0"/>
                <a:ea typeface="+mn-lt"/>
                <a:cs typeface="Times New Roman" panose="02020603050405020304" pitchFamily="18" charset="0"/>
              </a:rPr>
              <a:t>Nêu</a:t>
            </a:r>
            <a:r>
              <a:rPr lang="en-US" sz="2400" b="1" dirty="0" smtClean="0">
                <a:solidFill>
                  <a:srgbClr val="008000"/>
                </a:solidFill>
                <a:latin typeface="Times New Roman" panose="02020603050405020304" pitchFamily="18" charset="0"/>
                <a:ea typeface="+mn-lt"/>
                <a:cs typeface="Times New Roman" panose="02020603050405020304" pitchFamily="18" charset="0"/>
              </a:rPr>
              <a:t> </a:t>
            </a:r>
            <a:r>
              <a:rPr lang="en-US" sz="2400" b="1" dirty="0" err="1">
                <a:solidFill>
                  <a:srgbClr val="008000"/>
                </a:solidFill>
                <a:latin typeface="Times New Roman" panose="02020603050405020304" pitchFamily="18" charset="0"/>
                <a:ea typeface="+mn-lt"/>
                <a:cs typeface="Times New Roman" panose="02020603050405020304" pitchFamily="18" charset="0"/>
              </a:rPr>
              <a:t>một</a:t>
            </a:r>
            <a:r>
              <a:rPr lang="en-US" sz="2400" b="1" dirty="0">
                <a:solidFill>
                  <a:srgbClr val="008000"/>
                </a:solidFill>
                <a:latin typeface="Times New Roman" panose="02020603050405020304" pitchFamily="18" charset="0"/>
                <a:ea typeface="+mn-lt"/>
                <a:cs typeface="Times New Roman" panose="02020603050405020304" pitchFamily="18" charset="0"/>
              </a:rPr>
              <a:t> </a:t>
            </a:r>
            <a:r>
              <a:rPr lang="en-US" sz="2400" b="1" dirty="0" err="1">
                <a:solidFill>
                  <a:srgbClr val="008000"/>
                </a:solidFill>
                <a:latin typeface="Times New Roman" panose="02020603050405020304" pitchFamily="18" charset="0"/>
                <a:ea typeface="+mn-lt"/>
                <a:cs typeface="Times New Roman" panose="02020603050405020304" pitchFamily="18" charset="0"/>
              </a:rPr>
              <a:t>số</a:t>
            </a:r>
            <a:r>
              <a:rPr lang="en-US" sz="2400" b="1" dirty="0">
                <a:solidFill>
                  <a:srgbClr val="008000"/>
                </a:solidFill>
                <a:latin typeface="Times New Roman" panose="02020603050405020304" pitchFamily="18" charset="0"/>
                <a:ea typeface="+mn-lt"/>
                <a:cs typeface="Times New Roman" panose="02020603050405020304" pitchFamily="18" charset="0"/>
              </a:rPr>
              <a:t> </a:t>
            </a:r>
            <a:r>
              <a:rPr lang="en-US" sz="2400" b="1" dirty="0" err="1">
                <a:solidFill>
                  <a:srgbClr val="008000"/>
                </a:solidFill>
                <a:latin typeface="Times New Roman" panose="02020603050405020304" pitchFamily="18" charset="0"/>
                <a:ea typeface="+mn-lt"/>
                <a:cs typeface="Times New Roman" panose="02020603050405020304" pitchFamily="18" charset="0"/>
              </a:rPr>
              <a:t>dấu</a:t>
            </a:r>
            <a:r>
              <a:rPr lang="en-US" sz="2400" b="1" dirty="0">
                <a:solidFill>
                  <a:srgbClr val="008000"/>
                </a:solidFill>
                <a:latin typeface="Times New Roman" panose="02020603050405020304" pitchFamily="18" charset="0"/>
                <a:ea typeface="+mn-lt"/>
                <a:cs typeface="Times New Roman" panose="02020603050405020304" pitchFamily="18" charset="0"/>
              </a:rPr>
              <a:t> </a:t>
            </a:r>
            <a:r>
              <a:rPr lang="en-US" sz="2400" b="1" dirty="0" err="1">
                <a:solidFill>
                  <a:srgbClr val="008000"/>
                </a:solidFill>
                <a:latin typeface="Times New Roman" panose="02020603050405020304" pitchFamily="18" charset="0"/>
                <a:ea typeface="+mn-lt"/>
                <a:cs typeface="Times New Roman" panose="02020603050405020304" pitchFamily="18" charset="0"/>
              </a:rPr>
              <a:t>hiệu</a:t>
            </a:r>
            <a:r>
              <a:rPr lang="en-US" sz="2400" b="1" dirty="0">
                <a:solidFill>
                  <a:srgbClr val="008000"/>
                </a:solidFill>
                <a:latin typeface="Times New Roman" panose="02020603050405020304" pitchFamily="18" charset="0"/>
                <a:ea typeface="+mn-lt"/>
                <a:cs typeface="Times New Roman" panose="02020603050405020304" pitchFamily="18" charset="0"/>
              </a:rPr>
              <a:t> </a:t>
            </a:r>
            <a:r>
              <a:rPr lang="en-US" sz="2400" b="1" dirty="0" err="1">
                <a:solidFill>
                  <a:srgbClr val="008000"/>
                </a:solidFill>
                <a:latin typeface="Times New Roman" panose="02020603050405020304" pitchFamily="18" charset="0"/>
                <a:ea typeface="+mn-lt"/>
                <a:cs typeface="Times New Roman" panose="02020603050405020304" pitchFamily="18" charset="0"/>
              </a:rPr>
              <a:t>nhận</a:t>
            </a:r>
            <a:r>
              <a:rPr lang="en-US" sz="2400" b="1" dirty="0">
                <a:solidFill>
                  <a:srgbClr val="008000"/>
                </a:solidFill>
                <a:latin typeface="Times New Roman" panose="02020603050405020304" pitchFamily="18" charset="0"/>
                <a:ea typeface="+mn-lt"/>
                <a:cs typeface="Times New Roman" panose="02020603050405020304" pitchFamily="18" charset="0"/>
              </a:rPr>
              <a:t> </a:t>
            </a:r>
            <a:r>
              <a:rPr lang="en-US" sz="2400" b="1" dirty="0" err="1">
                <a:solidFill>
                  <a:srgbClr val="008000"/>
                </a:solidFill>
                <a:latin typeface="Times New Roman" panose="02020603050405020304" pitchFamily="18" charset="0"/>
                <a:ea typeface="+mn-lt"/>
                <a:cs typeface="Times New Roman" panose="02020603050405020304" pitchFamily="18" charset="0"/>
              </a:rPr>
              <a:t>biết</a:t>
            </a:r>
            <a:r>
              <a:rPr lang="en-US" sz="2400" b="1" dirty="0">
                <a:solidFill>
                  <a:srgbClr val="008000"/>
                </a:solidFill>
                <a:latin typeface="Times New Roman" panose="02020603050405020304" pitchFamily="18" charset="0"/>
                <a:ea typeface="+mn-lt"/>
                <a:cs typeface="Times New Roman" panose="02020603050405020304" pitchFamily="18" charset="0"/>
              </a:rPr>
              <a:t> </a:t>
            </a:r>
            <a:r>
              <a:rPr lang="en-US" sz="2400" b="1" dirty="0" err="1">
                <a:solidFill>
                  <a:srgbClr val="008000"/>
                </a:solidFill>
                <a:latin typeface="Times New Roman" panose="02020603050405020304" pitchFamily="18" charset="0"/>
                <a:ea typeface="+mn-lt"/>
                <a:cs typeface="Times New Roman" panose="02020603050405020304" pitchFamily="18" charset="0"/>
              </a:rPr>
              <a:t>thực</a:t>
            </a:r>
            <a:r>
              <a:rPr lang="en-US" sz="2400" b="1" dirty="0">
                <a:solidFill>
                  <a:srgbClr val="008000"/>
                </a:solidFill>
                <a:latin typeface="Times New Roman" panose="02020603050405020304" pitchFamily="18" charset="0"/>
                <a:ea typeface="+mn-lt"/>
                <a:cs typeface="Times New Roman" panose="02020603050405020304" pitchFamily="18" charset="0"/>
              </a:rPr>
              <a:t> </a:t>
            </a:r>
            <a:r>
              <a:rPr lang="en-US" sz="2400" b="1" dirty="0" err="1">
                <a:solidFill>
                  <a:srgbClr val="008000"/>
                </a:solidFill>
                <a:latin typeface="Times New Roman" panose="02020603050405020304" pitchFamily="18" charset="0"/>
                <a:ea typeface="+mn-lt"/>
                <a:cs typeface="Times New Roman" panose="02020603050405020304" pitchFamily="18" charset="0"/>
              </a:rPr>
              <a:t>phẩm</a:t>
            </a:r>
            <a:r>
              <a:rPr lang="en-US" sz="2400" b="1" dirty="0">
                <a:solidFill>
                  <a:srgbClr val="008000"/>
                </a:solidFill>
                <a:latin typeface="Times New Roman" panose="02020603050405020304" pitchFamily="18" charset="0"/>
                <a:ea typeface="+mn-lt"/>
                <a:cs typeface="Times New Roman" panose="02020603050405020304" pitchFamily="18" charset="0"/>
              </a:rPr>
              <a:t> </a:t>
            </a:r>
            <a:r>
              <a:rPr lang="en-US" sz="2400" b="1" dirty="0" err="1">
                <a:solidFill>
                  <a:srgbClr val="008000"/>
                </a:solidFill>
                <a:latin typeface="Times New Roman" panose="02020603050405020304" pitchFamily="18" charset="0"/>
                <a:ea typeface="+mn-lt"/>
                <a:cs typeface="Times New Roman" panose="02020603050405020304" pitchFamily="18" charset="0"/>
              </a:rPr>
              <a:t>bị</a:t>
            </a:r>
            <a:r>
              <a:rPr lang="en-US" sz="2400" b="1" dirty="0">
                <a:solidFill>
                  <a:srgbClr val="008000"/>
                </a:solidFill>
                <a:latin typeface="Times New Roman" panose="02020603050405020304" pitchFamily="18" charset="0"/>
                <a:ea typeface="+mn-lt"/>
                <a:cs typeface="Times New Roman" panose="02020603050405020304" pitchFamily="18" charset="0"/>
              </a:rPr>
              <a:t> </a:t>
            </a:r>
            <a:r>
              <a:rPr lang="en-US" sz="2400" b="1" dirty="0" err="1">
                <a:solidFill>
                  <a:srgbClr val="008000"/>
                </a:solidFill>
                <a:latin typeface="Times New Roman" panose="02020603050405020304" pitchFamily="18" charset="0"/>
                <a:ea typeface="+mn-lt"/>
                <a:cs typeface="Times New Roman" panose="02020603050405020304" pitchFamily="18" charset="0"/>
              </a:rPr>
              <a:t>hỏng</a:t>
            </a:r>
            <a:r>
              <a:rPr lang="vi-VN" sz="2400" b="1" dirty="0">
                <a:solidFill>
                  <a:srgbClr val="008000"/>
                </a:solidFill>
                <a:latin typeface="Times New Roman" panose="02020603050405020304" pitchFamily="18" charset="0"/>
                <a:ea typeface="+mn-lt"/>
                <a:cs typeface="Times New Roman" panose="02020603050405020304" pitchFamily="18" charset="0"/>
              </a:rPr>
              <a:t>.</a:t>
            </a:r>
            <a:endParaRPr lang="en-US" sz="2400" b="1" dirty="0">
              <a:solidFill>
                <a:srgbClr val="008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303794" y="1105130"/>
            <a:ext cx="8404107" cy="1107996"/>
          </a:xfrm>
          <a:prstGeom prst="rect">
            <a:avLst/>
          </a:prstGeom>
          <a:noFill/>
        </p:spPr>
        <p:txBody>
          <a:bodyPr wrap="square" rtlCol="0">
            <a:spAutoFit/>
          </a:bodyPr>
          <a:lstStyle/>
          <a:p>
            <a:r>
              <a:rPr lang="vi-VN" sz="2200" b="1" dirty="0" smtClean="0">
                <a:solidFill>
                  <a:srgbClr val="0000CC"/>
                </a:solidFill>
                <a:latin typeface="Times New Roman" panose="02020603050405020304" pitchFamily="18" charset="0"/>
                <a:cs typeface="Times New Roman" panose="02020603050405020304" pitchFamily="18" charset="0"/>
              </a:rPr>
              <a:t>- Thực phẩm dễ bị phân hủy bởi các vi sinh vật hoặc bị oxi hóa trong không khí dẫn đến hư hỏng. Do đó, nên sử dụng thực phẩm trong thời gian quy định để tránh bị ngộ độc do thực phẩm bị hư hỏng.</a:t>
            </a:r>
            <a:endParaRPr lang="en-US" sz="2200" b="1" dirty="0">
              <a:solidFill>
                <a:srgbClr val="0000CC"/>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45386" y="925293"/>
            <a:ext cx="8898614" cy="1569660"/>
          </a:xfrm>
          <a:prstGeom prst="rect">
            <a:avLst/>
          </a:prstGeom>
          <a:noFill/>
        </p:spPr>
        <p:txBody>
          <a:bodyPr wrap="square" rtlCol="0">
            <a:spAutoFit/>
          </a:bodyPr>
          <a:lstStyle/>
          <a:p>
            <a:pPr marL="342900" indent="-342900">
              <a:buFontTx/>
              <a:buChar char="-"/>
            </a:pPr>
            <a:r>
              <a:rPr lang="vi-VN" sz="2400" b="1" dirty="0" smtClean="0">
                <a:solidFill>
                  <a:srgbClr val="0000CC"/>
                </a:solidFill>
                <a:latin typeface="Times New Roman" panose="02020603050405020304" pitchFamily="18" charset="0"/>
                <a:cs typeface="Times New Roman" panose="02020603050405020304" pitchFamily="18" charset="0"/>
              </a:rPr>
              <a:t>Trái cây để lâu sẽ héo, mốc và chuyển màu sắc.</a:t>
            </a:r>
          </a:p>
          <a:p>
            <a:pPr marL="342900" indent="-342900">
              <a:buFontTx/>
              <a:buChar char="-"/>
            </a:pPr>
            <a:r>
              <a:rPr lang="vi-VN" sz="2400" b="1" dirty="0" smtClean="0">
                <a:solidFill>
                  <a:srgbClr val="0000CC"/>
                </a:solidFill>
                <a:latin typeface="Times New Roman" panose="02020603050405020304" pitchFamily="18" charset="0"/>
                <a:cs typeface="Times New Roman" panose="02020603050405020304" pitchFamily="18" charset="0"/>
              </a:rPr>
              <a:t>Rau xanh để lâu sẽ héo, thối rữa.</a:t>
            </a:r>
          </a:p>
          <a:p>
            <a:pPr marL="342900" indent="-342900">
              <a:buFontTx/>
              <a:buChar char="-"/>
            </a:pPr>
            <a:r>
              <a:rPr lang="vi-VN" sz="2400" b="1" dirty="0" smtClean="0">
                <a:solidFill>
                  <a:srgbClr val="0000CC"/>
                </a:solidFill>
                <a:latin typeface="Times New Roman" panose="02020603050405020304" pitchFamily="18" charset="0"/>
                <a:cs typeface="Times New Roman" panose="02020603050405020304" pitchFamily="18" charset="0"/>
              </a:rPr>
              <a:t>Thịt cá để lâu sẽ xuất hiện nấm mốc, có mùi ươn khó chịu.</a:t>
            </a:r>
          </a:p>
          <a:p>
            <a:pPr marL="342900" indent="-342900">
              <a:buFontTx/>
              <a:buChar char="-"/>
            </a:pPr>
            <a:r>
              <a:rPr lang="vi-VN" sz="2400" b="1" dirty="0" smtClean="0">
                <a:solidFill>
                  <a:srgbClr val="0000CC"/>
                </a:solidFill>
                <a:latin typeface="Times New Roman" panose="02020603050405020304" pitchFamily="18" charset="0"/>
                <a:cs typeface="Times New Roman" panose="02020603050405020304" pitchFamily="18" charset="0"/>
              </a:rPr>
              <a:t>Bánh mì để lâu sẽ xuất hiện mốc xanh.</a:t>
            </a:r>
            <a:endParaRPr lang="en-US" sz="2400" b="1"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xit" presetSubtype="0" fill="hold" grpId="1" nodeType="clickEffect">
                                  <p:stCondLst>
                                    <p:cond delay="0"/>
                                  </p:stCondLst>
                                  <p:childTnLst>
                                    <p:animEffect transition="out" filter="dissolve">
                                      <p:cBhvr>
                                        <p:cTn id="18" dur="500"/>
                                        <p:tgtEl>
                                          <p:spTgt spid="3">
                                            <p:txEl>
                                              <p:pRg st="0" end="0"/>
                                            </p:txEl>
                                          </p:spTgt>
                                        </p:tgtEl>
                                      </p:cBhvr>
                                    </p:animEffect>
                                    <p:set>
                                      <p:cBhvr>
                                        <p:cTn id="19"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8" presetClass="exit" presetSubtype="12" fill="hold" grpId="1" nodeType="clickEffect">
                                  <p:stCondLst>
                                    <p:cond delay="0"/>
                                  </p:stCondLst>
                                  <p:childTnLst>
                                    <p:animEffect transition="out" filter="strips(downLeft)">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2000"/>
                                        <p:tgtEl>
                                          <p:spTgt spid="10"/>
                                        </p:tgtEl>
                                      </p:cBhvr>
                                    </p:animEffect>
                                    <p:anim calcmode="lin" valueType="num">
                                      <p:cBhvr>
                                        <p:cTn id="36" dur="2000" fill="hold"/>
                                        <p:tgtEl>
                                          <p:spTgt spid="10"/>
                                        </p:tgtEl>
                                        <p:attrNameLst>
                                          <p:attrName>ppt_w</p:attrName>
                                        </p:attrNameLst>
                                      </p:cBhvr>
                                      <p:tavLst>
                                        <p:tav tm="0" fmla="#ppt_w*sin(2.5*pi*$)">
                                          <p:val>
                                            <p:fltVal val="0"/>
                                          </p:val>
                                        </p:tav>
                                        <p:tav tm="100000">
                                          <p:val>
                                            <p:fltVal val="1"/>
                                          </p:val>
                                        </p:tav>
                                      </p:tavLst>
                                    </p:anim>
                                    <p:anim calcmode="lin" valueType="num">
                                      <p:cBhvr>
                                        <p:cTn id="37"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8" grpId="0"/>
      <p:bldP spid="9" grpId="0"/>
      <p:bldP spid="9" grpId="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922" y="304669"/>
            <a:ext cx="7282304" cy="469055"/>
          </a:xfrm>
        </p:spPr>
        <p:txBody>
          <a:bodyPr vert="horz" lIns="91440" tIns="45720" rIns="91440" bIns="45720" rtlCol="0" anchor="t">
            <a:noAutofit/>
          </a:bodyPr>
          <a:lstStyle/>
          <a:p>
            <a:r>
              <a:rPr lang="en-US" sz="2800" b="1" dirty="0" err="1">
                <a:solidFill>
                  <a:srgbClr val="FF0066"/>
                </a:solidFill>
                <a:latin typeface="Times New Roman" panose="02020603050405020304" pitchFamily="18" charset="0"/>
                <a:ea typeface="+mn-lt"/>
                <a:cs typeface="Times New Roman" panose="02020603050405020304" pitchFamily="18" charset="0"/>
              </a:rPr>
              <a:t>Tại</a:t>
            </a:r>
            <a:r>
              <a:rPr lang="en-US" sz="2800" b="1" dirty="0">
                <a:solidFill>
                  <a:srgbClr val="FF0066"/>
                </a:solidFill>
                <a:latin typeface="Times New Roman" panose="02020603050405020304" pitchFamily="18" charset="0"/>
                <a:ea typeface="+mn-lt"/>
                <a:cs typeface="Times New Roman" panose="02020603050405020304" pitchFamily="18" charset="0"/>
              </a:rPr>
              <a:t> </a:t>
            </a:r>
            <a:r>
              <a:rPr lang="en-US" sz="2800" b="1" dirty="0" err="1">
                <a:solidFill>
                  <a:srgbClr val="FF0066"/>
                </a:solidFill>
                <a:latin typeface="Times New Roman" panose="02020603050405020304" pitchFamily="18" charset="0"/>
                <a:ea typeface="+mn-lt"/>
                <a:cs typeface="Times New Roman" panose="02020603050405020304" pitchFamily="18" charset="0"/>
              </a:rPr>
              <a:t>sao</a:t>
            </a:r>
            <a:r>
              <a:rPr lang="en-US" sz="2800" b="1" dirty="0">
                <a:solidFill>
                  <a:srgbClr val="FF0066"/>
                </a:solidFill>
                <a:latin typeface="Times New Roman" panose="02020603050405020304" pitchFamily="18" charset="0"/>
                <a:ea typeface="+mn-lt"/>
                <a:cs typeface="Times New Roman" panose="02020603050405020304" pitchFamily="18" charset="0"/>
              </a:rPr>
              <a:t> </a:t>
            </a:r>
            <a:r>
              <a:rPr lang="en-US" sz="2800" b="1" dirty="0" err="1">
                <a:solidFill>
                  <a:srgbClr val="FF0066"/>
                </a:solidFill>
                <a:latin typeface="Times New Roman" panose="02020603050405020304" pitchFamily="18" charset="0"/>
                <a:ea typeface="+mn-lt"/>
                <a:cs typeface="Times New Roman" panose="02020603050405020304" pitchFamily="18" charset="0"/>
              </a:rPr>
              <a:t>phải</a:t>
            </a:r>
            <a:r>
              <a:rPr lang="en-US" sz="2800" b="1" dirty="0">
                <a:solidFill>
                  <a:srgbClr val="FF0066"/>
                </a:solidFill>
                <a:latin typeface="Times New Roman" panose="02020603050405020304" pitchFamily="18" charset="0"/>
                <a:ea typeface="+mn-lt"/>
                <a:cs typeface="Times New Roman" panose="02020603050405020304" pitchFamily="18" charset="0"/>
              </a:rPr>
              <a:t> </a:t>
            </a:r>
            <a:r>
              <a:rPr lang="en-US" sz="2800" b="1" dirty="0" err="1">
                <a:solidFill>
                  <a:srgbClr val="FF0066"/>
                </a:solidFill>
                <a:latin typeface="Times New Roman" panose="02020603050405020304" pitchFamily="18" charset="0"/>
                <a:ea typeface="+mn-lt"/>
                <a:cs typeface="Times New Roman" panose="02020603050405020304" pitchFamily="18" charset="0"/>
              </a:rPr>
              <a:t>giữ</a:t>
            </a:r>
            <a:r>
              <a:rPr lang="en-US" sz="2800" b="1" dirty="0">
                <a:solidFill>
                  <a:srgbClr val="FF0066"/>
                </a:solidFill>
                <a:latin typeface="Times New Roman" panose="02020603050405020304" pitchFamily="18" charset="0"/>
                <a:ea typeface="+mn-lt"/>
                <a:cs typeface="Times New Roman" panose="02020603050405020304" pitchFamily="18" charset="0"/>
              </a:rPr>
              <a:t> </a:t>
            </a:r>
            <a:r>
              <a:rPr lang="en-US" sz="2800" b="1" dirty="0" err="1">
                <a:solidFill>
                  <a:srgbClr val="FF0066"/>
                </a:solidFill>
                <a:latin typeface="Times New Roman" panose="02020603050405020304" pitchFamily="18" charset="0"/>
                <a:ea typeface="+mn-lt"/>
                <a:cs typeface="Times New Roman" panose="02020603050405020304" pitchFamily="18" charset="0"/>
              </a:rPr>
              <a:t>vệ</a:t>
            </a:r>
            <a:r>
              <a:rPr lang="en-US" sz="2800" b="1" dirty="0">
                <a:solidFill>
                  <a:srgbClr val="FF0066"/>
                </a:solidFill>
                <a:latin typeface="Times New Roman" panose="02020603050405020304" pitchFamily="18" charset="0"/>
                <a:ea typeface="+mn-lt"/>
                <a:cs typeface="Times New Roman" panose="02020603050405020304" pitchFamily="18" charset="0"/>
              </a:rPr>
              <a:t> </a:t>
            </a:r>
            <a:r>
              <a:rPr lang="en-US" sz="2800" b="1" dirty="0" err="1">
                <a:solidFill>
                  <a:srgbClr val="FF0066"/>
                </a:solidFill>
                <a:latin typeface="Times New Roman" panose="02020603050405020304" pitchFamily="18" charset="0"/>
                <a:ea typeface="+mn-lt"/>
                <a:cs typeface="Times New Roman" panose="02020603050405020304" pitchFamily="18" charset="0"/>
              </a:rPr>
              <a:t>sinh</a:t>
            </a:r>
            <a:r>
              <a:rPr lang="en-US" sz="2800" b="1" dirty="0">
                <a:solidFill>
                  <a:srgbClr val="FF0066"/>
                </a:solidFill>
                <a:latin typeface="Times New Roman" panose="02020603050405020304" pitchFamily="18" charset="0"/>
                <a:ea typeface="+mn-lt"/>
                <a:cs typeface="Times New Roman" panose="02020603050405020304" pitchFamily="18" charset="0"/>
              </a:rPr>
              <a:t> an </a:t>
            </a:r>
            <a:r>
              <a:rPr lang="en-US" sz="2800" b="1" dirty="0" err="1">
                <a:solidFill>
                  <a:srgbClr val="FF0066"/>
                </a:solidFill>
                <a:latin typeface="Times New Roman" panose="02020603050405020304" pitchFamily="18" charset="0"/>
                <a:ea typeface="+mn-lt"/>
                <a:cs typeface="Times New Roman" panose="02020603050405020304" pitchFamily="18" charset="0"/>
              </a:rPr>
              <a:t>toàn</a:t>
            </a:r>
            <a:r>
              <a:rPr lang="en-US" sz="2800" b="1" dirty="0">
                <a:solidFill>
                  <a:srgbClr val="FF0066"/>
                </a:solidFill>
                <a:latin typeface="Times New Roman" panose="02020603050405020304" pitchFamily="18" charset="0"/>
                <a:ea typeface="+mn-lt"/>
                <a:cs typeface="Times New Roman" panose="02020603050405020304" pitchFamily="18" charset="0"/>
              </a:rPr>
              <a:t> </a:t>
            </a:r>
            <a:r>
              <a:rPr lang="en-US" sz="2800" b="1" dirty="0" err="1">
                <a:solidFill>
                  <a:srgbClr val="FF0066"/>
                </a:solidFill>
                <a:latin typeface="Times New Roman" panose="02020603050405020304" pitchFamily="18" charset="0"/>
                <a:ea typeface="+mn-lt"/>
                <a:cs typeface="Times New Roman" panose="02020603050405020304" pitchFamily="18" charset="0"/>
              </a:rPr>
              <a:t>thực</a:t>
            </a:r>
            <a:r>
              <a:rPr lang="en-US" sz="2800" b="1" dirty="0">
                <a:solidFill>
                  <a:srgbClr val="FF0066"/>
                </a:solidFill>
                <a:latin typeface="Times New Roman" panose="02020603050405020304" pitchFamily="18" charset="0"/>
                <a:ea typeface="+mn-lt"/>
                <a:cs typeface="Times New Roman" panose="02020603050405020304" pitchFamily="18" charset="0"/>
              </a:rPr>
              <a:t> </a:t>
            </a:r>
            <a:r>
              <a:rPr lang="en-US" sz="2800" b="1" dirty="0" err="1">
                <a:solidFill>
                  <a:srgbClr val="FF0066"/>
                </a:solidFill>
                <a:latin typeface="Times New Roman" panose="02020603050405020304" pitchFamily="18" charset="0"/>
                <a:ea typeface="+mn-lt"/>
                <a:cs typeface="Times New Roman" panose="02020603050405020304" pitchFamily="18" charset="0"/>
              </a:rPr>
              <a:t>phẩm</a:t>
            </a:r>
            <a:r>
              <a:rPr lang="en-US" sz="2800" b="1" dirty="0" smtClean="0">
                <a:solidFill>
                  <a:srgbClr val="FF0066"/>
                </a:solidFill>
                <a:latin typeface="Times New Roman" panose="02020603050405020304" pitchFamily="18" charset="0"/>
                <a:ea typeface="+mn-lt"/>
                <a:cs typeface="Times New Roman" panose="02020603050405020304" pitchFamily="18" charset="0"/>
              </a:rPr>
              <a:t>?</a:t>
            </a:r>
            <a:endParaRPr lang="en-US" sz="2800" b="1" dirty="0">
              <a:solidFill>
                <a:srgbClr val="FF0066"/>
              </a:solidFill>
              <a:latin typeface="Times New Roman" panose="02020603050405020304" pitchFamily="18" charset="0"/>
              <a:cs typeface="Times New Roman" panose="02020603050405020304" pitchFamily="18" charset="0"/>
            </a:endParaRPr>
          </a:p>
        </p:txBody>
      </p:sp>
      <p:pic>
        <p:nvPicPr>
          <p:cNvPr id="4" name="Picture 4" descr="A picture containing food, vegetable, fruit, different&#10;&#10;Description automatically generated"/>
          <p:cNvPicPr>
            <a:picLocks noChangeAspect="1"/>
          </p:cNvPicPr>
          <p:nvPr/>
        </p:nvPicPr>
        <p:blipFill>
          <a:blip r:embed="rId2"/>
          <a:stretch>
            <a:fillRect/>
          </a:stretch>
        </p:blipFill>
        <p:spPr>
          <a:xfrm>
            <a:off x="0" y="3033485"/>
            <a:ext cx="5516142" cy="2146624"/>
          </a:xfrm>
          <a:prstGeom prst="rect">
            <a:avLst/>
          </a:prstGeom>
        </p:spPr>
      </p:pic>
      <p:pic>
        <p:nvPicPr>
          <p:cNvPr id="6" name="Picture 6" descr="A picture containing text&#10;&#10;Description automatically generated"/>
          <p:cNvPicPr>
            <a:picLocks noChangeAspect="1"/>
          </p:cNvPicPr>
          <p:nvPr/>
        </p:nvPicPr>
        <p:blipFill>
          <a:blip r:embed="rId3"/>
          <a:stretch>
            <a:fillRect/>
          </a:stretch>
        </p:blipFill>
        <p:spPr>
          <a:xfrm>
            <a:off x="5516142" y="2975838"/>
            <a:ext cx="3627858" cy="2167662"/>
          </a:xfrm>
          <a:prstGeom prst="rect">
            <a:avLst/>
          </a:prstGeom>
        </p:spPr>
      </p:pic>
      <p:sp>
        <p:nvSpPr>
          <p:cNvPr id="7" name="TextBox 6"/>
          <p:cNvSpPr txBox="1"/>
          <p:nvPr/>
        </p:nvSpPr>
        <p:spPr>
          <a:xfrm>
            <a:off x="269667" y="254412"/>
            <a:ext cx="7666892" cy="461665"/>
          </a:xfrm>
          <a:prstGeom prst="rect">
            <a:avLst/>
          </a:prstGeom>
          <a:noFill/>
        </p:spPr>
        <p:txBody>
          <a:bodyPr wrap="square" rtlCol="0">
            <a:spAutoFit/>
          </a:bodyPr>
          <a:lstStyle/>
          <a:p>
            <a:r>
              <a:rPr lang="vi-VN" sz="2400" b="1" dirty="0" smtClean="0">
                <a:solidFill>
                  <a:srgbClr val="FF0066"/>
                </a:solidFill>
                <a:latin typeface="Times New Roman" panose="02020603050405020304" pitchFamily="18" charset="0"/>
                <a:ea typeface="+mn-lt"/>
                <a:cs typeface="Times New Roman" panose="02020603050405020304" pitchFamily="18" charset="0"/>
              </a:rPr>
              <a:t>* </a:t>
            </a:r>
            <a:r>
              <a:rPr lang="en-US" sz="2400" b="1" dirty="0" err="1" smtClean="0">
                <a:solidFill>
                  <a:srgbClr val="FF0066"/>
                </a:solidFill>
                <a:latin typeface="Times New Roman" panose="02020603050405020304" pitchFamily="18" charset="0"/>
                <a:ea typeface="+mn-lt"/>
                <a:cs typeface="Times New Roman" panose="02020603050405020304" pitchFamily="18" charset="0"/>
              </a:rPr>
              <a:t>Hãy</a:t>
            </a:r>
            <a:r>
              <a:rPr lang="en-US" sz="2400" b="1" dirty="0" smtClean="0">
                <a:solidFill>
                  <a:srgbClr val="FF0066"/>
                </a:solidFill>
                <a:latin typeface="Times New Roman" panose="02020603050405020304" pitchFamily="18" charset="0"/>
                <a:ea typeface="+mn-lt"/>
                <a:cs typeface="Times New Roman" panose="02020603050405020304" pitchFamily="18" charset="0"/>
              </a:rPr>
              <a:t> </a:t>
            </a:r>
            <a:r>
              <a:rPr lang="en-US" sz="2400" b="1" dirty="0" err="1">
                <a:solidFill>
                  <a:srgbClr val="FF0066"/>
                </a:solidFill>
                <a:latin typeface="Times New Roman" panose="02020603050405020304" pitchFamily="18" charset="0"/>
                <a:ea typeface="+mn-lt"/>
                <a:cs typeface="Times New Roman" panose="02020603050405020304" pitchFamily="18" charset="0"/>
              </a:rPr>
              <a:t>nêu</a:t>
            </a:r>
            <a:r>
              <a:rPr lang="en-US" sz="2400" b="1" dirty="0">
                <a:solidFill>
                  <a:srgbClr val="FF0066"/>
                </a:solidFill>
                <a:latin typeface="Times New Roman" panose="02020603050405020304" pitchFamily="18" charset="0"/>
                <a:ea typeface="+mn-lt"/>
                <a:cs typeface="Times New Roman" panose="02020603050405020304" pitchFamily="18" charset="0"/>
              </a:rPr>
              <a:t> </a:t>
            </a:r>
            <a:r>
              <a:rPr lang="en-US" sz="2400" b="1" dirty="0" err="1">
                <a:solidFill>
                  <a:srgbClr val="FF0066"/>
                </a:solidFill>
                <a:latin typeface="Times New Roman" panose="02020603050405020304" pitchFamily="18" charset="0"/>
                <a:ea typeface="+mn-lt"/>
                <a:cs typeface="Times New Roman" panose="02020603050405020304" pitchFamily="18" charset="0"/>
              </a:rPr>
              <a:t>các</a:t>
            </a:r>
            <a:r>
              <a:rPr lang="en-US" sz="2400" b="1" dirty="0">
                <a:solidFill>
                  <a:srgbClr val="FF0066"/>
                </a:solidFill>
                <a:latin typeface="Times New Roman" panose="02020603050405020304" pitchFamily="18" charset="0"/>
                <a:ea typeface="+mn-lt"/>
                <a:cs typeface="Times New Roman" panose="02020603050405020304" pitchFamily="18" charset="0"/>
              </a:rPr>
              <a:t> </a:t>
            </a:r>
            <a:r>
              <a:rPr lang="en-US" sz="2400" b="1" dirty="0" err="1">
                <a:solidFill>
                  <a:srgbClr val="FF0066"/>
                </a:solidFill>
                <a:latin typeface="Times New Roman" panose="02020603050405020304" pitchFamily="18" charset="0"/>
                <a:ea typeface="+mn-lt"/>
                <a:cs typeface="Times New Roman" panose="02020603050405020304" pitchFamily="18" charset="0"/>
              </a:rPr>
              <a:t>nguyên</a:t>
            </a:r>
            <a:r>
              <a:rPr lang="en-US" sz="2400" b="1" dirty="0">
                <a:solidFill>
                  <a:srgbClr val="FF0066"/>
                </a:solidFill>
                <a:latin typeface="Times New Roman" panose="02020603050405020304" pitchFamily="18" charset="0"/>
                <a:ea typeface="+mn-lt"/>
                <a:cs typeface="Times New Roman" panose="02020603050405020304" pitchFamily="18" charset="0"/>
              </a:rPr>
              <a:t> </a:t>
            </a:r>
            <a:r>
              <a:rPr lang="en-US" sz="2400" b="1" dirty="0" err="1">
                <a:solidFill>
                  <a:srgbClr val="FF0066"/>
                </a:solidFill>
                <a:latin typeface="Times New Roman" panose="02020603050405020304" pitchFamily="18" charset="0"/>
                <a:ea typeface="+mn-lt"/>
                <a:cs typeface="Times New Roman" panose="02020603050405020304" pitchFamily="18" charset="0"/>
              </a:rPr>
              <a:t>nhân</a:t>
            </a:r>
            <a:r>
              <a:rPr lang="en-US" sz="2400" b="1" dirty="0">
                <a:solidFill>
                  <a:srgbClr val="FF0066"/>
                </a:solidFill>
                <a:latin typeface="Times New Roman" panose="02020603050405020304" pitchFamily="18" charset="0"/>
                <a:ea typeface="+mn-lt"/>
                <a:cs typeface="Times New Roman" panose="02020603050405020304" pitchFamily="18" charset="0"/>
              </a:rPr>
              <a:t> </a:t>
            </a:r>
            <a:r>
              <a:rPr lang="en-US" sz="2400" b="1" dirty="0" err="1">
                <a:solidFill>
                  <a:srgbClr val="FF0066"/>
                </a:solidFill>
                <a:latin typeface="Times New Roman" panose="02020603050405020304" pitchFamily="18" charset="0"/>
                <a:ea typeface="+mn-lt"/>
                <a:cs typeface="Times New Roman" panose="02020603050405020304" pitchFamily="18" charset="0"/>
              </a:rPr>
              <a:t>gây</a:t>
            </a:r>
            <a:r>
              <a:rPr lang="en-US" sz="2400" b="1" dirty="0">
                <a:solidFill>
                  <a:srgbClr val="FF0066"/>
                </a:solidFill>
                <a:latin typeface="Times New Roman" panose="02020603050405020304" pitchFamily="18" charset="0"/>
                <a:ea typeface="+mn-lt"/>
                <a:cs typeface="Times New Roman" panose="02020603050405020304" pitchFamily="18" charset="0"/>
              </a:rPr>
              <a:t> </a:t>
            </a:r>
            <a:r>
              <a:rPr lang="en-US" sz="2400" b="1" dirty="0" err="1">
                <a:solidFill>
                  <a:srgbClr val="FF0066"/>
                </a:solidFill>
                <a:latin typeface="Times New Roman" panose="02020603050405020304" pitchFamily="18" charset="0"/>
                <a:ea typeface="+mn-lt"/>
                <a:cs typeface="Times New Roman" panose="02020603050405020304" pitchFamily="18" charset="0"/>
              </a:rPr>
              <a:t>ra</a:t>
            </a:r>
            <a:r>
              <a:rPr lang="en-US" sz="2400" b="1" dirty="0">
                <a:solidFill>
                  <a:srgbClr val="FF0066"/>
                </a:solidFill>
                <a:latin typeface="Times New Roman" panose="02020603050405020304" pitchFamily="18" charset="0"/>
                <a:ea typeface="+mn-lt"/>
                <a:cs typeface="Times New Roman" panose="02020603050405020304" pitchFamily="18" charset="0"/>
              </a:rPr>
              <a:t> </a:t>
            </a:r>
            <a:r>
              <a:rPr lang="en-US" sz="2400" b="1" dirty="0" err="1">
                <a:solidFill>
                  <a:srgbClr val="FF0066"/>
                </a:solidFill>
                <a:latin typeface="Times New Roman" panose="02020603050405020304" pitchFamily="18" charset="0"/>
                <a:ea typeface="+mn-lt"/>
                <a:cs typeface="Times New Roman" panose="02020603050405020304" pitchFamily="18" charset="0"/>
              </a:rPr>
              <a:t>ngộ</a:t>
            </a:r>
            <a:r>
              <a:rPr lang="en-US" sz="2400" b="1" dirty="0">
                <a:solidFill>
                  <a:srgbClr val="FF0066"/>
                </a:solidFill>
                <a:latin typeface="Times New Roman" panose="02020603050405020304" pitchFamily="18" charset="0"/>
                <a:ea typeface="+mn-lt"/>
                <a:cs typeface="Times New Roman" panose="02020603050405020304" pitchFamily="18" charset="0"/>
              </a:rPr>
              <a:t> </a:t>
            </a:r>
            <a:r>
              <a:rPr lang="en-US" sz="2400" b="1" dirty="0" err="1">
                <a:solidFill>
                  <a:srgbClr val="FF0066"/>
                </a:solidFill>
                <a:latin typeface="Times New Roman" panose="02020603050405020304" pitchFamily="18" charset="0"/>
                <a:ea typeface="+mn-lt"/>
                <a:cs typeface="Times New Roman" panose="02020603050405020304" pitchFamily="18" charset="0"/>
              </a:rPr>
              <a:t>độc</a:t>
            </a:r>
            <a:r>
              <a:rPr lang="en-US" sz="2400" b="1" dirty="0">
                <a:solidFill>
                  <a:srgbClr val="FF0066"/>
                </a:solidFill>
                <a:latin typeface="Times New Roman" panose="02020603050405020304" pitchFamily="18" charset="0"/>
                <a:ea typeface="+mn-lt"/>
                <a:cs typeface="Times New Roman" panose="02020603050405020304" pitchFamily="18" charset="0"/>
              </a:rPr>
              <a:t> </a:t>
            </a:r>
            <a:r>
              <a:rPr lang="en-US" sz="2400" b="1" dirty="0" err="1">
                <a:solidFill>
                  <a:srgbClr val="FF0066"/>
                </a:solidFill>
                <a:latin typeface="Times New Roman" panose="02020603050405020304" pitchFamily="18" charset="0"/>
                <a:ea typeface="+mn-lt"/>
                <a:cs typeface="Times New Roman" panose="02020603050405020304" pitchFamily="18" charset="0"/>
              </a:rPr>
              <a:t>thực</a:t>
            </a:r>
            <a:r>
              <a:rPr lang="en-US" sz="2400" b="1" dirty="0">
                <a:solidFill>
                  <a:srgbClr val="FF0066"/>
                </a:solidFill>
                <a:latin typeface="Times New Roman" panose="02020603050405020304" pitchFamily="18" charset="0"/>
                <a:ea typeface="+mn-lt"/>
                <a:cs typeface="Times New Roman" panose="02020603050405020304" pitchFamily="18" charset="0"/>
              </a:rPr>
              <a:t> </a:t>
            </a:r>
            <a:r>
              <a:rPr lang="en-US" sz="2400" b="1" dirty="0" err="1">
                <a:solidFill>
                  <a:srgbClr val="FF0066"/>
                </a:solidFill>
                <a:latin typeface="Times New Roman" panose="02020603050405020304" pitchFamily="18" charset="0"/>
                <a:ea typeface="+mn-lt"/>
                <a:cs typeface="Times New Roman" panose="02020603050405020304" pitchFamily="18" charset="0"/>
              </a:rPr>
              <a:t>phẩm</a:t>
            </a:r>
            <a:r>
              <a:rPr lang="en-US" sz="2400" b="1" dirty="0">
                <a:solidFill>
                  <a:srgbClr val="FF0066"/>
                </a:solidFill>
                <a:latin typeface="Times New Roman" panose="02020603050405020304" pitchFamily="18" charset="0"/>
                <a:ea typeface="+mn-lt"/>
                <a:cs typeface="Times New Roman" panose="02020603050405020304" pitchFamily="18" charset="0"/>
              </a:rPr>
              <a:t>.</a:t>
            </a:r>
            <a:endParaRPr lang="en-US" sz="2400" b="1" dirty="0">
              <a:solidFill>
                <a:srgbClr val="FF0066"/>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69667" y="905144"/>
            <a:ext cx="7742272" cy="830997"/>
          </a:xfrm>
          <a:prstGeom prst="rect">
            <a:avLst/>
          </a:prstGeom>
          <a:noFill/>
        </p:spPr>
        <p:txBody>
          <a:bodyPr wrap="square" rtlCol="0">
            <a:spAutoFit/>
          </a:bodyPr>
          <a:lstStyle/>
          <a:p>
            <a:r>
              <a:rPr lang="vi-VN" sz="2400" b="1" dirty="0" smtClean="0">
                <a:solidFill>
                  <a:srgbClr val="0000CC"/>
                </a:solidFill>
                <a:latin typeface="Times New Roman" panose="02020603050405020304" pitchFamily="18" charset="0"/>
                <a:cs typeface="Times New Roman" panose="02020603050405020304" pitchFamily="18" charset="0"/>
              </a:rPr>
              <a:t>- Do thực phẩm có ảnh hưởng trực tiếp đến sức khỏe mỗi người và cộng đồng.</a:t>
            </a:r>
            <a:endParaRPr lang="en-US" sz="2400" b="1" dirty="0">
              <a:solidFill>
                <a:srgbClr val="0000CC"/>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848218" y="667514"/>
            <a:ext cx="7742272" cy="2308324"/>
          </a:xfrm>
          <a:prstGeom prst="rect">
            <a:avLst/>
          </a:prstGeom>
          <a:noFill/>
        </p:spPr>
        <p:txBody>
          <a:bodyPr wrap="square" rtlCol="0">
            <a:spAutoFit/>
          </a:bodyPr>
          <a:lstStyle/>
          <a:p>
            <a:r>
              <a:rPr lang="vi-VN" sz="2400" b="1" dirty="0" smtClean="0">
                <a:solidFill>
                  <a:srgbClr val="0000CC"/>
                </a:solidFill>
                <a:latin typeface="Times New Roman" panose="02020603050405020304" pitchFamily="18" charset="0"/>
                <a:cs typeface="Times New Roman" panose="02020603050405020304" pitchFamily="18" charset="0"/>
              </a:rPr>
              <a:t>Nguyên nhân gây ra ngộ độc thực phẩm rất đa dạng nhưng có thể chia thành 4 nhóm chính sau :</a:t>
            </a:r>
          </a:p>
          <a:p>
            <a:pPr marL="285750" indent="-285750">
              <a:buFontTx/>
              <a:buChar char="-"/>
            </a:pPr>
            <a:r>
              <a:rPr lang="vi-VN" sz="2400" b="1" dirty="0" smtClean="0">
                <a:solidFill>
                  <a:srgbClr val="0000CC"/>
                </a:solidFill>
                <a:latin typeface="Times New Roman" panose="02020603050405020304" pitchFamily="18" charset="0"/>
                <a:cs typeface="Times New Roman" panose="02020603050405020304" pitchFamily="18" charset="0"/>
              </a:rPr>
              <a:t>Do kí sinh trùng</a:t>
            </a:r>
          </a:p>
          <a:p>
            <a:pPr marL="285750" indent="-285750">
              <a:buFontTx/>
              <a:buChar char="-"/>
            </a:pPr>
            <a:r>
              <a:rPr lang="vi-VN" sz="2400" b="1" dirty="0" smtClean="0">
                <a:solidFill>
                  <a:srgbClr val="0000CC"/>
                </a:solidFill>
                <a:latin typeface="Times New Roman" panose="02020603050405020304" pitchFamily="18" charset="0"/>
                <a:cs typeface="Times New Roman" panose="02020603050405020304" pitchFamily="18" charset="0"/>
              </a:rPr>
              <a:t>Do thức ăn bị biến chất, ôi thiu.</a:t>
            </a:r>
          </a:p>
          <a:p>
            <a:pPr marL="285750" indent="-285750">
              <a:buFontTx/>
              <a:buChar char="-"/>
            </a:pPr>
            <a:r>
              <a:rPr lang="vi-VN" sz="2400" b="1" dirty="0" smtClean="0">
                <a:solidFill>
                  <a:srgbClr val="0000CC"/>
                </a:solidFill>
                <a:latin typeface="Times New Roman" panose="02020603050405020304" pitchFamily="18" charset="0"/>
                <a:cs typeface="Times New Roman" panose="02020603050405020304" pitchFamily="18" charset="0"/>
              </a:rPr>
              <a:t>Do nhiễm các chất hóa học.</a:t>
            </a:r>
          </a:p>
          <a:p>
            <a:pPr marL="285750" indent="-285750">
              <a:buFontTx/>
              <a:buChar char="-"/>
            </a:pPr>
            <a:r>
              <a:rPr lang="vi-VN" sz="2400" b="1" dirty="0" smtClean="0">
                <a:solidFill>
                  <a:srgbClr val="0000CC"/>
                </a:solidFill>
                <a:latin typeface="Times New Roman" panose="02020603050405020304" pitchFamily="18" charset="0"/>
                <a:cs typeface="Times New Roman" panose="02020603050405020304" pitchFamily="18" charset="0"/>
              </a:rPr>
              <a:t>Do ăn phải thực phẩm có sẳn độc tố.</a:t>
            </a:r>
            <a:endParaRPr lang="en-US" sz="2400" b="1"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xit" presetSubtype="1" fill="hold" grpId="1" nodeType="clickEffect">
                                  <p:stCondLst>
                                    <p:cond delay="0"/>
                                  </p:stCondLst>
                                  <p:childTnLst>
                                    <p:animEffect transition="out" filter="wheel(1)">
                                      <p:cBhvr>
                                        <p:cTn id="19" dur="2000"/>
                                        <p:tgtEl>
                                          <p:spTgt spid="3">
                                            <p:txEl>
                                              <p:pRg st="0" end="0"/>
                                            </p:txEl>
                                          </p:spTgt>
                                        </p:tgtEl>
                                      </p:cBhvr>
                                    </p:animEffect>
                                    <p:set>
                                      <p:cBhvr>
                                        <p:cTn id="20" dur="1" fill="hold">
                                          <p:stCondLst>
                                            <p:cond delay="1999"/>
                                          </p:stCondLst>
                                        </p:cTn>
                                        <p:tgtEl>
                                          <p:spTgt spid="3">
                                            <p:txEl>
                                              <p:pRg st="0" end="0"/>
                                            </p:txEl>
                                          </p:spTgt>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1000" fill="hold"/>
                                        <p:tgtEl>
                                          <p:spTgt spid="10"/>
                                        </p:tgtEl>
                                        <p:attrNameLst>
                                          <p:attrName>ppt_w</p:attrName>
                                        </p:attrNameLst>
                                      </p:cBhvr>
                                      <p:tavLst>
                                        <p:tav tm="0">
                                          <p:val>
                                            <p:fltVal val="0"/>
                                          </p:val>
                                        </p:tav>
                                        <p:tav tm="100000">
                                          <p:val>
                                            <p:strVal val="#ppt_w"/>
                                          </p:val>
                                        </p:tav>
                                      </p:tavLst>
                                    </p:anim>
                                    <p:anim calcmode="lin" valueType="num">
                                      <p:cBhvr>
                                        <p:cTn id="37" dur="1000" fill="hold"/>
                                        <p:tgtEl>
                                          <p:spTgt spid="10"/>
                                        </p:tgtEl>
                                        <p:attrNameLst>
                                          <p:attrName>ppt_h</p:attrName>
                                        </p:attrNameLst>
                                      </p:cBhvr>
                                      <p:tavLst>
                                        <p:tav tm="0">
                                          <p:val>
                                            <p:fltVal val="0"/>
                                          </p:val>
                                        </p:tav>
                                        <p:tav tm="100000">
                                          <p:val>
                                            <p:strVal val="#ppt_h"/>
                                          </p:val>
                                        </p:tav>
                                      </p:tavLst>
                                    </p:anim>
                                    <p:anim calcmode="lin" valueType="num">
                                      <p:cBhvr>
                                        <p:cTn id="38" dur="1000" fill="hold"/>
                                        <p:tgtEl>
                                          <p:spTgt spid="10"/>
                                        </p:tgtEl>
                                        <p:attrNameLst>
                                          <p:attrName>style.rotation</p:attrName>
                                        </p:attrNameLst>
                                      </p:cBhvr>
                                      <p:tavLst>
                                        <p:tav tm="0">
                                          <p:val>
                                            <p:fltVal val="90"/>
                                          </p:val>
                                        </p:tav>
                                        <p:tav tm="100000">
                                          <p:val>
                                            <p:fltVal val="0"/>
                                          </p:val>
                                        </p:tav>
                                      </p:tavLst>
                                    </p:anim>
                                    <p:animEffect transition="in" filter="fade">
                                      <p:cBhvr>
                                        <p:cTn id="3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7" grpId="0"/>
      <p:bldP spid="9" grpId="0"/>
      <p:bldP spid="9" grpId="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89098" y="255082"/>
            <a:ext cx="7559566" cy="831720"/>
          </a:xfrm>
        </p:spPr>
        <p:txBody>
          <a:bodyPr vert="horz" lIns="91440" tIns="45720" rIns="91440" bIns="45720" rtlCol="0" anchor="t">
            <a:normAutofit/>
          </a:bodyPr>
          <a:lstStyle/>
          <a:p>
            <a:r>
              <a:rPr lang="en-US" sz="2400" b="1" dirty="0" err="1">
                <a:solidFill>
                  <a:srgbClr val="FF0066"/>
                </a:solidFill>
                <a:latin typeface="Times New Roman" panose="02020603050405020304" pitchFamily="18" charset="0"/>
                <a:ea typeface="+mn-lt"/>
                <a:cs typeface="Times New Roman" panose="02020603050405020304" pitchFamily="18" charset="0"/>
              </a:rPr>
              <a:t>Em</a:t>
            </a:r>
            <a:r>
              <a:rPr lang="en-US" sz="2400" b="1" dirty="0">
                <a:solidFill>
                  <a:srgbClr val="FF0066"/>
                </a:solidFill>
                <a:latin typeface="Times New Roman" panose="02020603050405020304" pitchFamily="18" charset="0"/>
                <a:ea typeface="+mn-lt"/>
                <a:cs typeface="Times New Roman" panose="02020603050405020304" pitchFamily="18" charset="0"/>
              </a:rPr>
              <a:t> </a:t>
            </a:r>
            <a:r>
              <a:rPr lang="en-US" sz="2400" b="1" dirty="0" err="1">
                <a:solidFill>
                  <a:srgbClr val="FF0066"/>
                </a:solidFill>
                <a:latin typeface="Times New Roman" panose="02020603050405020304" pitchFamily="18" charset="0"/>
                <a:ea typeface="+mn-lt"/>
                <a:cs typeface="Times New Roman" panose="02020603050405020304" pitchFamily="18" charset="0"/>
              </a:rPr>
              <a:t>hãy</a:t>
            </a:r>
            <a:r>
              <a:rPr lang="en-US" sz="2400" b="1" dirty="0">
                <a:solidFill>
                  <a:srgbClr val="FF0066"/>
                </a:solidFill>
                <a:latin typeface="Times New Roman" panose="02020603050405020304" pitchFamily="18" charset="0"/>
                <a:ea typeface="+mn-lt"/>
                <a:cs typeface="Times New Roman" panose="02020603050405020304" pitchFamily="18" charset="0"/>
              </a:rPr>
              <a:t> </a:t>
            </a:r>
            <a:r>
              <a:rPr lang="en-US" sz="2400" b="1" dirty="0" err="1">
                <a:solidFill>
                  <a:srgbClr val="FF0066"/>
                </a:solidFill>
                <a:latin typeface="Times New Roman" panose="02020603050405020304" pitchFamily="18" charset="0"/>
                <a:ea typeface="+mn-lt"/>
                <a:cs typeface="Times New Roman" panose="02020603050405020304" pitchFamily="18" charset="0"/>
              </a:rPr>
              <a:t>cho</a:t>
            </a:r>
            <a:r>
              <a:rPr lang="en-US" sz="2400" b="1" dirty="0">
                <a:solidFill>
                  <a:srgbClr val="FF0066"/>
                </a:solidFill>
                <a:latin typeface="Times New Roman" panose="02020603050405020304" pitchFamily="18" charset="0"/>
                <a:ea typeface="+mn-lt"/>
                <a:cs typeface="Times New Roman" panose="02020603050405020304" pitchFamily="18" charset="0"/>
              </a:rPr>
              <a:t> </a:t>
            </a:r>
            <a:r>
              <a:rPr lang="en-US" sz="2400" b="1" dirty="0" err="1">
                <a:solidFill>
                  <a:srgbClr val="FF0066"/>
                </a:solidFill>
                <a:latin typeface="Times New Roman" panose="02020603050405020304" pitchFamily="18" charset="0"/>
                <a:ea typeface="+mn-lt"/>
                <a:cs typeface="Times New Roman" panose="02020603050405020304" pitchFamily="18" charset="0"/>
              </a:rPr>
              <a:t>biết</a:t>
            </a:r>
            <a:r>
              <a:rPr lang="en-US" sz="2400" b="1" dirty="0">
                <a:solidFill>
                  <a:srgbClr val="FF0066"/>
                </a:solidFill>
                <a:latin typeface="Times New Roman" panose="02020603050405020304" pitchFamily="18" charset="0"/>
                <a:ea typeface="+mn-lt"/>
                <a:cs typeface="Times New Roman" panose="02020603050405020304" pitchFamily="18" charset="0"/>
              </a:rPr>
              <a:t> </a:t>
            </a:r>
            <a:r>
              <a:rPr lang="en-US" sz="2400" b="1" dirty="0" err="1">
                <a:solidFill>
                  <a:srgbClr val="FF0066"/>
                </a:solidFill>
                <a:latin typeface="Times New Roman" panose="02020603050405020304" pitchFamily="18" charset="0"/>
                <a:ea typeface="+mn-lt"/>
                <a:cs typeface="Times New Roman" panose="02020603050405020304" pitchFamily="18" charset="0"/>
              </a:rPr>
              <a:t>cách</a:t>
            </a:r>
            <a:r>
              <a:rPr lang="en-US" sz="2400" b="1" dirty="0">
                <a:solidFill>
                  <a:srgbClr val="FF0066"/>
                </a:solidFill>
                <a:latin typeface="Times New Roman" panose="02020603050405020304" pitchFamily="18" charset="0"/>
                <a:ea typeface="+mn-lt"/>
                <a:cs typeface="Times New Roman" panose="02020603050405020304" pitchFamily="18" charset="0"/>
              </a:rPr>
              <a:t> bảo quản, chế biến và sử dụng một số loại thực </a:t>
            </a:r>
            <a:r>
              <a:rPr lang="en-US" sz="2400" b="1" dirty="0" err="1">
                <a:solidFill>
                  <a:srgbClr val="FF0066"/>
                </a:solidFill>
                <a:latin typeface="Times New Roman" panose="02020603050405020304" pitchFamily="18" charset="0"/>
                <a:ea typeface="+mn-lt"/>
                <a:cs typeface="Times New Roman" panose="02020603050405020304" pitchFamily="18" charset="0"/>
              </a:rPr>
              <a:t>phẩm</a:t>
            </a:r>
            <a:r>
              <a:rPr lang="en-US" sz="2400" b="1" dirty="0">
                <a:solidFill>
                  <a:srgbClr val="FF0066"/>
                </a:solidFill>
                <a:latin typeface="Times New Roman" panose="02020603050405020304" pitchFamily="18" charset="0"/>
                <a:ea typeface="+mn-lt"/>
                <a:cs typeface="Times New Roman" panose="02020603050405020304" pitchFamily="18" charset="0"/>
              </a:rPr>
              <a:t> an </a:t>
            </a:r>
            <a:r>
              <a:rPr lang="en-US" sz="2400" b="1" dirty="0" err="1">
                <a:solidFill>
                  <a:srgbClr val="FF0066"/>
                </a:solidFill>
                <a:latin typeface="Times New Roman" panose="02020603050405020304" pitchFamily="18" charset="0"/>
                <a:ea typeface="+mn-lt"/>
                <a:cs typeface="Times New Roman" panose="02020603050405020304" pitchFamily="18" charset="0"/>
              </a:rPr>
              <a:t>toàn</a:t>
            </a:r>
            <a:r>
              <a:rPr lang="en-US" sz="2400" b="1" dirty="0">
                <a:solidFill>
                  <a:srgbClr val="FF0066"/>
                </a:solidFill>
                <a:latin typeface="Times New Roman" panose="02020603050405020304" pitchFamily="18" charset="0"/>
                <a:ea typeface="+mn-lt"/>
                <a:cs typeface="Times New Roman" panose="02020603050405020304" pitchFamily="18" charset="0"/>
              </a:rPr>
              <a:t>, </a:t>
            </a:r>
            <a:r>
              <a:rPr lang="en-US" sz="2400" b="1" dirty="0" err="1">
                <a:solidFill>
                  <a:srgbClr val="FF0066"/>
                </a:solidFill>
                <a:latin typeface="Times New Roman" panose="02020603050405020304" pitchFamily="18" charset="0"/>
                <a:ea typeface="+mn-lt"/>
                <a:cs typeface="Times New Roman" panose="02020603050405020304" pitchFamily="18" charset="0"/>
              </a:rPr>
              <a:t>hiệu</a:t>
            </a:r>
            <a:r>
              <a:rPr lang="en-US" sz="2400" b="1" dirty="0">
                <a:solidFill>
                  <a:srgbClr val="FF0066"/>
                </a:solidFill>
                <a:latin typeface="Times New Roman" panose="02020603050405020304" pitchFamily="18" charset="0"/>
                <a:ea typeface="+mn-lt"/>
                <a:cs typeface="Times New Roman" panose="02020603050405020304" pitchFamily="18" charset="0"/>
              </a:rPr>
              <a:t> </a:t>
            </a:r>
            <a:r>
              <a:rPr lang="en-US" sz="2400" b="1" dirty="0" err="1">
                <a:solidFill>
                  <a:srgbClr val="FF0066"/>
                </a:solidFill>
                <a:latin typeface="Times New Roman" panose="02020603050405020304" pitchFamily="18" charset="0"/>
                <a:ea typeface="+mn-lt"/>
                <a:cs typeface="Times New Roman" panose="02020603050405020304" pitchFamily="18" charset="0"/>
              </a:rPr>
              <a:t>quả</a:t>
            </a:r>
            <a:r>
              <a:rPr lang="en-US" sz="2400" b="1" dirty="0">
                <a:solidFill>
                  <a:srgbClr val="FF0066"/>
                </a:solidFill>
                <a:latin typeface="Times New Roman" panose="02020603050405020304" pitchFamily="18" charset="0"/>
                <a:ea typeface="+mn-lt"/>
                <a:cs typeface="Times New Roman" panose="02020603050405020304" pitchFamily="18" charset="0"/>
              </a:rPr>
              <a:t>.</a:t>
            </a:r>
            <a:endParaRPr lang="en-US" sz="2400" b="1" dirty="0">
              <a:solidFill>
                <a:srgbClr val="FF0066"/>
              </a:solidFill>
              <a:latin typeface="Times New Roman" panose="02020603050405020304" pitchFamily="18" charset="0"/>
              <a:cs typeface="Times New Roman" panose="02020603050405020304" pitchFamily="18" charset="0"/>
            </a:endParaRPr>
          </a:p>
        </p:txBody>
      </p:sp>
      <p:pic>
        <p:nvPicPr>
          <p:cNvPr id="4" name="Picture 4" descr="A picture containing indoor&#10;&#10;Description automatically generated"/>
          <p:cNvPicPr>
            <a:picLocks noChangeAspect="1"/>
          </p:cNvPicPr>
          <p:nvPr/>
        </p:nvPicPr>
        <p:blipFill>
          <a:blip r:embed="rId2"/>
          <a:stretch>
            <a:fillRect/>
          </a:stretch>
        </p:blipFill>
        <p:spPr>
          <a:xfrm>
            <a:off x="4651369" y="2228283"/>
            <a:ext cx="4492631" cy="2915217"/>
          </a:xfrm>
          <a:prstGeom prst="rect">
            <a:avLst/>
          </a:prstGeom>
        </p:spPr>
      </p:pic>
      <p:pic>
        <p:nvPicPr>
          <p:cNvPr id="5" name="Picture 5" descr="A picture containing food, bottle, indoor, open&#10;&#10;Description automatically generated"/>
          <p:cNvPicPr>
            <a:picLocks noChangeAspect="1"/>
          </p:cNvPicPr>
          <p:nvPr/>
        </p:nvPicPr>
        <p:blipFill>
          <a:blip r:embed="rId3"/>
          <a:stretch>
            <a:fillRect/>
          </a:stretch>
        </p:blipFill>
        <p:spPr>
          <a:xfrm>
            <a:off x="0" y="2228283"/>
            <a:ext cx="4651369" cy="29152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40296" name="Text Box 8"/>
          <p:cNvSpPr txBox="1">
            <a:spLocks noChangeArrowheads="1"/>
          </p:cNvSpPr>
          <p:nvPr/>
        </p:nvSpPr>
        <p:spPr bwMode="auto">
          <a:xfrm>
            <a:off x="3444509" y="2973424"/>
            <a:ext cx="3758971" cy="461665"/>
          </a:xfrm>
          <a:prstGeom prst="rect">
            <a:avLst/>
          </a:prstGeom>
          <a:noFill/>
          <a:ln w="9525">
            <a:noFill/>
            <a:miter lim="800000"/>
          </a:ln>
          <a:effectLst/>
        </p:spPr>
        <p:txBody>
          <a:bodyPr wrap="square">
            <a:spAutoFit/>
          </a:bodyPr>
          <a:lstStyle/>
          <a:p>
            <a:pPr>
              <a:spcBef>
                <a:spcPct val="50000"/>
              </a:spcBef>
            </a:pPr>
            <a:r>
              <a:rPr lang="en-US" sz="2400" b="1" dirty="0">
                <a:solidFill>
                  <a:srgbClr val="FF0000"/>
                </a:solidFill>
                <a:latin typeface="Times New Roman" panose="02020603050405020304" pitchFamily="18" charset="0"/>
                <a:cs typeface="Times New Roman" panose="02020603050405020304" pitchFamily="18" charset="0"/>
              </a:rPr>
              <a:t>KHOA HỌC TỰ NHIÊN 6</a:t>
            </a:r>
          </a:p>
        </p:txBody>
      </p:sp>
      <p:grpSp>
        <p:nvGrpSpPr>
          <p:cNvPr id="3" name="Group 15"/>
          <p:cNvGrpSpPr/>
          <p:nvPr/>
        </p:nvGrpSpPr>
        <p:grpSpPr bwMode="auto">
          <a:xfrm>
            <a:off x="2343150" y="3000375"/>
            <a:ext cx="1071563" cy="1157288"/>
            <a:chOff x="2304" y="2016"/>
            <a:chExt cx="1200" cy="1224"/>
          </a:xfrm>
        </p:grpSpPr>
        <p:sp>
          <p:nvSpPr>
            <p:cNvPr id="140304" name="Oval 16"/>
            <p:cNvSpPr>
              <a:spLocks noChangeArrowheads="1"/>
            </p:cNvSpPr>
            <p:nvPr/>
          </p:nvSpPr>
          <p:spPr bwMode="auto">
            <a:xfrm>
              <a:off x="2304" y="2352"/>
              <a:ext cx="1200" cy="576"/>
            </a:xfrm>
            <a:prstGeom prst="ellipse">
              <a:avLst/>
            </a:prstGeom>
            <a:noFill/>
            <a:ln w="28575">
              <a:solidFill>
                <a:srgbClr val="FF3300"/>
              </a:solidFill>
              <a:round/>
            </a:ln>
            <a:effectLst/>
          </p:spPr>
          <p:txBody>
            <a:bodyPr wrap="none" anchor="ctr"/>
            <a:lstStyle/>
            <a:p>
              <a:endParaRPr lang="vi-VN" sz="1015"/>
            </a:p>
          </p:txBody>
        </p:sp>
        <p:sp>
          <p:nvSpPr>
            <p:cNvPr id="140305" name="Oval 17"/>
            <p:cNvSpPr>
              <a:spLocks noChangeArrowheads="1"/>
            </p:cNvSpPr>
            <p:nvPr/>
          </p:nvSpPr>
          <p:spPr bwMode="auto">
            <a:xfrm rot="-2801081">
              <a:off x="2304" y="2352"/>
              <a:ext cx="1200" cy="576"/>
            </a:xfrm>
            <a:prstGeom prst="ellipse">
              <a:avLst/>
            </a:prstGeom>
            <a:noFill/>
            <a:ln w="28575">
              <a:solidFill>
                <a:srgbClr val="FF3300"/>
              </a:solidFill>
              <a:round/>
            </a:ln>
            <a:effectLst/>
          </p:spPr>
          <p:txBody>
            <a:bodyPr wrap="none" anchor="ctr"/>
            <a:lstStyle/>
            <a:p>
              <a:endParaRPr lang="vi-VN" sz="1015"/>
            </a:p>
          </p:txBody>
        </p:sp>
        <p:sp>
          <p:nvSpPr>
            <p:cNvPr id="140306" name="Oval 18"/>
            <p:cNvSpPr>
              <a:spLocks noChangeArrowheads="1"/>
            </p:cNvSpPr>
            <p:nvPr/>
          </p:nvSpPr>
          <p:spPr bwMode="auto">
            <a:xfrm rot="2801081" flipH="1">
              <a:off x="2280" y="2328"/>
              <a:ext cx="1200" cy="576"/>
            </a:xfrm>
            <a:prstGeom prst="ellipse">
              <a:avLst/>
            </a:prstGeom>
            <a:noFill/>
            <a:ln w="28575">
              <a:solidFill>
                <a:srgbClr val="FF3300"/>
              </a:solidFill>
              <a:round/>
            </a:ln>
            <a:effectLst/>
          </p:spPr>
          <p:txBody>
            <a:bodyPr rot="10800000" vert="eaVert" wrap="none" anchor="ctr"/>
            <a:lstStyle/>
            <a:p>
              <a:pPr algn="ctr"/>
              <a:endParaRPr lang="vi-VN" sz="1350">
                <a:solidFill>
                  <a:schemeClr val="accent2"/>
                </a:solidFill>
              </a:endParaRPr>
            </a:p>
          </p:txBody>
        </p:sp>
      </p:grpSp>
      <p:sp>
        <p:nvSpPr>
          <p:cNvPr id="140307" name="Oval 19"/>
          <p:cNvSpPr>
            <a:spLocks noChangeArrowheads="1"/>
          </p:cNvSpPr>
          <p:nvPr/>
        </p:nvSpPr>
        <p:spPr bwMode="auto">
          <a:xfrm>
            <a:off x="2728913" y="3471862"/>
            <a:ext cx="257175" cy="214313"/>
          </a:xfrm>
          <a:prstGeom prst="ellipse">
            <a:avLst/>
          </a:prstGeom>
          <a:solidFill>
            <a:srgbClr val="FFFF00"/>
          </a:solidFill>
          <a:ln w="9525" algn="ctr">
            <a:solidFill>
              <a:schemeClr val="tx1"/>
            </a:solidFill>
            <a:round/>
          </a:ln>
          <a:effectLst/>
        </p:spPr>
        <p:txBody>
          <a:bodyPr wrap="none" anchor="ctr"/>
          <a:lstStyle/>
          <a:p>
            <a:endParaRPr lang="vi-VN" sz="1015"/>
          </a:p>
        </p:txBody>
      </p:sp>
      <p:sp>
        <p:nvSpPr>
          <p:cNvPr id="140308" name="Oval 20"/>
          <p:cNvSpPr>
            <a:spLocks noChangeArrowheads="1"/>
          </p:cNvSpPr>
          <p:nvPr/>
        </p:nvSpPr>
        <p:spPr bwMode="auto">
          <a:xfrm>
            <a:off x="2428875" y="3900488"/>
            <a:ext cx="85725" cy="85725"/>
          </a:xfrm>
          <a:prstGeom prst="ellipse">
            <a:avLst/>
          </a:prstGeom>
          <a:solidFill>
            <a:srgbClr val="FF3300"/>
          </a:solidFill>
          <a:ln w="9525" algn="ctr">
            <a:noFill/>
            <a:round/>
          </a:ln>
          <a:effectLst/>
        </p:spPr>
        <p:txBody>
          <a:bodyPr wrap="none" anchor="ctr"/>
          <a:lstStyle/>
          <a:p>
            <a:endParaRPr lang="vi-VN" sz="1015"/>
          </a:p>
        </p:txBody>
      </p:sp>
      <p:sp>
        <p:nvSpPr>
          <p:cNvPr id="140309" name="Oval 21"/>
          <p:cNvSpPr>
            <a:spLocks noChangeArrowheads="1"/>
          </p:cNvSpPr>
          <p:nvPr/>
        </p:nvSpPr>
        <p:spPr bwMode="auto">
          <a:xfrm>
            <a:off x="3286125" y="3429000"/>
            <a:ext cx="85725" cy="85725"/>
          </a:xfrm>
          <a:prstGeom prst="ellipse">
            <a:avLst/>
          </a:prstGeom>
          <a:solidFill>
            <a:srgbClr val="FFFF00"/>
          </a:solidFill>
          <a:ln w="9525" algn="ctr">
            <a:solidFill>
              <a:srgbClr val="FFFF00"/>
            </a:solidFill>
            <a:round/>
          </a:ln>
          <a:effectLst/>
        </p:spPr>
        <p:txBody>
          <a:bodyPr wrap="none" anchor="ctr"/>
          <a:lstStyle/>
          <a:p>
            <a:endParaRPr lang="vi-VN" sz="1015"/>
          </a:p>
        </p:txBody>
      </p:sp>
      <p:sp>
        <p:nvSpPr>
          <p:cNvPr id="140310" name="Oval 22"/>
          <p:cNvSpPr>
            <a:spLocks noChangeArrowheads="1"/>
          </p:cNvSpPr>
          <p:nvPr/>
        </p:nvSpPr>
        <p:spPr bwMode="auto">
          <a:xfrm>
            <a:off x="2686050" y="3128963"/>
            <a:ext cx="85725" cy="85725"/>
          </a:xfrm>
          <a:prstGeom prst="ellipse">
            <a:avLst/>
          </a:prstGeom>
          <a:solidFill>
            <a:srgbClr val="0000FF"/>
          </a:solidFill>
          <a:ln w="9525" algn="ctr">
            <a:noFill/>
            <a:round/>
          </a:ln>
          <a:effectLst/>
        </p:spPr>
        <p:txBody>
          <a:bodyPr wrap="none" anchor="ctr"/>
          <a:lstStyle/>
          <a:p>
            <a:endParaRPr lang="vi-VN" sz="1015"/>
          </a:p>
        </p:txBody>
      </p:sp>
      <p:sp>
        <p:nvSpPr>
          <p:cNvPr id="140311" name="AutoShape 23"/>
          <p:cNvSpPr>
            <a:spLocks noChangeArrowheads="1"/>
          </p:cNvSpPr>
          <p:nvPr/>
        </p:nvSpPr>
        <p:spPr bwMode="auto">
          <a:xfrm>
            <a:off x="2372945" y="1495804"/>
            <a:ext cx="1071563" cy="471488"/>
          </a:xfrm>
          <a:prstGeom prst="star32">
            <a:avLst>
              <a:gd name="adj" fmla="val 37500"/>
            </a:avLst>
          </a:prstGeom>
          <a:gradFill rotWithShape="1">
            <a:gsLst>
              <a:gs pos="0">
                <a:schemeClr val="tx2"/>
              </a:gs>
              <a:gs pos="100000">
                <a:srgbClr val="9900CC"/>
              </a:gs>
            </a:gsLst>
            <a:path path="shape">
              <a:fillToRect l="50000" t="50000" r="50000" b="50000"/>
            </a:path>
          </a:gradFill>
          <a:ln w="9525">
            <a:noFill/>
            <a:miter lim="800000"/>
          </a:ln>
          <a:effectLst/>
        </p:spPr>
        <p:txBody>
          <a:bodyPr wrap="none" anchor="ctr"/>
          <a:lstStyle/>
          <a:p>
            <a:pPr algn="ctr" eaLnBrk="1" hangingPunct="1"/>
            <a:endParaRPr lang="en-US" sz="1015" b="1">
              <a:solidFill>
                <a:srgbClr val="6600CC"/>
              </a:solidFill>
              <a:cs typeface="Arial" panose="020B0604020202020204" pitchFamily="34" charset="0"/>
            </a:endParaRPr>
          </a:p>
          <a:p>
            <a:pPr algn="ctr" eaLnBrk="1" hangingPunct="1"/>
            <a:endParaRPr lang="en-US" sz="1015" b="1">
              <a:solidFill>
                <a:srgbClr val="6600CC"/>
              </a:solidFill>
              <a:cs typeface="Arial" panose="020B0604020202020204" pitchFamily="34" charset="0"/>
            </a:endParaRPr>
          </a:p>
          <a:p>
            <a:pPr algn="ctr" eaLnBrk="1" hangingPunct="1"/>
            <a:endParaRPr lang="en-US" sz="1015">
              <a:cs typeface="Arial" panose="020B0604020202020204" pitchFamily="34" charset="0"/>
            </a:endParaRPr>
          </a:p>
        </p:txBody>
      </p:sp>
      <p:sp>
        <p:nvSpPr>
          <p:cNvPr id="140312" name="AutoShape 24"/>
          <p:cNvSpPr>
            <a:spLocks noChangeArrowheads="1"/>
          </p:cNvSpPr>
          <p:nvPr/>
        </p:nvSpPr>
        <p:spPr bwMode="auto">
          <a:xfrm>
            <a:off x="5375677" y="1350325"/>
            <a:ext cx="1071563" cy="471488"/>
          </a:xfrm>
          <a:prstGeom prst="star32">
            <a:avLst>
              <a:gd name="adj" fmla="val 37500"/>
            </a:avLst>
          </a:prstGeom>
          <a:gradFill rotWithShape="1">
            <a:gsLst>
              <a:gs pos="0">
                <a:srgbClr val="FFFF00"/>
              </a:gs>
              <a:gs pos="100000">
                <a:srgbClr val="0000FF"/>
              </a:gs>
            </a:gsLst>
            <a:path path="shape">
              <a:fillToRect l="50000" t="50000" r="50000" b="50000"/>
            </a:path>
          </a:gradFill>
          <a:ln w="9525">
            <a:noFill/>
            <a:miter lim="800000"/>
          </a:ln>
          <a:effectLst/>
        </p:spPr>
        <p:txBody>
          <a:bodyPr wrap="none" anchor="ctr"/>
          <a:lstStyle/>
          <a:p>
            <a:pPr algn="ctr" eaLnBrk="1" hangingPunct="1"/>
            <a:endParaRPr lang="en-US" sz="1015" b="1">
              <a:solidFill>
                <a:srgbClr val="6600CC"/>
              </a:solidFill>
              <a:cs typeface="Arial" panose="020B0604020202020204" pitchFamily="34" charset="0"/>
            </a:endParaRPr>
          </a:p>
          <a:p>
            <a:pPr algn="ctr" eaLnBrk="1" hangingPunct="1"/>
            <a:endParaRPr lang="en-US" sz="1015" b="1">
              <a:solidFill>
                <a:srgbClr val="6600CC"/>
              </a:solidFill>
              <a:cs typeface="Arial" panose="020B0604020202020204" pitchFamily="34" charset="0"/>
            </a:endParaRPr>
          </a:p>
          <a:p>
            <a:pPr algn="ctr" eaLnBrk="1" hangingPunct="1"/>
            <a:endParaRPr lang="en-US" sz="1015">
              <a:cs typeface="Arial" panose="020B0604020202020204" pitchFamily="34" charset="0"/>
            </a:endParaRPr>
          </a:p>
        </p:txBody>
      </p:sp>
      <p:sp>
        <p:nvSpPr>
          <p:cNvPr id="140313" name="AutoShape 25"/>
          <p:cNvSpPr>
            <a:spLocks noChangeArrowheads="1"/>
          </p:cNvSpPr>
          <p:nvPr/>
        </p:nvSpPr>
        <p:spPr bwMode="auto">
          <a:xfrm>
            <a:off x="6058804" y="2098178"/>
            <a:ext cx="900113" cy="471488"/>
          </a:xfrm>
          <a:prstGeom prst="star32">
            <a:avLst>
              <a:gd name="adj" fmla="val 37500"/>
            </a:avLst>
          </a:prstGeom>
          <a:gradFill rotWithShape="1">
            <a:gsLst>
              <a:gs pos="0">
                <a:schemeClr val="tx1"/>
              </a:gs>
              <a:gs pos="100000">
                <a:srgbClr val="F02A3D"/>
              </a:gs>
            </a:gsLst>
            <a:path path="shape">
              <a:fillToRect l="50000" t="50000" r="50000" b="50000"/>
            </a:path>
          </a:gradFill>
          <a:ln w="9525">
            <a:noFill/>
            <a:miter lim="800000"/>
          </a:ln>
          <a:effectLst/>
        </p:spPr>
        <p:txBody>
          <a:bodyPr wrap="none" anchor="ctr"/>
          <a:lstStyle/>
          <a:p>
            <a:pPr algn="ctr" eaLnBrk="1" hangingPunct="1"/>
            <a:endParaRPr lang="en-US" sz="1015" b="1">
              <a:solidFill>
                <a:srgbClr val="6600CC"/>
              </a:solidFill>
              <a:cs typeface="Arial" panose="020B0604020202020204" pitchFamily="34" charset="0"/>
            </a:endParaRPr>
          </a:p>
          <a:p>
            <a:pPr algn="ctr" eaLnBrk="1" hangingPunct="1"/>
            <a:endParaRPr lang="en-US" sz="1015" b="1">
              <a:solidFill>
                <a:srgbClr val="6600CC"/>
              </a:solidFill>
              <a:cs typeface="Arial" panose="020B0604020202020204" pitchFamily="34" charset="0"/>
            </a:endParaRPr>
          </a:p>
          <a:p>
            <a:pPr algn="ctr" eaLnBrk="1" hangingPunct="1"/>
            <a:endParaRPr lang="en-US" sz="1015">
              <a:cs typeface="Arial" panose="020B0604020202020204" pitchFamily="34" charset="0"/>
            </a:endParaRPr>
          </a:p>
        </p:txBody>
      </p:sp>
      <p:pic>
        <p:nvPicPr>
          <p:cNvPr id="2" name="HanhKhucDoiTNTPHoChiMinhBeat-V.A-400839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80845" y="2398216"/>
            <a:ext cx="342900" cy="342900"/>
          </a:xfrm>
          <a:prstGeom prst="rect">
            <a:avLst/>
          </a:prstGeom>
        </p:spPr>
      </p:pic>
      <p:pic>
        <p:nvPicPr>
          <p:cNvPr id="19" name="Picture 11"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203479" y="191977"/>
            <a:ext cx="1585913" cy="14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1"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H="1">
            <a:off x="7566847" y="3582144"/>
            <a:ext cx="1585913" cy="1451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1"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flipH="1">
            <a:off x="651060" y="3428794"/>
            <a:ext cx="985051" cy="1451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mph" presetSubtype="0" repeatCount="indefinite" fill="hold" grpId="0" nodeType="withEffect">
                                  <p:stCondLst>
                                    <p:cond delay="0"/>
                                  </p:stCondLst>
                                  <p:childTnLst>
                                    <p:animClr clrSpc="hsl" dir="cw">
                                      <p:cBhvr override="childStyle">
                                        <p:cTn id="6" dur="500" fill="hold"/>
                                        <p:tgtEl>
                                          <p:spTgt spid="140307"/>
                                        </p:tgtEl>
                                        <p:attrNameLst>
                                          <p:attrName>style.color</p:attrName>
                                        </p:attrNameLst>
                                      </p:cBhvr>
                                      <p:by>
                                        <p:hsl h="10842353" s="0" l="0"/>
                                      </p:by>
                                    </p:animClr>
                                    <p:animClr clrSpc="hsl" dir="cw">
                                      <p:cBhvr>
                                        <p:cTn id="7" dur="500" fill="hold"/>
                                        <p:tgtEl>
                                          <p:spTgt spid="140307"/>
                                        </p:tgtEl>
                                        <p:attrNameLst>
                                          <p:attrName>fillcolor</p:attrName>
                                        </p:attrNameLst>
                                      </p:cBhvr>
                                      <p:by>
                                        <p:hsl h="10842353" s="0" l="0"/>
                                      </p:by>
                                    </p:animClr>
                                    <p:animClr clrSpc="hsl" dir="cw">
                                      <p:cBhvr>
                                        <p:cTn id="8" dur="500" fill="hold"/>
                                        <p:tgtEl>
                                          <p:spTgt spid="140307"/>
                                        </p:tgtEl>
                                        <p:attrNameLst>
                                          <p:attrName>stroke.color</p:attrName>
                                        </p:attrNameLst>
                                      </p:cBhvr>
                                      <p:by>
                                        <p:hsl h="10842353" s="0" l="0"/>
                                      </p:by>
                                    </p:animClr>
                                    <p:set>
                                      <p:cBhvr>
                                        <p:cTn id="9" dur="500" fill="hold"/>
                                        <p:tgtEl>
                                          <p:spTgt spid="140307"/>
                                        </p:tgtEl>
                                        <p:attrNameLst>
                                          <p:attrName>fill.type</p:attrName>
                                        </p:attrNameLst>
                                      </p:cBhvr>
                                      <p:to>
                                        <p:strVal val="solid"/>
                                      </p:to>
                                    </p:set>
                                  </p:childTnLst>
                                </p:cTn>
                              </p:par>
                              <p:par>
                                <p:cTn id="10" presetID="1" presetClass="path" presetSubtype="0" repeatCount="indefinite" fill="hold" grpId="0" nodeType="withEffect">
                                  <p:stCondLst>
                                    <p:cond delay="0"/>
                                  </p:stCondLst>
                                  <p:childTnLst>
                                    <p:animMotion origin="layout" path="M 0.1868 -0.08923 C 0.18541 -0.05224 0.13802 -0.02543 0.08038 -0.02797 C 0.05034 -0.02196 0.021 -0.03444 0.00382 -0.0467 C -0.01337 -0.05825 -0.03611 -0.08068 -0.02275 -0.09963 C -0.02118 -0.13615 0.02639 -0.16228 0.08402 -0.15996 C 0.1401 -0.15465 0.18715 -0.12575 0.19496 -0.07374 " pathEditMode="relative" rAng="552180" ptsTypes="ffafff">
                                      <p:cBhvr>
                                        <p:cTn id="11" dur="1000" fill="hold"/>
                                        <p:tgtEl>
                                          <p:spTgt spid="140308"/>
                                        </p:tgtEl>
                                        <p:attrNameLst>
                                          <p:attrName>ppt_x</p:attrName>
                                          <p:attrName>ppt_y</p:attrName>
                                        </p:attrNameLst>
                                      </p:cBhvr>
                                      <p:rCtr x="-10600" y="-200"/>
                                    </p:animMotion>
                                  </p:childTnLst>
                                </p:cTn>
                              </p:par>
                              <p:par>
                                <p:cTn id="12" presetID="1" presetClass="path" presetSubtype="0" repeatCount="indefinite" fill="hold" grpId="0" nodeType="withEffect">
                                  <p:stCondLst>
                                    <p:cond delay="0"/>
                                  </p:stCondLst>
                                  <p:childTnLst>
                                    <p:animMotion origin="layout" path="M -0.15729 -0.07536 C -0.13437 -0.10033 -0.08507 -0.07536 -0.04757 -0.01711 C -0.00868 0.0386 0.00226 0.10864 -0.01979 0.13407 C -0.04184 0.15927 -0.08993 0.13407 -0.1276 0.07674 C -0.16597 0.01826 -0.17934 -0.04785 -0.15729 -0.07536 Z " pathEditMode="relative" rAng="-45670380" ptsTypes="fffff">
                                      <p:cBhvr>
                                        <p:cTn id="13" dur="1000" fill="hold"/>
                                        <p:tgtEl>
                                          <p:spTgt spid="140309"/>
                                        </p:tgtEl>
                                        <p:attrNameLst>
                                          <p:attrName>ppt_x</p:attrName>
                                          <p:attrName>ppt_y</p:attrName>
                                        </p:attrNameLst>
                                      </p:cBhvr>
                                      <p:rCtr x="7000" y="10400"/>
                                    </p:animMotion>
                                  </p:childTnLst>
                                </p:cTn>
                              </p:par>
                              <p:par>
                                <p:cTn id="14" presetID="1" presetClass="path" presetSubtype="0" repeatCount="indefinite" fill="hold" grpId="0" nodeType="withEffect">
                                  <p:stCondLst>
                                    <p:cond delay="0"/>
                                  </p:stCondLst>
                                  <p:childTnLst>
                                    <p:animMotion origin="layout" path="M -0.04497 0.21636 C -0.06528 0.18978 -0.04289 0.11257 -0.00209 0.05756 C 0.03715 0.00138 0.08159 -0.01503 0.10034 0.01155 C 0.12135 0.0386 0.10503 0.09477 0.06336 0.15141 C 0.02274 0.20688 -0.01858 0.24572 -0.04497 0.21636 Z " pathEditMode="relative" rAng="387420" ptsTypes="fffff">
                                      <p:cBhvr>
                                        <p:cTn id="15" dur="1000" fill="hold"/>
                                        <p:tgtEl>
                                          <p:spTgt spid="140310"/>
                                        </p:tgtEl>
                                        <p:attrNameLst>
                                          <p:attrName>ppt_x</p:attrName>
                                          <p:attrName>ppt_y</p:attrName>
                                        </p:attrNameLst>
                                      </p:cBhvr>
                                      <p:rCtr x="7300" y="-10100"/>
                                    </p:animMotion>
                                  </p:childTnLst>
                                </p:cTn>
                              </p:par>
                              <p:par>
                                <p:cTn id="16" presetID="21" presetClass="entr" presetSubtype="8" repeatCount="indefinite" fill="hold" nodeType="withEffect">
                                  <p:stCondLst>
                                    <p:cond delay="0"/>
                                  </p:stCondLst>
                                  <p:childTnLst>
                                    <p:set>
                                      <p:cBhvr>
                                        <p:cTn id="17" dur="1" fill="hold">
                                          <p:stCondLst>
                                            <p:cond delay="0"/>
                                          </p:stCondLst>
                                        </p:cTn>
                                        <p:tgtEl>
                                          <p:spTgt spid="140311"/>
                                        </p:tgtEl>
                                        <p:attrNameLst>
                                          <p:attrName>style.visibility</p:attrName>
                                        </p:attrNameLst>
                                      </p:cBhvr>
                                      <p:to>
                                        <p:strVal val="visible"/>
                                      </p:to>
                                    </p:set>
                                    <p:animEffect transition="in" filter="wheel(8)">
                                      <p:cBhvr>
                                        <p:cTn id="18" dur="2000"/>
                                        <p:tgtEl>
                                          <p:spTgt spid="140311"/>
                                        </p:tgtEl>
                                      </p:cBhvr>
                                    </p:animEffect>
                                  </p:childTnLst>
                                </p:cTn>
                              </p:par>
                              <p:par>
                                <p:cTn id="19" presetID="21" presetClass="entr" presetSubtype="8" repeatCount="indefinite" fill="hold" nodeType="withEffect">
                                  <p:stCondLst>
                                    <p:cond delay="0"/>
                                  </p:stCondLst>
                                  <p:childTnLst>
                                    <p:set>
                                      <p:cBhvr>
                                        <p:cTn id="20" dur="1" fill="hold">
                                          <p:stCondLst>
                                            <p:cond delay="0"/>
                                          </p:stCondLst>
                                        </p:cTn>
                                        <p:tgtEl>
                                          <p:spTgt spid="140312"/>
                                        </p:tgtEl>
                                        <p:attrNameLst>
                                          <p:attrName>style.visibility</p:attrName>
                                        </p:attrNameLst>
                                      </p:cBhvr>
                                      <p:to>
                                        <p:strVal val="visible"/>
                                      </p:to>
                                    </p:set>
                                    <p:animEffect transition="in" filter="wheel(8)">
                                      <p:cBhvr>
                                        <p:cTn id="21" dur="2000"/>
                                        <p:tgtEl>
                                          <p:spTgt spid="140312"/>
                                        </p:tgtEl>
                                      </p:cBhvr>
                                    </p:animEffect>
                                  </p:childTnLst>
                                </p:cTn>
                              </p:par>
                              <p:par>
                                <p:cTn id="22" presetID="21" presetClass="entr" presetSubtype="8" repeatCount="indefinite" fill="hold" nodeType="withEffect">
                                  <p:stCondLst>
                                    <p:cond delay="0"/>
                                  </p:stCondLst>
                                  <p:childTnLst>
                                    <p:set>
                                      <p:cBhvr>
                                        <p:cTn id="23" dur="1" fill="hold">
                                          <p:stCondLst>
                                            <p:cond delay="0"/>
                                          </p:stCondLst>
                                        </p:cTn>
                                        <p:tgtEl>
                                          <p:spTgt spid="140313"/>
                                        </p:tgtEl>
                                        <p:attrNameLst>
                                          <p:attrName>style.visibility</p:attrName>
                                        </p:attrNameLst>
                                      </p:cBhvr>
                                      <p:to>
                                        <p:strVal val="visible"/>
                                      </p:to>
                                    </p:set>
                                    <p:animEffect transition="in" filter="wheel(8)">
                                      <p:cBhvr>
                                        <p:cTn id="24" dur="2000"/>
                                        <p:tgtEl>
                                          <p:spTgt spid="140313"/>
                                        </p:tgtEl>
                                      </p:cBhvr>
                                    </p:animEffect>
                                  </p:childTnLst>
                                </p:cTn>
                              </p:par>
                            </p:childTnLst>
                          </p:cTn>
                        </p:par>
                        <p:par>
                          <p:cTn id="25" fill="hold">
                            <p:stCondLst>
                              <p:cond delay="500"/>
                            </p:stCondLst>
                            <p:childTnLst>
                              <p:par>
                                <p:cTn id="26" presetID="1" presetClass="mediacall" presetSubtype="0" fill="hold" nodeType="afterEffect">
                                  <p:stCondLst>
                                    <p:cond delay="0"/>
                                  </p:stCondLst>
                                  <p:childTnLst>
                                    <p:cmd type="call" cmd="playFrom(0.0)">
                                      <p:cBhvr>
                                        <p:cTn id="27" dur="1783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bldLst>
      <p:bldP spid="140307" grpId="0" animBg="1"/>
      <p:bldP spid="140308" grpId="0" animBg="1"/>
      <p:bldP spid="140309" grpId="0" animBg="1"/>
      <p:bldP spid="1403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53219" y="443334"/>
            <a:ext cx="8560190" cy="547723"/>
          </a:xfrm>
        </p:spPr>
        <p:txBody>
          <a:bodyPr vert="horz" lIns="91440" tIns="45720" rIns="91440" bIns="45720" rtlCol="0" anchor="t">
            <a:noAutofit/>
          </a:bodyPr>
          <a:lstStyle/>
          <a:p>
            <a:pPr marL="0" indent="0">
              <a:buNone/>
            </a:pPr>
            <a:r>
              <a:rPr lang="vi-VN" sz="2200" b="1" dirty="0" smtClean="0">
                <a:solidFill>
                  <a:srgbClr val="FF0066"/>
                </a:solidFill>
                <a:latin typeface="Times New Roman" panose="02020603050405020304" pitchFamily="18" charset="0"/>
                <a:ea typeface="+mn-lt"/>
                <a:cs typeface="Times New Roman" panose="02020603050405020304" pitchFamily="18" charset="0"/>
              </a:rPr>
              <a:t>- </a:t>
            </a:r>
            <a:r>
              <a:rPr lang="en-US" sz="2200" b="1" dirty="0" err="1" smtClean="0">
                <a:solidFill>
                  <a:srgbClr val="FF0066"/>
                </a:solidFill>
                <a:latin typeface="Times New Roman" panose="02020603050405020304" pitchFamily="18" charset="0"/>
                <a:ea typeface="+mn-lt"/>
                <a:cs typeface="Times New Roman" panose="02020603050405020304" pitchFamily="18" charset="0"/>
              </a:rPr>
              <a:t>Nếu</a:t>
            </a:r>
            <a:r>
              <a:rPr lang="en-US" sz="2200" b="1" dirty="0" smtClean="0">
                <a:solidFill>
                  <a:srgbClr val="FF0066"/>
                </a:solidFill>
                <a:latin typeface="Times New Roman" panose="02020603050405020304" pitchFamily="18" charset="0"/>
                <a:ea typeface="+mn-lt"/>
                <a:cs typeface="Times New Roman" panose="02020603050405020304" pitchFamily="18" charset="0"/>
              </a:rPr>
              <a:t> </a:t>
            </a:r>
            <a:r>
              <a:rPr lang="en-US" sz="2200" b="1" dirty="0" err="1">
                <a:solidFill>
                  <a:srgbClr val="FF0066"/>
                </a:solidFill>
                <a:latin typeface="Times New Roman" panose="02020603050405020304" pitchFamily="18" charset="0"/>
                <a:ea typeface="+mn-lt"/>
                <a:cs typeface="Times New Roman" panose="02020603050405020304" pitchFamily="18" charset="0"/>
              </a:rPr>
              <a:t>không</a:t>
            </a:r>
            <a:r>
              <a:rPr lang="en-US" sz="2200" b="1" dirty="0">
                <a:solidFill>
                  <a:srgbClr val="FF0066"/>
                </a:solidFill>
                <a:latin typeface="Times New Roman" panose="02020603050405020304" pitchFamily="18" charset="0"/>
                <a:ea typeface="+mn-lt"/>
                <a:cs typeface="Times New Roman" panose="02020603050405020304" pitchFamily="18" charset="0"/>
              </a:rPr>
              <a:t> </a:t>
            </a:r>
            <a:r>
              <a:rPr lang="en-US" sz="2200" b="1" dirty="0" err="1">
                <a:solidFill>
                  <a:srgbClr val="FF0066"/>
                </a:solidFill>
                <a:latin typeface="Times New Roman" panose="02020603050405020304" pitchFamily="18" charset="0"/>
                <a:ea typeface="+mn-lt"/>
                <a:cs typeface="Times New Roman" panose="02020603050405020304" pitchFamily="18" charset="0"/>
              </a:rPr>
              <a:t>giữ</a:t>
            </a:r>
            <a:r>
              <a:rPr lang="en-US" sz="2200" b="1" dirty="0">
                <a:solidFill>
                  <a:srgbClr val="FF0066"/>
                </a:solidFill>
                <a:latin typeface="Times New Roman" panose="02020603050405020304" pitchFamily="18" charset="0"/>
                <a:ea typeface="+mn-lt"/>
                <a:cs typeface="Times New Roman" panose="02020603050405020304" pitchFamily="18" charset="0"/>
              </a:rPr>
              <a:t> </a:t>
            </a:r>
            <a:r>
              <a:rPr lang="en-US" sz="2200" b="1" dirty="0" err="1">
                <a:solidFill>
                  <a:srgbClr val="FF0066"/>
                </a:solidFill>
                <a:latin typeface="Times New Roman" panose="02020603050405020304" pitchFamily="18" charset="0"/>
                <a:ea typeface="+mn-lt"/>
                <a:cs typeface="Times New Roman" panose="02020603050405020304" pitchFamily="18" charset="0"/>
              </a:rPr>
              <a:t>vệ</a:t>
            </a:r>
            <a:r>
              <a:rPr lang="en-US" sz="2200" b="1" dirty="0">
                <a:solidFill>
                  <a:srgbClr val="FF0066"/>
                </a:solidFill>
                <a:latin typeface="Times New Roman" panose="02020603050405020304" pitchFamily="18" charset="0"/>
                <a:ea typeface="+mn-lt"/>
                <a:cs typeface="Times New Roman" panose="02020603050405020304" pitchFamily="18" charset="0"/>
              </a:rPr>
              <a:t> </a:t>
            </a:r>
            <a:r>
              <a:rPr lang="en-US" sz="2200" b="1" dirty="0" err="1" smtClean="0">
                <a:solidFill>
                  <a:srgbClr val="FF0066"/>
                </a:solidFill>
                <a:latin typeface="Times New Roman" panose="02020603050405020304" pitchFamily="18" charset="0"/>
                <a:ea typeface="+mn-lt"/>
                <a:cs typeface="Times New Roman" panose="02020603050405020304" pitchFamily="18" charset="0"/>
              </a:rPr>
              <a:t>sinh</a:t>
            </a:r>
            <a:r>
              <a:rPr lang="en-US" sz="2200" b="1" dirty="0" smtClean="0">
                <a:solidFill>
                  <a:srgbClr val="FF0066"/>
                </a:solidFill>
                <a:latin typeface="Times New Roman" panose="02020603050405020304" pitchFamily="18" charset="0"/>
                <a:ea typeface="+mn-lt"/>
                <a:cs typeface="Times New Roman" panose="02020603050405020304" pitchFamily="18" charset="0"/>
              </a:rPr>
              <a:t> an </a:t>
            </a:r>
            <a:r>
              <a:rPr lang="en-US" sz="2200" b="1" dirty="0" err="1">
                <a:solidFill>
                  <a:srgbClr val="FF0066"/>
                </a:solidFill>
                <a:latin typeface="Times New Roman" panose="02020603050405020304" pitchFamily="18" charset="0"/>
                <a:ea typeface="+mn-lt"/>
                <a:cs typeface="Times New Roman" panose="02020603050405020304" pitchFamily="18" charset="0"/>
              </a:rPr>
              <a:t>toàn</a:t>
            </a:r>
            <a:r>
              <a:rPr lang="en-US" sz="2200" b="1" dirty="0">
                <a:solidFill>
                  <a:srgbClr val="FF0066"/>
                </a:solidFill>
                <a:latin typeface="Times New Roman" panose="02020603050405020304" pitchFamily="18" charset="0"/>
                <a:ea typeface="+mn-lt"/>
                <a:cs typeface="Times New Roman" panose="02020603050405020304" pitchFamily="18" charset="0"/>
              </a:rPr>
              <a:t> </a:t>
            </a:r>
            <a:r>
              <a:rPr lang="en-US" sz="2200" b="1" dirty="0" err="1">
                <a:solidFill>
                  <a:srgbClr val="FF0066"/>
                </a:solidFill>
                <a:latin typeface="Times New Roman" panose="02020603050405020304" pitchFamily="18" charset="0"/>
                <a:ea typeface="+mn-lt"/>
                <a:cs typeface="Times New Roman" panose="02020603050405020304" pitchFamily="18" charset="0"/>
              </a:rPr>
              <a:t>thực</a:t>
            </a:r>
            <a:r>
              <a:rPr lang="en-US" sz="2200" b="1" dirty="0">
                <a:solidFill>
                  <a:srgbClr val="FF0066"/>
                </a:solidFill>
                <a:latin typeface="Times New Roman" panose="02020603050405020304" pitchFamily="18" charset="0"/>
                <a:ea typeface="+mn-lt"/>
                <a:cs typeface="Times New Roman" panose="02020603050405020304" pitchFamily="18" charset="0"/>
              </a:rPr>
              <a:t> </a:t>
            </a:r>
            <a:r>
              <a:rPr lang="en-US" sz="2200" b="1" dirty="0" err="1">
                <a:solidFill>
                  <a:srgbClr val="FF0066"/>
                </a:solidFill>
                <a:latin typeface="Times New Roman" panose="02020603050405020304" pitchFamily="18" charset="0"/>
                <a:ea typeface="+mn-lt"/>
                <a:cs typeface="Times New Roman" panose="02020603050405020304" pitchFamily="18" charset="0"/>
              </a:rPr>
              <a:t>phẩm</a:t>
            </a:r>
            <a:r>
              <a:rPr lang="en-US" sz="2200" b="1" dirty="0">
                <a:solidFill>
                  <a:srgbClr val="FF0066"/>
                </a:solidFill>
                <a:latin typeface="Times New Roman" panose="02020603050405020304" pitchFamily="18" charset="0"/>
                <a:ea typeface="+mn-lt"/>
                <a:cs typeface="Times New Roman" panose="02020603050405020304" pitchFamily="18" charset="0"/>
              </a:rPr>
              <a:t> </a:t>
            </a:r>
            <a:r>
              <a:rPr lang="en-US" sz="2200" b="1" dirty="0" err="1">
                <a:solidFill>
                  <a:srgbClr val="FF0066"/>
                </a:solidFill>
                <a:latin typeface="Times New Roman" panose="02020603050405020304" pitchFamily="18" charset="0"/>
                <a:ea typeface="+mn-lt"/>
                <a:cs typeface="Times New Roman" panose="02020603050405020304" pitchFamily="18" charset="0"/>
              </a:rPr>
              <a:t>thì</a:t>
            </a:r>
            <a:r>
              <a:rPr lang="en-US" sz="2200" b="1" dirty="0">
                <a:solidFill>
                  <a:srgbClr val="FF0066"/>
                </a:solidFill>
                <a:latin typeface="Times New Roman" panose="02020603050405020304" pitchFamily="18" charset="0"/>
                <a:ea typeface="+mn-lt"/>
                <a:cs typeface="Times New Roman" panose="02020603050405020304" pitchFamily="18" charset="0"/>
              </a:rPr>
              <a:t> </a:t>
            </a:r>
            <a:r>
              <a:rPr lang="en-US" sz="2200" b="1" dirty="0" err="1">
                <a:solidFill>
                  <a:srgbClr val="FF0066"/>
                </a:solidFill>
                <a:latin typeface="Times New Roman" panose="02020603050405020304" pitchFamily="18" charset="0"/>
                <a:ea typeface="+mn-lt"/>
                <a:cs typeface="Times New Roman" panose="02020603050405020304" pitchFamily="18" charset="0"/>
              </a:rPr>
              <a:t>sẽ</a:t>
            </a:r>
            <a:r>
              <a:rPr lang="en-US" sz="2200" b="1" dirty="0">
                <a:solidFill>
                  <a:srgbClr val="FF0066"/>
                </a:solidFill>
                <a:latin typeface="Times New Roman" panose="02020603050405020304" pitchFamily="18" charset="0"/>
                <a:ea typeface="+mn-lt"/>
                <a:cs typeface="Times New Roman" panose="02020603050405020304" pitchFamily="18" charset="0"/>
              </a:rPr>
              <a:t> </a:t>
            </a:r>
            <a:r>
              <a:rPr lang="en-US" sz="2200" b="1" dirty="0" err="1">
                <a:solidFill>
                  <a:srgbClr val="FF0066"/>
                </a:solidFill>
                <a:latin typeface="Times New Roman" panose="02020603050405020304" pitchFamily="18" charset="0"/>
                <a:ea typeface="+mn-lt"/>
                <a:cs typeface="Times New Roman" panose="02020603050405020304" pitchFamily="18" charset="0"/>
              </a:rPr>
              <a:t>gây</a:t>
            </a:r>
            <a:r>
              <a:rPr lang="en-US" sz="2200" b="1" dirty="0">
                <a:solidFill>
                  <a:srgbClr val="FF0066"/>
                </a:solidFill>
                <a:latin typeface="Times New Roman" panose="02020603050405020304" pitchFamily="18" charset="0"/>
                <a:ea typeface="+mn-lt"/>
                <a:cs typeface="Times New Roman" panose="02020603050405020304" pitchFamily="18" charset="0"/>
              </a:rPr>
              <a:t> ra </a:t>
            </a:r>
            <a:r>
              <a:rPr lang="en-US" sz="2200" b="1" dirty="0" err="1">
                <a:solidFill>
                  <a:srgbClr val="FF0066"/>
                </a:solidFill>
                <a:latin typeface="Times New Roman" panose="02020603050405020304" pitchFamily="18" charset="0"/>
                <a:ea typeface="+mn-lt"/>
                <a:cs typeface="Times New Roman" panose="02020603050405020304" pitchFamily="18" charset="0"/>
              </a:rPr>
              <a:t>hậu</a:t>
            </a:r>
            <a:r>
              <a:rPr lang="en-US" sz="2200" b="1" dirty="0">
                <a:solidFill>
                  <a:srgbClr val="FF0066"/>
                </a:solidFill>
                <a:latin typeface="Times New Roman" panose="02020603050405020304" pitchFamily="18" charset="0"/>
                <a:ea typeface="+mn-lt"/>
                <a:cs typeface="Times New Roman" panose="02020603050405020304" pitchFamily="18" charset="0"/>
              </a:rPr>
              <a:t> </a:t>
            </a:r>
            <a:r>
              <a:rPr lang="en-US" sz="2200" b="1" dirty="0" err="1">
                <a:solidFill>
                  <a:srgbClr val="FF0066"/>
                </a:solidFill>
                <a:latin typeface="Times New Roman" panose="02020603050405020304" pitchFamily="18" charset="0"/>
                <a:ea typeface="+mn-lt"/>
                <a:cs typeface="Times New Roman" panose="02020603050405020304" pitchFamily="18" charset="0"/>
              </a:rPr>
              <a:t>quả</a:t>
            </a:r>
            <a:r>
              <a:rPr lang="en-US" sz="2200" b="1" dirty="0">
                <a:solidFill>
                  <a:srgbClr val="FF0066"/>
                </a:solidFill>
                <a:latin typeface="Times New Roman" panose="02020603050405020304" pitchFamily="18" charset="0"/>
                <a:ea typeface="+mn-lt"/>
                <a:cs typeface="Times New Roman" panose="02020603050405020304" pitchFamily="18" charset="0"/>
              </a:rPr>
              <a:t> </a:t>
            </a:r>
            <a:r>
              <a:rPr lang="en-US" sz="2200" b="1" dirty="0" err="1">
                <a:solidFill>
                  <a:srgbClr val="FF0066"/>
                </a:solidFill>
                <a:latin typeface="Times New Roman" panose="02020603050405020304" pitchFamily="18" charset="0"/>
                <a:ea typeface="+mn-lt"/>
                <a:cs typeface="Times New Roman" panose="02020603050405020304" pitchFamily="18" charset="0"/>
              </a:rPr>
              <a:t>gì</a:t>
            </a:r>
            <a:r>
              <a:rPr lang="en-US" sz="2200" b="1" dirty="0" smtClean="0">
                <a:solidFill>
                  <a:srgbClr val="FF0066"/>
                </a:solidFill>
                <a:latin typeface="Times New Roman" panose="02020603050405020304" pitchFamily="18" charset="0"/>
                <a:ea typeface="+mn-lt"/>
                <a:cs typeface="Times New Roman" panose="02020603050405020304" pitchFamily="18" charset="0"/>
              </a:rPr>
              <a:t>?</a:t>
            </a:r>
            <a:endParaRPr lang="en-US" sz="2200" b="1" dirty="0">
              <a:solidFill>
                <a:srgbClr val="FF0066"/>
              </a:solidFill>
              <a:latin typeface="Times New Roman" panose="02020603050405020304" pitchFamily="18" charset="0"/>
              <a:cs typeface="Times New Roman" panose="02020603050405020304" pitchFamily="18" charset="0"/>
            </a:endParaRPr>
          </a:p>
        </p:txBody>
      </p:sp>
      <p:pic>
        <p:nvPicPr>
          <p:cNvPr id="5" name="Picture 5" descr="A picture containing vector graphics&#10;&#10;Description automatically generated"/>
          <p:cNvPicPr>
            <a:picLocks noChangeAspect="1"/>
          </p:cNvPicPr>
          <p:nvPr/>
        </p:nvPicPr>
        <p:blipFill>
          <a:blip r:embed="rId2"/>
          <a:stretch>
            <a:fillRect/>
          </a:stretch>
        </p:blipFill>
        <p:spPr>
          <a:xfrm>
            <a:off x="492370" y="3257787"/>
            <a:ext cx="4740152" cy="2491990"/>
          </a:xfrm>
          <a:prstGeom prst="rect">
            <a:avLst/>
          </a:prstGeom>
        </p:spPr>
      </p:pic>
      <p:pic>
        <p:nvPicPr>
          <p:cNvPr id="6" name="Picture 6"/>
          <p:cNvPicPr>
            <a:picLocks noChangeAspect="1"/>
          </p:cNvPicPr>
          <p:nvPr/>
        </p:nvPicPr>
        <p:blipFill>
          <a:blip r:embed="rId3"/>
          <a:stretch>
            <a:fillRect/>
          </a:stretch>
        </p:blipFill>
        <p:spPr>
          <a:xfrm>
            <a:off x="4839287" y="2678004"/>
            <a:ext cx="4304714" cy="2520630"/>
          </a:xfrm>
          <a:prstGeom prst="rect">
            <a:avLst/>
          </a:prstGeom>
        </p:spPr>
      </p:pic>
      <p:sp>
        <p:nvSpPr>
          <p:cNvPr id="7" name="TextBox 6"/>
          <p:cNvSpPr txBox="1"/>
          <p:nvPr/>
        </p:nvSpPr>
        <p:spPr>
          <a:xfrm>
            <a:off x="538090" y="924092"/>
            <a:ext cx="7378505" cy="1200329"/>
          </a:xfrm>
          <a:prstGeom prst="rect">
            <a:avLst/>
          </a:prstGeom>
          <a:noFill/>
        </p:spPr>
        <p:txBody>
          <a:bodyPr wrap="square" rtlCol="0">
            <a:spAutoFit/>
          </a:bodyPr>
          <a:lstStyle/>
          <a:p>
            <a:r>
              <a:rPr lang="vi-VN" sz="2400" b="1" dirty="0" smtClean="0">
                <a:solidFill>
                  <a:srgbClr val="0000CC"/>
                </a:solidFill>
                <a:latin typeface="Times New Roman" panose="02020603050405020304" pitchFamily="18" charset="0"/>
                <a:cs typeface="Times New Roman" panose="02020603050405020304" pitchFamily="18" charset="0"/>
              </a:rPr>
              <a:t>→ Nguy cơ nhiễm bệnh lây lan qua đường tiêu hóa, gia tăng số người ngộ độc thực phẩm, tạo điều kiện cho việc buôn bán thực phẩm bẩn.</a:t>
            </a:r>
            <a:endParaRPr lang="en-US" sz="2400" b="1" dirty="0">
              <a:solidFill>
                <a:srgbClr val="0000CC"/>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99404" y="218702"/>
            <a:ext cx="8398412" cy="830997"/>
          </a:xfrm>
          <a:prstGeom prst="rect">
            <a:avLst/>
          </a:prstGeom>
          <a:noFill/>
        </p:spPr>
        <p:txBody>
          <a:bodyPr wrap="square" rtlCol="0">
            <a:spAutoFit/>
          </a:bodyPr>
          <a:lstStyle/>
          <a:p>
            <a:r>
              <a:rPr lang="vi-VN" sz="2400" b="1" dirty="0">
                <a:solidFill>
                  <a:srgbClr val="FF0066"/>
                </a:solidFill>
                <a:latin typeface="Times New Roman" panose="02020603050405020304" pitchFamily="18" charset="0"/>
                <a:ea typeface="+mn-lt"/>
                <a:cs typeface="Times New Roman" panose="02020603050405020304" pitchFamily="18" charset="0"/>
              </a:rPr>
              <a:t>- </a:t>
            </a:r>
            <a:r>
              <a:rPr lang="en-US" sz="2400" b="1" dirty="0" err="1">
                <a:solidFill>
                  <a:srgbClr val="FF0066"/>
                </a:solidFill>
                <a:latin typeface="Times New Roman" panose="02020603050405020304" pitchFamily="18" charset="0"/>
                <a:ea typeface="+mn-lt"/>
                <a:cs typeface="Times New Roman" panose="02020603050405020304" pitchFamily="18" charset="0"/>
              </a:rPr>
              <a:t>Biện</a:t>
            </a:r>
            <a:r>
              <a:rPr lang="en-US" sz="2400" b="1" dirty="0">
                <a:solidFill>
                  <a:srgbClr val="FF0066"/>
                </a:solidFill>
                <a:latin typeface="Times New Roman" panose="02020603050405020304" pitchFamily="18" charset="0"/>
                <a:ea typeface="+mn-lt"/>
                <a:cs typeface="Times New Roman" panose="02020603050405020304" pitchFamily="18" charset="0"/>
              </a:rPr>
              <a:t> </a:t>
            </a:r>
            <a:r>
              <a:rPr lang="en-US" sz="2400" b="1" dirty="0" err="1">
                <a:solidFill>
                  <a:srgbClr val="FF0066"/>
                </a:solidFill>
                <a:latin typeface="Times New Roman" panose="02020603050405020304" pitchFamily="18" charset="0"/>
                <a:ea typeface="+mn-lt"/>
                <a:cs typeface="Times New Roman" panose="02020603050405020304" pitchFamily="18" charset="0"/>
              </a:rPr>
              <a:t>pháp</a:t>
            </a:r>
            <a:r>
              <a:rPr lang="en-US" sz="2400" b="1" dirty="0">
                <a:solidFill>
                  <a:srgbClr val="FF0066"/>
                </a:solidFill>
                <a:latin typeface="Times New Roman" panose="02020603050405020304" pitchFamily="18" charset="0"/>
                <a:ea typeface="+mn-lt"/>
                <a:cs typeface="Times New Roman" panose="02020603050405020304" pitchFamily="18" charset="0"/>
              </a:rPr>
              <a:t> </a:t>
            </a:r>
            <a:r>
              <a:rPr lang="en-US" sz="2400" b="1" dirty="0" err="1">
                <a:solidFill>
                  <a:srgbClr val="FF0066"/>
                </a:solidFill>
                <a:latin typeface="Times New Roman" panose="02020603050405020304" pitchFamily="18" charset="0"/>
                <a:ea typeface="+mn-lt"/>
                <a:cs typeface="Times New Roman" panose="02020603050405020304" pitchFamily="18" charset="0"/>
              </a:rPr>
              <a:t>nào</a:t>
            </a:r>
            <a:r>
              <a:rPr lang="en-US" sz="2400" b="1" dirty="0">
                <a:solidFill>
                  <a:srgbClr val="FF0066"/>
                </a:solidFill>
                <a:latin typeface="Times New Roman" panose="02020603050405020304" pitchFamily="18" charset="0"/>
                <a:ea typeface="+mn-lt"/>
                <a:cs typeface="Times New Roman" panose="02020603050405020304" pitchFamily="18" charset="0"/>
              </a:rPr>
              <a:t> </a:t>
            </a:r>
            <a:r>
              <a:rPr lang="en-US" sz="2400" b="1" dirty="0" err="1">
                <a:solidFill>
                  <a:srgbClr val="FF0066"/>
                </a:solidFill>
                <a:latin typeface="Times New Roman" panose="02020603050405020304" pitchFamily="18" charset="0"/>
                <a:ea typeface="+mn-lt"/>
                <a:cs typeface="Times New Roman" panose="02020603050405020304" pitchFamily="18" charset="0"/>
              </a:rPr>
              <a:t>để</a:t>
            </a:r>
            <a:r>
              <a:rPr lang="en-US" sz="2400" b="1" dirty="0">
                <a:solidFill>
                  <a:srgbClr val="FF0066"/>
                </a:solidFill>
                <a:latin typeface="Times New Roman" panose="02020603050405020304" pitchFamily="18" charset="0"/>
                <a:ea typeface="+mn-lt"/>
                <a:cs typeface="Times New Roman" panose="02020603050405020304" pitchFamily="18" charset="0"/>
              </a:rPr>
              <a:t> </a:t>
            </a:r>
            <a:r>
              <a:rPr lang="en-US" sz="2400" b="1" dirty="0" err="1">
                <a:solidFill>
                  <a:srgbClr val="FF0066"/>
                </a:solidFill>
                <a:latin typeface="Times New Roman" panose="02020603050405020304" pitchFamily="18" charset="0"/>
                <a:ea typeface="+mn-lt"/>
                <a:cs typeface="Times New Roman" panose="02020603050405020304" pitchFamily="18" charset="0"/>
              </a:rPr>
              <a:t>duy</a:t>
            </a:r>
            <a:r>
              <a:rPr lang="en-US" sz="2400" b="1" dirty="0">
                <a:solidFill>
                  <a:srgbClr val="FF0066"/>
                </a:solidFill>
                <a:latin typeface="Times New Roman" panose="02020603050405020304" pitchFamily="18" charset="0"/>
                <a:ea typeface="+mn-lt"/>
                <a:cs typeface="Times New Roman" panose="02020603050405020304" pitchFamily="18" charset="0"/>
              </a:rPr>
              <a:t> </a:t>
            </a:r>
            <a:r>
              <a:rPr lang="en-US" sz="2400" b="1" dirty="0" err="1">
                <a:solidFill>
                  <a:srgbClr val="FF0066"/>
                </a:solidFill>
                <a:latin typeface="Times New Roman" panose="02020603050405020304" pitchFamily="18" charset="0"/>
                <a:ea typeface="+mn-lt"/>
                <a:cs typeface="Times New Roman" panose="02020603050405020304" pitchFamily="18" charset="0"/>
              </a:rPr>
              <a:t>trì</a:t>
            </a:r>
            <a:r>
              <a:rPr lang="en-US" sz="2400" b="1" dirty="0">
                <a:solidFill>
                  <a:srgbClr val="FF0066"/>
                </a:solidFill>
                <a:latin typeface="Times New Roman" panose="02020603050405020304" pitchFamily="18" charset="0"/>
                <a:ea typeface="+mn-lt"/>
                <a:cs typeface="Times New Roman" panose="02020603050405020304" pitchFamily="18" charset="0"/>
              </a:rPr>
              <a:t> </a:t>
            </a:r>
            <a:r>
              <a:rPr lang="en-US" sz="2400" b="1" dirty="0" err="1">
                <a:solidFill>
                  <a:srgbClr val="FF0066"/>
                </a:solidFill>
                <a:latin typeface="Times New Roman" panose="02020603050405020304" pitchFamily="18" charset="0"/>
                <a:ea typeface="+mn-lt"/>
                <a:cs typeface="Times New Roman" panose="02020603050405020304" pitchFamily="18" charset="0"/>
              </a:rPr>
              <a:t>nguồn</a:t>
            </a:r>
            <a:r>
              <a:rPr lang="en-US" sz="2400" b="1" dirty="0">
                <a:solidFill>
                  <a:srgbClr val="FF0066"/>
                </a:solidFill>
                <a:latin typeface="Times New Roman" panose="02020603050405020304" pitchFamily="18" charset="0"/>
                <a:ea typeface="+mn-lt"/>
                <a:cs typeface="Times New Roman" panose="02020603050405020304" pitchFamily="18" charset="0"/>
              </a:rPr>
              <a:t> </a:t>
            </a:r>
            <a:r>
              <a:rPr lang="en-US" sz="2400" b="1" dirty="0" err="1">
                <a:solidFill>
                  <a:srgbClr val="FF0066"/>
                </a:solidFill>
                <a:latin typeface="Times New Roman" panose="02020603050405020304" pitchFamily="18" charset="0"/>
                <a:ea typeface="+mn-lt"/>
                <a:cs typeface="Times New Roman" panose="02020603050405020304" pitchFamily="18" charset="0"/>
              </a:rPr>
              <a:t>thực</a:t>
            </a:r>
            <a:r>
              <a:rPr lang="en-US" sz="2400" b="1" dirty="0">
                <a:solidFill>
                  <a:srgbClr val="FF0066"/>
                </a:solidFill>
                <a:latin typeface="Times New Roman" panose="02020603050405020304" pitchFamily="18" charset="0"/>
                <a:ea typeface="+mn-lt"/>
                <a:cs typeface="Times New Roman" panose="02020603050405020304" pitchFamily="18" charset="0"/>
              </a:rPr>
              <a:t> </a:t>
            </a:r>
            <a:r>
              <a:rPr lang="en-US" sz="2400" b="1" dirty="0" err="1">
                <a:solidFill>
                  <a:srgbClr val="FF0066"/>
                </a:solidFill>
                <a:latin typeface="Times New Roman" panose="02020603050405020304" pitchFamily="18" charset="0"/>
                <a:ea typeface="+mn-lt"/>
                <a:cs typeface="Times New Roman" panose="02020603050405020304" pitchFamily="18" charset="0"/>
              </a:rPr>
              <a:t>phẩm</a:t>
            </a:r>
            <a:r>
              <a:rPr lang="en-US" sz="2400" b="1" dirty="0">
                <a:solidFill>
                  <a:srgbClr val="FF0066"/>
                </a:solidFill>
                <a:latin typeface="Times New Roman" panose="02020603050405020304" pitchFamily="18" charset="0"/>
                <a:ea typeface="+mn-lt"/>
                <a:cs typeface="Times New Roman" panose="02020603050405020304" pitchFamily="18" charset="0"/>
              </a:rPr>
              <a:t> </a:t>
            </a:r>
            <a:r>
              <a:rPr lang="en-US" sz="2400" b="1" dirty="0" err="1">
                <a:solidFill>
                  <a:srgbClr val="FF0066"/>
                </a:solidFill>
                <a:latin typeface="Times New Roman" panose="02020603050405020304" pitchFamily="18" charset="0"/>
                <a:ea typeface="+mn-lt"/>
                <a:cs typeface="Times New Roman" panose="02020603050405020304" pitchFamily="18" charset="0"/>
              </a:rPr>
              <a:t>đa</a:t>
            </a:r>
            <a:r>
              <a:rPr lang="en-US" sz="2400" b="1" dirty="0">
                <a:solidFill>
                  <a:srgbClr val="FF0066"/>
                </a:solidFill>
                <a:latin typeface="Times New Roman" panose="02020603050405020304" pitchFamily="18" charset="0"/>
                <a:ea typeface="+mn-lt"/>
                <a:cs typeface="Times New Roman" panose="02020603050405020304" pitchFamily="18" charset="0"/>
              </a:rPr>
              <a:t> </a:t>
            </a:r>
            <a:r>
              <a:rPr lang="en-US" sz="2400" b="1" dirty="0" err="1">
                <a:solidFill>
                  <a:srgbClr val="FF0066"/>
                </a:solidFill>
                <a:latin typeface="Times New Roman" panose="02020603050405020304" pitchFamily="18" charset="0"/>
                <a:ea typeface="+mn-lt"/>
                <a:cs typeface="Times New Roman" panose="02020603050405020304" pitchFamily="18" charset="0"/>
              </a:rPr>
              <a:t>dạng</a:t>
            </a:r>
            <a:r>
              <a:rPr lang="en-US" sz="2400" b="1" dirty="0">
                <a:solidFill>
                  <a:srgbClr val="FF0066"/>
                </a:solidFill>
                <a:latin typeface="Times New Roman" panose="02020603050405020304" pitchFamily="18" charset="0"/>
                <a:ea typeface="+mn-lt"/>
                <a:cs typeface="Times New Roman" panose="02020603050405020304" pitchFamily="18" charset="0"/>
              </a:rPr>
              <a:t>, </a:t>
            </a:r>
            <a:r>
              <a:rPr lang="en-US" sz="2400" b="1" dirty="0" err="1">
                <a:solidFill>
                  <a:srgbClr val="FF0066"/>
                </a:solidFill>
                <a:latin typeface="Times New Roman" panose="02020603050405020304" pitchFamily="18" charset="0"/>
                <a:ea typeface="+mn-lt"/>
                <a:cs typeface="Times New Roman" panose="02020603050405020304" pitchFamily="18" charset="0"/>
              </a:rPr>
              <a:t>chất</a:t>
            </a:r>
            <a:r>
              <a:rPr lang="en-US" sz="2400" b="1" dirty="0">
                <a:solidFill>
                  <a:srgbClr val="FF0066"/>
                </a:solidFill>
                <a:latin typeface="Times New Roman" panose="02020603050405020304" pitchFamily="18" charset="0"/>
                <a:ea typeface="+mn-lt"/>
                <a:cs typeface="Times New Roman" panose="02020603050405020304" pitchFamily="18" charset="0"/>
              </a:rPr>
              <a:t> </a:t>
            </a:r>
            <a:r>
              <a:rPr lang="en-US" sz="2400" b="1" dirty="0" err="1">
                <a:solidFill>
                  <a:srgbClr val="FF0066"/>
                </a:solidFill>
                <a:latin typeface="Times New Roman" panose="02020603050405020304" pitchFamily="18" charset="0"/>
                <a:ea typeface="+mn-lt"/>
                <a:cs typeface="Times New Roman" panose="02020603050405020304" pitchFamily="18" charset="0"/>
              </a:rPr>
              <a:t>lượng</a:t>
            </a:r>
            <a:r>
              <a:rPr lang="en-US" sz="2400" b="1" dirty="0">
                <a:solidFill>
                  <a:srgbClr val="FF0066"/>
                </a:solidFill>
                <a:latin typeface="Times New Roman" panose="02020603050405020304" pitchFamily="18" charset="0"/>
                <a:ea typeface="+mn-lt"/>
                <a:cs typeface="Times New Roman" panose="02020603050405020304" pitchFamily="18" charset="0"/>
              </a:rPr>
              <a:t>?</a:t>
            </a:r>
            <a:endParaRPr lang="en-US" sz="2400" dirty="0"/>
          </a:p>
        </p:txBody>
      </p:sp>
      <p:sp>
        <p:nvSpPr>
          <p:cNvPr id="10" name="TextBox 9"/>
          <p:cNvSpPr txBox="1"/>
          <p:nvPr/>
        </p:nvSpPr>
        <p:spPr>
          <a:xfrm>
            <a:off x="407963" y="353144"/>
            <a:ext cx="7494564" cy="830997"/>
          </a:xfrm>
          <a:prstGeom prst="rect">
            <a:avLst/>
          </a:prstGeom>
          <a:noFill/>
        </p:spPr>
        <p:txBody>
          <a:bodyPr wrap="square" rtlCol="0">
            <a:spAutoFit/>
          </a:bodyPr>
          <a:lstStyle/>
          <a:p>
            <a:r>
              <a:rPr lang="vi-VN" sz="2400" b="1" dirty="0">
                <a:solidFill>
                  <a:srgbClr val="FF0066"/>
                </a:solidFill>
                <a:latin typeface="Times New Roman" panose="02020603050405020304" pitchFamily="18" charset="0"/>
                <a:ea typeface="+mn-lt"/>
                <a:cs typeface="Times New Roman" panose="02020603050405020304" pitchFamily="18" charset="0"/>
              </a:rPr>
              <a:t>- </a:t>
            </a:r>
            <a:r>
              <a:rPr lang="en-US" sz="2400" b="1" dirty="0" err="1">
                <a:solidFill>
                  <a:srgbClr val="FF0066"/>
                </a:solidFill>
                <a:latin typeface="Times New Roman" panose="02020603050405020304" pitchFamily="18" charset="0"/>
                <a:ea typeface="+mn-lt"/>
                <a:cs typeface="Times New Roman" panose="02020603050405020304" pitchFamily="18" charset="0"/>
              </a:rPr>
              <a:t>Biện</a:t>
            </a:r>
            <a:r>
              <a:rPr lang="en-US" sz="2400" b="1" dirty="0">
                <a:solidFill>
                  <a:srgbClr val="FF0066"/>
                </a:solidFill>
                <a:latin typeface="Times New Roman" panose="02020603050405020304" pitchFamily="18" charset="0"/>
                <a:ea typeface="+mn-lt"/>
                <a:cs typeface="Times New Roman" panose="02020603050405020304" pitchFamily="18" charset="0"/>
              </a:rPr>
              <a:t> </a:t>
            </a:r>
            <a:r>
              <a:rPr lang="en-US" sz="2400" b="1" dirty="0" err="1">
                <a:solidFill>
                  <a:srgbClr val="FF0066"/>
                </a:solidFill>
                <a:latin typeface="Times New Roman" panose="02020603050405020304" pitchFamily="18" charset="0"/>
                <a:ea typeface="+mn-lt"/>
                <a:cs typeface="Times New Roman" panose="02020603050405020304" pitchFamily="18" charset="0"/>
              </a:rPr>
              <a:t>pháp</a:t>
            </a:r>
            <a:r>
              <a:rPr lang="en-US" sz="2400" b="1" dirty="0">
                <a:solidFill>
                  <a:srgbClr val="FF0066"/>
                </a:solidFill>
                <a:latin typeface="Times New Roman" panose="02020603050405020304" pitchFamily="18" charset="0"/>
                <a:ea typeface="+mn-lt"/>
                <a:cs typeface="Times New Roman" panose="02020603050405020304" pitchFamily="18" charset="0"/>
              </a:rPr>
              <a:t> </a:t>
            </a:r>
            <a:r>
              <a:rPr lang="en-US" sz="2400" b="1" dirty="0" err="1">
                <a:solidFill>
                  <a:srgbClr val="FF0066"/>
                </a:solidFill>
                <a:latin typeface="Times New Roman" panose="02020603050405020304" pitchFamily="18" charset="0"/>
                <a:ea typeface="+mn-lt"/>
                <a:cs typeface="Times New Roman" panose="02020603050405020304" pitchFamily="18" charset="0"/>
              </a:rPr>
              <a:t>nào</a:t>
            </a:r>
            <a:r>
              <a:rPr lang="en-US" sz="2400" b="1" dirty="0">
                <a:solidFill>
                  <a:srgbClr val="FF0066"/>
                </a:solidFill>
                <a:latin typeface="Times New Roman" panose="02020603050405020304" pitchFamily="18" charset="0"/>
                <a:ea typeface="+mn-lt"/>
                <a:cs typeface="Times New Roman" panose="02020603050405020304" pitchFamily="18" charset="0"/>
              </a:rPr>
              <a:t> </a:t>
            </a:r>
            <a:r>
              <a:rPr lang="en-US" sz="2400" b="1" dirty="0" err="1">
                <a:solidFill>
                  <a:srgbClr val="FF0066"/>
                </a:solidFill>
                <a:latin typeface="Times New Roman" panose="02020603050405020304" pitchFamily="18" charset="0"/>
                <a:ea typeface="+mn-lt"/>
                <a:cs typeface="Times New Roman" panose="02020603050405020304" pitchFamily="18" charset="0"/>
              </a:rPr>
              <a:t>để</a:t>
            </a:r>
            <a:r>
              <a:rPr lang="en-US" sz="2400" b="1" dirty="0">
                <a:solidFill>
                  <a:srgbClr val="FF0066"/>
                </a:solidFill>
                <a:latin typeface="Times New Roman" panose="02020603050405020304" pitchFamily="18" charset="0"/>
                <a:ea typeface="+mn-lt"/>
                <a:cs typeface="Times New Roman" panose="02020603050405020304" pitchFamily="18" charset="0"/>
              </a:rPr>
              <a:t> </a:t>
            </a:r>
            <a:r>
              <a:rPr lang="en-US" sz="2400" b="1" dirty="0" err="1">
                <a:solidFill>
                  <a:srgbClr val="FF0066"/>
                </a:solidFill>
                <a:latin typeface="Times New Roman" panose="02020603050405020304" pitchFamily="18" charset="0"/>
                <a:ea typeface="+mn-lt"/>
                <a:cs typeface="Times New Roman" panose="02020603050405020304" pitchFamily="18" charset="0"/>
              </a:rPr>
              <a:t>đảm</a:t>
            </a:r>
            <a:r>
              <a:rPr lang="en-US" sz="2400" b="1" dirty="0">
                <a:solidFill>
                  <a:srgbClr val="FF0066"/>
                </a:solidFill>
                <a:latin typeface="Times New Roman" panose="02020603050405020304" pitchFamily="18" charset="0"/>
                <a:ea typeface="+mn-lt"/>
                <a:cs typeface="Times New Roman" panose="02020603050405020304" pitchFamily="18" charset="0"/>
              </a:rPr>
              <a:t> </a:t>
            </a:r>
            <a:r>
              <a:rPr lang="en-US" sz="2400" b="1" dirty="0" err="1">
                <a:solidFill>
                  <a:srgbClr val="FF0066"/>
                </a:solidFill>
                <a:latin typeface="Times New Roman" panose="02020603050405020304" pitchFamily="18" charset="0"/>
                <a:ea typeface="+mn-lt"/>
                <a:cs typeface="Times New Roman" panose="02020603050405020304" pitchFamily="18" charset="0"/>
              </a:rPr>
              <a:t>bảo</a:t>
            </a:r>
            <a:r>
              <a:rPr lang="en-US" sz="2400" b="1" dirty="0">
                <a:solidFill>
                  <a:srgbClr val="FF0066"/>
                </a:solidFill>
                <a:latin typeface="Times New Roman" panose="02020603050405020304" pitchFamily="18" charset="0"/>
                <a:ea typeface="+mn-lt"/>
                <a:cs typeface="Times New Roman" panose="02020603050405020304" pitchFamily="18" charset="0"/>
              </a:rPr>
              <a:t> an </a:t>
            </a:r>
            <a:r>
              <a:rPr lang="en-US" sz="2400" b="1" dirty="0" err="1">
                <a:solidFill>
                  <a:srgbClr val="FF0066"/>
                </a:solidFill>
                <a:latin typeface="Times New Roman" panose="02020603050405020304" pitchFamily="18" charset="0"/>
                <a:ea typeface="+mn-lt"/>
                <a:cs typeface="Times New Roman" panose="02020603050405020304" pitchFamily="18" charset="0"/>
              </a:rPr>
              <a:t>ninh</a:t>
            </a:r>
            <a:r>
              <a:rPr lang="en-US" sz="2400" b="1" dirty="0">
                <a:solidFill>
                  <a:srgbClr val="FF0066"/>
                </a:solidFill>
                <a:latin typeface="Times New Roman" panose="02020603050405020304" pitchFamily="18" charset="0"/>
                <a:ea typeface="+mn-lt"/>
                <a:cs typeface="Times New Roman" panose="02020603050405020304" pitchFamily="18" charset="0"/>
              </a:rPr>
              <a:t> </a:t>
            </a:r>
            <a:r>
              <a:rPr lang="en-US" sz="2400" b="1" dirty="0" err="1">
                <a:solidFill>
                  <a:srgbClr val="FF0066"/>
                </a:solidFill>
                <a:latin typeface="Times New Roman" panose="02020603050405020304" pitchFamily="18" charset="0"/>
                <a:ea typeface="+mn-lt"/>
                <a:cs typeface="Times New Roman" panose="02020603050405020304" pitchFamily="18" charset="0"/>
              </a:rPr>
              <a:t>lương</a:t>
            </a:r>
            <a:r>
              <a:rPr lang="en-US" sz="2400" b="1" dirty="0">
                <a:solidFill>
                  <a:srgbClr val="FF0066"/>
                </a:solidFill>
                <a:latin typeface="Times New Roman" panose="02020603050405020304" pitchFamily="18" charset="0"/>
                <a:ea typeface="+mn-lt"/>
                <a:cs typeface="Times New Roman" panose="02020603050405020304" pitchFamily="18" charset="0"/>
              </a:rPr>
              <a:t> </a:t>
            </a:r>
            <a:r>
              <a:rPr lang="en-US" sz="2400" b="1" dirty="0" err="1">
                <a:solidFill>
                  <a:srgbClr val="FF0066"/>
                </a:solidFill>
                <a:latin typeface="Times New Roman" panose="02020603050405020304" pitchFamily="18" charset="0"/>
                <a:ea typeface="+mn-lt"/>
                <a:cs typeface="Times New Roman" panose="02020603050405020304" pitchFamily="18" charset="0"/>
              </a:rPr>
              <a:t>thực</a:t>
            </a:r>
            <a:r>
              <a:rPr lang="en-US" sz="2400" b="1" dirty="0">
                <a:solidFill>
                  <a:srgbClr val="FF0066"/>
                </a:solidFill>
                <a:latin typeface="Times New Roman" panose="02020603050405020304" pitchFamily="18" charset="0"/>
                <a:ea typeface="+mn-lt"/>
                <a:cs typeface="Times New Roman" panose="02020603050405020304" pitchFamily="18" charset="0"/>
              </a:rPr>
              <a:t>?</a:t>
            </a:r>
            <a:endParaRPr lang="en-US" sz="2400" b="1" dirty="0">
              <a:solidFill>
                <a:srgbClr val="FF0066"/>
              </a:solidFill>
              <a:latin typeface="Times New Roman" panose="02020603050405020304" pitchFamily="18" charset="0"/>
              <a:cs typeface="Times New Roman" panose="02020603050405020304" pitchFamily="18" charset="0"/>
            </a:endParaRPr>
          </a:p>
          <a:p>
            <a:endParaRPr lang="en-US" sz="2400" dirty="0"/>
          </a:p>
        </p:txBody>
      </p:sp>
      <p:sp>
        <p:nvSpPr>
          <p:cNvPr id="11" name="TextBox 10"/>
          <p:cNvSpPr txBox="1"/>
          <p:nvPr/>
        </p:nvSpPr>
        <p:spPr>
          <a:xfrm>
            <a:off x="492370" y="957576"/>
            <a:ext cx="7540284" cy="1200329"/>
          </a:xfrm>
          <a:prstGeom prst="rect">
            <a:avLst/>
          </a:prstGeom>
          <a:noFill/>
        </p:spPr>
        <p:txBody>
          <a:bodyPr wrap="square" rtlCol="0">
            <a:spAutoFit/>
          </a:bodyPr>
          <a:lstStyle/>
          <a:p>
            <a:r>
              <a:rPr lang="vi-VN" sz="2400" b="1" dirty="0">
                <a:solidFill>
                  <a:srgbClr val="0000CC"/>
                </a:solidFill>
                <a:latin typeface="Times New Roman" panose="02020603050405020304" pitchFamily="18" charset="0"/>
                <a:cs typeface="Times New Roman" panose="02020603050405020304" pitchFamily="18" charset="0"/>
              </a:rPr>
              <a:t>→ </a:t>
            </a:r>
            <a:r>
              <a:rPr lang="vi-VN" sz="2400" b="1" dirty="0" smtClean="0">
                <a:solidFill>
                  <a:srgbClr val="0000CC"/>
                </a:solidFill>
                <a:latin typeface="Times New Roman" panose="02020603050405020304" pitchFamily="18" charset="0"/>
                <a:cs typeface="Times New Roman" panose="02020603050405020304" pitchFamily="18" charset="0"/>
              </a:rPr>
              <a:t>Để duy trì nguồn thực phẩm đa dạng và chất lượng ta cần phát triển nông nghiệp nuôi trồng, chế biến thực phẩm.</a:t>
            </a:r>
            <a:endParaRPr lang="en-US" sz="2400" b="1" dirty="0">
              <a:solidFill>
                <a:srgbClr val="0000CC"/>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538090" y="1029317"/>
            <a:ext cx="8081889" cy="1200329"/>
          </a:xfrm>
          <a:prstGeom prst="rect">
            <a:avLst/>
          </a:prstGeom>
          <a:noFill/>
        </p:spPr>
        <p:txBody>
          <a:bodyPr wrap="square" rtlCol="0">
            <a:spAutoFit/>
          </a:bodyPr>
          <a:lstStyle/>
          <a:p>
            <a:r>
              <a:rPr lang="vi-VN" sz="2400" b="1" dirty="0" smtClean="0">
                <a:solidFill>
                  <a:srgbClr val="0000CC"/>
                </a:solidFill>
                <a:latin typeface="Times New Roman" panose="02020603050405020304" pitchFamily="18" charset="0"/>
                <a:cs typeface="Times New Roman" panose="02020603050405020304" pitchFamily="18" charset="0"/>
              </a:rPr>
              <a:t>→ Để đảm bảo an ninh lương thực cần phát triển nông nghiệp bền vững, thích ứng với biến đổi khí hậu và đổi mới công nghệ trong sản xuất nông nghiệp.</a:t>
            </a:r>
            <a:endParaRPr lang="en-US" sz="24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8" presetClass="exit" presetSubtype="12" fill="hold" grpId="1" nodeType="clickEffect">
                                  <p:stCondLst>
                                    <p:cond delay="0"/>
                                  </p:stCondLst>
                                  <p:childTnLst>
                                    <p:animEffect transition="out" filter="strips(downLeft)">
                                      <p:cBhvr>
                                        <p:cTn id="19" dur="500"/>
                                        <p:tgtEl>
                                          <p:spTgt spid="3">
                                            <p:txEl>
                                              <p:pRg st="0" end="0"/>
                                            </p:txEl>
                                          </p:spTgt>
                                        </p:tgtEl>
                                      </p:cBhvr>
                                    </p:animEffect>
                                    <p:set>
                                      <p:cBhvr>
                                        <p:cTn id="20"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7"/>
                                        </p:tgtEl>
                                        <p:attrNameLst>
                                          <p:attrName>ppt_x</p:attrName>
                                        </p:attrNameLst>
                                      </p:cBhvr>
                                      <p:tavLst>
                                        <p:tav tm="0">
                                          <p:val>
                                            <p:strVal val="ppt_x"/>
                                          </p:val>
                                        </p:tav>
                                        <p:tav tm="100000">
                                          <p:val>
                                            <p:strVal val="ppt_x"/>
                                          </p:val>
                                        </p:tav>
                                      </p:tavLst>
                                    </p:anim>
                                    <p:anim calcmode="lin" valueType="num">
                                      <p:cBhvr additive="base">
                                        <p:cTn id="25" dur="500"/>
                                        <p:tgtEl>
                                          <p:spTgt spid="7"/>
                                        </p:tgtEl>
                                        <p:attrNameLst>
                                          <p:attrName>ppt_y</p:attrName>
                                        </p:attrNameLst>
                                      </p:cBhvr>
                                      <p:tavLst>
                                        <p:tav tm="0">
                                          <p:val>
                                            <p:strVal val="ppt_y"/>
                                          </p:val>
                                        </p:tav>
                                        <p:tav tm="100000">
                                          <p:val>
                                            <p:strVal val="1+ppt_h/2"/>
                                          </p:val>
                                        </p:tav>
                                      </p:tavLst>
                                    </p:anim>
                                    <p:set>
                                      <p:cBhvr>
                                        <p:cTn id="26" dur="1" fill="hold">
                                          <p:stCondLst>
                                            <p:cond delay="4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 presetClass="exit" presetSubtype="32" fill="hold" grpId="1" nodeType="clickEffect">
                                  <p:stCondLst>
                                    <p:cond delay="0"/>
                                  </p:stCondLst>
                                  <p:childTnLst>
                                    <p:animEffect transition="out" filter="box(out)">
                                      <p:cBhvr>
                                        <p:cTn id="43" dur="2000"/>
                                        <p:tgtEl>
                                          <p:spTgt spid="9"/>
                                        </p:tgtEl>
                                      </p:cBhvr>
                                    </p:animEffect>
                                    <p:set>
                                      <p:cBhvr>
                                        <p:cTn id="44" dur="1" fill="hold">
                                          <p:stCondLst>
                                            <p:cond delay="1999"/>
                                          </p:stCondLst>
                                        </p:cTn>
                                        <p:tgtEl>
                                          <p:spTgt spid="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0" presetClass="exit" presetSubtype="0" fill="hold" grpId="1" nodeType="clickEffect">
                                  <p:stCondLst>
                                    <p:cond delay="0"/>
                                  </p:stCondLst>
                                  <p:childTnLst>
                                    <p:animEffect transition="out" filter="wedge">
                                      <p:cBhvr>
                                        <p:cTn id="48" dur="2000"/>
                                        <p:tgtEl>
                                          <p:spTgt spid="11"/>
                                        </p:tgtEl>
                                      </p:cBhvr>
                                    </p:animEffect>
                                    <p:set>
                                      <p:cBhvr>
                                        <p:cTn id="49" dur="1" fill="hold">
                                          <p:stCondLst>
                                            <p:cond delay="1999"/>
                                          </p:stCondLst>
                                        </p:cTn>
                                        <p:tgtEl>
                                          <p:spTgt spid="1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0"/>
                                        <p:tgtEl>
                                          <p:spTgt spid="10"/>
                                        </p:tgtEl>
                                      </p:cBhvr>
                                    </p:animEffect>
                                    <p:anim calcmode="lin" valueType="num">
                                      <p:cBhvr>
                                        <p:cTn id="55" dur="1000" fill="hold"/>
                                        <p:tgtEl>
                                          <p:spTgt spid="10"/>
                                        </p:tgtEl>
                                        <p:attrNameLst>
                                          <p:attrName>ppt_x</p:attrName>
                                        </p:attrNameLst>
                                      </p:cBhvr>
                                      <p:tavLst>
                                        <p:tav tm="0">
                                          <p:val>
                                            <p:strVal val="#ppt_x"/>
                                          </p:val>
                                        </p:tav>
                                        <p:tav tm="100000">
                                          <p:val>
                                            <p:strVal val="#ppt_x"/>
                                          </p:val>
                                        </p:tav>
                                      </p:tavLst>
                                    </p:anim>
                                    <p:anim calcmode="lin" valueType="num">
                                      <p:cBhvr>
                                        <p:cTn id="5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barn(inVertical)">
                                      <p:cBhvr>
                                        <p:cTn id="6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7" grpId="0"/>
      <p:bldP spid="7" grpId="1"/>
      <p:bldP spid="9" grpId="0"/>
      <p:bldP spid="9" grpId="1"/>
      <p:bldP spid="10" grpId="0"/>
      <p:bldP spid="11" grpId="0"/>
      <p:bldP spid="11" grpId="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57000">
              <a:srgbClr val="92D050"/>
            </a:gs>
            <a:gs pos="35000">
              <a:schemeClr val="accent6">
                <a:lumMod val="0"/>
                <a:lumOff val="100000"/>
              </a:schemeClr>
            </a:gs>
            <a:gs pos="100000">
              <a:schemeClr val="accent6">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4" name="TextBox 3"/>
          <p:cNvSpPr txBox="1"/>
          <p:nvPr/>
        </p:nvSpPr>
        <p:spPr>
          <a:xfrm>
            <a:off x="856527" y="1423686"/>
            <a:ext cx="7893934" cy="3293209"/>
          </a:xfrm>
          <a:prstGeom prst="rect">
            <a:avLst/>
          </a:prstGeom>
          <a:noFill/>
        </p:spPr>
        <p:txBody>
          <a:bodyPr wrap="square" rtlCol="0">
            <a:spAutoFit/>
          </a:bodyPr>
          <a:lstStyle/>
          <a:p>
            <a:r>
              <a:rPr lang="en-US" sz="2600" b="1" dirty="0" smtClean="0">
                <a:solidFill>
                  <a:srgbClr val="0000CC"/>
                </a:solidFill>
                <a:latin typeface="Times New Roman" panose="02020603050405020304" pitchFamily="18" charset="0"/>
                <a:cs typeface="Times New Roman" panose="02020603050405020304" pitchFamily="18" charset="0"/>
              </a:rPr>
              <a:t>-</a:t>
            </a:r>
            <a:r>
              <a:rPr lang="en-US" sz="2600" b="1" dirty="0" err="1" smtClean="0">
                <a:solidFill>
                  <a:srgbClr val="0000CC"/>
                </a:solidFill>
                <a:latin typeface="Times New Roman" panose="02020603050405020304" pitchFamily="18" charset="0"/>
                <a:cs typeface="Times New Roman" panose="02020603050405020304" pitchFamily="18" charset="0"/>
              </a:rPr>
              <a:t>Thực</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phẩm</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thức</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ăn</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là</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sản</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phẩm</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chứa</a:t>
            </a:r>
            <a:r>
              <a:rPr lang="en-US" sz="2600" b="1" dirty="0" smtClean="0">
                <a:solidFill>
                  <a:srgbClr val="0000CC"/>
                </a:solidFill>
                <a:latin typeface="Times New Roman" panose="02020603050405020304" pitchFamily="18" charset="0"/>
                <a:cs typeface="Times New Roman" panose="02020603050405020304" pitchFamily="18" charset="0"/>
              </a:rPr>
              <a:t> : </a:t>
            </a:r>
            <a:r>
              <a:rPr lang="en-US" sz="2600" b="1" dirty="0" err="1" smtClean="0">
                <a:solidFill>
                  <a:srgbClr val="0000CC"/>
                </a:solidFill>
                <a:latin typeface="Times New Roman" panose="02020603050405020304" pitchFamily="18" charset="0"/>
                <a:cs typeface="Times New Roman" panose="02020603050405020304" pitchFamily="18" charset="0"/>
              </a:rPr>
              <a:t>chất</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bột</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carbohydrat</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chất</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béo</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lipit</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chất</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đạm</a:t>
            </a:r>
            <a:r>
              <a:rPr lang="en-US" sz="2600" b="1" dirty="0" smtClean="0">
                <a:solidFill>
                  <a:srgbClr val="0000CC"/>
                </a:solidFill>
                <a:latin typeface="Times New Roman" panose="02020603050405020304" pitchFamily="18" charset="0"/>
                <a:cs typeface="Times New Roman" panose="02020603050405020304" pitchFamily="18" charset="0"/>
              </a:rPr>
              <a:t> (protein), … </a:t>
            </a:r>
            <a:r>
              <a:rPr lang="en-US" sz="2600" b="1" dirty="0" err="1" smtClean="0">
                <a:solidFill>
                  <a:srgbClr val="0000CC"/>
                </a:solidFill>
                <a:latin typeface="Times New Roman" panose="02020603050405020304" pitchFamily="18" charset="0"/>
                <a:cs typeface="Times New Roman" panose="02020603050405020304" pitchFamily="18" charset="0"/>
              </a:rPr>
              <a:t>mà</a:t>
            </a:r>
            <a:r>
              <a:rPr lang="en-US" sz="2600" b="1" dirty="0" smtClean="0">
                <a:solidFill>
                  <a:srgbClr val="0000CC"/>
                </a:solidFill>
                <a:latin typeface="Times New Roman" panose="02020603050405020304" pitchFamily="18" charset="0"/>
                <a:cs typeface="Times New Roman" panose="02020603050405020304" pitchFamily="18" charset="0"/>
              </a:rPr>
              <a:t> con </a:t>
            </a:r>
            <a:r>
              <a:rPr lang="en-US" sz="2600" b="1" dirty="0" err="1" smtClean="0">
                <a:solidFill>
                  <a:srgbClr val="0000CC"/>
                </a:solidFill>
                <a:latin typeface="Times New Roman" panose="02020603050405020304" pitchFamily="18" charset="0"/>
                <a:cs typeface="Times New Roman" panose="02020603050405020304" pitchFamily="18" charset="0"/>
              </a:rPr>
              <a:t>người</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có</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thể</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ăn</a:t>
            </a:r>
            <a:r>
              <a:rPr lang="en-US" sz="2600" b="1" dirty="0" smtClean="0">
                <a:solidFill>
                  <a:srgbClr val="0000CC"/>
                </a:solidFill>
                <a:latin typeface="Times New Roman" panose="02020603050405020304" pitchFamily="18" charset="0"/>
                <a:cs typeface="Times New Roman" panose="02020603050405020304" pitchFamily="18" charset="0"/>
              </a:rPr>
              <a:t> hay </a:t>
            </a:r>
            <a:r>
              <a:rPr lang="en-US" sz="2600" b="1" dirty="0" err="1" smtClean="0">
                <a:solidFill>
                  <a:srgbClr val="0000CC"/>
                </a:solidFill>
                <a:latin typeface="Times New Roman" panose="02020603050405020304" pitchFamily="18" charset="0"/>
                <a:cs typeface="Times New Roman" panose="02020603050405020304" pitchFamily="18" charset="0"/>
              </a:rPr>
              <a:t>uống</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được</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nhằm</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cung</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cấp</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các</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chất</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dinh</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dưỡng</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cho</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cơ</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thể</a:t>
            </a:r>
            <a:r>
              <a:rPr lang="en-US" sz="2600" b="1" dirty="0" smtClean="0">
                <a:solidFill>
                  <a:srgbClr val="0000CC"/>
                </a:solidFill>
                <a:latin typeface="Times New Roman" panose="02020603050405020304" pitchFamily="18" charset="0"/>
                <a:cs typeface="Times New Roman" panose="02020603050405020304" pitchFamily="18" charset="0"/>
              </a:rPr>
              <a:t>.</a:t>
            </a:r>
          </a:p>
          <a:p>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Thực</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phẩm</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có</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thể</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bị</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biến</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đổi</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tính</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chất</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màu</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sắc</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mùi</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vị</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giá</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trị</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dinh</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dưỡng</a:t>
            </a:r>
            <a:r>
              <a:rPr lang="en-US" sz="2600" b="1" dirty="0" smtClean="0">
                <a:solidFill>
                  <a:srgbClr val="0000CC"/>
                </a:solidFill>
                <a:latin typeface="Times New Roman" panose="02020603050405020304" pitchFamily="18" charset="0"/>
                <a:cs typeface="Times New Roman" panose="02020603050405020304" pitchFamily="18" charset="0"/>
              </a:rPr>
              <a:t>, …) </a:t>
            </a:r>
            <a:r>
              <a:rPr lang="en-US" sz="2600" b="1" dirty="0" err="1" smtClean="0">
                <a:solidFill>
                  <a:srgbClr val="0000CC"/>
                </a:solidFill>
                <a:latin typeface="Times New Roman" panose="02020603050405020304" pitchFamily="18" charset="0"/>
                <a:cs typeface="Times New Roman" panose="02020603050405020304" pitchFamily="18" charset="0"/>
              </a:rPr>
              <a:t>khi</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để</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lâu</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ngoài</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không</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khí</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khi</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trộn</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lẫn</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các</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loại</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thực</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phẩm</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với</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nhau</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hoặc</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bảo</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quản</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thực</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phẩm</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không</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đúng</a:t>
            </a:r>
            <a:r>
              <a:rPr lang="en-US" sz="2600" b="1" dirty="0" smtClean="0">
                <a:solidFill>
                  <a:srgbClr val="0000CC"/>
                </a:solidFill>
                <a:latin typeface="Times New Roman" panose="02020603050405020304" pitchFamily="18" charset="0"/>
                <a:cs typeface="Times New Roman" panose="02020603050405020304" pitchFamily="18" charset="0"/>
              </a:rPr>
              <a:t> </a:t>
            </a:r>
            <a:r>
              <a:rPr lang="en-US" sz="2600" b="1" dirty="0" err="1" smtClean="0">
                <a:solidFill>
                  <a:srgbClr val="0000CC"/>
                </a:solidFill>
                <a:latin typeface="Times New Roman" panose="02020603050405020304" pitchFamily="18" charset="0"/>
                <a:cs typeface="Times New Roman" panose="02020603050405020304" pitchFamily="18" charset="0"/>
              </a:rPr>
              <a:t>cách</a:t>
            </a:r>
            <a:r>
              <a:rPr lang="en-US" sz="2600" b="1" dirty="0" smtClean="0">
                <a:solidFill>
                  <a:srgbClr val="0000CC"/>
                </a:solidFill>
                <a:latin typeface="Times New Roman" panose="02020603050405020304" pitchFamily="18" charset="0"/>
                <a:cs typeface="Times New Roman" panose="02020603050405020304" pitchFamily="18" charset="0"/>
              </a:rPr>
              <a:t>.</a:t>
            </a:r>
            <a:endParaRPr lang="en-US" sz="2600" b="1" dirty="0">
              <a:solidFill>
                <a:srgbClr val="0000CC"/>
              </a:solidFill>
              <a:latin typeface="Times New Roman" panose="02020603050405020304" pitchFamily="18" charset="0"/>
              <a:cs typeface="Times New Roman" panose="02020603050405020304" pitchFamily="18" charset="0"/>
            </a:endParaRPr>
          </a:p>
        </p:txBody>
      </p:sp>
      <p:sp>
        <p:nvSpPr>
          <p:cNvPr id="5" name="Title 1"/>
          <p:cNvSpPr>
            <a:spLocks noGrp="1"/>
          </p:cNvSpPr>
          <p:nvPr>
            <p:ph type="title"/>
          </p:nvPr>
        </p:nvSpPr>
        <p:spPr>
          <a:xfrm>
            <a:off x="581449" y="248139"/>
            <a:ext cx="5423095" cy="658725"/>
          </a:xfrm>
          <a:noFill/>
        </p:spPr>
        <p:txBody>
          <a:bodyPr>
            <a:normAutofit/>
          </a:bodyPr>
          <a:lstStyle/>
          <a:p>
            <a:pPr algn="l"/>
            <a:r>
              <a:rPr lang="vi-VN" sz="2800" b="1" dirty="0">
                <a:solidFill>
                  <a:srgbClr val="FF0000"/>
                </a:solidFill>
                <a:latin typeface="Times New Roman" panose="02020603050405020304" pitchFamily="18" charset="0"/>
                <a:cs typeface="Times New Roman" panose="02020603050405020304" pitchFamily="18" charset="0"/>
              </a:rPr>
              <a:t>2</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Một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phẩm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phổ</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biến</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6" name="Picture 2" descr="Hình ảnh Biểu Tượng Cây Bút Chì PNG, Vector, PSD, và biểu tượng để tải về  miễn phí | pngtree"/>
          <p:cNvPicPr>
            <a:picLocks noChangeAspect="1" noChangeArrowheads="1"/>
          </p:cNvPicPr>
          <p:nvPr/>
        </p:nvPicPr>
        <p:blipFill rotWithShape="1">
          <a:blip r:embed="rId2">
            <a:extLst>
              <a:ext uri="{28A0092B-C50C-407E-A947-70E740481C1C}">
                <a14:useLocalDpi xmlns:a14="http://schemas.microsoft.com/office/drawing/2010/main" val="0"/>
              </a:ext>
            </a:extLst>
          </a:blip>
          <a:srcRect l="27065" t="23595" r="24071" b="23846"/>
          <a:stretch>
            <a:fillRect/>
          </a:stretch>
        </p:blipFill>
        <p:spPr bwMode="auto">
          <a:xfrm flipH="1">
            <a:off x="223140" y="906864"/>
            <a:ext cx="633387" cy="8984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4" name="Picture 4"/>
          <p:cNvPicPr>
            <a:picLocks noGrp="1" noChangeAspect="1"/>
          </p:cNvPicPr>
          <p:nvPr>
            <p:ph idx="1"/>
          </p:nvPr>
        </p:nvPicPr>
        <p:blipFill>
          <a:blip r:embed="rId2">
            <a:clrChange>
              <a:clrFrom>
                <a:srgbClr val="F5F5F5"/>
              </a:clrFrom>
              <a:clrTo>
                <a:srgbClr val="F5F5F5">
                  <a:alpha val="0"/>
                </a:srgbClr>
              </a:clrTo>
            </a:clrChange>
          </a:blip>
          <a:stretch>
            <a:fillRect/>
          </a:stretch>
        </p:blipFill>
        <p:spPr>
          <a:xfrm>
            <a:off x="0" y="730737"/>
            <a:ext cx="1213002" cy="1196298"/>
          </a:xfrm>
        </p:spPr>
      </p:pic>
      <p:sp>
        <p:nvSpPr>
          <p:cNvPr id="5" name="Rectangle: Rounded Corners 4"/>
          <p:cNvSpPr/>
          <p:nvPr/>
        </p:nvSpPr>
        <p:spPr>
          <a:xfrm>
            <a:off x="1455080" y="211015"/>
            <a:ext cx="5372373" cy="1716020"/>
          </a:xfrm>
          <a:prstGeom prst="round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vi-VN"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Để</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dụng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lương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thực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cs typeface="Times New Roman" panose="02020603050405020304" pitchFamily="18" charset="0"/>
              </a:rPr>
              <a:t>-</a:t>
            </a:r>
            <a:r>
              <a:rPr lang="vi-VN" sz="2400" b="1" dirty="0">
                <a:solidFill>
                  <a:srgbClr val="FF0000"/>
                </a:solidFill>
                <a:latin typeface="Times New Roman" panose="02020603050405020304" pitchFamily="18" charset="0"/>
                <a:cs typeface="Times New Roman" panose="02020603050405020304" pitchFamily="18" charset="0"/>
              </a:rPr>
              <a:t> </a:t>
            </a:r>
            <a:r>
              <a:rPr lang="vi-VN" sz="2400" b="1" dirty="0" smtClean="0">
                <a:solidFill>
                  <a:srgbClr val="FF0000"/>
                </a:solidFill>
                <a:latin typeface="Times New Roman" panose="02020603050405020304" pitchFamily="18" charset="0"/>
                <a:cs typeface="Times New Roman" panose="02020603050405020304" pitchFamily="18" charset="0"/>
              </a:rPr>
              <a:t>thực p</a:t>
            </a:r>
            <a:r>
              <a:rPr lang="en-US" sz="2400" b="1" dirty="0" err="1">
                <a:solidFill>
                  <a:srgbClr val="FF0000"/>
                </a:solidFill>
                <a:latin typeface="Times New Roman" panose="02020603050405020304" pitchFamily="18" charset="0"/>
                <a:cs typeface="Times New Roman" panose="02020603050405020304" pitchFamily="18" charset="0"/>
              </a:rPr>
              <a:t>hẩm</a:t>
            </a:r>
            <a:r>
              <a:rPr lang="en-US" sz="2400" b="1" dirty="0">
                <a:solidFill>
                  <a:srgbClr val="FF0000"/>
                </a:solidFill>
                <a:latin typeface="Times New Roman" panose="02020603050405020304" pitchFamily="18" charset="0"/>
                <a:cs typeface="Times New Roman" panose="02020603050405020304" pitchFamily="18" charset="0"/>
              </a:rPr>
              <a:t> an </a:t>
            </a:r>
            <a:r>
              <a:rPr lang="en-US" sz="2400" b="1" dirty="0" err="1" smtClean="0">
                <a:solidFill>
                  <a:srgbClr val="FF0000"/>
                </a:solidFill>
                <a:latin typeface="Times New Roman" panose="02020603050405020304" pitchFamily="18" charset="0"/>
                <a:cs typeface="Times New Roman" panose="02020603050405020304" pitchFamily="18" charset="0"/>
              </a:rPr>
              <a:t>toàn</a:t>
            </a:r>
            <a:r>
              <a:rPr lang="en-US" sz="2400" b="1" dirty="0" smtClean="0">
                <a:solidFill>
                  <a:srgbClr val="FF0000"/>
                </a:solidFill>
                <a:latin typeface="Times New Roman" panose="02020603050405020304" pitchFamily="18" charset="0"/>
                <a:cs typeface="Times New Roman" panose="02020603050405020304" pitchFamily="18" charset="0"/>
              </a:rPr>
              <a:t>,</a:t>
            </a:r>
            <a:r>
              <a:rPr lang="vi-VN" sz="2400" b="1" dirty="0" smtClean="0">
                <a:solidFill>
                  <a:srgbClr val="FF0000"/>
                </a:solidFill>
                <a:latin typeface="Times New Roman" panose="02020603050405020304" pitchFamily="18" charset="0"/>
                <a:cs typeface="Times New Roman" panose="02020603050405020304" pitchFamily="18" charset="0"/>
              </a:rPr>
              <a:t> em thường phải chú ý những </a:t>
            </a:r>
            <a:r>
              <a:rPr lang="en-US" sz="2400" b="1" dirty="0" err="1" smtClean="0">
                <a:solidFill>
                  <a:srgbClr val="FF0000"/>
                </a:solidFill>
                <a:latin typeface="Times New Roman" panose="02020603050405020304" pitchFamily="18" charset="0"/>
                <a:cs typeface="Times New Roman" panose="02020603050405020304" pitchFamily="18" charset="0"/>
              </a:rPr>
              <a:t>điều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gì</a:t>
            </a:r>
            <a:r>
              <a:rPr lang="en-US" sz="2400" b="1" dirty="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ea typeface="+mn-lt"/>
              <a:cs typeface="Times New Roman" panose="02020603050405020304" pitchFamily="18" charset="0"/>
            </a:endParaRPr>
          </a:p>
        </p:txBody>
      </p:sp>
      <p:pic>
        <p:nvPicPr>
          <p:cNvPr id="6" name="Picture 6" descr="A picture containing text&#10;&#10;Description automatically generated"/>
          <p:cNvPicPr>
            <a:picLocks noChangeAspect="1"/>
          </p:cNvPicPr>
          <p:nvPr/>
        </p:nvPicPr>
        <p:blipFill>
          <a:blip r:embed="rId3"/>
          <a:stretch>
            <a:fillRect/>
          </a:stretch>
        </p:blipFill>
        <p:spPr>
          <a:xfrm>
            <a:off x="7233416" y="2726287"/>
            <a:ext cx="1422838" cy="1415052"/>
          </a:xfrm>
          <a:prstGeom prst="rect">
            <a:avLst/>
          </a:prstGeom>
        </p:spPr>
      </p:pic>
      <p:sp>
        <p:nvSpPr>
          <p:cNvPr id="7" name="Rectangle: Rounded Corners 6"/>
          <p:cNvSpPr/>
          <p:nvPr/>
        </p:nvSpPr>
        <p:spPr>
          <a:xfrm>
            <a:off x="50253" y="2543176"/>
            <a:ext cx="1416925" cy="2600324"/>
          </a:xfrm>
          <a:prstGeom prst="round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2200" b="1" dirty="0" err="1">
                <a:solidFill>
                  <a:srgbClr val="0000CC"/>
                </a:solidFill>
                <a:latin typeface="Times New Roman" panose="02020603050405020304" pitchFamily="18" charset="0"/>
                <a:ea typeface="+mn-lt"/>
                <a:cs typeface="Times New Roman" panose="02020603050405020304" pitchFamily="18" charset="0"/>
              </a:rPr>
              <a:t>Chọn</a:t>
            </a:r>
            <a:r>
              <a:rPr lang="en-US" sz="2200" b="1" dirty="0">
                <a:solidFill>
                  <a:srgbClr val="0000CC"/>
                </a:solidFill>
                <a:latin typeface="Times New Roman" panose="02020603050405020304" pitchFamily="18" charset="0"/>
                <a:ea typeface="+mn-lt"/>
                <a:cs typeface="Times New Roman" panose="02020603050405020304" pitchFamily="18" charset="0"/>
              </a:rPr>
              <a:t> </a:t>
            </a:r>
            <a:r>
              <a:rPr lang="en-US" sz="2200" b="1" dirty="0" err="1">
                <a:solidFill>
                  <a:srgbClr val="0000CC"/>
                </a:solidFill>
                <a:latin typeface="Times New Roman" panose="02020603050405020304" pitchFamily="18" charset="0"/>
                <a:ea typeface="+mn-lt"/>
                <a:cs typeface="Times New Roman" panose="02020603050405020304" pitchFamily="18" charset="0"/>
              </a:rPr>
              <a:t>lương</a:t>
            </a:r>
            <a:r>
              <a:rPr lang="en-US" sz="2200" b="1" dirty="0">
                <a:solidFill>
                  <a:srgbClr val="0000CC"/>
                </a:solidFill>
                <a:latin typeface="Times New Roman" panose="02020603050405020304" pitchFamily="18" charset="0"/>
                <a:ea typeface="+mn-lt"/>
                <a:cs typeface="Times New Roman" panose="02020603050405020304" pitchFamily="18" charset="0"/>
              </a:rPr>
              <a:t> </a:t>
            </a:r>
            <a:r>
              <a:rPr lang="en-US" sz="2200" b="1" dirty="0" err="1">
                <a:solidFill>
                  <a:srgbClr val="0000CC"/>
                </a:solidFill>
                <a:latin typeface="Times New Roman" panose="02020603050405020304" pitchFamily="18" charset="0"/>
                <a:ea typeface="+mn-lt"/>
                <a:cs typeface="Times New Roman" panose="02020603050405020304" pitchFamily="18" charset="0"/>
              </a:rPr>
              <a:t>thực</a:t>
            </a:r>
            <a:r>
              <a:rPr lang="en-US" sz="2200" b="1" dirty="0">
                <a:solidFill>
                  <a:srgbClr val="0000CC"/>
                </a:solidFill>
                <a:latin typeface="Times New Roman" panose="02020603050405020304" pitchFamily="18" charset="0"/>
                <a:ea typeface="+mn-lt"/>
                <a:cs typeface="Times New Roman" panose="02020603050405020304" pitchFamily="18" charset="0"/>
              </a:rPr>
              <a:t> - </a:t>
            </a:r>
            <a:r>
              <a:rPr lang="en-US" sz="2200" b="1" dirty="0" err="1">
                <a:solidFill>
                  <a:srgbClr val="0000CC"/>
                </a:solidFill>
                <a:latin typeface="Times New Roman" panose="02020603050405020304" pitchFamily="18" charset="0"/>
                <a:ea typeface="+mn-lt"/>
                <a:cs typeface="Times New Roman" panose="02020603050405020304" pitchFamily="18" charset="0"/>
              </a:rPr>
              <a:t>thực</a:t>
            </a:r>
            <a:r>
              <a:rPr lang="en-US" sz="2200" b="1" dirty="0">
                <a:solidFill>
                  <a:srgbClr val="0000CC"/>
                </a:solidFill>
                <a:latin typeface="Times New Roman" panose="02020603050405020304" pitchFamily="18" charset="0"/>
                <a:ea typeface="+mn-lt"/>
                <a:cs typeface="Times New Roman" panose="02020603050405020304" pitchFamily="18" charset="0"/>
              </a:rPr>
              <a:t> </a:t>
            </a:r>
            <a:r>
              <a:rPr lang="en-US" sz="2200" b="1" dirty="0" err="1">
                <a:solidFill>
                  <a:srgbClr val="0000CC"/>
                </a:solidFill>
                <a:latin typeface="Times New Roman" panose="02020603050405020304" pitchFamily="18" charset="0"/>
                <a:ea typeface="+mn-lt"/>
                <a:cs typeface="Times New Roman" panose="02020603050405020304" pitchFamily="18" charset="0"/>
              </a:rPr>
              <a:t>phẩm</a:t>
            </a:r>
            <a:r>
              <a:rPr lang="en-US" sz="2200" b="1" dirty="0">
                <a:solidFill>
                  <a:srgbClr val="0000CC"/>
                </a:solidFill>
                <a:latin typeface="Times New Roman" panose="02020603050405020304" pitchFamily="18" charset="0"/>
                <a:ea typeface="+mn-lt"/>
                <a:cs typeface="Times New Roman" panose="02020603050405020304" pitchFamily="18" charset="0"/>
              </a:rPr>
              <a:t> an </a:t>
            </a:r>
            <a:r>
              <a:rPr lang="en-US" sz="2200" b="1" dirty="0" err="1">
                <a:solidFill>
                  <a:srgbClr val="0000CC"/>
                </a:solidFill>
                <a:latin typeface="Times New Roman" panose="02020603050405020304" pitchFamily="18" charset="0"/>
                <a:ea typeface="+mn-lt"/>
                <a:cs typeface="Times New Roman" panose="02020603050405020304" pitchFamily="18" charset="0"/>
              </a:rPr>
              <a:t>toàn</a:t>
            </a:r>
            <a:endParaRPr lang="en-US" sz="2200" b="1" dirty="0">
              <a:solidFill>
                <a:srgbClr val="0000CC"/>
              </a:solidFill>
              <a:latin typeface="Times New Roman" panose="02020603050405020304" pitchFamily="18" charset="0"/>
              <a:cs typeface="Times New Roman" panose="02020603050405020304" pitchFamily="18" charset="0"/>
            </a:endParaRPr>
          </a:p>
        </p:txBody>
      </p:sp>
      <p:sp>
        <p:nvSpPr>
          <p:cNvPr id="8" name="Rectangle: Rounded Corners 7"/>
          <p:cNvSpPr/>
          <p:nvPr/>
        </p:nvSpPr>
        <p:spPr>
          <a:xfrm>
            <a:off x="1853434" y="2543176"/>
            <a:ext cx="1416925" cy="2600324"/>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vi-VN" sz="2200" b="1" dirty="0" err="1">
                <a:solidFill>
                  <a:srgbClr val="0000CC"/>
                </a:solidFill>
                <a:latin typeface="Times New Roman" panose="02020603050405020304" pitchFamily="18" charset="0"/>
                <a:cs typeface="Times New Roman" panose="02020603050405020304" pitchFamily="18" charset="0"/>
              </a:rPr>
              <a:t>Chế</a:t>
            </a:r>
            <a:r>
              <a:rPr lang="vi-VN" sz="2200" b="1" dirty="0">
                <a:solidFill>
                  <a:srgbClr val="0000CC"/>
                </a:solidFill>
                <a:latin typeface="Times New Roman" panose="02020603050405020304" pitchFamily="18" charset="0"/>
                <a:cs typeface="Times New Roman" panose="02020603050405020304" pitchFamily="18" charset="0"/>
              </a:rPr>
              <a:t> </a:t>
            </a:r>
            <a:r>
              <a:rPr lang="vi-VN" sz="2200" b="1" dirty="0" err="1">
                <a:solidFill>
                  <a:srgbClr val="0000CC"/>
                </a:solidFill>
                <a:latin typeface="Times New Roman" panose="02020603050405020304" pitchFamily="18" charset="0"/>
                <a:cs typeface="Times New Roman" panose="02020603050405020304" pitchFamily="18" charset="0"/>
              </a:rPr>
              <a:t>biến</a:t>
            </a:r>
            <a:r>
              <a:rPr lang="vi-VN" sz="2200" b="1" dirty="0">
                <a:solidFill>
                  <a:srgbClr val="0000CC"/>
                </a:solidFill>
                <a:latin typeface="Times New Roman" panose="02020603050405020304" pitchFamily="18" charset="0"/>
                <a:cs typeface="Times New Roman" panose="02020603050405020304" pitchFamily="18" charset="0"/>
              </a:rPr>
              <a:t> </a:t>
            </a:r>
            <a:r>
              <a:rPr lang="vi-VN" sz="2200" b="1" dirty="0" err="1">
                <a:solidFill>
                  <a:srgbClr val="0000CC"/>
                </a:solidFill>
                <a:latin typeface="Times New Roman" panose="02020603050405020304" pitchFamily="18" charset="0"/>
                <a:cs typeface="Times New Roman" panose="02020603050405020304" pitchFamily="18" charset="0"/>
              </a:rPr>
              <a:t>thực</a:t>
            </a:r>
            <a:r>
              <a:rPr lang="vi-VN" sz="2200" b="1" dirty="0">
                <a:solidFill>
                  <a:srgbClr val="0000CC"/>
                </a:solidFill>
                <a:latin typeface="Times New Roman" panose="02020603050405020304" pitchFamily="18" charset="0"/>
                <a:cs typeface="Times New Roman" panose="02020603050405020304" pitchFamily="18" charset="0"/>
              </a:rPr>
              <a:t> </a:t>
            </a:r>
            <a:r>
              <a:rPr lang="vi-VN" sz="2200" b="1" dirty="0" err="1">
                <a:solidFill>
                  <a:srgbClr val="0000CC"/>
                </a:solidFill>
                <a:latin typeface="Times New Roman" panose="02020603050405020304" pitchFamily="18" charset="0"/>
                <a:cs typeface="Times New Roman" panose="02020603050405020304" pitchFamily="18" charset="0"/>
              </a:rPr>
              <a:t>phẩm</a:t>
            </a:r>
            <a:r>
              <a:rPr lang="vi-VN" sz="2200" b="1" dirty="0">
                <a:solidFill>
                  <a:srgbClr val="0000CC"/>
                </a:solidFill>
                <a:latin typeface="Times New Roman" panose="02020603050405020304" pitchFamily="18" charset="0"/>
                <a:cs typeface="Times New Roman" panose="02020603050405020304" pitchFamily="18" charset="0"/>
              </a:rPr>
              <a:t> an </a:t>
            </a:r>
            <a:r>
              <a:rPr lang="vi-VN" sz="2200" b="1" dirty="0" err="1">
                <a:solidFill>
                  <a:srgbClr val="0000CC"/>
                </a:solidFill>
                <a:latin typeface="Times New Roman" panose="02020603050405020304" pitchFamily="18" charset="0"/>
                <a:cs typeface="Times New Roman" panose="02020603050405020304" pitchFamily="18" charset="0"/>
              </a:rPr>
              <a:t>toàn</a:t>
            </a:r>
            <a:r>
              <a:rPr lang="vi-VN" sz="2200" b="1" dirty="0">
                <a:solidFill>
                  <a:srgbClr val="0000CC"/>
                </a:solidFill>
                <a:latin typeface="Times New Roman" panose="02020603050405020304" pitchFamily="18" charset="0"/>
                <a:cs typeface="Times New Roman" panose="02020603050405020304" pitchFamily="18" charset="0"/>
              </a:rPr>
              <a:t>, </a:t>
            </a:r>
            <a:r>
              <a:rPr lang="vi-VN" sz="2200" b="1" dirty="0" err="1">
                <a:solidFill>
                  <a:srgbClr val="0000CC"/>
                </a:solidFill>
                <a:latin typeface="Times New Roman" panose="02020603050405020304" pitchFamily="18" charset="0"/>
                <a:cs typeface="Times New Roman" panose="02020603050405020304" pitchFamily="18" charset="0"/>
              </a:rPr>
              <a:t>sạch</a:t>
            </a:r>
            <a:r>
              <a:rPr lang="vi-VN" sz="2200" b="1" dirty="0">
                <a:solidFill>
                  <a:srgbClr val="0000CC"/>
                </a:solidFill>
                <a:latin typeface="Times New Roman" panose="02020603050405020304" pitchFamily="18" charset="0"/>
                <a:cs typeface="Times New Roman" panose="02020603050405020304" pitchFamily="18" charset="0"/>
              </a:rPr>
              <a:t> </a:t>
            </a:r>
            <a:r>
              <a:rPr lang="vi-VN" sz="2200" b="1" dirty="0" err="1">
                <a:solidFill>
                  <a:srgbClr val="0000CC"/>
                </a:solidFill>
                <a:latin typeface="Times New Roman" panose="02020603050405020304" pitchFamily="18" charset="0"/>
                <a:cs typeface="Times New Roman" panose="02020603050405020304" pitchFamily="18" charset="0"/>
              </a:rPr>
              <a:t>sẽ</a:t>
            </a:r>
            <a:r>
              <a:rPr lang="vi-VN" sz="2200" b="1" dirty="0">
                <a:solidFill>
                  <a:srgbClr val="0000CC"/>
                </a:solidFill>
                <a:latin typeface="Times New Roman" panose="02020603050405020304" pitchFamily="18" charset="0"/>
                <a:cs typeface="Times New Roman" panose="02020603050405020304" pitchFamily="18" charset="0"/>
              </a:rPr>
              <a:t>, </a:t>
            </a:r>
            <a:r>
              <a:rPr lang="vi-VN" sz="2200" b="1" dirty="0" err="1">
                <a:solidFill>
                  <a:srgbClr val="0000CC"/>
                </a:solidFill>
                <a:latin typeface="Times New Roman" panose="02020603050405020304" pitchFamily="18" charset="0"/>
                <a:cs typeface="Times New Roman" panose="02020603050405020304" pitchFamily="18" charset="0"/>
              </a:rPr>
              <a:t>kĩ</a:t>
            </a:r>
            <a:r>
              <a:rPr lang="vi-VN" sz="2200" b="1" dirty="0">
                <a:solidFill>
                  <a:srgbClr val="0000CC"/>
                </a:solidFill>
                <a:latin typeface="Times New Roman" panose="02020603050405020304" pitchFamily="18" charset="0"/>
                <a:cs typeface="Times New Roman" panose="02020603050405020304" pitchFamily="18" charset="0"/>
              </a:rPr>
              <a:t> </a:t>
            </a:r>
            <a:r>
              <a:rPr lang="vi-VN" sz="2200" b="1" dirty="0" err="1">
                <a:solidFill>
                  <a:srgbClr val="0000CC"/>
                </a:solidFill>
                <a:latin typeface="Times New Roman" panose="02020603050405020304" pitchFamily="18" charset="0"/>
                <a:cs typeface="Times New Roman" panose="02020603050405020304" pitchFamily="18" charset="0"/>
              </a:rPr>
              <a:t>lưỡng</a:t>
            </a:r>
            <a:endParaRPr lang="en-US" sz="2200" b="1" dirty="0" err="1">
              <a:solidFill>
                <a:srgbClr val="0000CC"/>
              </a:solidFill>
              <a:latin typeface="Times New Roman" panose="02020603050405020304" pitchFamily="18" charset="0"/>
              <a:cs typeface="Times New Roman" panose="02020603050405020304" pitchFamily="18" charset="0"/>
            </a:endParaRPr>
          </a:p>
        </p:txBody>
      </p:sp>
      <p:sp>
        <p:nvSpPr>
          <p:cNvPr id="9" name="Rectangle: Rounded Corners 8"/>
          <p:cNvSpPr/>
          <p:nvPr/>
        </p:nvSpPr>
        <p:spPr>
          <a:xfrm>
            <a:off x="3676322" y="2533322"/>
            <a:ext cx="1416925" cy="2610178"/>
          </a:xfrm>
          <a:prstGeom prst="round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2400" b="1" dirty="0">
                <a:solidFill>
                  <a:srgbClr val="0000CC"/>
                </a:solidFill>
                <a:latin typeface="Times New Roman" panose="02020603050405020304" pitchFamily="18" charset="0"/>
                <a:ea typeface="+mn-lt"/>
                <a:cs typeface="Times New Roman" panose="02020603050405020304" pitchFamily="18" charset="0"/>
              </a:rPr>
              <a:t>Bảo </a:t>
            </a:r>
            <a:r>
              <a:rPr lang="en-US" sz="2400" b="1" dirty="0" err="1">
                <a:solidFill>
                  <a:srgbClr val="0000CC"/>
                </a:solidFill>
                <a:latin typeface="Times New Roman" panose="02020603050405020304" pitchFamily="18" charset="0"/>
                <a:ea typeface="+mn-lt"/>
                <a:cs typeface="Times New Roman" panose="02020603050405020304" pitchFamily="18" charset="0"/>
              </a:rPr>
              <a:t>quản</a:t>
            </a:r>
            <a:r>
              <a:rPr lang="en-US" sz="2400" b="1" dirty="0">
                <a:solidFill>
                  <a:srgbClr val="0000CC"/>
                </a:solidFill>
                <a:latin typeface="Times New Roman" panose="02020603050405020304" pitchFamily="18" charset="0"/>
                <a:ea typeface="+mn-lt"/>
                <a:cs typeface="Times New Roman" panose="02020603050405020304" pitchFamily="18" charset="0"/>
              </a:rPr>
              <a:t> </a:t>
            </a:r>
            <a:r>
              <a:rPr lang="en-US" sz="2400" b="1" dirty="0" err="1">
                <a:solidFill>
                  <a:srgbClr val="0000CC"/>
                </a:solidFill>
                <a:latin typeface="Times New Roman" panose="02020603050405020304" pitchFamily="18" charset="0"/>
                <a:ea typeface="+mn-lt"/>
                <a:cs typeface="Times New Roman" panose="02020603050405020304" pitchFamily="18" charset="0"/>
              </a:rPr>
              <a:t>thức</a:t>
            </a:r>
            <a:r>
              <a:rPr lang="en-US" sz="2400" b="1" dirty="0">
                <a:solidFill>
                  <a:srgbClr val="0000CC"/>
                </a:solidFill>
                <a:latin typeface="Times New Roman" panose="02020603050405020304" pitchFamily="18" charset="0"/>
                <a:ea typeface="+mn-lt"/>
                <a:cs typeface="Times New Roman" panose="02020603050405020304" pitchFamily="18" charset="0"/>
              </a:rPr>
              <a:t> </a:t>
            </a:r>
            <a:r>
              <a:rPr lang="en-US" sz="2400" b="1" dirty="0" err="1">
                <a:solidFill>
                  <a:srgbClr val="0000CC"/>
                </a:solidFill>
                <a:latin typeface="Times New Roman" panose="02020603050405020304" pitchFamily="18" charset="0"/>
                <a:ea typeface="+mn-lt"/>
                <a:cs typeface="Times New Roman" panose="02020603050405020304" pitchFamily="18" charset="0"/>
              </a:rPr>
              <a:t>ăn</a:t>
            </a:r>
            <a:r>
              <a:rPr lang="en-US" sz="2400" b="1" dirty="0">
                <a:solidFill>
                  <a:srgbClr val="0000CC"/>
                </a:solidFill>
                <a:latin typeface="Times New Roman" panose="02020603050405020304" pitchFamily="18" charset="0"/>
                <a:ea typeface="+mn-lt"/>
                <a:cs typeface="Times New Roman" panose="02020603050405020304" pitchFamily="18" charset="0"/>
              </a:rPr>
              <a:t> </a:t>
            </a:r>
            <a:r>
              <a:rPr lang="en-US" sz="2400" b="1" dirty="0" err="1">
                <a:solidFill>
                  <a:srgbClr val="0000CC"/>
                </a:solidFill>
                <a:latin typeface="Times New Roman" panose="02020603050405020304" pitchFamily="18" charset="0"/>
                <a:ea typeface="+mn-lt"/>
                <a:cs typeface="Times New Roman" panose="02020603050405020304" pitchFamily="18" charset="0"/>
              </a:rPr>
              <a:t>chín</a:t>
            </a:r>
            <a:r>
              <a:rPr lang="en-US" sz="2400" b="1" dirty="0">
                <a:solidFill>
                  <a:srgbClr val="0000CC"/>
                </a:solidFill>
                <a:latin typeface="Times New Roman" panose="02020603050405020304" pitchFamily="18" charset="0"/>
                <a:ea typeface="+mn-lt"/>
                <a:cs typeface="Times New Roman" panose="02020603050405020304" pitchFamily="18" charset="0"/>
              </a:rPr>
              <a:t> </a:t>
            </a:r>
            <a:r>
              <a:rPr lang="en-US" sz="2400" b="1" dirty="0" err="1">
                <a:solidFill>
                  <a:srgbClr val="0000CC"/>
                </a:solidFill>
                <a:latin typeface="Times New Roman" panose="02020603050405020304" pitchFamily="18" charset="0"/>
                <a:ea typeface="+mn-lt"/>
                <a:cs typeface="Times New Roman" panose="02020603050405020304" pitchFamily="18" charset="0"/>
              </a:rPr>
              <a:t>đúng</a:t>
            </a:r>
            <a:r>
              <a:rPr lang="en-US" sz="2400" b="1" dirty="0">
                <a:solidFill>
                  <a:srgbClr val="0000CC"/>
                </a:solidFill>
                <a:latin typeface="Times New Roman" panose="02020603050405020304" pitchFamily="18" charset="0"/>
                <a:ea typeface="+mn-lt"/>
                <a:cs typeface="Times New Roman" panose="02020603050405020304" pitchFamily="18" charset="0"/>
              </a:rPr>
              <a:t> </a:t>
            </a:r>
            <a:r>
              <a:rPr lang="en-US" sz="2400" b="1" dirty="0" err="1">
                <a:solidFill>
                  <a:srgbClr val="0000CC"/>
                </a:solidFill>
                <a:latin typeface="Times New Roman" panose="02020603050405020304" pitchFamily="18" charset="0"/>
                <a:ea typeface="+mn-lt"/>
                <a:cs typeface="Times New Roman" panose="02020603050405020304" pitchFamily="18" charset="0"/>
              </a:rPr>
              <a:t>cách</a:t>
            </a:r>
            <a:endParaRPr lang="en-US" sz="2400" b="1" dirty="0" err="1">
              <a:solidFill>
                <a:srgbClr val="0000CC"/>
              </a:solidFill>
              <a:latin typeface="Times New Roman" panose="02020603050405020304" pitchFamily="18" charset="0"/>
              <a:cs typeface="Times New Roman" panose="02020603050405020304" pitchFamily="18" charset="0"/>
            </a:endParaRPr>
          </a:p>
        </p:txBody>
      </p:sp>
      <p:sp>
        <p:nvSpPr>
          <p:cNvPr id="10" name="Rectangle: Rounded Corners 9"/>
          <p:cNvSpPr/>
          <p:nvPr/>
        </p:nvSpPr>
        <p:spPr>
          <a:xfrm>
            <a:off x="5410528" y="2543174"/>
            <a:ext cx="1416925" cy="2600325"/>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2400" b="1" dirty="0" err="1">
                <a:solidFill>
                  <a:srgbClr val="0000CC"/>
                </a:solidFill>
                <a:latin typeface="Times New Roman" panose="02020603050405020304" pitchFamily="18" charset="0"/>
                <a:cs typeface="Times New Roman" panose="02020603050405020304" pitchFamily="18" charset="0"/>
              </a:rPr>
              <a:t>Giữ</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gìn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vệ</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sinh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ăn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uống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và</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môi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trường</a:t>
            </a:r>
            <a:r>
              <a:rPr lang="en-US" sz="2400" b="1" dirty="0">
                <a:solidFill>
                  <a:srgbClr val="0000CC"/>
                </a:solidFill>
                <a:latin typeface="Times New Roman" panose="02020603050405020304" pitchFamily="18" charset="0"/>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1)">
                                      <p:cBhvr>
                                        <p:cTn id="23" dur="2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heel(1)">
                                      <p:cBhvr>
                                        <p:cTn id="2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4" name="Picture 4"/>
          <p:cNvPicPr>
            <a:picLocks noGrp="1" noChangeAspect="1"/>
          </p:cNvPicPr>
          <p:nvPr>
            <p:ph idx="1"/>
          </p:nvPr>
        </p:nvPicPr>
        <p:blipFill>
          <a:blip r:embed="rId2">
            <a:clrChange>
              <a:clrFrom>
                <a:srgbClr val="F5F5F5"/>
              </a:clrFrom>
              <a:clrTo>
                <a:srgbClr val="F5F5F5">
                  <a:alpha val="0"/>
                </a:srgbClr>
              </a:clrTo>
            </a:clrChange>
          </a:blip>
          <a:stretch>
            <a:fillRect/>
          </a:stretch>
        </p:blipFill>
        <p:spPr>
          <a:xfrm>
            <a:off x="46859" y="799298"/>
            <a:ext cx="1213002" cy="1196298"/>
          </a:xfrm>
        </p:spPr>
      </p:pic>
      <p:sp>
        <p:nvSpPr>
          <p:cNvPr id="5" name="Rectangle: Rounded Corners 4"/>
          <p:cNvSpPr/>
          <p:nvPr/>
        </p:nvSpPr>
        <p:spPr>
          <a:xfrm>
            <a:off x="998806" y="493366"/>
            <a:ext cx="8032652" cy="1602720"/>
          </a:xfrm>
          <a:prstGeom prst="round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en-US" sz="2800" b="1" dirty="0" err="1">
                <a:solidFill>
                  <a:srgbClr val="FF0066"/>
                </a:solidFill>
                <a:latin typeface="Times New Roman" panose="02020603050405020304" pitchFamily="18" charset="0"/>
                <a:cs typeface="Times New Roman" panose="02020603050405020304" pitchFamily="18" charset="0"/>
              </a:rPr>
              <a:t>Kể</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tên</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một</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số</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loại</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lương</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thực</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thực</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phẩm</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được</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sử</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dụng</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làm</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nguyên</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liệu</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để</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chế</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biến</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nước</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smtClean="0">
                <a:solidFill>
                  <a:srgbClr val="FF0066"/>
                </a:solidFill>
                <a:latin typeface="Times New Roman" panose="02020603050405020304" pitchFamily="18" charset="0"/>
                <a:cs typeface="Times New Roman" panose="02020603050405020304" pitchFamily="18" charset="0"/>
              </a:rPr>
              <a:t>mắ</a:t>
            </a:r>
            <a:r>
              <a:rPr lang="vi-VN" sz="2800" b="1" dirty="0" smtClean="0">
                <a:solidFill>
                  <a:srgbClr val="FF0066"/>
                </a:solidFill>
                <a:latin typeface="Times New Roman" panose="02020603050405020304" pitchFamily="18" charset="0"/>
                <a:cs typeface="Times New Roman" panose="02020603050405020304" pitchFamily="18" charset="0"/>
              </a:rPr>
              <a:t>m</a:t>
            </a:r>
            <a:r>
              <a:rPr lang="en-US" sz="2800" b="1" dirty="0" smtClean="0">
                <a:solidFill>
                  <a:srgbClr val="FF0066"/>
                </a:solidFill>
                <a:latin typeface="Times New Roman" panose="02020603050405020304" pitchFamily="18" charset="0"/>
                <a:cs typeface="Times New Roman" panose="02020603050405020304" pitchFamily="18" charset="0"/>
              </a:rPr>
              <a:t>,</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dầu</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ăn</a:t>
            </a:r>
            <a:r>
              <a:rPr lang="en-US" sz="2800" b="1" dirty="0">
                <a:solidFill>
                  <a:srgbClr val="FF0066"/>
                </a:solidFill>
                <a:latin typeface="Times New Roman" panose="02020603050405020304" pitchFamily="18" charset="0"/>
                <a:cs typeface="Times New Roman" panose="02020603050405020304" pitchFamily="18" charset="0"/>
              </a:rPr>
              <a:t>.</a:t>
            </a:r>
          </a:p>
        </p:txBody>
      </p:sp>
      <p:pic>
        <p:nvPicPr>
          <p:cNvPr id="6" name="Picture 6" descr="A picture containing text&#10;&#10;Description automatically generated"/>
          <p:cNvPicPr>
            <a:picLocks noChangeAspect="1"/>
          </p:cNvPicPr>
          <p:nvPr/>
        </p:nvPicPr>
        <p:blipFill>
          <a:blip r:embed="rId3"/>
          <a:stretch>
            <a:fillRect/>
          </a:stretch>
        </p:blipFill>
        <p:spPr>
          <a:xfrm>
            <a:off x="3860582" y="2928214"/>
            <a:ext cx="1422838" cy="14150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Rounded Corners 6"/>
          <p:cNvSpPr/>
          <p:nvPr/>
        </p:nvSpPr>
        <p:spPr>
          <a:xfrm>
            <a:off x="345857" y="3055372"/>
            <a:ext cx="3410217" cy="2088128"/>
          </a:xfrm>
          <a:prstGeom prst="round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en-US" sz="2400" b="1" dirty="0" err="1">
                <a:solidFill>
                  <a:srgbClr val="0000CC"/>
                </a:solidFill>
                <a:latin typeface="Times New Roman" panose="02020603050405020304" pitchFamily="18" charset="0"/>
                <a:ea typeface="+mn-lt"/>
                <a:cs typeface="Times New Roman" panose="02020603050405020304" pitchFamily="18" charset="0"/>
              </a:rPr>
              <a:t>Một</a:t>
            </a:r>
            <a:r>
              <a:rPr lang="en-US" sz="2400" b="1" dirty="0">
                <a:solidFill>
                  <a:srgbClr val="0000CC"/>
                </a:solidFill>
                <a:latin typeface="Times New Roman" panose="02020603050405020304" pitchFamily="18" charset="0"/>
                <a:ea typeface="+mn-lt"/>
                <a:cs typeface="Times New Roman" panose="02020603050405020304" pitchFamily="18" charset="0"/>
              </a:rPr>
              <a:t> </a:t>
            </a:r>
            <a:r>
              <a:rPr lang="en-US" sz="2400" b="1" dirty="0" err="1">
                <a:solidFill>
                  <a:srgbClr val="0000CC"/>
                </a:solidFill>
                <a:latin typeface="Times New Roman" panose="02020603050405020304" pitchFamily="18" charset="0"/>
                <a:ea typeface="+mn-lt"/>
                <a:cs typeface="Times New Roman" panose="02020603050405020304" pitchFamily="18" charset="0"/>
              </a:rPr>
              <a:t>số</a:t>
            </a:r>
            <a:r>
              <a:rPr lang="en-US" sz="2400" b="1" dirty="0">
                <a:solidFill>
                  <a:srgbClr val="0000CC"/>
                </a:solidFill>
                <a:latin typeface="Times New Roman" panose="02020603050405020304" pitchFamily="18" charset="0"/>
                <a:ea typeface="+mn-lt"/>
                <a:cs typeface="Times New Roman" panose="02020603050405020304" pitchFamily="18" charset="0"/>
              </a:rPr>
              <a:t> </a:t>
            </a:r>
            <a:r>
              <a:rPr lang="en-US" sz="2400" b="1" dirty="0" err="1">
                <a:solidFill>
                  <a:srgbClr val="0000CC"/>
                </a:solidFill>
                <a:latin typeface="Times New Roman" panose="02020603050405020304" pitchFamily="18" charset="0"/>
                <a:ea typeface="+mn-lt"/>
                <a:cs typeface="Times New Roman" panose="02020603050405020304" pitchFamily="18" charset="0"/>
              </a:rPr>
              <a:t>loại</a:t>
            </a:r>
            <a:r>
              <a:rPr lang="en-US" sz="2400" b="1" dirty="0">
                <a:solidFill>
                  <a:srgbClr val="0000CC"/>
                </a:solidFill>
                <a:latin typeface="Times New Roman" panose="02020603050405020304" pitchFamily="18" charset="0"/>
                <a:ea typeface="+mn-lt"/>
                <a:cs typeface="Times New Roman" panose="02020603050405020304" pitchFamily="18" charset="0"/>
              </a:rPr>
              <a:t> </a:t>
            </a:r>
            <a:r>
              <a:rPr lang="en-US" sz="2400" b="1" dirty="0" err="1">
                <a:solidFill>
                  <a:srgbClr val="0000CC"/>
                </a:solidFill>
                <a:latin typeface="Times New Roman" panose="02020603050405020304" pitchFamily="18" charset="0"/>
                <a:ea typeface="+mn-lt"/>
                <a:cs typeface="Times New Roman" panose="02020603050405020304" pitchFamily="18" charset="0"/>
              </a:rPr>
              <a:t>thực</a:t>
            </a:r>
            <a:r>
              <a:rPr lang="en-US" sz="2400" b="1" dirty="0">
                <a:solidFill>
                  <a:srgbClr val="0000CC"/>
                </a:solidFill>
                <a:latin typeface="Times New Roman" panose="02020603050405020304" pitchFamily="18" charset="0"/>
                <a:ea typeface="+mn-lt"/>
                <a:cs typeface="Times New Roman" panose="02020603050405020304" pitchFamily="18" charset="0"/>
              </a:rPr>
              <a:t> </a:t>
            </a:r>
            <a:r>
              <a:rPr lang="en-US" sz="2400" b="1" dirty="0" err="1">
                <a:solidFill>
                  <a:srgbClr val="0000CC"/>
                </a:solidFill>
                <a:latin typeface="Times New Roman" panose="02020603050405020304" pitchFamily="18" charset="0"/>
                <a:ea typeface="+mn-lt"/>
                <a:cs typeface="Times New Roman" panose="02020603050405020304" pitchFamily="18" charset="0"/>
              </a:rPr>
              <a:t>phẩm</a:t>
            </a:r>
            <a:r>
              <a:rPr lang="en-US" sz="2400" b="1" dirty="0">
                <a:solidFill>
                  <a:srgbClr val="0000CC"/>
                </a:solidFill>
                <a:latin typeface="Times New Roman" panose="02020603050405020304" pitchFamily="18" charset="0"/>
                <a:ea typeface="+mn-lt"/>
                <a:cs typeface="Times New Roman" panose="02020603050405020304" pitchFamily="18" charset="0"/>
              </a:rPr>
              <a:t> </a:t>
            </a:r>
            <a:r>
              <a:rPr lang="en-US" sz="2400" b="1" dirty="0" err="1">
                <a:solidFill>
                  <a:srgbClr val="0000CC"/>
                </a:solidFill>
                <a:latin typeface="Times New Roman" panose="02020603050405020304" pitchFamily="18" charset="0"/>
                <a:ea typeface="+mn-lt"/>
                <a:cs typeface="Times New Roman" panose="02020603050405020304" pitchFamily="18" charset="0"/>
              </a:rPr>
              <a:t>được</a:t>
            </a:r>
            <a:r>
              <a:rPr lang="en-US" sz="2400" b="1" dirty="0">
                <a:solidFill>
                  <a:srgbClr val="0000CC"/>
                </a:solidFill>
                <a:latin typeface="Times New Roman" panose="02020603050405020304" pitchFamily="18" charset="0"/>
                <a:ea typeface="+mn-lt"/>
                <a:cs typeface="Times New Roman" panose="02020603050405020304" pitchFamily="18" charset="0"/>
              </a:rPr>
              <a:t> </a:t>
            </a:r>
            <a:r>
              <a:rPr lang="en-US" sz="2400" b="1" dirty="0" err="1">
                <a:solidFill>
                  <a:srgbClr val="0000CC"/>
                </a:solidFill>
                <a:latin typeface="Times New Roman" panose="02020603050405020304" pitchFamily="18" charset="0"/>
                <a:ea typeface="+mn-lt"/>
                <a:cs typeface="Times New Roman" panose="02020603050405020304" pitchFamily="18" charset="0"/>
              </a:rPr>
              <a:t>sử</a:t>
            </a:r>
            <a:r>
              <a:rPr lang="en-US" sz="2400" b="1" dirty="0">
                <a:solidFill>
                  <a:srgbClr val="0000CC"/>
                </a:solidFill>
                <a:latin typeface="Times New Roman" panose="02020603050405020304" pitchFamily="18" charset="0"/>
                <a:ea typeface="+mn-lt"/>
                <a:cs typeface="Times New Roman" panose="02020603050405020304" pitchFamily="18" charset="0"/>
              </a:rPr>
              <a:t> </a:t>
            </a:r>
            <a:r>
              <a:rPr lang="en-US" sz="2400" b="1" dirty="0" err="1">
                <a:solidFill>
                  <a:srgbClr val="0000CC"/>
                </a:solidFill>
                <a:latin typeface="Times New Roman" panose="02020603050405020304" pitchFamily="18" charset="0"/>
                <a:ea typeface="+mn-lt"/>
                <a:cs typeface="Times New Roman" panose="02020603050405020304" pitchFamily="18" charset="0"/>
              </a:rPr>
              <a:t>dụng</a:t>
            </a:r>
            <a:r>
              <a:rPr lang="en-US" sz="2400" b="1" dirty="0">
                <a:solidFill>
                  <a:srgbClr val="0000CC"/>
                </a:solidFill>
                <a:latin typeface="Times New Roman" panose="02020603050405020304" pitchFamily="18" charset="0"/>
                <a:ea typeface="+mn-lt"/>
                <a:cs typeface="Times New Roman" panose="02020603050405020304" pitchFamily="18" charset="0"/>
              </a:rPr>
              <a:t> </a:t>
            </a:r>
            <a:r>
              <a:rPr lang="en-US" sz="2400" b="1" dirty="0" err="1">
                <a:solidFill>
                  <a:srgbClr val="0000CC"/>
                </a:solidFill>
                <a:latin typeface="Times New Roman" panose="02020603050405020304" pitchFamily="18" charset="0"/>
                <a:ea typeface="+mn-lt"/>
                <a:cs typeface="Times New Roman" panose="02020603050405020304" pitchFamily="18" charset="0"/>
              </a:rPr>
              <a:t>để</a:t>
            </a:r>
            <a:r>
              <a:rPr lang="en-US" sz="2400" b="1" dirty="0">
                <a:solidFill>
                  <a:srgbClr val="0000CC"/>
                </a:solidFill>
                <a:latin typeface="Times New Roman" panose="02020603050405020304" pitchFamily="18" charset="0"/>
                <a:ea typeface="+mn-lt"/>
                <a:cs typeface="Times New Roman" panose="02020603050405020304" pitchFamily="18" charset="0"/>
              </a:rPr>
              <a:t> </a:t>
            </a:r>
            <a:r>
              <a:rPr lang="en-US" sz="2400" b="1" dirty="0" err="1">
                <a:solidFill>
                  <a:srgbClr val="0000CC"/>
                </a:solidFill>
                <a:latin typeface="Times New Roman" panose="02020603050405020304" pitchFamily="18" charset="0"/>
                <a:ea typeface="+mn-lt"/>
                <a:cs typeface="Times New Roman" panose="02020603050405020304" pitchFamily="18" charset="0"/>
              </a:rPr>
              <a:t>chế</a:t>
            </a:r>
            <a:r>
              <a:rPr lang="en-US" sz="2400" b="1" dirty="0">
                <a:solidFill>
                  <a:srgbClr val="0000CC"/>
                </a:solidFill>
                <a:latin typeface="Times New Roman" panose="02020603050405020304" pitchFamily="18" charset="0"/>
                <a:ea typeface="+mn-lt"/>
                <a:cs typeface="Times New Roman" panose="02020603050405020304" pitchFamily="18" charset="0"/>
              </a:rPr>
              <a:t> </a:t>
            </a:r>
            <a:r>
              <a:rPr lang="en-US" sz="2400" b="1" dirty="0" err="1">
                <a:solidFill>
                  <a:srgbClr val="0000CC"/>
                </a:solidFill>
                <a:latin typeface="Times New Roman" panose="02020603050405020304" pitchFamily="18" charset="0"/>
                <a:ea typeface="+mn-lt"/>
                <a:cs typeface="Times New Roman" panose="02020603050405020304" pitchFamily="18" charset="0"/>
              </a:rPr>
              <a:t>biến</a:t>
            </a:r>
            <a:r>
              <a:rPr lang="en-US" sz="2400" b="1" dirty="0">
                <a:solidFill>
                  <a:srgbClr val="0000CC"/>
                </a:solidFill>
                <a:latin typeface="Times New Roman" panose="02020603050405020304" pitchFamily="18" charset="0"/>
                <a:ea typeface="+mn-lt"/>
                <a:cs typeface="Times New Roman" panose="02020603050405020304" pitchFamily="18" charset="0"/>
              </a:rPr>
              <a:t> </a:t>
            </a:r>
            <a:r>
              <a:rPr lang="en-US" sz="2400" b="1" dirty="0" err="1">
                <a:solidFill>
                  <a:srgbClr val="0000CC"/>
                </a:solidFill>
                <a:latin typeface="Times New Roman" panose="02020603050405020304" pitchFamily="18" charset="0"/>
                <a:ea typeface="+mn-lt"/>
                <a:cs typeface="Times New Roman" panose="02020603050405020304" pitchFamily="18" charset="0"/>
              </a:rPr>
              <a:t>nước</a:t>
            </a:r>
            <a:r>
              <a:rPr lang="en-US" sz="2400" b="1" dirty="0">
                <a:solidFill>
                  <a:srgbClr val="0000CC"/>
                </a:solidFill>
                <a:latin typeface="Times New Roman" panose="02020603050405020304" pitchFamily="18" charset="0"/>
                <a:ea typeface="+mn-lt"/>
                <a:cs typeface="Times New Roman" panose="02020603050405020304" pitchFamily="18" charset="0"/>
              </a:rPr>
              <a:t> </a:t>
            </a:r>
            <a:r>
              <a:rPr lang="en-US" sz="2400" b="1" dirty="0" err="1">
                <a:solidFill>
                  <a:srgbClr val="0000CC"/>
                </a:solidFill>
                <a:latin typeface="Times New Roman" panose="02020603050405020304" pitchFamily="18" charset="0"/>
                <a:ea typeface="+mn-lt"/>
                <a:cs typeface="Times New Roman" panose="02020603050405020304" pitchFamily="18" charset="0"/>
              </a:rPr>
              <a:t>mắm</a:t>
            </a:r>
            <a:r>
              <a:rPr lang="en-US" sz="2400" b="1" dirty="0">
                <a:solidFill>
                  <a:srgbClr val="0000CC"/>
                </a:solidFill>
                <a:latin typeface="Times New Roman" panose="02020603050405020304" pitchFamily="18" charset="0"/>
                <a:ea typeface="+mn-lt"/>
                <a:cs typeface="Times New Roman" panose="02020603050405020304" pitchFamily="18" charset="0"/>
              </a:rPr>
              <a:t>: </a:t>
            </a:r>
            <a:r>
              <a:rPr lang="en-US" sz="2400" b="1" dirty="0" err="1">
                <a:solidFill>
                  <a:srgbClr val="0000CC"/>
                </a:solidFill>
                <a:latin typeface="Times New Roman" panose="02020603050405020304" pitchFamily="18" charset="0"/>
                <a:ea typeface="+mn-lt"/>
                <a:cs typeface="Times New Roman" panose="02020603050405020304" pitchFamily="18" charset="0"/>
              </a:rPr>
              <a:t>cá</a:t>
            </a:r>
            <a:r>
              <a:rPr lang="en-US" sz="2400" b="1" dirty="0">
                <a:solidFill>
                  <a:srgbClr val="0000CC"/>
                </a:solidFill>
                <a:latin typeface="Times New Roman" panose="02020603050405020304" pitchFamily="18" charset="0"/>
                <a:ea typeface="+mn-lt"/>
                <a:cs typeface="Times New Roman" panose="02020603050405020304" pitchFamily="18" charset="0"/>
              </a:rPr>
              <a:t> </a:t>
            </a:r>
            <a:r>
              <a:rPr lang="en-US" sz="2400" b="1" dirty="0" err="1">
                <a:solidFill>
                  <a:srgbClr val="0000CC"/>
                </a:solidFill>
                <a:latin typeface="Times New Roman" panose="02020603050405020304" pitchFamily="18" charset="0"/>
                <a:ea typeface="+mn-lt"/>
                <a:cs typeface="Times New Roman" panose="02020603050405020304" pitchFamily="18" charset="0"/>
              </a:rPr>
              <a:t>biển</a:t>
            </a:r>
            <a:r>
              <a:rPr lang="en-US" sz="2400" b="1" dirty="0">
                <a:solidFill>
                  <a:srgbClr val="0000CC"/>
                </a:solidFill>
                <a:latin typeface="Times New Roman" panose="02020603050405020304" pitchFamily="18" charset="0"/>
                <a:ea typeface="+mn-lt"/>
                <a:cs typeface="Times New Roman" panose="02020603050405020304" pitchFamily="18" charset="0"/>
              </a:rPr>
              <a:t>, </a:t>
            </a:r>
            <a:r>
              <a:rPr lang="en-US" sz="2400" b="1" dirty="0" err="1">
                <a:solidFill>
                  <a:srgbClr val="0000CC"/>
                </a:solidFill>
                <a:latin typeface="Times New Roman" panose="02020603050405020304" pitchFamily="18" charset="0"/>
                <a:ea typeface="+mn-lt"/>
                <a:cs typeface="Times New Roman" panose="02020603050405020304" pitchFamily="18" charset="0"/>
              </a:rPr>
              <a:t>muối</a:t>
            </a:r>
            <a:r>
              <a:rPr lang="en-US" sz="2400" b="1" dirty="0">
                <a:solidFill>
                  <a:srgbClr val="0000CC"/>
                </a:solidFill>
                <a:latin typeface="Times New Roman" panose="02020603050405020304" pitchFamily="18" charset="0"/>
                <a:ea typeface="+mn-lt"/>
                <a:cs typeface="Times New Roman" panose="02020603050405020304" pitchFamily="18" charset="0"/>
              </a:rPr>
              <a:t>, </a:t>
            </a:r>
            <a:r>
              <a:rPr lang="en-US" sz="2400" b="1" dirty="0" smtClean="0">
                <a:solidFill>
                  <a:srgbClr val="0000CC"/>
                </a:solidFill>
                <a:latin typeface="Times New Roman" panose="02020603050405020304" pitchFamily="18" charset="0"/>
                <a:ea typeface="+mn-lt"/>
                <a:cs typeface="Times New Roman" panose="02020603050405020304" pitchFamily="18" charset="0"/>
              </a:rPr>
              <a:t>...</a:t>
            </a:r>
            <a:endParaRPr lang="en-US" sz="2400" b="1" dirty="0">
              <a:solidFill>
                <a:srgbClr val="0000CC"/>
              </a:solidFill>
              <a:latin typeface="Times New Roman" panose="02020603050405020304" pitchFamily="18" charset="0"/>
              <a:cs typeface="Times New Roman" panose="02020603050405020304" pitchFamily="18" charset="0"/>
            </a:endParaRPr>
          </a:p>
        </p:txBody>
      </p:sp>
      <p:sp>
        <p:nvSpPr>
          <p:cNvPr id="8" name="Rectangle: Rounded Corners 7"/>
          <p:cNvSpPr/>
          <p:nvPr/>
        </p:nvSpPr>
        <p:spPr>
          <a:xfrm>
            <a:off x="5637158" y="2956838"/>
            <a:ext cx="3131425" cy="2186662"/>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vi-VN" sz="2400" b="1" dirty="0" err="1">
                <a:solidFill>
                  <a:srgbClr val="0000CC"/>
                </a:solidFill>
                <a:latin typeface="Times New Roman" panose="02020603050405020304" pitchFamily="18" charset="0"/>
                <a:ea typeface="+mn-lt"/>
                <a:cs typeface="Times New Roman" panose="02020603050405020304" pitchFamily="18" charset="0"/>
              </a:rPr>
              <a:t>Một</a:t>
            </a:r>
            <a:r>
              <a:rPr lang="vi-VN" sz="2400" b="1" dirty="0">
                <a:solidFill>
                  <a:srgbClr val="0000CC"/>
                </a:solidFill>
                <a:latin typeface="Times New Roman" panose="02020603050405020304" pitchFamily="18" charset="0"/>
                <a:ea typeface="+mn-lt"/>
                <a:cs typeface="Times New Roman" panose="02020603050405020304" pitchFamily="18" charset="0"/>
              </a:rPr>
              <a:t> </a:t>
            </a:r>
            <a:r>
              <a:rPr lang="vi-VN" sz="2400" b="1" dirty="0" err="1">
                <a:solidFill>
                  <a:srgbClr val="0000CC"/>
                </a:solidFill>
                <a:latin typeface="Times New Roman" panose="02020603050405020304" pitchFamily="18" charset="0"/>
                <a:ea typeface="+mn-lt"/>
                <a:cs typeface="Times New Roman" panose="02020603050405020304" pitchFamily="18" charset="0"/>
              </a:rPr>
              <a:t>số</a:t>
            </a:r>
            <a:r>
              <a:rPr lang="vi-VN" sz="2400" b="1" dirty="0">
                <a:solidFill>
                  <a:srgbClr val="0000CC"/>
                </a:solidFill>
                <a:latin typeface="Times New Roman" panose="02020603050405020304" pitchFamily="18" charset="0"/>
                <a:ea typeface="+mn-lt"/>
                <a:cs typeface="Times New Roman" panose="02020603050405020304" pitchFamily="18" charset="0"/>
              </a:rPr>
              <a:t> </a:t>
            </a:r>
            <a:r>
              <a:rPr lang="vi-VN" sz="2400" b="1" dirty="0" err="1">
                <a:solidFill>
                  <a:srgbClr val="0000CC"/>
                </a:solidFill>
                <a:latin typeface="Times New Roman" panose="02020603050405020304" pitchFamily="18" charset="0"/>
                <a:ea typeface="+mn-lt"/>
                <a:cs typeface="Times New Roman" panose="02020603050405020304" pitchFamily="18" charset="0"/>
              </a:rPr>
              <a:t>loại</a:t>
            </a:r>
            <a:r>
              <a:rPr lang="vi-VN" sz="2400" b="1" dirty="0">
                <a:solidFill>
                  <a:srgbClr val="0000CC"/>
                </a:solidFill>
                <a:latin typeface="Times New Roman" panose="02020603050405020304" pitchFamily="18" charset="0"/>
                <a:ea typeface="+mn-lt"/>
                <a:cs typeface="Times New Roman" panose="02020603050405020304" pitchFamily="18" charset="0"/>
              </a:rPr>
              <a:t> lương </a:t>
            </a:r>
            <a:r>
              <a:rPr lang="vi-VN" sz="2400" b="1" dirty="0" err="1">
                <a:solidFill>
                  <a:srgbClr val="0000CC"/>
                </a:solidFill>
                <a:latin typeface="Times New Roman" panose="02020603050405020304" pitchFamily="18" charset="0"/>
                <a:ea typeface="+mn-lt"/>
                <a:cs typeface="Times New Roman" panose="02020603050405020304" pitchFamily="18" charset="0"/>
              </a:rPr>
              <a:t>thực</a:t>
            </a:r>
            <a:r>
              <a:rPr lang="vi-VN" sz="2400" b="1" dirty="0">
                <a:solidFill>
                  <a:srgbClr val="0000CC"/>
                </a:solidFill>
                <a:latin typeface="Times New Roman" panose="02020603050405020304" pitchFamily="18" charset="0"/>
                <a:ea typeface="+mn-lt"/>
                <a:cs typeface="Times New Roman" panose="02020603050405020304" pitchFamily="18" charset="0"/>
              </a:rPr>
              <a:t> </a:t>
            </a:r>
            <a:r>
              <a:rPr lang="vi-VN" sz="2400" b="1" dirty="0" err="1">
                <a:solidFill>
                  <a:srgbClr val="0000CC"/>
                </a:solidFill>
                <a:latin typeface="Times New Roman" panose="02020603050405020304" pitchFamily="18" charset="0"/>
                <a:ea typeface="+mn-lt"/>
                <a:cs typeface="Times New Roman" panose="02020603050405020304" pitchFamily="18" charset="0"/>
              </a:rPr>
              <a:t>được</a:t>
            </a:r>
            <a:r>
              <a:rPr lang="vi-VN" sz="2400" b="1" dirty="0">
                <a:solidFill>
                  <a:srgbClr val="0000CC"/>
                </a:solidFill>
                <a:latin typeface="Times New Roman" panose="02020603050405020304" pitchFamily="18" charset="0"/>
                <a:ea typeface="+mn-lt"/>
                <a:cs typeface="Times New Roman" panose="02020603050405020304" pitchFamily="18" charset="0"/>
              </a:rPr>
              <a:t> </a:t>
            </a:r>
            <a:r>
              <a:rPr lang="vi-VN" sz="2400" b="1" dirty="0" err="1">
                <a:solidFill>
                  <a:srgbClr val="0000CC"/>
                </a:solidFill>
                <a:latin typeface="Times New Roman" panose="02020603050405020304" pitchFamily="18" charset="0"/>
                <a:ea typeface="+mn-lt"/>
                <a:cs typeface="Times New Roman" panose="02020603050405020304" pitchFamily="18" charset="0"/>
              </a:rPr>
              <a:t>sử</a:t>
            </a:r>
            <a:r>
              <a:rPr lang="vi-VN" sz="2400" b="1" dirty="0">
                <a:solidFill>
                  <a:srgbClr val="0000CC"/>
                </a:solidFill>
                <a:latin typeface="Times New Roman" panose="02020603050405020304" pitchFamily="18" charset="0"/>
                <a:ea typeface="+mn-lt"/>
                <a:cs typeface="Times New Roman" panose="02020603050405020304" pitchFamily="18" charset="0"/>
              </a:rPr>
              <a:t> </a:t>
            </a:r>
            <a:r>
              <a:rPr lang="vi-VN" sz="2400" b="1" dirty="0" err="1">
                <a:solidFill>
                  <a:srgbClr val="0000CC"/>
                </a:solidFill>
                <a:latin typeface="Times New Roman" panose="02020603050405020304" pitchFamily="18" charset="0"/>
                <a:ea typeface="+mn-lt"/>
                <a:cs typeface="Times New Roman" panose="02020603050405020304" pitchFamily="18" charset="0"/>
              </a:rPr>
              <a:t>dụng</a:t>
            </a:r>
            <a:r>
              <a:rPr lang="vi-VN" sz="2400" b="1" dirty="0">
                <a:solidFill>
                  <a:srgbClr val="0000CC"/>
                </a:solidFill>
                <a:latin typeface="Times New Roman" panose="02020603050405020304" pitchFamily="18" charset="0"/>
                <a:ea typeface="+mn-lt"/>
                <a:cs typeface="Times New Roman" panose="02020603050405020304" pitchFamily="18" charset="0"/>
              </a:rPr>
              <a:t> </a:t>
            </a:r>
            <a:r>
              <a:rPr lang="vi-VN" sz="2400" b="1" dirty="0" err="1">
                <a:solidFill>
                  <a:srgbClr val="0000CC"/>
                </a:solidFill>
                <a:latin typeface="Times New Roman" panose="02020603050405020304" pitchFamily="18" charset="0"/>
                <a:ea typeface="+mn-lt"/>
                <a:cs typeface="Times New Roman" panose="02020603050405020304" pitchFamily="18" charset="0"/>
              </a:rPr>
              <a:t>để</a:t>
            </a:r>
            <a:r>
              <a:rPr lang="vi-VN" sz="2400" b="1" dirty="0">
                <a:solidFill>
                  <a:srgbClr val="0000CC"/>
                </a:solidFill>
                <a:latin typeface="Times New Roman" panose="02020603050405020304" pitchFamily="18" charset="0"/>
                <a:ea typeface="+mn-lt"/>
                <a:cs typeface="Times New Roman" panose="02020603050405020304" pitchFamily="18" charset="0"/>
              </a:rPr>
              <a:t> </a:t>
            </a:r>
            <a:r>
              <a:rPr lang="vi-VN" sz="2400" b="1" dirty="0" err="1">
                <a:solidFill>
                  <a:srgbClr val="0000CC"/>
                </a:solidFill>
                <a:latin typeface="Times New Roman" panose="02020603050405020304" pitchFamily="18" charset="0"/>
                <a:ea typeface="+mn-lt"/>
                <a:cs typeface="Times New Roman" panose="02020603050405020304" pitchFamily="18" charset="0"/>
              </a:rPr>
              <a:t>chế</a:t>
            </a:r>
            <a:r>
              <a:rPr lang="vi-VN" sz="2400" b="1" dirty="0">
                <a:solidFill>
                  <a:srgbClr val="0000CC"/>
                </a:solidFill>
                <a:latin typeface="Times New Roman" panose="02020603050405020304" pitchFamily="18" charset="0"/>
                <a:ea typeface="+mn-lt"/>
                <a:cs typeface="Times New Roman" panose="02020603050405020304" pitchFamily="18" charset="0"/>
              </a:rPr>
              <a:t> </a:t>
            </a:r>
            <a:r>
              <a:rPr lang="vi-VN" sz="2400" b="1" dirty="0" err="1">
                <a:solidFill>
                  <a:srgbClr val="0000CC"/>
                </a:solidFill>
                <a:latin typeface="Times New Roman" panose="02020603050405020304" pitchFamily="18" charset="0"/>
                <a:ea typeface="+mn-lt"/>
                <a:cs typeface="Times New Roman" panose="02020603050405020304" pitchFamily="18" charset="0"/>
              </a:rPr>
              <a:t>biến</a:t>
            </a:r>
            <a:r>
              <a:rPr lang="vi-VN" sz="2400" b="1" dirty="0">
                <a:solidFill>
                  <a:srgbClr val="0000CC"/>
                </a:solidFill>
                <a:latin typeface="Times New Roman" panose="02020603050405020304" pitchFamily="18" charset="0"/>
                <a:ea typeface="+mn-lt"/>
                <a:cs typeface="Times New Roman" panose="02020603050405020304" pitchFamily="18" charset="0"/>
              </a:rPr>
              <a:t> </a:t>
            </a:r>
            <a:r>
              <a:rPr lang="vi-VN" sz="2400" b="1" dirty="0" err="1">
                <a:solidFill>
                  <a:srgbClr val="0000CC"/>
                </a:solidFill>
                <a:latin typeface="Times New Roman" panose="02020603050405020304" pitchFamily="18" charset="0"/>
                <a:ea typeface="+mn-lt"/>
                <a:cs typeface="Times New Roman" panose="02020603050405020304" pitchFamily="18" charset="0"/>
              </a:rPr>
              <a:t>dầu</a:t>
            </a:r>
            <a:r>
              <a:rPr lang="vi-VN" sz="2400" b="1" dirty="0">
                <a:solidFill>
                  <a:srgbClr val="0000CC"/>
                </a:solidFill>
                <a:latin typeface="Times New Roman" panose="02020603050405020304" pitchFamily="18" charset="0"/>
                <a:ea typeface="+mn-lt"/>
                <a:cs typeface="Times New Roman" panose="02020603050405020304" pitchFamily="18" charset="0"/>
              </a:rPr>
              <a:t> ăn: </a:t>
            </a:r>
            <a:r>
              <a:rPr lang="vi-VN" sz="2400" b="1" dirty="0" err="1">
                <a:solidFill>
                  <a:srgbClr val="0000CC"/>
                </a:solidFill>
                <a:latin typeface="Times New Roman" panose="02020603050405020304" pitchFamily="18" charset="0"/>
                <a:ea typeface="+mn-lt"/>
                <a:cs typeface="Times New Roman" panose="02020603050405020304" pitchFamily="18" charset="0"/>
              </a:rPr>
              <a:t>đậu</a:t>
            </a:r>
            <a:r>
              <a:rPr lang="vi-VN" sz="2400" b="1" dirty="0">
                <a:solidFill>
                  <a:srgbClr val="0000CC"/>
                </a:solidFill>
                <a:latin typeface="Times New Roman" panose="02020603050405020304" pitchFamily="18" charset="0"/>
                <a:ea typeface="+mn-lt"/>
                <a:cs typeface="Times New Roman" panose="02020603050405020304" pitchFamily="18" charset="0"/>
              </a:rPr>
              <a:t> </a:t>
            </a:r>
            <a:r>
              <a:rPr lang="vi-VN" sz="2400" b="1" dirty="0" err="1">
                <a:solidFill>
                  <a:srgbClr val="0000CC"/>
                </a:solidFill>
                <a:latin typeface="Times New Roman" panose="02020603050405020304" pitchFamily="18" charset="0"/>
                <a:ea typeface="+mn-lt"/>
                <a:cs typeface="Times New Roman" panose="02020603050405020304" pitchFamily="18" charset="0"/>
              </a:rPr>
              <a:t>nành</a:t>
            </a:r>
            <a:r>
              <a:rPr lang="vi-VN" sz="2400" b="1">
                <a:solidFill>
                  <a:srgbClr val="0000CC"/>
                </a:solidFill>
                <a:latin typeface="Times New Roman" panose="02020603050405020304" pitchFamily="18" charset="0"/>
                <a:ea typeface="+mn-lt"/>
                <a:cs typeface="Times New Roman" panose="02020603050405020304" pitchFamily="18" charset="0"/>
              </a:rPr>
              <a:t>, </a:t>
            </a:r>
            <a:r>
              <a:rPr lang="vi-VN" sz="2400" b="1" smtClean="0">
                <a:solidFill>
                  <a:srgbClr val="0000CC"/>
                </a:solidFill>
                <a:latin typeface="Times New Roman" panose="02020603050405020304" pitchFamily="18" charset="0"/>
                <a:ea typeface="+mn-lt"/>
                <a:cs typeface="Times New Roman" panose="02020603050405020304" pitchFamily="18" charset="0"/>
              </a:rPr>
              <a:t>hướng dương, hoa cải, lạc </a:t>
            </a:r>
            <a:r>
              <a:rPr lang="vi-VN" sz="2400" b="1" dirty="0">
                <a:solidFill>
                  <a:srgbClr val="0000CC"/>
                </a:solidFill>
                <a:latin typeface="Times New Roman" panose="02020603050405020304" pitchFamily="18" charset="0"/>
                <a:ea typeface="+mn-lt"/>
                <a:cs typeface="Times New Roman" panose="02020603050405020304" pitchFamily="18" charset="0"/>
              </a:rPr>
              <a:t>(</a:t>
            </a:r>
            <a:r>
              <a:rPr lang="vi-VN" sz="2400" b="1" dirty="0" err="1">
                <a:solidFill>
                  <a:srgbClr val="0000CC"/>
                </a:solidFill>
                <a:latin typeface="Times New Roman" panose="02020603050405020304" pitchFamily="18" charset="0"/>
                <a:ea typeface="+mn-lt"/>
                <a:cs typeface="Times New Roman" panose="02020603050405020304" pitchFamily="18" charset="0"/>
              </a:rPr>
              <a:t>đậu</a:t>
            </a:r>
            <a:r>
              <a:rPr lang="vi-VN" sz="2400" b="1" dirty="0">
                <a:solidFill>
                  <a:srgbClr val="0000CC"/>
                </a:solidFill>
                <a:latin typeface="Times New Roman" panose="02020603050405020304" pitchFamily="18" charset="0"/>
                <a:ea typeface="+mn-lt"/>
                <a:cs typeface="Times New Roman" panose="02020603050405020304" pitchFamily="18" charset="0"/>
              </a:rPr>
              <a:t> </a:t>
            </a:r>
            <a:r>
              <a:rPr lang="vi-VN" sz="2400" b="1" dirty="0" err="1">
                <a:solidFill>
                  <a:srgbClr val="0000CC"/>
                </a:solidFill>
                <a:latin typeface="Times New Roman" panose="02020603050405020304" pitchFamily="18" charset="0"/>
                <a:ea typeface="+mn-lt"/>
                <a:cs typeface="Times New Roman" panose="02020603050405020304" pitchFamily="18" charset="0"/>
              </a:rPr>
              <a:t>phộng</a:t>
            </a:r>
            <a:r>
              <a:rPr lang="vi-VN" sz="2400" b="1" dirty="0">
                <a:solidFill>
                  <a:srgbClr val="0000CC"/>
                </a:solidFill>
                <a:latin typeface="Times New Roman" panose="02020603050405020304" pitchFamily="18" charset="0"/>
                <a:ea typeface="+mn-lt"/>
                <a:cs typeface="Times New Roman" panose="02020603050405020304" pitchFamily="18" charset="0"/>
              </a:rPr>
              <a:t>), ...</a:t>
            </a:r>
            <a:endParaRPr lang="en-US" sz="2400" b="1" dirty="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Rectangle: Rounded Corners 3"/>
          <p:cNvSpPr/>
          <p:nvPr/>
        </p:nvSpPr>
        <p:spPr>
          <a:xfrm>
            <a:off x="109825" y="99950"/>
            <a:ext cx="8441525" cy="9144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err="1" smtClean="0">
                <a:solidFill>
                  <a:srgbClr val="0000CC"/>
                </a:solidFill>
                <a:latin typeface="Times New Roman" panose="02020603050405020304" pitchFamily="18" charset="0"/>
                <a:cs typeface="Times New Roman" panose="02020603050405020304" pitchFamily="18" charset="0"/>
              </a:rPr>
              <a:t>Câu</a:t>
            </a:r>
            <a:r>
              <a:rPr lang="en-US" sz="2400" b="1" dirty="0" smtClean="0">
                <a:solidFill>
                  <a:srgbClr val="0000CC"/>
                </a:solidFill>
                <a:latin typeface="Times New Roman" panose="02020603050405020304" pitchFamily="18" charset="0"/>
                <a:cs typeface="Times New Roman" panose="02020603050405020304" pitchFamily="18" charset="0"/>
              </a:rPr>
              <a:t> 1</a:t>
            </a:r>
            <a:r>
              <a:rPr lang="vi-VN" sz="2400" b="1" dirty="0" smtClean="0">
                <a:solidFill>
                  <a:srgbClr val="0000CC"/>
                </a:solidFill>
                <a:latin typeface="Times New Roman" panose="02020603050405020304" pitchFamily="18" charset="0"/>
                <a:cs typeface="Times New Roman" panose="02020603050405020304" pitchFamily="18" charset="0"/>
              </a:rPr>
              <a:t>/70</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Hàm</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lượng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dinh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dưỡng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chính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trong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lương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thực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là</a:t>
            </a:r>
            <a:r>
              <a:rPr lang="en-US" sz="2400" b="1" dirty="0">
                <a:solidFill>
                  <a:srgbClr val="0000CC"/>
                </a:solidFill>
                <a:latin typeface="Times New Roman" panose="02020603050405020304" pitchFamily="18" charset="0"/>
                <a:cs typeface="Times New Roman" panose="02020603050405020304" pitchFamily="18" charset="0"/>
              </a:rPr>
              <a:t>:</a:t>
            </a:r>
          </a:p>
          <a:p>
            <a:pPr algn="ctr"/>
            <a:r>
              <a:rPr lang="en-US" sz="2400" b="1" dirty="0">
                <a:solidFill>
                  <a:srgbClr val="0000CC"/>
                </a:solidFill>
                <a:latin typeface="Times New Roman" panose="02020603050405020304" pitchFamily="18" charset="0"/>
                <a:cs typeface="Times New Roman" panose="02020603050405020304" pitchFamily="18" charset="0"/>
              </a:rPr>
              <a:t>A. </a:t>
            </a:r>
            <a:r>
              <a:rPr lang="vi-VN" sz="2400" b="1" dirty="0" err="1">
                <a:solidFill>
                  <a:srgbClr val="0000CC"/>
                </a:solidFill>
                <a:latin typeface="Times New Roman" panose="02020603050405020304" pitchFamily="18" charset="0"/>
                <a:cs typeface="Times New Roman" panose="02020603050405020304" pitchFamily="18" charset="0"/>
              </a:rPr>
              <a:t>n</a:t>
            </a:r>
            <a:r>
              <a:rPr lang="en-US" sz="2400" b="1" dirty="0" err="1" smtClean="0">
                <a:solidFill>
                  <a:srgbClr val="0000CC"/>
                </a:solidFill>
                <a:latin typeface="Times New Roman" panose="02020603050405020304" pitchFamily="18" charset="0"/>
                <a:cs typeface="Times New Roman" panose="02020603050405020304" pitchFamily="18" charset="0"/>
              </a:rPr>
              <a:t>ước</a:t>
            </a:r>
            <a:r>
              <a:rPr lang="en-US" sz="2400" b="1" dirty="0">
                <a:solidFill>
                  <a:srgbClr val="0000CC"/>
                </a:solidFill>
                <a:latin typeface="Times New Roman" panose="02020603050405020304" pitchFamily="18" charset="0"/>
                <a:cs typeface="Times New Roman" panose="02020603050405020304" pitchFamily="18" charset="0"/>
              </a:rPr>
              <a:t>        B. </a:t>
            </a:r>
            <a:r>
              <a:rPr lang="vi-VN" sz="2400" b="1" dirty="0" smtClean="0">
                <a:solidFill>
                  <a:srgbClr val="0000CC"/>
                </a:solidFill>
                <a:latin typeface="Times New Roman" panose="02020603050405020304" pitchFamily="18" charset="0"/>
                <a:cs typeface="Times New Roman" panose="02020603050405020304" pitchFamily="18" charset="0"/>
              </a:rPr>
              <a:t>p</a:t>
            </a:r>
            <a:r>
              <a:rPr lang="en-US" sz="2400" b="1" dirty="0" err="1" smtClean="0">
                <a:solidFill>
                  <a:srgbClr val="0000CC"/>
                </a:solidFill>
                <a:latin typeface="Times New Roman" panose="02020603050405020304" pitchFamily="18" charset="0"/>
                <a:cs typeface="Times New Roman" panose="02020603050405020304" pitchFamily="18" charset="0"/>
              </a:rPr>
              <a:t>rotein</a:t>
            </a:r>
            <a:r>
              <a:rPr lang="en-US" sz="2400" b="1" dirty="0">
                <a:solidFill>
                  <a:srgbClr val="0000CC"/>
                </a:solidFill>
                <a:latin typeface="Times New Roman" panose="02020603050405020304" pitchFamily="18" charset="0"/>
                <a:cs typeface="Times New Roman" panose="02020603050405020304" pitchFamily="18" charset="0"/>
              </a:rPr>
              <a:t>         C. </a:t>
            </a:r>
            <a:r>
              <a:rPr lang="en-US" sz="2400" b="1" dirty="0" err="1">
                <a:solidFill>
                  <a:srgbClr val="0000CC"/>
                </a:solidFill>
                <a:latin typeface="Times New Roman" panose="02020603050405020304" pitchFamily="18" charset="0"/>
                <a:cs typeface="Times New Roman" panose="02020603050405020304" pitchFamily="18" charset="0"/>
              </a:rPr>
              <a:t>carbohydrat</a:t>
            </a:r>
            <a:r>
              <a:rPr lang="en-US" sz="2400" b="1" dirty="0">
                <a:solidFill>
                  <a:srgbClr val="0000CC"/>
                </a:solidFill>
                <a:latin typeface="Times New Roman" panose="02020603050405020304" pitchFamily="18" charset="0"/>
                <a:cs typeface="Times New Roman" panose="02020603050405020304" pitchFamily="18" charset="0"/>
              </a:rPr>
              <a:t>        D. lipid</a:t>
            </a:r>
          </a:p>
        </p:txBody>
      </p:sp>
      <p:sp>
        <p:nvSpPr>
          <p:cNvPr id="6" name="Rectangle: Rounded Corners 5"/>
          <p:cNvSpPr/>
          <p:nvPr/>
        </p:nvSpPr>
        <p:spPr>
          <a:xfrm>
            <a:off x="109824" y="1014350"/>
            <a:ext cx="8441525" cy="914400"/>
          </a:xfrm>
          <a:prstGeom prst="round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r>
              <a:rPr lang="en-US" sz="2400" b="1" dirty="0" err="1" smtClean="0">
                <a:solidFill>
                  <a:srgbClr val="0000CC"/>
                </a:solidFill>
                <a:latin typeface="Times New Roman" panose="02020603050405020304" pitchFamily="18" charset="0"/>
                <a:cs typeface="Times New Roman" panose="02020603050405020304" pitchFamily="18" charset="0"/>
              </a:rPr>
              <a:t>Câu</a:t>
            </a:r>
            <a:r>
              <a:rPr lang="en-US" sz="2400" b="1" dirty="0" smtClean="0">
                <a:solidFill>
                  <a:srgbClr val="0000CC"/>
                </a:solidFill>
                <a:latin typeface="Times New Roman" panose="02020603050405020304" pitchFamily="18" charset="0"/>
                <a:cs typeface="Times New Roman" panose="02020603050405020304" pitchFamily="18" charset="0"/>
              </a:rPr>
              <a:t> 2</a:t>
            </a:r>
            <a:r>
              <a:rPr lang="vi-VN" sz="2400" b="1" dirty="0" smtClean="0">
                <a:solidFill>
                  <a:srgbClr val="0000CC"/>
                </a:solidFill>
                <a:latin typeface="Times New Roman" panose="02020603050405020304" pitchFamily="18" charset="0"/>
                <a:cs typeface="Times New Roman" panose="02020603050405020304" pitchFamily="18" charset="0"/>
              </a:rPr>
              <a:t>/70</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a:solidFill>
                  <a:srgbClr val="0000CC"/>
                </a:solidFill>
                <a:latin typeface="Times New Roman" panose="02020603050405020304" pitchFamily="18" charset="0"/>
                <a:cs typeface="Times New Roman" panose="02020603050405020304" pitchFamily="18" charset="0"/>
              </a:rPr>
              <a:t>: Hằng </a:t>
            </a:r>
            <a:r>
              <a:rPr lang="en-US" sz="2400" b="1" dirty="0" err="1">
                <a:solidFill>
                  <a:srgbClr val="0000CC"/>
                </a:solidFill>
                <a:latin typeface="Times New Roman" panose="02020603050405020304" pitchFamily="18" charset="0"/>
                <a:cs typeface="Times New Roman" panose="02020603050405020304" pitchFamily="18" charset="0"/>
              </a:rPr>
              <a:t>ngày</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em</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thường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làm</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gì</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giúp</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bố</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mẹ</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để</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giữ</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vệ</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sinh</a:t>
            </a:r>
            <a:r>
              <a:rPr lang="en-US" sz="2400" b="1" dirty="0">
                <a:solidFill>
                  <a:srgbClr val="0000CC"/>
                </a:solidFill>
                <a:latin typeface="Times New Roman" panose="02020603050405020304" pitchFamily="18" charset="0"/>
                <a:cs typeface="Times New Roman" panose="02020603050405020304" pitchFamily="18" charset="0"/>
              </a:rPr>
              <a:t> an </a:t>
            </a:r>
            <a:r>
              <a:rPr lang="en-US" sz="2400" b="1" dirty="0" err="1">
                <a:solidFill>
                  <a:srgbClr val="0000CC"/>
                </a:solidFill>
                <a:latin typeface="Times New Roman" panose="02020603050405020304" pitchFamily="18" charset="0"/>
                <a:cs typeface="Times New Roman" panose="02020603050405020304" pitchFamily="18" charset="0"/>
              </a:rPr>
              <a:t>toàn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thực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phẩm</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cho</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gia</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đình</a:t>
            </a:r>
            <a:endParaRPr lang="en-US" sz="2400" b="1" dirty="0">
              <a:solidFill>
                <a:srgbClr val="0000CC"/>
              </a:solidFill>
              <a:latin typeface="Times New Roman" panose="02020603050405020304" pitchFamily="18" charset="0"/>
              <a:cs typeface="Times New Roman" panose="02020603050405020304" pitchFamily="18" charset="0"/>
            </a:endParaRPr>
          </a:p>
        </p:txBody>
      </p:sp>
      <p:sp>
        <p:nvSpPr>
          <p:cNvPr id="7" name="Rectangle: Rounded Corners 6"/>
          <p:cNvSpPr/>
          <p:nvPr/>
        </p:nvSpPr>
        <p:spPr>
          <a:xfrm>
            <a:off x="109825" y="4229100"/>
            <a:ext cx="8441525" cy="914400"/>
          </a:xfrm>
          <a:prstGeom prst="round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r>
              <a:rPr lang="en-US" sz="2400" b="1" dirty="0">
                <a:solidFill>
                  <a:srgbClr val="0000CC"/>
                </a:solidFill>
                <a:latin typeface="Times New Roman" panose="02020603050405020304" pitchFamily="18" charset="0"/>
                <a:cs typeface="Times New Roman" panose="02020603050405020304" pitchFamily="18" charset="0"/>
              </a:rPr>
              <a:t>BTVN: </a:t>
            </a:r>
            <a:r>
              <a:rPr lang="vi-VN" sz="2400" b="1" dirty="0" err="1">
                <a:solidFill>
                  <a:srgbClr val="0000CC"/>
                </a:solidFill>
                <a:latin typeface="Times New Roman" panose="02020603050405020304" pitchFamily="18" charset="0"/>
                <a:cs typeface="Times New Roman" panose="02020603050405020304" pitchFamily="18" charset="0"/>
              </a:rPr>
              <a:t>H</a:t>
            </a:r>
            <a:r>
              <a:rPr lang="en-US" sz="2400" b="1" dirty="0" err="1" smtClean="0">
                <a:solidFill>
                  <a:srgbClr val="0000CC"/>
                </a:solidFill>
                <a:latin typeface="Times New Roman" panose="02020603050405020304" pitchFamily="18" charset="0"/>
                <a:cs typeface="Times New Roman" panose="02020603050405020304" pitchFamily="18" charset="0"/>
              </a:rPr>
              <a:t>ãy</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thiết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kế</a:t>
            </a:r>
            <a:r>
              <a:rPr lang="en-US" sz="2400" b="1" dirty="0">
                <a:solidFill>
                  <a:srgbClr val="0000CC"/>
                </a:solidFill>
                <a:latin typeface="Times New Roman" panose="02020603050405020304" pitchFamily="18" charset="0"/>
                <a:cs typeface="Times New Roman" panose="02020603050405020304" pitchFamily="18" charset="0"/>
              </a:rPr>
              <a:t> 1 poster </a:t>
            </a:r>
            <a:r>
              <a:rPr lang="en-US" sz="2400" b="1" dirty="0" err="1">
                <a:solidFill>
                  <a:srgbClr val="0000CC"/>
                </a:solidFill>
                <a:latin typeface="Times New Roman" panose="02020603050405020304" pitchFamily="18" charset="0"/>
                <a:cs typeface="Times New Roman" panose="02020603050405020304" pitchFamily="18" charset="0"/>
              </a:rPr>
              <a:t>tuyên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truyền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về</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việc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giữ</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vệ</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sinh</a:t>
            </a:r>
            <a:r>
              <a:rPr lang="en-US" sz="2400" b="1" dirty="0">
                <a:solidFill>
                  <a:srgbClr val="0000CC"/>
                </a:solidFill>
                <a:latin typeface="Times New Roman" panose="02020603050405020304" pitchFamily="18" charset="0"/>
                <a:cs typeface="Times New Roman" panose="02020603050405020304" pitchFamily="18" charset="0"/>
              </a:rPr>
              <a:t> an </a:t>
            </a:r>
            <a:r>
              <a:rPr lang="en-US" sz="2400" b="1" dirty="0" err="1">
                <a:solidFill>
                  <a:srgbClr val="0000CC"/>
                </a:solidFill>
                <a:latin typeface="Times New Roman" panose="02020603050405020304" pitchFamily="18" charset="0"/>
                <a:cs typeface="Times New Roman" panose="02020603050405020304" pitchFamily="18" charset="0"/>
              </a:rPr>
              <a:t>toàn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thực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phẩm</a:t>
            </a:r>
            <a:r>
              <a:rPr lang="vi-VN" sz="2400" b="1" dirty="0" smtClean="0">
                <a:solidFill>
                  <a:srgbClr val="0000CC"/>
                </a:solidFill>
                <a:latin typeface="Times New Roman" panose="02020603050405020304" pitchFamily="18" charset="0"/>
                <a:cs typeface="Times New Roman" panose="02020603050405020304" pitchFamily="18" charset="0"/>
              </a:rPr>
              <a:t>.</a:t>
            </a:r>
            <a:endParaRPr lang="en-US" sz="2400" b="1" dirty="0">
              <a:solidFill>
                <a:srgbClr val="0000CC"/>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09824" y="2091288"/>
            <a:ext cx="8510954" cy="2446824"/>
          </a:xfrm>
          <a:prstGeom prst="rect">
            <a:avLst/>
          </a:prstGeom>
          <a:noFill/>
        </p:spPr>
        <p:txBody>
          <a:bodyPr wrap="square" rtlCol="0">
            <a:spAutoFit/>
          </a:bodyPr>
          <a:lstStyle/>
          <a:p>
            <a:r>
              <a:rPr lang="vi-VN" sz="1700" b="1" dirty="0">
                <a:solidFill>
                  <a:srgbClr val="FF0066"/>
                </a:solidFill>
                <a:latin typeface="Times New Roman" panose="02020603050405020304" pitchFamily="18" charset="0"/>
                <a:cs typeface="Times New Roman" panose="02020603050405020304" pitchFamily="18" charset="0"/>
              </a:rPr>
              <a:t>Dùng nước sạch rửa các loại lương thực - thực phẩm và các loại đồ dùng để chế biến trước khi sử </a:t>
            </a:r>
            <a:r>
              <a:rPr lang="vi-VN" sz="1700" b="1" dirty="0" smtClean="0">
                <a:solidFill>
                  <a:srgbClr val="FF0066"/>
                </a:solidFill>
                <a:latin typeface="Times New Roman" panose="02020603050405020304" pitchFamily="18" charset="0"/>
                <a:cs typeface="Times New Roman" panose="02020603050405020304" pitchFamily="18" charset="0"/>
              </a:rPr>
              <a:t>dụng.</a:t>
            </a:r>
            <a:endParaRPr lang="vi-VN" sz="1700" b="1" dirty="0">
              <a:solidFill>
                <a:srgbClr val="FF0066"/>
              </a:solidFill>
              <a:latin typeface="Times New Roman" panose="02020603050405020304" pitchFamily="18" charset="0"/>
              <a:cs typeface="Times New Roman" panose="02020603050405020304" pitchFamily="18" charset="0"/>
            </a:endParaRPr>
          </a:p>
          <a:p>
            <a:r>
              <a:rPr lang="vi-VN" sz="1700" b="1" dirty="0">
                <a:solidFill>
                  <a:srgbClr val="FF0066"/>
                </a:solidFill>
                <a:latin typeface="Times New Roman" panose="02020603050405020304" pitchFamily="18" charset="0"/>
                <a:cs typeface="Times New Roman" panose="02020603050405020304" pitchFamily="18" charset="0"/>
              </a:rPr>
              <a:t>Thường xuyên dọn dẹp sạch, thoáng mát, giữ gìn vệ sinh những nơi bảo quản lương thực - thực phẩm và khu chế </a:t>
            </a:r>
            <a:r>
              <a:rPr lang="vi-VN" sz="1700" b="1" dirty="0" smtClean="0">
                <a:solidFill>
                  <a:srgbClr val="FF0066"/>
                </a:solidFill>
                <a:latin typeface="Times New Roman" panose="02020603050405020304" pitchFamily="18" charset="0"/>
                <a:cs typeface="Times New Roman" panose="02020603050405020304" pitchFamily="18" charset="0"/>
              </a:rPr>
              <a:t>biến.</a:t>
            </a:r>
            <a:endParaRPr lang="vi-VN" sz="1700" b="1" dirty="0">
              <a:solidFill>
                <a:srgbClr val="FF0066"/>
              </a:solidFill>
              <a:latin typeface="Times New Roman" panose="02020603050405020304" pitchFamily="18" charset="0"/>
              <a:cs typeface="Times New Roman" panose="02020603050405020304" pitchFamily="18" charset="0"/>
            </a:endParaRPr>
          </a:p>
          <a:p>
            <a:r>
              <a:rPr lang="vi-VN" sz="1700" b="1" dirty="0">
                <a:solidFill>
                  <a:srgbClr val="FF0066"/>
                </a:solidFill>
                <a:latin typeface="Times New Roman" panose="02020603050405020304" pitchFamily="18" charset="0"/>
                <a:cs typeface="Times New Roman" panose="02020603050405020304" pitchFamily="18" charset="0"/>
              </a:rPr>
              <a:t>Bảo quản lương thực - thực phẩm đúng cách, không để thực phẩm sống với các đồ ăn đã </a:t>
            </a:r>
            <a:r>
              <a:rPr lang="vi-VN" sz="1700" b="1" dirty="0" smtClean="0">
                <a:solidFill>
                  <a:srgbClr val="FF0066"/>
                </a:solidFill>
                <a:latin typeface="Times New Roman" panose="02020603050405020304" pitchFamily="18" charset="0"/>
                <a:cs typeface="Times New Roman" panose="02020603050405020304" pitchFamily="18" charset="0"/>
              </a:rPr>
              <a:t>chín.</a:t>
            </a:r>
            <a:endParaRPr lang="vi-VN" sz="1700" b="1" dirty="0">
              <a:solidFill>
                <a:srgbClr val="FF0066"/>
              </a:solidFill>
              <a:latin typeface="Times New Roman" panose="02020603050405020304" pitchFamily="18" charset="0"/>
              <a:cs typeface="Times New Roman" panose="02020603050405020304" pitchFamily="18" charset="0"/>
            </a:endParaRPr>
          </a:p>
          <a:p>
            <a:r>
              <a:rPr lang="vi-VN" sz="1700" b="1" dirty="0">
                <a:solidFill>
                  <a:srgbClr val="FF0066"/>
                </a:solidFill>
                <a:latin typeface="Times New Roman" panose="02020603050405020304" pitchFamily="18" charset="0"/>
                <a:cs typeface="Times New Roman" panose="02020603050405020304" pitchFamily="18" charset="0"/>
              </a:rPr>
              <a:t>Sử dụng các vật liệu bao gói thực phẩm sạch sẽ và thích </a:t>
            </a:r>
            <a:r>
              <a:rPr lang="vi-VN" sz="1700" b="1" dirty="0" smtClean="0">
                <a:solidFill>
                  <a:srgbClr val="FF0066"/>
                </a:solidFill>
                <a:latin typeface="Times New Roman" panose="02020603050405020304" pitchFamily="18" charset="0"/>
                <a:cs typeface="Times New Roman" panose="02020603050405020304" pitchFamily="18" charset="0"/>
              </a:rPr>
              <a:t>hợp.</a:t>
            </a:r>
            <a:endParaRPr lang="vi-VN" sz="1700" b="1" dirty="0">
              <a:solidFill>
                <a:srgbClr val="FF0066"/>
              </a:solidFill>
              <a:latin typeface="Times New Roman" panose="02020603050405020304" pitchFamily="18" charset="0"/>
              <a:cs typeface="Times New Roman" panose="02020603050405020304" pitchFamily="18" charset="0"/>
            </a:endParaRPr>
          </a:p>
          <a:p>
            <a:r>
              <a:rPr lang="vi-VN" sz="1700" b="1" dirty="0">
                <a:solidFill>
                  <a:srgbClr val="FF0066"/>
                </a:solidFill>
                <a:latin typeface="Times New Roman" panose="02020603050405020304" pitchFamily="18" charset="0"/>
                <a:cs typeface="Times New Roman" panose="02020603050405020304" pitchFamily="18" charset="0"/>
              </a:rPr>
              <a:t>Kiểm tra hạn sử dụng trước khi </a:t>
            </a:r>
            <a:r>
              <a:rPr lang="vi-VN" sz="1700" b="1" dirty="0" smtClean="0">
                <a:solidFill>
                  <a:srgbClr val="FF0066"/>
                </a:solidFill>
                <a:latin typeface="Times New Roman" panose="02020603050405020304" pitchFamily="18" charset="0"/>
                <a:cs typeface="Times New Roman" panose="02020603050405020304" pitchFamily="18" charset="0"/>
              </a:rPr>
              <a:t>dùng.</a:t>
            </a:r>
            <a:endParaRPr lang="vi-VN" sz="1700" b="1" dirty="0">
              <a:solidFill>
                <a:srgbClr val="FF0066"/>
              </a:solidFill>
              <a:latin typeface="Times New Roman" panose="02020603050405020304" pitchFamily="18" charset="0"/>
              <a:cs typeface="Times New Roman" panose="02020603050405020304" pitchFamily="18" charset="0"/>
            </a:endParaRPr>
          </a:p>
          <a:p>
            <a:endParaRPr lang="en-US" sz="1700" b="1" dirty="0">
              <a:solidFill>
                <a:srgbClr val="FF0066"/>
              </a:solidFill>
              <a:latin typeface="Times New Roman" panose="02020603050405020304" pitchFamily="18" charset="0"/>
              <a:cs typeface="Times New Roman" panose="02020603050405020304" pitchFamily="18" charset="0"/>
            </a:endParaRPr>
          </a:p>
        </p:txBody>
      </p:sp>
      <p:sp>
        <p:nvSpPr>
          <p:cNvPr id="8" name="Oval 7"/>
          <p:cNvSpPr/>
          <p:nvPr/>
        </p:nvSpPr>
        <p:spPr>
          <a:xfrm>
            <a:off x="4164039" y="465416"/>
            <a:ext cx="633046" cy="571500"/>
          </a:xfrm>
          <a:prstGeom prst="ellipse">
            <a:avLst/>
          </a:prstGeom>
          <a:noFill/>
          <a:ln w="69850">
            <a:solidFill>
              <a:srgbClr val="A4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5" grpId="0"/>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85"/>
        <p:cNvGrpSpPr/>
        <p:nvPr/>
      </p:nvGrpSpPr>
      <p:grpSpPr>
        <a:xfrm>
          <a:off x="0" y="0"/>
          <a:ext cx="0" cy="0"/>
          <a:chOff x="0" y="0"/>
          <a:chExt cx="0" cy="0"/>
        </a:xfrm>
      </p:grpSpPr>
      <p:sp>
        <p:nvSpPr>
          <p:cNvPr id="2689" name="Google Shape;2689;p66"/>
          <p:cNvSpPr txBox="1"/>
          <p:nvPr/>
        </p:nvSpPr>
        <p:spPr>
          <a:xfrm>
            <a:off x="4967100" y="4234801"/>
            <a:ext cx="3463800" cy="407774"/>
          </a:xfrm>
          <a:prstGeom prst="rect">
            <a:avLst/>
          </a:prstGeom>
          <a:noFill/>
          <a:ln>
            <a:noFill/>
          </a:ln>
        </p:spPr>
        <p:txBody>
          <a:bodyPr spcFirstLastPara="1" wrap="square" lIns="91425" tIns="91425" rIns="91425" bIns="91425" anchor="t" anchorCtr="0">
            <a:spAutoFit/>
          </a:bodyPr>
          <a:lstStyle/>
          <a:p>
            <a:pPr algn="r">
              <a:spcBef>
                <a:spcPts val="300"/>
              </a:spcBef>
            </a:pPr>
            <a:r>
              <a:rPr lang="en-GB" sz="1200">
                <a:solidFill>
                  <a:schemeClr val="dk1"/>
                </a:solidFill>
                <a:latin typeface="Lato"/>
                <a:ea typeface="Lato"/>
                <a:cs typeface="Lato"/>
                <a:sym typeface="Lato"/>
              </a:rPr>
              <a:t>Please keep this slide for attribution</a:t>
            </a:r>
            <a:endParaRPr sz="1200">
              <a:solidFill>
                <a:schemeClr val="dk1"/>
              </a:solidFill>
              <a:latin typeface="Lato"/>
              <a:ea typeface="Lato"/>
              <a:cs typeface="Lato"/>
              <a:sym typeface="Lato"/>
            </a:endParaRPr>
          </a:p>
        </p:txBody>
      </p:sp>
      <p:grpSp>
        <p:nvGrpSpPr>
          <p:cNvPr id="2690" name="Google Shape;2690;p66"/>
          <p:cNvGrpSpPr/>
          <p:nvPr/>
        </p:nvGrpSpPr>
        <p:grpSpPr>
          <a:xfrm>
            <a:off x="6716744" y="2827576"/>
            <a:ext cx="1608965" cy="437498"/>
            <a:chOff x="2429549" y="3007925"/>
            <a:chExt cx="1608965" cy="437498"/>
          </a:xfrm>
        </p:grpSpPr>
        <p:grpSp>
          <p:nvGrpSpPr>
            <p:cNvPr id="2691" name="Google Shape;2691;p66"/>
            <p:cNvGrpSpPr/>
            <p:nvPr/>
          </p:nvGrpSpPr>
          <p:grpSpPr>
            <a:xfrm>
              <a:off x="3600785" y="3007925"/>
              <a:ext cx="437728" cy="437498"/>
              <a:chOff x="7257760" y="2528900"/>
              <a:chExt cx="437728" cy="437498"/>
            </a:xfrm>
          </p:grpSpPr>
          <p:sp>
            <p:nvSpPr>
              <p:cNvPr id="2692" name="Google Shape;2692;p66"/>
              <p:cNvSpPr/>
              <p:nvPr/>
            </p:nvSpPr>
            <p:spPr>
              <a:xfrm>
                <a:off x="7370273" y="2659335"/>
                <a:ext cx="211341" cy="176073"/>
              </a:xfrm>
              <a:custGeom>
                <a:avLst/>
                <a:gdLst/>
                <a:ahLst/>
                <a:cxnLst/>
                <a:rect l="l" t="t" r="r" b="b"/>
                <a:pathLst>
                  <a:path w="11026" h="9186" extrusionOk="0">
                    <a:moveTo>
                      <a:pt x="7566" y="480"/>
                    </a:moveTo>
                    <a:cubicBezTo>
                      <a:pt x="7832" y="480"/>
                      <a:pt x="8088" y="529"/>
                      <a:pt x="8335" y="625"/>
                    </a:cubicBezTo>
                    <a:cubicBezTo>
                      <a:pt x="8525" y="708"/>
                      <a:pt x="8704" y="816"/>
                      <a:pt x="8882" y="958"/>
                    </a:cubicBezTo>
                    <a:cubicBezTo>
                      <a:pt x="8894" y="994"/>
                      <a:pt x="8930" y="1018"/>
                      <a:pt x="8966" y="1066"/>
                    </a:cubicBezTo>
                    <a:cubicBezTo>
                      <a:pt x="9029" y="1138"/>
                      <a:pt x="9114" y="1169"/>
                      <a:pt x="9193" y="1169"/>
                    </a:cubicBezTo>
                    <a:cubicBezTo>
                      <a:pt x="9217" y="1169"/>
                      <a:pt x="9241" y="1166"/>
                      <a:pt x="9263" y="1161"/>
                    </a:cubicBezTo>
                    <a:cubicBezTo>
                      <a:pt x="9561" y="1078"/>
                      <a:pt x="9847" y="994"/>
                      <a:pt x="10120" y="875"/>
                    </a:cubicBezTo>
                    <a:lnTo>
                      <a:pt x="10120" y="875"/>
                    </a:lnTo>
                    <a:cubicBezTo>
                      <a:pt x="10085" y="923"/>
                      <a:pt x="10037" y="958"/>
                      <a:pt x="10013" y="1006"/>
                    </a:cubicBezTo>
                    <a:cubicBezTo>
                      <a:pt x="9739" y="1351"/>
                      <a:pt x="9644" y="1399"/>
                      <a:pt x="9620" y="1399"/>
                    </a:cubicBezTo>
                    <a:cubicBezTo>
                      <a:pt x="9501" y="1411"/>
                      <a:pt x="9430" y="1530"/>
                      <a:pt x="9442" y="1649"/>
                    </a:cubicBezTo>
                    <a:cubicBezTo>
                      <a:pt x="9464" y="1759"/>
                      <a:pt x="9568" y="1829"/>
                      <a:pt x="9678" y="1829"/>
                    </a:cubicBezTo>
                    <a:cubicBezTo>
                      <a:pt x="9686" y="1829"/>
                      <a:pt x="9695" y="1828"/>
                      <a:pt x="9704" y="1828"/>
                    </a:cubicBezTo>
                    <a:cubicBezTo>
                      <a:pt x="9894" y="1792"/>
                      <a:pt x="10085" y="1756"/>
                      <a:pt x="10251" y="1709"/>
                    </a:cubicBezTo>
                    <a:lnTo>
                      <a:pt x="10251" y="1709"/>
                    </a:lnTo>
                    <a:cubicBezTo>
                      <a:pt x="10085" y="1899"/>
                      <a:pt x="9918" y="2054"/>
                      <a:pt x="9739" y="2185"/>
                    </a:cubicBezTo>
                    <a:lnTo>
                      <a:pt x="9728" y="2197"/>
                    </a:lnTo>
                    <a:cubicBezTo>
                      <a:pt x="9668" y="2244"/>
                      <a:pt x="9537" y="2328"/>
                      <a:pt x="9537" y="2506"/>
                    </a:cubicBezTo>
                    <a:cubicBezTo>
                      <a:pt x="9537" y="4471"/>
                      <a:pt x="8989" y="6019"/>
                      <a:pt x="7882" y="7114"/>
                    </a:cubicBezTo>
                    <a:cubicBezTo>
                      <a:pt x="6800" y="8179"/>
                      <a:pt x="5295" y="8753"/>
                      <a:pt x="3703" y="8753"/>
                    </a:cubicBezTo>
                    <a:cubicBezTo>
                      <a:pt x="3106" y="8753"/>
                      <a:pt x="2497" y="8673"/>
                      <a:pt x="1893" y="8507"/>
                    </a:cubicBezTo>
                    <a:cubicBezTo>
                      <a:pt x="1608" y="8424"/>
                      <a:pt x="1310" y="8316"/>
                      <a:pt x="1024" y="8186"/>
                    </a:cubicBezTo>
                    <a:cubicBezTo>
                      <a:pt x="1441" y="8150"/>
                      <a:pt x="1858" y="8066"/>
                      <a:pt x="2215" y="7888"/>
                    </a:cubicBezTo>
                    <a:lnTo>
                      <a:pt x="2274" y="7864"/>
                    </a:lnTo>
                    <a:cubicBezTo>
                      <a:pt x="2762" y="7709"/>
                      <a:pt x="3286" y="7507"/>
                      <a:pt x="3513" y="7197"/>
                    </a:cubicBezTo>
                    <a:cubicBezTo>
                      <a:pt x="3524" y="7185"/>
                      <a:pt x="3536" y="7185"/>
                      <a:pt x="3536" y="7173"/>
                    </a:cubicBezTo>
                    <a:cubicBezTo>
                      <a:pt x="3584" y="7114"/>
                      <a:pt x="3596" y="7031"/>
                      <a:pt x="3572" y="6959"/>
                    </a:cubicBezTo>
                    <a:cubicBezTo>
                      <a:pt x="3536" y="6900"/>
                      <a:pt x="3477" y="6840"/>
                      <a:pt x="3405" y="6828"/>
                    </a:cubicBezTo>
                    <a:cubicBezTo>
                      <a:pt x="3346" y="6816"/>
                      <a:pt x="3286" y="6792"/>
                      <a:pt x="3239" y="6792"/>
                    </a:cubicBezTo>
                    <a:cubicBezTo>
                      <a:pt x="3215" y="6781"/>
                      <a:pt x="3191" y="6781"/>
                      <a:pt x="3167" y="6781"/>
                    </a:cubicBezTo>
                    <a:cubicBezTo>
                      <a:pt x="2584" y="6614"/>
                      <a:pt x="2024" y="6364"/>
                      <a:pt x="1691" y="5709"/>
                    </a:cubicBezTo>
                    <a:lnTo>
                      <a:pt x="1691" y="5709"/>
                    </a:lnTo>
                    <a:cubicBezTo>
                      <a:pt x="1750" y="5711"/>
                      <a:pt x="1803" y="5712"/>
                      <a:pt x="1851" y="5712"/>
                    </a:cubicBezTo>
                    <a:cubicBezTo>
                      <a:pt x="2075" y="5712"/>
                      <a:pt x="2195" y="5691"/>
                      <a:pt x="2322" y="5661"/>
                    </a:cubicBezTo>
                    <a:cubicBezTo>
                      <a:pt x="2417" y="5638"/>
                      <a:pt x="2500" y="5542"/>
                      <a:pt x="2500" y="5447"/>
                    </a:cubicBezTo>
                    <a:cubicBezTo>
                      <a:pt x="2500" y="5340"/>
                      <a:pt x="2417" y="5245"/>
                      <a:pt x="2322" y="5233"/>
                    </a:cubicBezTo>
                    <a:cubicBezTo>
                      <a:pt x="2239" y="5221"/>
                      <a:pt x="2167" y="5209"/>
                      <a:pt x="2084" y="5161"/>
                    </a:cubicBezTo>
                    <a:cubicBezTo>
                      <a:pt x="1441" y="4923"/>
                      <a:pt x="953" y="4292"/>
                      <a:pt x="846" y="3614"/>
                    </a:cubicBezTo>
                    <a:lnTo>
                      <a:pt x="846" y="3614"/>
                    </a:lnTo>
                    <a:cubicBezTo>
                      <a:pt x="1113" y="3713"/>
                      <a:pt x="1381" y="3762"/>
                      <a:pt x="1511" y="3762"/>
                    </a:cubicBezTo>
                    <a:cubicBezTo>
                      <a:pt x="1537" y="3762"/>
                      <a:pt x="1558" y="3760"/>
                      <a:pt x="1572" y="3756"/>
                    </a:cubicBezTo>
                    <a:cubicBezTo>
                      <a:pt x="1667" y="3745"/>
                      <a:pt x="1738" y="3685"/>
                      <a:pt x="1750" y="3602"/>
                    </a:cubicBezTo>
                    <a:cubicBezTo>
                      <a:pt x="1786" y="3518"/>
                      <a:pt x="1750" y="3435"/>
                      <a:pt x="1679" y="3375"/>
                    </a:cubicBezTo>
                    <a:cubicBezTo>
                      <a:pt x="1584" y="3316"/>
                      <a:pt x="1512" y="3244"/>
                      <a:pt x="1429" y="3149"/>
                    </a:cubicBezTo>
                    <a:cubicBezTo>
                      <a:pt x="917" y="2673"/>
                      <a:pt x="655" y="1697"/>
                      <a:pt x="976" y="994"/>
                    </a:cubicBezTo>
                    <a:lnTo>
                      <a:pt x="976" y="994"/>
                    </a:lnTo>
                    <a:cubicBezTo>
                      <a:pt x="2084" y="2173"/>
                      <a:pt x="3465" y="2852"/>
                      <a:pt x="5334" y="3137"/>
                    </a:cubicBezTo>
                    <a:cubicBezTo>
                      <a:pt x="5356" y="3140"/>
                      <a:pt x="5376" y="3141"/>
                      <a:pt x="5395" y="3141"/>
                    </a:cubicBezTo>
                    <a:cubicBezTo>
                      <a:pt x="5461" y="3141"/>
                      <a:pt x="5514" y="3124"/>
                      <a:pt x="5560" y="3078"/>
                    </a:cubicBezTo>
                    <a:cubicBezTo>
                      <a:pt x="5632" y="2983"/>
                      <a:pt x="5620" y="2887"/>
                      <a:pt x="5620" y="2840"/>
                    </a:cubicBezTo>
                    <a:cubicBezTo>
                      <a:pt x="5572" y="2530"/>
                      <a:pt x="5572" y="2256"/>
                      <a:pt x="5632" y="2018"/>
                    </a:cubicBezTo>
                    <a:cubicBezTo>
                      <a:pt x="5715" y="1732"/>
                      <a:pt x="5846" y="1470"/>
                      <a:pt x="6025" y="1244"/>
                    </a:cubicBezTo>
                    <a:cubicBezTo>
                      <a:pt x="6203" y="1018"/>
                      <a:pt x="6430" y="839"/>
                      <a:pt x="6680" y="708"/>
                    </a:cubicBezTo>
                    <a:cubicBezTo>
                      <a:pt x="6930" y="577"/>
                      <a:pt x="7203" y="506"/>
                      <a:pt x="7477" y="482"/>
                    </a:cubicBezTo>
                    <a:cubicBezTo>
                      <a:pt x="7507" y="481"/>
                      <a:pt x="7537" y="480"/>
                      <a:pt x="7566" y="480"/>
                    </a:cubicBezTo>
                    <a:close/>
                    <a:moveTo>
                      <a:pt x="7656" y="1"/>
                    </a:moveTo>
                    <a:cubicBezTo>
                      <a:pt x="7604" y="1"/>
                      <a:pt x="7553" y="3"/>
                      <a:pt x="7501" y="6"/>
                    </a:cubicBezTo>
                    <a:cubicBezTo>
                      <a:pt x="7156" y="42"/>
                      <a:pt x="6834" y="125"/>
                      <a:pt x="6513" y="292"/>
                    </a:cubicBezTo>
                    <a:cubicBezTo>
                      <a:pt x="6215" y="435"/>
                      <a:pt x="5941" y="661"/>
                      <a:pt x="5727" y="935"/>
                    </a:cubicBezTo>
                    <a:cubicBezTo>
                      <a:pt x="5501" y="1208"/>
                      <a:pt x="5346" y="1542"/>
                      <a:pt x="5251" y="1887"/>
                    </a:cubicBezTo>
                    <a:cubicBezTo>
                      <a:pt x="5191" y="2125"/>
                      <a:pt x="5179" y="2363"/>
                      <a:pt x="5191" y="2637"/>
                    </a:cubicBezTo>
                    <a:cubicBezTo>
                      <a:pt x="3477" y="2340"/>
                      <a:pt x="2203" y="1661"/>
                      <a:pt x="1203" y="530"/>
                    </a:cubicBezTo>
                    <a:cubicBezTo>
                      <a:pt x="1180" y="507"/>
                      <a:pt x="1093" y="410"/>
                      <a:pt x="973" y="410"/>
                    </a:cubicBezTo>
                    <a:cubicBezTo>
                      <a:pt x="966" y="410"/>
                      <a:pt x="960" y="410"/>
                      <a:pt x="953" y="411"/>
                    </a:cubicBezTo>
                    <a:cubicBezTo>
                      <a:pt x="857" y="423"/>
                      <a:pt x="786" y="470"/>
                      <a:pt x="726" y="554"/>
                    </a:cubicBezTo>
                    <a:cubicBezTo>
                      <a:pt x="229" y="1312"/>
                      <a:pt x="368" y="2399"/>
                      <a:pt x="838" y="3090"/>
                    </a:cubicBezTo>
                    <a:lnTo>
                      <a:pt x="838" y="3090"/>
                    </a:lnTo>
                    <a:cubicBezTo>
                      <a:pt x="836" y="3090"/>
                      <a:pt x="834" y="3090"/>
                      <a:pt x="834" y="3090"/>
                    </a:cubicBezTo>
                    <a:cubicBezTo>
                      <a:pt x="777" y="3056"/>
                      <a:pt x="724" y="3043"/>
                      <a:pt x="678" y="3043"/>
                    </a:cubicBezTo>
                    <a:cubicBezTo>
                      <a:pt x="627" y="3043"/>
                      <a:pt x="585" y="3059"/>
                      <a:pt x="560" y="3078"/>
                    </a:cubicBezTo>
                    <a:cubicBezTo>
                      <a:pt x="524" y="3090"/>
                      <a:pt x="429" y="3161"/>
                      <a:pt x="417" y="3316"/>
                    </a:cubicBezTo>
                    <a:cubicBezTo>
                      <a:pt x="417" y="3411"/>
                      <a:pt x="417" y="3506"/>
                      <a:pt x="429" y="3614"/>
                    </a:cubicBezTo>
                    <a:cubicBezTo>
                      <a:pt x="500" y="4268"/>
                      <a:pt x="881" y="4876"/>
                      <a:pt x="1381" y="5268"/>
                    </a:cubicBezTo>
                    <a:cubicBezTo>
                      <a:pt x="1310" y="5280"/>
                      <a:pt x="1262" y="5328"/>
                      <a:pt x="1250" y="5352"/>
                    </a:cubicBezTo>
                    <a:cubicBezTo>
                      <a:pt x="1215" y="5376"/>
                      <a:pt x="1155" y="5483"/>
                      <a:pt x="1215" y="5638"/>
                    </a:cubicBezTo>
                    <a:cubicBezTo>
                      <a:pt x="1560" y="6566"/>
                      <a:pt x="2250" y="6959"/>
                      <a:pt x="2905" y="7162"/>
                    </a:cubicBezTo>
                    <a:cubicBezTo>
                      <a:pt x="2667" y="7304"/>
                      <a:pt x="2346" y="7400"/>
                      <a:pt x="2191" y="7459"/>
                    </a:cubicBezTo>
                    <a:lnTo>
                      <a:pt x="2131" y="7483"/>
                    </a:lnTo>
                    <a:cubicBezTo>
                      <a:pt x="1682" y="7633"/>
                      <a:pt x="1218" y="7716"/>
                      <a:pt x="780" y="7716"/>
                    </a:cubicBezTo>
                    <a:cubicBezTo>
                      <a:pt x="661" y="7716"/>
                      <a:pt x="543" y="7710"/>
                      <a:pt x="429" y="7697"/>
                    </a:cubicBezTo>
                    <a:cubicBezTo>
                      <a:pt x="381" y="7692"/>
                      <a:pt x="338" y="7687"/>
                      <a:pt x="296" y="7687"/>
                    </a:cubicBezTo>
                    <a:cubicBezTo>
                      <a:pt x="245" y="7687"/>
                      <a:pt x="196" y="7695"/>
                      <a:pt x="143" y="7721"/>
                    </a:cubicBezTo>
                    <a:cubicBezTo>
                      <a:pt x="143" y="7733"/>
                      <a:pt x="131" y="7733"/>
                      <a:pt x="131" y="7733"/>
                    </a:cubicBezTo>
                    <a:cubicBezTo>
                      <a:pt x="60" y="7781"/>
                      <a:pt x="12" y="7852"/>
                      <a:pt x="12" y="7924"/>
                    </a:cubicBezTo>
                    <a:cubicBezTo>
                      <a:pt x="0" y="8055"/>
                      <a:pt x="107" y="8138"/>
                      <a:pt x="131" y="8162"/>
                    </a:cubicBezTo>
                    <a:lnTo>
                      <a:pt x="143" y="8186"/>
                    </a:lnTo>
                    <a:cubicBezTo>
                      <a:pt x="250" y="8257"/>
                      <a:pt x="369" y="8328"/>
                      <a:pt x="536" y="8424"/>
                    </a:cubicBezTo>
                    <a:cubicBezTo>
                      <a:pt x="941" y="8638"/>
                      <a:pt x="1369" y="8805"/>
                      <a:pt x="1786" y="8924"/>
                    </a:cubicBezTo>
                    <a:cubicBezTo>
                      <a:pt x="2429" y="9102"/>
                      <a:pt x="3084" y="9186"/>
                      <a:pt x="3715" y="9186"/>
                    </a:cubicBezTo>
                    <a:cubicBezTo>
                      <a:pt x="5429" y="9186"/>
                      <a:pt x="7049" y="8567"/>
                      <a:pt x="8215" y="7400"/>
                    </a:cubicBezTo>
                    <a:cubicBezTo>
                      <a:pt x="9382" y="6245"/>
                      <a:pt x="9990" y="4614"/>
                      <a:pt x="10001" y="2554"/>
                    </a:cubicBezTo>
                    <a:cubicBezTo>
                      <a:pt x="10013" y="2542"/>
                      <a:pt x="10025" y="2542"/>
                      <a:pt x="10037" y="2530"/>
                    </a:cubicBezTo>
                    <a:cubicBezTo>
                      <a:pt x="10359" y="2292"/>
                      <a:pt x="10632" y="2006"/>
                      <a:pt x="10930" y="1601"/>
                    </a:cubicBezTo>
                    <a:cubicBezTo>
                      <a:pt x="11025" y="1470"/>
                      <a:pt x="11025" y="1351"/>
                      <a:pt x="11025" y="1304"/>
                    </a:cubicBezTo>
                    <a:lnTo>
                      <a:pt x="10811" y="1304"/>
                    </a:lnTo>
                    <a:lnTo>
                      <a:pt x="11025" y="1292"/>
                    </a:lnTo>
                    <a:cubicBezTo>
                      <a:pt x="11025" y="1161"/>
                      <a:pt x="10954" y="1101"/>
                      <a:pt x="10918" y="1078"/>
                    </a:cubicBezTo>
                    <a:cubicBezTo>
                      <a:pt x="10882" y="1060"/>
                      <a:pt x="10841" y="1051"/>
                      <a:pt x="10799" y="1051"/>
                    </a:cubicBezTo>
                    <a:cubicBezTo>
                      <a:pt x="10757" y="1051"/>
                      <a:pt x="10716" y="1060"/>
                      <a:pt x="10680" y="1078"/>
                    </a:cubicBezTo>
                    <a:lnTo>
                      <a:pt x="10668" y="1078"/>
                    </a:lnTo>
                    <a:cubicBezTo>
                      <a:pt x="10609" y="1101"/>
                      <a:pt x="10549" y="1125"/>
                      <a:pt x="10478" y="1161"/>
                    </a:cubicBezTo>
                    <a:cubicBezTo>
                      <a:pt x="10621" y="958"/>
                      <a:pt x="10728" y="756"/>
                      <a:pt x="10787" y="542"/>
                    </a:cubicBezTo>
                    <a:cubicBezTo>
                      <a:pt x="10847" y="411"/>
                      <a:pt x="10787" y="292"/>
                      <a:pt x="10716" y="232"/>
                    </a:cubicBezTo>
                    <a:cubicBezTo>
                      <a:pt x="10692" y="220"/>
                      <a:pt x="10680" y="208"/>
                      <a:pt x="10668" y="208"/>
                    </a:cubicBezTo>
                    <a:cubicBezTo>
                      <a:pt x="10635" y="192"/>
                      <a:pt x="10599" y="183"/>
                      <a:pt x="10562" y="183"/>
                    </a:cubicBezTo>
                    <a:cubicBezTo>
                      <a:pt x="10519" y="183"/>
                      <a:pt x="10475" y="195"/>
                      <a:pt x="10430" y="220"/>
                    </a:cubicBezTo>
                    <a:cubicBezTo>
                      <a:pt x="10073" y="411"/>
                      <a:pt x="9704" y="566"/>
                      <a:pt x="9287" y="661"/>
                    </a:cubicBezTo>
                    <a:cubicBezTo>
                      <a:pt x="9251" y="637"/>
                      <a:pt x="9239" y="601"/>
                      <a:pt x="9216" y="589"/>
                    </a:cubicBezTo>
                    <a:cubicBezTo>
                      <a:pt x="9001" y="411"/>
                      <a:pt x="8775" y="280"/>
                      <a:pt x="8537" y="173"/>
                    </a:cubicBezTo>
                    <a:cubicBezTo>
                      <a:pt x="8262" y="61"/>
                      <a:pt x="7961" y="1"/>
                      <a:pt x="765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endParaRPr sz="2400">
                  <a:latin typeface="Red Hat Display"/>
                  <a:ea typeface="Red Hat Display"/>
                  <a:cs typeface="Red Hat Display"/>
                  <a:sym typeface="Red Hat Display"/>
                </a:endParaRPr>
              </a:p>
            </p:txBody>
          </p:sp>
          <p:sp>
            <p:nvSpPr>
              <p:cNvPr id="2693" name="Google Shape;2693;p66"/>
              <p:cNvSpPr/>
              <p:nvPr/>
            </p:nvSpPr>
            <p:spPr>
              <a:xfrm>
                <a:off x="7257760" y="2528900"/>
                <a:ext cx="437728" cy="437498"/>
              </a:xfrm>
              <a:custGeom>
                <a:avLst/>
                <a:gdLst/>
                <a:ahLst/>
                <a:cxnLst/>
                <a:rect l="l" t="t" r="r" b="b"/>
                <a:pathLst>
                  <a:path w="22837" h="22825" extrusionOk="0">
                    <a:moveTo>
                      <a:pt x="11418" y="441"/>
                    </a:moveTo>
                    <a:cubicBezTo>
                      <a:pt x="17479" y="441"/>
                      <a:pt x="22384" y="5370"/>
                      <a:pt x="22384" y="11419"/>
                    </a:cubicBezTo>
                    <a:cubicBezTo>
                      <a:pt x="22384" y="17455"/>
                      <a:pt x="17455" y="22384"/>
                      <a:pt x="11418" y="22384"/>
                    </a:cubicBezTo>
                    <a:cubicBezTo>
                      <a:pt x="5382" y="22384"/>
                      <a:pt x="453" y="17455"/>
                      <a:pt x="453" y="11419"/>
                    </a:cubicBezTo>
                    <a:cubicBezTo>
                      <a:pt x="453" y="5370"/>
                      <a:pt x="5382" y="441"/>
                      <a:pt x="11418" y="441"/>
                    </a:cubicBezTo>
                    <a:close/>
                    <a:moveTo>
                      <a:pt x="11418" y="1"/>
                    </a:moveTo>
                    <a:cubicBezTo>
                      <a:pt x="5120" y="1"/>
                      <a:pt x="0" y="5120"/>
                      <a:pt x="0" y="11419"/>
                    </a:cubicBezTo>
                    <a:cubicBezTo>
                      <a:pt x="0" y="17705"/>
                      <a:pt x="5120" y="22825"/>
                      <a:pt x="11418" y="22825"/>
                    </a:cubicBezTo>
                    <a:cubicBezTo>
                      <a:pt x="17717" y="22825"/>
                      <a:pt x="22837" y="17705"/>
                      <a:pt x="22837" y="11419"/>
                    </a:cubicBezTo>
                    <a:cubicBezTo>
                      <a:pt x="22837" y="5120"/>
                      <a:pt x="17717" y="1"/>
                      <a:pt x="11418"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endParaRPr sz="2400">
                  <a:latin typeface="Red Hat Display"/>
                  <a:ea typeface="Red Hat Display"/>
                  <a:cs typeface="Red Hat Display"/>
                  <a:sym typeface="Red Hat Display"/>
                </a:endParaRPr>
              </a:p>
            </p:txBody>
          </p:sp>
        </p:grpSp>
        <p:grpSp>
          <p:nvGrpSpPr>
            <p:cNvPr id="2694" name="Google Shape;2694;p66"/>
            <p:cNvGrpSpPr/>
            <p:nvPr/>
          </p:nvGrpSpPr>
          <p:grpSpPr>
            <a:xfrm>
              <a:off x="3015052" y="3007925"/>
              <a:ext cx="437728" cy="437498"/>
              <a:chOff x="6110293" y="2528900"/>
              <a:chExt cx="437728" cy="437498"/>
            </a:xfrm>
          </p:grpSpPr>
          <p:sp>
            <p:nvSpPr>
              <p:cNvPr id="2695" name="Google Shape;2695;p66"/>
              <p:cNvSpPr/>
              <p:nvPr/>
            </p:nvSpPr>
            <p:spPr>
              <a:xfrm>
                <a:off x="6217094" y="2691383"/>
                <a:ext cx="244424" cy="166163"/>
              </a:xfrm>
              <a:custGeom>
                <a:avLst/>
                <a:gdLst/>
                <a:ahLst/>
                <a:cxnLst/>
                <a:rect l="l" t="t" r="r" b="b"/>
                <a:pathLst>
                  <a:path w="12752" h="8669" extrusionOk="0">
                    <a:moveTo>
                      <a:pt x="2655" y="632"/>
                    </a:moveTo>
                    <a:lnTo>
                      <a:pt x="2655" y="8216"/>
                    </a:lnTo>
                    <a:lnTo>
                      <a:pt x="441" y="8216"/>
                    </a:lnTo>
                    <a:lnTo>
                      <a:pt x="441" y="632"/>
                    </a:lnTo>
                    <a:close/>
                    <a:moveTo>
                      <a:pt x="9430" y="441"/>
                    </a:moveTo>
                    <a:cubicBezTo>
                      <a:pt x="11252" y="441"/>
                      <a:pt x="12288" y="1668"/>
                      <a:pt x="12288" y="3835"/>
                    </a:cubicBezTo>
                    <a:lnTo>
                      <a:pt x="12288" y="8216"/>
                    </a:lnTo>
                    <a:lnTo>
                      <a:pt x="10073" y="8216"/>
                    </a:lnTo>
                    <a:lnTo>
                      <a:pt x="10073" y="4156"/>
                    </a:lnTo>
                    <a:cubicBezTo>
                      <a:pt x="10073" y="2382"/>
                      <a:pt x="9085" y="2120"/>
                      <a:pt x="8490" y="2120"/>
                    </a:cubicBezTo>
                    <a:cubicBezTo>
                      <a:pt x="7775" y="2120"/>
                      <a:pt x="7204" y="2537"/>
                      <a:pt x="6918" y="3239"/>
                    </a:cubicBezTo>
                    <a:cubicBezTo>
                      <a:pt x="6846" y="3394"/>
                      <a:pt x="6811" y="3632"/>
                      <a:pt x="6811" y="3966"/>
                    </a:cubicBezTo>
                    <a:lnTo>
                      <a:pt x="6811" y="8216"/>
                    </a:lnTo>
                    <a:lnTo>
                      <a:pt x="4596" y="8216"/>
                    </a:lnTo>
                    <a:cubicBezTo>
                      <a:pt x="4596" y="6704"/>
                      <a:pt x="4608" y="1882"/>
                      <a:pt x="4596" y="632"/>
                    </a:cubicBezTo>
                    <a:lnTo>
                      <a:pt x="6811" y="632"/>
                    </a:lnTo>
                    <a:lnTo>
                      <a:pt x="6811" y="1537"/>
                    </a:lnTo>
                    <a:lnTo>
                      <a:pt x="7025" y="1537"/>
                    </a:lnTo>
                    <a:lnTo>
                      <a:pt x="7216" y="1656"/>
                    </a:lnTo>
                    <a:cubicBezTo>
                      <a:pt x="7585" y="1096"/>
                      <a:pt x="8168" y="441"/>
                      <a:pt x="9430" y="441"/>
                    </a:cubicBezTo>
                    <a:close/>
                    <a:moveTo>
                      <a:pt x="417" y="203"/>
                    </a:moveTo>
                    <a:cubicBezTo>
                      <a:pt x="191" y="203"/>
                      <a:pt x="0" y="382"/>
                      <a:pt x="0" y="620"/>
                    </a:cubicBezTo>
                    <a:lnTo>
                      <a:pt x="0" y="8252"/>
                    </a:lnTo>
                    <a:cubicBezTo>
                      <a:pt x="0" y="8478"/>
                      <a:pt x="179" y="8669"/>
                      <a:pt x="417" y="8669"/>
                    </a:cubicBezTo>
                    <a:lnTo>
                      <a:pt x="2691" y="8669"/>
                    </a:lnTo>
                    <a:cubicBezTo>
                      <a:pt x="2929" y="8669"/>
                      <a:pt x="3120" y="8478"/>
                      <a:pt x="3108" y="8252"/>
                    </a:cubicBezTo>
                    <a:lnTo>
                      <a:pt x="3108" y="620"/>
                    </a:lnTo>
                    <a:cubicBezTo>
                      <a:pt x="3108" y="394"/>
                      <a:pt x="2929" y="203"/>
                      <a:pt x="2691" y="203"/>
                    </a:cubicBezTo>
                    <a:close/>
                    <a:moveTo>
                      <a:pt x="9442" y="1"/>
                    </a:moveTo>
                    <a:cubicBezTo>
                      <a:pt x="8359" y="1"/>
                      <a:pt x="7704" y="418"/>
                      <a:pt x="7263" y="894"/>
                    </a:cubicBezTo>
                    <a:lnTo>
                      <a:pt x="7263" y="620"/>
                    </a:lnTo>
                    <a:cubicBezTo>
                      <a:pt x="7263" y="394"/>
                      <a:pt x="7085" y="203"/>
                      <a:pt x="6846" y="203"/>
                    </a:cubicBezTo>
                    <a:lnTo>
                      <a:pt x="4560" y="203"/>
                    </a:lnTo>
                    <a:cubicBezTo>
                      <a:pt x="4465" y="203"/>
                      <a:pt x="4346" y="239"/>
                      <a:pt x="4263" y="322"/>
                    </a:cubicBezTo>
                    <a:cubicBezTo>
                      <a:pt x="4191" y="394"/>
                      <a:pt x="4144" y="501"/>
                      <a:pt x="4144" y="620"/>
                    </a:cubicBezTo>
                    <a:cubicBezTo>
                      <a:pt x="4179" y="1846"/>
                      <a:pt x="4144" y="7192"/>
                      <a:pt x="4144" y="8252"/>
                    </a:cubicBezTo>
                    <a:cubicBezTo>
                      <a:pt x="4144" y="8371"/>
                      <a:pt x="4191" y="8478"/>
                      <a:pt x="4263" y="8549"/>
                    </a:cubicBezTo>
                    <a:cubicBezTo>
                      <a:pt x="4346" y="8621"/>
                      <a:pt x="4441" y="8669"/>
                      <a:pt x="4560" y="8669"/>
                    </a:cubicBezTo>
                    <a:lnTo>
                      <a:pt x="6846" y="8669"/>
                    </a:lnTo>
                    <a:cubicBezTo>
                      <a:pt x="7061" y="8669"/>
                      <a:pt x="7263" y="8490"/>
                      <a:pt x="7263" y="8252"/>
                    </a:cubicBezTo>
                    <a:lnTo>
                      <a:pt x="7263" y="3966"/>
                    </a:lnTo>
                    <a:cubicBezTo>
                      <a:pt x="7263" y="3692"/>
                      <a:pt x="7287" y="3513"/>
                      <a:pt x="7335" y="3394"/>
                    </a:cubicBezTo>
                    <a:cubicBezTo>
                      <a:pt x="7442" y="3144"/>
                      <a:pt x="7751" y="2561"/>
                      <a:pt x="8490" y="2561"/>
                    </a:cubicBezTo>
                    <a:cubicBezTo>
                      <a:pt x="8775" y="2561"/>
                      <a:pt x="9621" y="2561"/>
                      <a:pt x="9621" y="4156"/>
                    </a:cubicBezTo>
                    <a:lnTo>
                      <a:pt x="9621" y="8252"/>
                    </a:lnTo>
                    <a:cubicBezTo>
                      <a:pt x="9621" y="8478"/>
                      <a:pt x="9799" y="8669"/>
                      <a:pt x="10037" y="8669"/>
                    </a:cubicBezTo>
                    <a:lnTo>
                      <a:pt x="12323" y="8669"/>
                    </a:lnTo>
                    <a:cubicBezTo>
                      <a:pt x="12561" y="8669"/>
                      <a:pt x="12752" y="8478"/>
                      <a:pt x="12752" y="8252"/>
                    </a:cubicBezTo>
                    <a:lnTo>
                      <a:pt x="12752" y="3847"/>
                    </a:lnTo>
                    <a:cubicBezTo>
                      <a:pt x="12752" y="1430"/>
                      <a:pt x="11514" y="1"/>
                      <a:pt x="9442"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endParaRPr sz="2400">
                  <a:latin typeface="Red Hat Display"/>
                  <a:ea typeface="Red Hat Display"/>
                  <a:cs typeface="Red Hat Display"/>
                  <a:sym typeface="Red Hat Display"/>
                </a:endParaRPr>
              </a:p>
            </p:txBody>
          </p:sp>
          <p:sp>
            <p:nvSpPr>
              <p:cNvPr id="2696" name="Google Shape;2696;p66"/>
              <p:cNvSpPr/>
              <p:nvPr/>
            </p:nvSpPr>
            <p:spPr>
              <a:xfrm>
                <a:off x="6213893" y="2620636"/>
                <a:ext cx="63234" cy="63464"/>
              </a:xfrm>
              <a:custGeom>
                <a:avLst/>
                <a:gdLst/>
                <a:ahLst/>
                <a:cxnLst/>
                <a:rect l="l" t="t" r="r" b="b"/>
                <a:pathLst>
                  <a:path w="3299" h="3311" extrusionOk="0">
                    <a:moveTo>
                      <a:pt x="1656" y="453"/>
                    </a:moveTo>
                    <a:cubicBezTo>
                      <a:pt x="2311" y="453"/>
                      <a:pt x="2858" y="989"/>
                      <a:pt x="2858" y="1656"/>
                    </a:cubicBezTo>
                    <a:cubicBezTo>
                      <a:pt x="2858" y="2323"/>
                      <a:pt x="2322" y="2858"/>
                      <a:pt x="1656" y="2858"/>
                    </a:cubicBezTo>
                    <a:cubicBezTo>
                      <a:pt x="977" y="2858"/>
                      <a:pt x="441" y="2323"/>
                      <a:pt x="441" y="1656"/>
                    </a:cubicBezTo>
                    <a:cubicBezTo>
                      <a:pt x="441" y="989"/>
                      <a:pt x="977" y="453"/>
                      <a:pt x="1656" y="453"/>
                    </a:cubicBezTo>
                    <a:close/>
                    <a:moveTo>
                      <a:pt x="1656" y="1"/>
                    </a:moveTo>
                    <a:cubicBezTo>
                      <a:pt x="739" y="1"/>
                      <a:pt x="1" y="751"/>
                      <a:pt x="1" y="1656"/>
                    </a:cubicBezTo>
                    <a:cubicBezTo>
                      <a:pt x="1" y="2561"/>
                      <a:pt x="739" y="3311"/>
                      <a:pt x="1656" y="3311"/>
                    </a:cubicBezTo>
                    <a:cubicBezTo>
                      <a:pt x="2561" y="3311"/>
                      <a:pt x="3299" y="2561"/>
                      <a:pt x="3299" y="1656"/>
                    </a:cubicBezTo>
                    <a:cubicBezTo>
                      <a:pt x="3299" y="751"/>
                      <a:pt x="2561" y="1"/>
                      <a:pt x="165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endParaRPr sz="2400">
                  <a:latin typeface="Red Hat Display"/>
                  <a:ea typeface="Red Hat Display"/>
                  <a:cs typeface="Red Hat Display"/>
                  <a:sym typeface="Red Hat Display"/>
                </a:endParaRPr>
              </a:p>
            </p:txBody>
          </p:sp>
          <p:sp>
            <p:nvSpPr>
              <p:cNvPr id="2697" name="Google Shape;2697;p66"/>
              <p:cNvSpPr/>
              <p:nvPr/>
            </p:nvSpPr>
            <p:spPr>
              <a:xfrm>
                <a:off x="6110293" y="2528900"/>
                <a:ext cx="437728" cy="437498"/>
              </a:xfrm>
              <a:custGeom>
                <a:avLst/>
                <a:gdLst/>
                <a:ahLst/>
                <a:cxnLst/>
                <a:rect l="l" t="t" r="r" b="b"/>
                <a:pathLst>
                  <a:path w="22837" h="22825" extrusionOk="0">
                    <a:moveTo>
                      <a:pt x="11418" y="441"/>
                    </a:moveTo>
                    <a:cubicBezTo>
                      <a:pt x="17455" y="441"/>
                      <a:pt x="22384" y="5370"/>
                      <a:pt x="22384" y="11419"/>
                    </a:cubicBezTo>
                    <a:cubicBezTo>
                      <a:pt x="22384" y="17455"/>
                      <a:pt x="17455" y="22384"/>
                      <a:pt x="11418" y="22384"/>
                    </a:cubicBezTo>
                    <a:cubicBezTo>
                      <a:pt x="5370" y="22384"/>
                      <a:pt x="453" y="17455"/>
                      <a:pt x="453" y="11419"/>
                    </a:cubicBezTo>
                    <a:cubicBezTo>
                      <a:pt x="453" y="5370"/>
                      <a:pt x="5370" y="441"/>
                      <a:pt x="11418" y="441"/>
                    </a:cubicBezTo>
                    <a:close/>
                    <a:moveTo>
                      <a:pt x="11418" y="1"/>
                    </a:moveTo>
                    <a:cubicBezTo>
                      <a:pt x="5120" y="1"/>
                      <a:pt x="0" y="5120"/>
                      <a:pt x="0" y="11419"/>
                    </a:cubicBezTo>
                    <a:cubicBezTo>
                      <a:pt x="0" y="17705"/>
                      <a:pt x="5120" y="22825"/>
                      <a:pt x="11418" y="22825"/>
                    </a:cubicBezTo>
                    <a:cubicBezTo>
                      <a:pt x="17717" y="22825"/>
                      <a:pt x="22836" y="17705"/>
                      <a:pt x="22836" y="11419"/>
                    </a:cubicBezTo>
                    <a:cubicBezTo>
                      <a:pt x="22836" y="5120"/>
                      <a:pt x="17717" y="1"/>
                      <a:pt x="11418"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endParaRPr sz="2400">
                  <a:latin typeface="Red Hat Display"/>
                  <a:ea typeface="Red Hat Display"/>
                  <a:cs typeface="Red Hat Display"/>
                  <a:sym typeface="Red Hat Display"/>
                </a:endParaRPr>
              </a:p>
            </p:txBody>
          </p:sp>
        </p:grpSp>
        <p:grpSp>
          <p:nvGrpSpPr>
            <p:cNvPr id="2698" name="Google Shape;2698;p66"/>
            <p:cNvGrpSpPr/>
            <p:nvPr/>
          </p:nvGrpSpPr>
          <p:grpSpPr>
            <a:xfrm>
              <a:off x="2429549" y="3007925"/>
              <a:ext cx="437498" cy="437498"/>
              <a:chOff x="5572625" y="2528900"/>
              <a:chExt cx="437498" cy="437498"/>
            </a:xfrm>
          </p:grpSpPr>
          <p:sp>
            <p:nvSpPr>
              <p:cNvPr id="2699" name="Google Shape;2699;p66"/>
              <p:cNvSpPr/>
              <p:nvPr/>
            </p:nvSpPr>
            <p:spPr>
              <a:xfrm>
                <a:off x="5736239" y="2635011"/>
                <a:ext cx="109561" cy="225276"/>
              </a:xfrm>
              <a:custGeom>
                <a:avLst/>
                <a:gdLst/>
                <a:ahLst/>
                <a:cxnLst/>
                <a:rect l="l" t="t" r="r" b="b"/>
                <a:pathLst>
                  <a:path w="5716" h="11753" extrusionOk="0">
                    <a:moveTo>
                      <a:pt x="5275" y="430"/>
                    </a:moveTo>
                    <a:lnTo>
                      <a:pt x="5275" y="1954"/>
                    </a:lnTo>
                    <a:lnTo>
                      <a:pt x="4216" y="1954"/>
                    </a:lnTo>
                    <a:cubicBezTo>
                      <a:pt x="3811" y="1954"/>
                      <a:pt x="3489" y="2275"/>
                      <a:pt x="3489" y="2680"/>
                    </a:cubicBezTo>
                    <a:lnTo>
                      <a:pt x="3489" y="4097"/>
                    </a:lnTo>
                    <a:lnTo>
                      <a:pt x="5228" y="4097"/>
                    </a:lnTo>
                    <a:lnTo>
                      <a:pt x="5097" y="5609"/>
                    </a:lnTo>
                    <a:lnTo>
                      <a:pt x="3478" y="5609"/>
                    </a:lnTo>
                    <a:lnTo>
                      <a:pt x="3478" y="11312"/>
                    </a:lnTo>
                    <a:lnTo>
                      <a:pt x="1620" y="11312"/>
                    </a:lnTo>
                    <a:lnTo>
                      <a:pt x="1620" y="5609"/>
                    </a:lnTo>
                    <a:lnTo>
                      <a:pt x="465" y="5609"/>
                    </a:lnTo>
                    <a:lnTo>
                      <a:pt x="465" y="4097"/>
                    </a:lnTo>
                    <a:lnTo>
                      <a:pt x="1620" y="4097"/>
                    </a:lnTo>
                    <a:lnTo>
                      <a:pt x="1620" y="2251"/>
                    </a:lnTo>
                    <a:cubicBezTo>
                      <a:pt x="1620" y="1251"/>
                      <a:pt x="2442" y="430"/>
                      <a:pt x="3442" y="430"/>
                    </a:cubicBezTo>
                    <a:close/>
                    <a:moveTo>
                      <a:pt x="3430" y="1"/>
                    </a:moveTo>
                    <a:cubicBezTo>
                      <a:pt x="2180" y="1"/>
                      <a:pt x="1168" y="1013"/>
                      <a:pt x="1168" y="2263"/>
                    </a:cubicBezTo>
                    <a:lnTo>
                      <a:pt x="1168" y="3644"/>
                    </a:lnTo>
                    <a:lnTo>
                      <a:pt x="382" y="3644"/>
                    </a:lnTo>
                    <a:cubicBezTo>
                      <a:pt x="168" y="3644"/>
                      <a:pt x="1" y="3811"/>
                      <a:pt x="1" y="4013"/>
                    </a:cubicBezTo>
                    <a:lnTo>
                      <a:pt x="1" y="5680"/>
                    </a:lnTo>
                    <a:cubicBezTo>
                      <a:pt x="1" y="5895"/>
                      <a:pt x="168" y="6061"/>
                      <a:pt x="382" y="6061"/>
                    </a:cubicBezTo>
                    <a:lnTo>
                      <a:pt x="1168" y="6061"/>
                    </a:lnTo>
                    <a:lnTo>
                      <a:pt x="1168" y="11383"/>
                    </a:lnTo>
                    <a:cubicBezTo>
                      <a:pt x="1168" y="11598"/>
                      <a:pt x="1334" y="11752"/>
                      <a:pt x="1537" y="11752"/>
                    </a:cubicBezTo>
                    <a:lnTo>
                      <a:pt x="3561" y="11752"/>
                    </a:lnTo>
                    <a:cubicBezTo>
                      <a:pt x="3775" y="11752"/>
                      <a:pt x="3930" y="11598"/>
                      <a:pt x="3918" y="11383"/>
                    </a:cubicBezTo>
                    <a:lnTo>
                      <a:pt x="3918" y="6049"/>
                    </a:lnTo>
                    <a:lnTo>
                      <a:pt x="5168" y="6049"/>
                    </a:lnTo>
                    <a:cubicBezTo>
                      <a:pt x="5347" y="6049"/>
                      <a:pt x="5514" y="5918"/>
                      <a:pt x="5525" y="5728"/>
                    </a:cubicBezTo>
                    <a:lnTo>
                      <a:pt x="5668" y="4061"/>
                    </a:lnTo>
                    <a:cubicBezTo>
                      <a:pt x="5692" y="3954"/>
                      <a:pt x="5656" y="3859"/>
                      <a:pt x="5585" y="3775"/>
                    </a:cubicBezTo>
                    <a:cubicBezTo>
                      <a:pt x="5514" y="3704"/>
                      <a:pt x="5418" y="3656"/>
                      <a:pt x="5323" y="3656"/>
                    </a:cubicBezTo>
                    <a:lnTo>
                      <a:pt x="3930" y="3656"/>
                    </a:lnTo>
                    <a:lnTo>
                      <a:pt x="3930" y="2692"/>
                    </a:lnTo>
                    <a:cubicBezTo>
                      <a:pt x="3930" y="2525"/>
                      <a:pt x="4073" y="2406"/>
                      <a:pt x="4216" y="2406"/>
                    </a:cubicBezTo>
                    <a:lnTo>
                      <a:pt x="5347" y="2406"/>
                    </a:lnTo>
                    <a:cubicBezTo>
                      <a:pt x="5561" y="2406"/>
                      <a:pt x="5716" y="2251"/>
                      <a:pt x="5716" y="2037"/>
                    </a:cubicBezTo>
                    <a:lnTo>
                      <a:pt x="5716" y="370"/>
                    </a:lnTo>
                    <a:cubicBezTo>
                      <a:pt x="5716" y="168"/>
                      <a:pt x="5561" y="1"/>
                      <a:pt x="5347"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endParaRPr sz="2400">
                  <a:latin typeface="Red Hat Display"/>
                  <a:ea typeface="Red Hat Display"/>
                  <a:cs typeface="Red Hat Display"/>
                  <a:sym typeface="Red Hat Display"/>
                </a:endParaRPr>
              </a:p>
            </p:txBody>
          </p:sp>
          <p:sp>
            <p:nvSpPr>
              <p:cNvPr id="2700" name="Google Shape;2700;p66"/>
              <p:cNvSpPr/>
              <p:nvPr/>
            </p:nvSpPr>
            <p:spPr>
              <a:xfrm>
                <a:off x="5572625" y="2528900"/>
                <a:ext cx="437498" cy="437498"/>
              </a:xfrm>
              <a:custGeom>
                <a:avLst/>
                <a:gdLst/>
                <a:ahLst/>
                <a:cxnLst/>
                <a:rect l="l" t="t" r="r" b="b"/>
                <a:pathLst>
                  <a:path w="22825" h="22825" extrusionOk="0">
                    <a:moveTo>
                      <a:pt x="11418" y="441"/>
                    </a:moveTo>
                    <a:cubicBezTo>
                      <a:pt x="17455" y="441"/>
                      <a:pt x="22384" y="5370"/>
                      <a:pt x="22384" y="11419"/>
                    </a:cubicBezTo>
                    <a:cubicBezTo>
                      <a:pt x="22384" y="17455"/>
                      <a:pt x="17455" y="22384"/>
                      <a:pt x="11418" y="22384"/>
                    </a:cubicBezTo>
                    <a:cubicBezTo>
                      <a:pt x="5370" y="22384"/>
                      <a:pt x="441" y="17455"/>
                      <a:pt x="441" y="11419"/>
                    </a:cubicBezTo>
                    <a:cubicBezTo>
                      <a:pt x="441" y="5370"/>
                      <a:pt x="5370" y="441"/>
                      <a:pt x="11418" y="441"/>
                    </a:cubicBezTo>
                    <a:close/>
                    <a:moveTo>
                      <a:pt x="11418" y="1"/>
                    </a:moveTo>
                    <a:cubicBezTo>
                      <a:pt x="5120" y="1"/>
                      <a:pt x="0" y="5120"/>
                      <a:pt x="0" y="11419"/>
                    </a:cubicBezTo>
                    <a:cubicBezTo>
                      <a:pt x="0" y="17705"/>
                      <a:pt x="5120" y="22825"/>
                      <a:pt x="11418" y="22825"/>
                    </a:cubicBezTo>
                    <a:cubicBezTo>
                      <a:pt x="17705" y="22825"/>
                      <a:pt x="22824" y="17705"/>
                      <a:pt x="22824" y="11419"/>
                    </a:cubicBezTo>
                    <a:cubicBezTo>
                      <a:pt x="22824" y="5120"/>
                      <a:pt x="17705" y="1"/>
                      <a:pt x="11418"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endParaRPr sz="2400">
                  <a:latin typeface="Red Hat Display"/>
                  <a:ea typeface="Red Hat Display"/>
                  <a:cs typeface="Red Hat Display"/>
                  <a:sym typeface="Red Hat Display"/>
                </a:endParaRPr>
              </a:p>
            </p:txBody>
          </p:sp>
        </p:grpSp>
      </p:grpSp>
      <p:grpSp>
        <p:nvGrpSpPr>
          <p:cNvPr id="2701" name="Google Shape;2701;p66"/>
          <p:cNvGrpSpPr/>
          <p:nvPr/>
        </p:nvGrpSpPr>
        <p:grpSpPr>
          <a:xfrm>
            <a:off x="585162" y="281521"/>
            <a:ext cx="3755500" cy="4207269"/>
            <a:chOff x="907997" y="396912"/>
            <a:chExt cx="3755500" cy="4207269"/>
          </a:xfrm>
        </p:grpSpPr>
        <p:grpSp>
          <p:nvGrpSpPr>
            <p:cNvPr id="2702" name="Google Shape;2702;p66"/>
            <p:cNvGrpSpPr/>
            <p:nvPr/>
          </p:nvGrpSpPr>
          <p:grpSpPr>
            <a:xfrm>
              <a:off x="1234291" y="1314035"/>
              <a:ext cx="3238943" cy="1800662"/>
              <a:chOff x="2092500" y="3330300"/>
              <a:chExt cx="1008200" cy="560500"/>
            </a:xfrm>
          </p:grpSpPr>
          <p:sp>
            <p:nvSpPr>
              <p:cNvPr id="2703" name="Google Shape;2703;p66"/>
              <p:cNvSpPr/>
              <p:nvPr/>
            </p:nvSpPr>
            <p:spPr>
              <a:xfrm>
                <a:off x="2092500" y="3330300"/>
                <a:ext cx="1008200" cy="560500"/>
              </a:xfrm>
              <a:custGeom>
                <a:avLst/>
                <a:gdLst/>
                <a:ahLst/>
                <a:cxnLst/>
                <a:rect l="l" t="t" r="r" b="b"/>
                <a:pathLst>
                  <a:path w="40328" h="22420" extrusionOk="0">
                    <a:moveTo>
                      <a:pt x="1" y="1"/>
                    </a:moveTo>
                    <a:lnTo>
                      <a:pt x="1" y="22420"/>
                    </a:lnTo>
                    <a:lnTo>
                      <a:pt x="40327" y="22420"/>
                    </a:lnTo>
                    <a:lnTo>
                      <a:pt x="40327" y="1"/>
                    </a:lnTo>
                    <a:close/>
                  </a:path>
                </a:pathLst>
              </a:custGeom>
              <a:solidFill>
                <a:schemeClr val="accent3"/>
              </a:solidFill>
              <a:ln>
                <a:noFill/>
              </a:ln>
            </p:spPr>
            <p:txBody>
              <a:bodyPr spcFirstLastPara="1" wrap="square" lIns="91425" tIns="91425" rIns="91425" bIns="91425" anchor="ctr" anchorCtr="0">
                <a:noAutofit/>
              </a:bodyPr>
              <a:lstStyle/>
              <a:p>
                <a:endParaRPr sz="2400"/>
              </a:p>
            </p:txBody>
          </p:sp>
          <p:sp>
            <p:nvSpPr>
              <p:cNvPr id="2704" name="Google Shape;2704;p66"/>
              <p:cNvSpPr/>
              <p:nvPr/>
            </p:nvSpPr>
            <p:spPr>
              <a:xfrm>
                <a:off x="2504175" y="3426450"/>
                <a:ext cx="428050" cy="237550"/>
              </a:xfrm>
              <a:custGeom>
                <a:avLst/>
                <a:gdLst/>
                <a:ahLst/>
                <a:cxnLst/>
                <a:rect l="l" t="t" r="r" b="b"/>
                <a:pathLst>
                  <a:path w="17122" h="9502" extrusionOk="0">
                    <a:moveTo>
                      <a:pt x="7704" y="381"/>
                    </a:moveTo>
                    <a:cubicBezTo>
                      <a:pt x="7739" y="488"/>
                      <a:pt x="7835" y="572"/>
                      <a:pt x="7954" y="572"/>
                    </a:cubicBezTo>
                    <a:cubicBezTo>
                      <a:pt x="7989" y="572"/>
                      <a:pt x="8001" y="572"/>
                      <a:pt x="8037" y="560"/>
                    </a:cubicBezTo>
                    <a:lnTo>
                      <a:pt x="9061" y="2346"/>
                    </a:lnTo>
                    <a:cubicBezTo>
                      <a:pt x="9001" y="2393"/>
                      <a:pt x="8954" y="2477"/>
                      <a:pt x="8954" y="2548"/>
                    </a:cubicBezTo>
                    <a:cubicBezTo>
                      <a:pt x="8954" y="2643"/>
                      <a:pt x="9001" y="2715"/>
                      <a:pt x="9061" y="2763"/>
                    </a:cubicBezTo>
                    <a:lnTo>
                      <a:pt x="8049" y="4513"/>
                    </a:lnTo>
                    <a:cubicBezTo>
                      <a:pt x="8013" y="4501"/>
                      <a:pt x="7989" y="4501"/>
                      <a:pt x="7954" y="4501"/>
                    </a:cubicBezTo>
                    <a:cubicBezTo>
                      <a:pt x="7823" y="4501"/>
                      <a:pt x="7704" y="4608"/>
                      <a:pt x="7692" y="4739"/>
                    </a:cubicBezTo>
                    <a:lnTo>
                      <a:pt x="5632" y="4739"/>
                    </a:lnTo>
                    <a:cubicBezTo>
                      <a:pt x="5620" y="4608"/>
                      <a:pt x="5501" y="4501"/>
                      <a:pt x="5370" y="4501"/>
                    </a:cubicBezTo>
                    <a:cubicBezTo>
                      <a:pt x="5334" y="4501"/>
                      <a:pt x="5310" y="4501"/>
                      <a:pt x="5275" y="4513"/>
                    </a:cubicBezTo>
                    <a:lnTo>
                      <a:pt x="4263" y="2763"/>
                    </a:lnTo>
                    <a:cubicBezTo>
                      <a:pt x="4346" y="2715"/>
                      <a:pt x="4370" y="2632"/>
                      <a:pt x="4370" y="2536"/>
                    </a:cubicBezTo>
                    <a:cubicBezTo>
                      <a:pt x="4370" y="2453"/>
                      <a:pt x="4322" y="2370"/>
                      <a:pt x="4263" y="2310"/>
                    </a:cubicBezTo>
                    <a:lnTo>
                      <a:pt x="5310" y="560"/>
                    </a:lnTo>
                    <a:cubicBezTo>
                      <a:pt x="5334" y="560"/>
                      <a:pt x="5358" y="572"/>
                      <a:pt x="5382" y="572"/>
                    </a:cubicBezTo>
                    <a:cubicBezTo>
                      <a:pt x="5501" y="572"/>
                      <a:pt x="5608" y="500"/>
                      <a:pt x="5632" y="381"/>
                    </a:cubicBezTo>
                    <a:close/>
                    <a:moveTo>
                      <a:pt x="15455" y="381"/>
                    </a:moveTo>
                    <a:cubicBezTo>
                      <a:pt x="15490" y="488"/>
                      <a:pt x="15597" y="572"/>
                      <a:pt x="15717" y="572"/>
                    </a:cubicBezTo>
                    <a:lnTo>
                      <a:pt x="15776" y="572"/>
                    </a:lnTo>
                    <a:lnTo>
                      <a:pt x="16788" y="2310"/>
                    </a:lnTo>
                    <a:cubicBezTo>
                      <a:pt x="16681" y="2358"/>
                      <a:pt x="16610" y="2453"/>
                      <a:pt x="16610" y="2572"/>
                    </a:cubicBezTo>
                    <a:cubicBezTo>
                      <a:pt x="16610" y="2691"/>
                      <a:pt x="16681" y="2786"/>
                      <a:pt x="16788" y="2822"/>
                    </a:cubicBezTo>
                    <a:lnTo>
                      <a:pt x="15776" y="4537"/>
                    </a:lnTo>
                    <a:cubicBezTo>
                      <a:pt x="15740" y="4513"/>
                      <a:pt x="15728" y="4513"/>
                      <a:pt x="15693" y="4513"/>
                    </a:cubicBezTo>
                    <a:cubicBezTo>
                      <a:pt x="15562" y="4513"/>
                      <a:pt x="15443" y="4620"/>
                      <a:pt x="15431" y="4751"/>
                    </a:cubicBezTo>
                    <a:lnTo>
                      <a:pt x="13371" y="4751"/>
                    </a:lnTo>
                    <a:cubicBezTo>
                      <a:pt x="13359" y="4620"/>
                      <a:pt x="13240" y="4513"/>
                      <a:pt x="13109" y="4513"/>
                    </a:cubicBezTo>
                    <a:cubicBezTo>
                      <a:pt x="13073" y="4513"/>
                      <a:pt x="13050" y="4513"/>
                      <a:pt x="13014" y="4537"/>
                    </a:cubicBezTo>
                    <a:lnTo>
                      <a:pt x="12002" y="2774"/>
                    </a:lnTo>
                    <a:cubicBezTo>
                      <a:pt x="12061" y="2727"/>
                      <a:pt x="12109" y="2655"/>
                      <a:pt x="12109" y="2572"/>
                    </a:cubicBezTo>
                    <a:cubicBezTo>
                      <a:pt x="12109" y="2477"/>
                      <a:pt x="12061" y="2405"/>
                      <a:pt x="12002" y="2358"/>
                    </a:cubicBezTo>
                    <a:lnTo>
                      <a:pt x="13050" y="560"/>
                    </a:lnTo>
                    <a:cubicBezTo>
                      <a:pt x="13073" y="560"/>
                      <a:pt x="13097" y="572"/>
                      <a:pt x="13121" y="572"/>
                    </a:cubicBezTo>
                    <a:cubicBezTo>
                      <a:pt x="13240" y="572"/>
                      <a:pt x="13347" y="500"/>
                      <a:pt x="13371" y="381"/>
                    </a:cubicBezTo>
                    <a:close/>
                    <a:moveTo>
                      <a:pt x="3846" y="2632"/>
                    </a:moveTo>
                    <a:cubicBezTo>
                      <a:pt x="3870" y="2763"/>
                      <a:pt x="3977" y="2846"/>
                      <a:pt x="4120" y="2846"/>
                    </a:cubicBezTo>
                    <a:cubicBezTo>
                      <a:pt x="4144" y="2846"/>
                      <a:pt x="4156" y="2846"/>
                      <a:pt x="4179" y="2834"/>
                    </a:cubicBezTo>
                    <a:lnTo>
                      <a:pt x="5191" y="4596"/>
                    </a:lnTo>
                    <a:cubicBezTo>
                      <a:pt x="5132" y="4632"/>
                      <a:pt x="5096" y="4703"/>
                      <a:pt x="5096" y="4798"/>
                    </a:cubicBezTo>
                    <a:cubicBezTo>
                      <a:pt x="5096" y="4870"/>
                      <a:pt x="5132" y="4941"/>
                      <a:pt x="5191" y="5001"/>
                    </a:cubicBezTo>
                    <a:lnTo>
                      <a:pt x="4179" y="6751"/>
                    </a:lnTo>
                    <a:lnTo>
                      <a:pt x="4120" y="6751"/>
                    </a:lnTo>
                    <a:cubicBezTo>
                      <a:pt x="3977" y="6751"/>
                      <a:pt x="3858" y="6858"/>
                      <a:pt x="3846" y="6989"/>
                    </a:cubicBezTo>
                    <a:lnTo>
                      <a:pt x="1751" y="6989"/>
                    </a:lnTo>
                    <a:cubicBezTo>
                      <a:pt x="1739" y="6858"/>
                      <a:pt x="1620" y="6751"/>
                      <a:pt x="1489" y="6751"/>
                    </a:cubicBezTo>
                    <a:cubicBezTo>
                      <a:pt x="1453" y="6751"/>
                      <a:pt x="1429" y="6751"/>
                      <a:pt x="1393" y="6763"/>
                    </a:cubicBezTo>
                    <a:lnTo>
                      <a:pt x="393" y="5025"/>
                    </a:lnTo>
                    <a:cubicBezTo>
                      <a:pt x="477" y="4977"/>
                      <a:pt x="512" y="4894"/>
                      <a:pt x="512" y="4798"/>
                    </a:cubicBezTo>
                    <a:cubicBezTo>
                      <a:pt x="512" y="4715"/>
                      <a:pt x="477" y="4620"/>
                      <a:pt x="393" y="4572"/>
                    </a:cubicBezTo>
                    <a:lnTo>
                      <a:pt x="1405" y="2834"/>
                    </a:lnTo>
                    <a:cubicBezTo>
                      <a:pt x="1441" y="2846"/>
                      <a:pt x="1465" y="2846"/>
                      <a:pt x="1500" y="2846"/>
                    </a:cubicBezTo>
                    <a:cubicBezTo>
                      <a:pt x="1631" y="2846"/>
                      <a:pt x="1751" y="2751"/>
                      <a:pt x="1762" y="2632"/>
                    </a:cubicBezTo>
                    <a:close/>
                    <a:moveTo>
                      <a:pt x="7692" y="4846"/>
                    </a:moveTo>
                    <a:cubicBezTo>
                      <a:pt x="7704" y="4977"/>
                      <a:pt x="7823" y="5084"/>
                      <a:pt x="7954" y="5084"/>
                    </a:cubicBezTo>
                    <a:cubicBezTo>
                      <a:pt x="7989" y="5084"/>
                      <a:pt x="8013" y="5084"/>
                      <a:pt x="8049" y="5072"/>
                    </a:cubicBezTo>
                    <a:lnTo>
                      <a:pt x="9061" y="6811"/>
                    </a:lnTo>
                    <a:cubicBezTo>
                      <a:pt x="9001" y="6858"/>
                      <a:pt x="8954" y="6930"/>
                      <a:pt x="8954" y="7013"/>
                    </a:cubicBezTo>
                    <a:cubicBezTo>
                      <a:pt x="8954" y="7108"/>
                      <a:pt x="9001" y="7180"/>
                      <a:pt x="9061" y="7239"/>
                    </a:cubicBezTo>
                    <a:lnTo>
                      <a:pt x="8037" y="9025"/>
                    </a:lnTo>
                    <a:cubicBezTo>
                      <a:pt x="8001" y="9025"/>
                      <a:pt x="7989" y="9013"/>
                      <a:pt x="7954" y="9013"/>
                    </a:cubicBezTo>
                    <a:cubicBezTo>
                      <a:pt x="7835" y="9013"/>
                      <a:pt x="7739" y="9085"/>
                      <a:pt x="7704" y="9204"/>
                    </a:cubicBezTo>
                    <a:lnTo>
                      <a:pt x="5632" y="9204"/>
                    </a:lnTo>
                    <a:cubicBezTo>
                      <a:pt x="5608" y="9097"/>
                      <a:pt x="5501" y="9013"/>
                      <a:pt x="5382" y="9013"/>
                    </a:cubicBezTo>
                    <a:cubicBezTo>
                      <a:pt x="5346" y="9013"/>
                      <a:pt x="5334" y="9013"/>
                      <a:pt x="5310" y="9025"/>
                    </a:cubicBezTo>
                    <a:lnTo>
                      <a:pt x="4275" y="7239"/>
                    </a:lnTo>
                    <a:cubicBezTo>
                      <a:pt x="4358" y="7192"/>
                      <a:pt x="4394" y="7108"/>
                      <a:pt x="4394" y="7013"/>
                    </a:cubicBezTo>
                    <a:cubicBezTo>
                      <a:pt x="4394" y="6930"/>
                      <a:pt x="4358" y="6834"/>
                      <a:pt x="4275" y="6799"/>
                    </a:cubicBezTo>
                    <a:lnTo>
                      <a:pt x="5275" y="5072"/>
                    </a:lnTo>
                    <a:cubicBezTo>
                      <a:pt x="5310" y="5084"/>
                      <a:pt x="5334" y="5084"/>
                      <a:pt x="5370" y="5084"/>
                    </a:cubicBezTo>
                    <a:cubicBezTo>
                      <a:pt x="5501" y="5084"/>
                      <a:pt x="5620" y="4977"/>
                      <a:pt x="5632" y="4846"/>
                    </a:cubicBezTo>
                    <a:close/>
                    <a:moveTo>
                      <a:pt x="12811" y="4810"/>
                    </a:moveTo>
                    <a:cubicBezTo>
                      <a:pt x="12823" y="4953"/>
                      <a:pt x="12942" y="5048"/>
                      <a:pt x="13073" y="5048"/>
                    </a:cubicBezTo>
                    <a:cubicBezTo>
                      <a:pt x="13109" y="5048"/>
                      <a:pt x="13145" y="5048"/>
                      <a:pt x="13181" y="5037"/>
                    </a:cubicBezTo>
                    <a:lnTo>
                      <a:pt x="14193" y="6799"/>
                    </a:lnTo>
                    <a:cubicBezTo>
                      <a:pt x="14133" y="6834"/>
                      <a:pt x="14085" y="6918"/>
                      <a:pt x="14085" y="7001"/>
                    </a:cubicBezTo>
                    <a:cubicBezTo>
                      <a:pt x="14085" y="7096"/>
                      <a:pt x="14133" y="7168"/>
                      <a:pt x="14193" y="7227"/>
                    </a:cubicBezTo>
                    <a:lnTo>
                      <a:pt x="13157" y="9025"/>
                    </a:lnTo>
                    <a:cubicBezTo>
                      <a:pt x="13121" y="9013"/>
                      <a:pt x="13109" y="9013"/>
                      <a:pt x="13073" y="9013"/>
                    </a:cubicBezTo>
                    <a:cubicBezTo>
                      <a:pt x="12954" y="9013"/>
                      <a:pt x="12859" y="9085"/>
                      <a:pt x="12823" y="9204"/>
                    </a:cubicBezTo>
                    <a:lnTo>
                      <a:pt x="10787" y="9204"/>
                    </a:lnTo>
                    <a:cubicBezTo>
                      <a:pt x="10752" y="9097"/>
                      <a:pt x="10644" y="9013"/>
                      <a:pt x="10525" y="9013"/>
                    </a:cubicBezTo>
                    <a:cubicBezTo>
                      <a:pt x="10502" y="9013"/>
                      <a:pt x="10466" y="9013"/>
                      <a:pt x="10442" y="9025"/>
                    </a:cubicBezTo>
                    <a:lnTo>
                      <a:pt x="9394" y="7215"/>
                    </a:lnTo>
                    <a:cubicBezTo>
                      <a:pt x="9454" y="7168"/>
                      <a:pt x="9501" y="7096"/>
                      <a:pt x="9501" y="7001"/>
                    </a:cubicBezTo>
                    <a:cubicBezTo>
                      <a:pt x="9501" y="6918"/>
                      <a:pt x="9478" y="6858"/>
                      <a:pt x="9418" y="6799"/>
                    </a:cubicBezTo>
                    <a:lnTo>
                      <a:pt x="10430" y="5037"/>
                    </a:lnTo>
                    <a:cubicBezTo>
                      <a:pt x="10454" y="5048"/>
                      <a:pt x="10502" y="5048"/>
                      <a:pt x="10525" y="5048"/>
                    </a:cubicBezTo>
                    <a:cubicBezTo>
                      <a:pt x="10668" y="5048"/>
                      <a:pt x="10787" y="4953"/>
                      <a:pt x="10799" y="4810"/>
                    </a:cubicBezTo>
                    <a:close/>
                    <a:moveTo>
                      <a:pt x="5382" y="0"/>
                    </a:moveTo>
                    <a:cubicBezTo>
                      <a:pt x="5239" y="0"/>
                      <a:pt x="5120" y="119"/>
                      <a:pt x="5120" y="274"/>
                    </a:cubicBezTo>
                    <a:cubicBezTo>
                      <a:pt x="5120" y="357"/>
                      <a:pt x="5156" y="453"/>
                      <a:pt x="5239" y="500"/>
                    </a:cubicBezTo>
                    <a:lnTo>
                      <a:pt x="4203" y="2286"/>
                    </a:lnTo>
                    <a:cubicBezTo>
                      <a:pt x="4179" y="2262"/>
                      <a:pt x="4144" y="2262"/>
                      <a:pt x="4120" y="2262"/>
                    </a:cubicBezTo>
                    <a:cubicBezTo>
                      <a:pt x="3989" y="2262"/>
                      <a:pt x="3870" y="2370"/>
                      <a:pt x="3846" y="2501"/>
                    </a:cubicBezTo>
                    <a:lnTo>
                      <a:pt x="1762" y="2501"/>
                    </a:lnTo>
                    <a:cubicBezTo>
                      <a:pt x="1751" y="2370"/>
                      <a:pt x="1631" y="2262"/>
                      <a:pt x="1500" y="2262"/>
                    </a:cubicBezTo>
                    <a:cubicBezTo>
                      <a:pt x="1346" y="2262"/>
                      <a:pt x="1227" y="2382"/>
                      <a:pt x="1227" y="2536"/>
                    </a:cubicBezTo>
                    <a:cubicBezTo>
                      <a:pt x="1227" y="2620"/>
                      <a:pt x="1274" y="2703"/>
                      <a:pt x="1346" y="2763"/>
                    </a:cubicBezTo>
                    <a:lnTo>
                      <a:pt x="334" y="4501"/>
                    </a:lnTo>
                    <a:cubicBezTo>
                      <a:pt x="310" y="4501"/>
                      <a:pt x="298" y="4489"/>
                      <a:pt x="262" y="4489"/>
                    </a:cubicBezTo>
                    <a:cubicBezTo>
                      <a:pt x="119" y="4489"/>
                      <a:pt x="0" y="4608"/>
                      <a:pt x="0" y="4751"/>
                    </a:cubicBezTo>
                    <a:cubicBezTo>
                      <a:pt x="0" y="4906"/>
                      <a:pt x="119" y="5025"/>
                      <a:pt x="262" y="5025"/>
                    </a:cubicBezTo>
                    <a:cubicBezTo>
                      <a:pt x="298" y="5025"/>
                      <a:pt x="322" y="5025"/>
                      <a:pt x="334" y="5001"/>
                    </a:cubicBezTo>
                    <a:lnTo>
                      <a:pt x="1334" y="6751"/>
                    </a:lnTo>
                    <a:cubicBezTo>
                      <a:pt x="1274" y="6787"/>
                      <a:pt x="1227" y="6882"/>
                      <a:pt x="1227" y="6953"/>
                    </a:cubicBezTo>
                    <a:cubicBezTo>
                      <a:pt x="1227" y="7108"/>
                      <a:pt x="1346" y="7227"/>
                      <a:pt x="1500" y="7227"/>
                    </a:cubicBezTo>
                    <a:cubicBezTo>
                      <a:pt x="1631" y="7227"/>
                      <a:pt x="1739" y="7132"/>
                      <a:pt x="1762" y="7001"/>
                    </a:cubicBezTo>
                    <a:lnTo>
                      <a:pt x="3870" y="7001"/>
                    </a:lnTo>
                    <a:cubicBezTo>
                      <a:pt x="3894" y="7120"/>
                      <a:pt x="4001" y="7227"/>
                      <a:pt x="4132" y="7227"/>
                    </a:cubicBezTo>
                    <a:cubicBezTo>
                      <a:pt x="4167" y="7227"/>
                      <a:pt x="4179" y="7227"/>
                      <a:pt x="4203" y="7204"/>
                    </a:cubicBezTo>
                    <a:lnTo>
                      <a:pt x="5239" y="8989"/>
                    </a:lnTo>
                    <a:cubicBezTo>
                      <a:pt x="5156" y="9037"/>
                      <a:pt x="5120" y="9132"/>
                      <a:pt x="5120" y="9216"/>
                    </a:cubicBezTo>
                    <a:cubicBezTo>
                      <a:pt x="5120" y="9370"/>
                      <a:pt x="5239" y="9490"/>
                      <a:pt x="5382" y="9490"/>
                    </a:cubicBezTo>
                    <a:cubicBezTo>
                      <a:pt x="5537" y="9490"/>
                      <a:pt x="5656" y="9370"/>
                      <a:pt x="5656" y="9216"/>
                    </a:cubicBezTo>
                    <a:lnTo>
                      <a:pt x="7692" y="9216"/>
                    </a:lnTo>
                    <a:cubicBezTo>
                      <a:pt x="7692" y="9370"/>
                      <a:pt x="7811" y="9490"/>
                      <a:pt x="7954" y="9490"/>
                    </a:cubicBezTo>
                    <a:cubicBezTo>
                      <a:pt x="8108" y="9490"/>
                      <a:pt x="8228" y="9370"/>
                      <a:pt x="8228" y="9216"/>
                    </a:cubicBezTo>
                    <a:cubicBezTo>
                      <a:pt x="8228" y="9132"/>
                      <a:pt x="8180" y="9037"/>
                      <a:pt x="8108" y="8989"/>
                    </a:cubicBezTo>
                    <a:lnTo>
                      <a:pt x="9144" y="7204"/>
                    </a:lnTo>
                    <a:cubicBezTo>
                      <a:pt x="9180" y="7227"/>
                      <a:pt x="9204" y="7227"/>
                      <a:pt x="9240" y="7227"/>
                    </a:cubicBezTo>
                    <a:cubicBezTo>
                      <a:pt x="9263" y="7227"/>
                      <a:pt x="9299" y="7227"/>
                      <a:pt x="9347" y="7204"/>
                    </a:cubicBezTo>
                    <a:lnTo>
                      <a:pt x="10383" y="9013"/>
                    </a:lnTo>
                    <a:cubicBezTo>
                      <a:pt x="10323" y="9049"/>
                      <a:pt x="10275" y="9144"/>
                      <a:pt x="10275" y="9228"/>
                    </a:cubicBezTo>
                    <a:cubicBezTo>
                      <a:pt x="10275" y="9382"/>
                      <a:pt x="10394" y="9501"/>
                      <a:pt x="10549" y="9501"/>
                    </a:cubicBezTo>
                    <a:cubicBezTo>
                      <a:pt x="10692" y="9501"/>
                      <a:pt x="10811" y="9382"/>
                      <a:pt x="10811" y="9228"/>
                    </a:cubicBezTo>
                    <a:lnTo>
                      <a:pt x="12823" y="9228"/>
                    </a:lnTo>
                    <a:cubicBezTo>
                      <a:pt x="12823" y="9382"/>
                      <a:pt x="12942" y="9501"/>
                      <a:pt x="13085" y="9501"/>
                    </a:cubicBezTo>
                    <a:cubicBezTo>
                      <a:pt x="13240" y="9501"/>
                      <a:pt x="13359" y="9382"/>
                      <a:pt x="13359" y="9228"/>
                    </a:cubicBezTo>
                    <a:cubicBezTo>
                      <a:pt x="13359" y="9144"/>
                      <a:pt x="13311" y="9049"/>
                      <a:pt x="13240" y="9013"/>
                    </a:cubicBezTo>
                    <a:lnTo>
                      <a:pt x="14276" y="7204"/>
                    </a:lnTo>
                    <a:cubicBezTo>
                      <a:pt x="14312" y="7227"/>
                      <a:pt x="14335" y="7227"/>
                      <a:pt x="14371" y="7227"/>
                    </a:cubicBezTo>
                    <a:cubicBezTo>
                      <a:pt x="14514" y="7227"/>
                      <a:pt x="14633" y="7108"/>
                      <a:pt x="14633" y="6953"/>
                    </a:cubicBezTo>
                    <a:cubicBezTo>
                      <a:pt x="14633" y="6811"/>
                      <a:pt x="14514" y="6692"/>
                      <a:pt x="14371" y="6692"/>
                    </a:cubicBezTo>
                    <a:cubicBezTo>
                      <a:pt x="14335" y="6692"/>
                      <a:pt x="14300" y="6692"/>
                      <a:pt x="14264" y="6703"/>
                    </a:cubicBezTo>
                    <a:lnTo>
                      <a:pt x="13252" y="4941"/>
                    </a:lnTo>
                    <a:cubicBezTo>
                      <a:pt x="13300" y="4906"/>
                      <a:pt x="13347" y="4846"/>
                      <a:pt x="13347" y="4787"/>
                    </a:cubicBezTo>
                    <a:lnTo>
                      <a:pt x="15395" y="4787"/>
                    </a:lnTo>
                    <a:cubicBezTo>
                      <a:pt x="15407" y="4918"/>
                      <a:pt x="15526" y="5025"/>
                      <a:pt x="15669" y="5025"/>
                    </a:cubicBezTo>
                    <a:cubicBezTo>
                      <a:pt x="15812" y="5025"/>
                      <a:pt x="15931" y="4906"/>
                      <a:pt x="15931" y="4751"/>
                    </a:cubicBezTo>
                    <a:cubicBezTo>
                      <a:pt x="15931" y="4667"/>
                      <a:pt x="15883" y="4572"/>
                      <a:pt x="15812" y="4525"/>
                    </a:cubicBezTo>
                    <a:lnTo>
                      <a:pt x="16812" y="2798"/>
                    </a:lnTo>
                    <a:cubicBezTo>
                      <a:pt x="16955" y="2798"/>
                      <a:pt x="17074" y="2679"/>
                      <a:pt x="17074" y="2536"/>
                    </a:cubicBezTo>
                    <a:cubicBezTo>
                      <a:pt x="17121" y="2417"/>
                      <a:pt x="16991" y="2298"/>
                      <a:pt x="16848" y="2298"/>
                    </a:cubicBezTo>
                    <a:lnTo>
                      <a:pt x="15812" y="548"/>
                    </a:lnTo>
                    <a:cubicBezTo>
                      <a:pt x="15895" y="500"/>
                      <a:pt x="15955" y="405"/>
                      <a:pt x="15955" y="310"/>
                    </a:cubicBezTo>
                    <a:cubicBezTo>
                      <a:pt x="15955" y="155"/>
                      <a:pt x="15836" y="36"/>
                      <a:pt x="15681" y="36"/>
                    </a:cubicBezTo>
                    <a:cubicBezTo>
                      <a:pt x="15538" y="36"/>
                      <a:pt x="15419" y="155"/>
                      <a:pt x="15419" y="310"/>
                    </a:cubicBezTo>
                    <a:lnTo>
                      <a:pt x="13359" y="310"/>
                    </a:lnTo>
                    <a:cubicBezTo>
                      <a:pt x="13359" y="155"/>
                      <a:pt x="13240" y="36"/>
                      <a:pt x="13097" y="36"/>
                    </a:cubicBezTo>
                    <a:cubicBezTo>
                      <a:pt x="12942" y="36"/>
                      <a:pt x="12823" y="155"/>
                      <a:pt x="12823" y="310"/>
                    </a:cubicBezTo>
                    <a:cubicBezTo>
                      <a:pt x="12823" y="393"/>
                      <a:pt x="12871" y="488"/>
                      <a:pt x="12942" y="524"/>
                    </a:cubicBezTo>
                    <a:lnTo>
                      <a:pt x="11918" y="2310"/>
                    </a:lnTo>
                    <a:cubicBezTo>
                      <a:pt x="11883" y="2298"/>
                      <a:pt x="11859" y="2298"/>
                      <a:pt x="11811" y="2298"/>
                    </a:cubicBezTo>
                    <a:cubicBezTo>
                      <a:pt x="11668" y="2298"/>
                      <a:pt x="11549" y="2417"/>
                      <a:pt x="11549" y="2560"/>
                    </a:cubicBezTo>
                    <a:cubicBezTo>
                      <a:pt x="11549" y="2715"/>
                      <a:pt x="11668" y="2834"/>
                      <a:pt x="11811" y="2834"/>
                    </a:cubicBezTo>
                    <a:cubicBezTo>
                      <a:pt x="11847" y="2834"/>
                      <a:pt x="11871" y="2834"/>
                      <a:pt x="11918" y="2822"/>
                    </a:cubicBezTo>
                    <a:lnTo>
                      <a:pt x="12930" y="4572"/>
                    </a:lnTo>
                    <a:cubicBezTo>
                      <a:pt x="12871" y="4620"/>
                      <a:pt x="12835" y="4679"/>
                      <a:pt x="12823" y="4739"/>
                    </a:cubicBezTo>
                    <a:lnTo>
                      <a:pt x="10811" y="4739"/>
                    </a:lnTo>
                    <a:cubicBezTo>
                      <a:pt x="10799" y="4608"/>
                      <a:pt x="10680" y="4501"/>
                      <a:pt x="10549" y="4501"/>
                    </a:cubicBezTo>
                    <a:cubicBezTo>
                      <a:pt x="10394" y="4501"/>
                      <a:pt x="10275" y="4620"/>
                      <a:pt x="10275" y="4763"/>
                    </a:cubicBezTo>
                    <a:cubicBezTo>
                      <a:pt x="10275" y="4846"/>
                      <a:pt x="10311" y="4918"/>
                      <a:pt x="10371" y="4977"/>
                    </a:cubicBezTo>
                    <a:lnTo>
                      <a:pt x="9359" y="6727"/>
                    </a:lnTo>
                    <a:cubicBezTo>
                      <a:pt x="9323" y="6715"/>
                      <a:pt x="9287" y="6715"/>
                      <a:pt x="9251" y="6715"/>
                    </a:cubicBezTo>
                    <a:cubicBezTo>
                      <a:pt x="9228" y="6715"/>
                      <a:pt x="9180" y="6715"/>
                      <a:pt x="9144" y="6727"/>
                    </a:cubicBezTo>
                    <a:lnTo>
                      <a:pt x="8132" y="4989"/>
                    </a:lnTo>
                    <a:cubicBezTo>
                      <a:pt x="8192" y="4941"/>
                      <a:pt x="8239" y="4858"/>
                      <a:pt x="8239" y="4763"/>
                    </a:cubicBezTo>
                    <a:cubicBezTo>
                      <a:pt x="8239" y="4679"/>
                      <a:pt x="8192" y="4608"/>
                      <a:pt x="8132" y="4548"/>
                    </a:cubicBezTo>
                    <a:lnTo>
                      <a:pt x="9144" y="2786"/>
                    </a:lnTo>
                    <a:cubicBezTo>
                      <a:pt x="9180" y="2798"/>
                      <a:pt x="9204" y="2798"/>
                      <a:pt x="9240" y="2798"/>
                    </a:cubicBezTo>
                    <a:cubicBezTo>
                      <a:pt x="9382" y="2798"/>
                      <a:pt x="9501" y="2679"/>
                      <a:pt x="9501" y="2536"/>
                    </a:cubicBezTo>
                    <a:cubicBezTo>
                      <a:pt x="9501" y="2382"/>
                      <a:pt x="9382" y="2262"/>
                      <a:pt x="9240" y="2262"/>
                    </a:cubicBezTo>
                    <a:cubicBezTo>
                      <a:pt x="9204" y="2262"/>
                      <a:pt x="9180" y="2262"/>
                      <a:pt x="9144" y="2286"/>
                    </a:cubicBezTo>
                    <a:lnTo>
                      <a:pt x="8120" y="500"/>
                    </a:lnTo>
                    <a:cubicBezTo>
                      <a:pt x="8192" y="453"/>
                      <a:pt x="8239" y="357"/>
                      <a:pt x="8239" y="274"/>
                    </a:cubicBezTo>
                    <a:cubicBezTo>
                      <a:pt x="8239" y="119"/>
                      <a:pt x="8120" y="0"/>
                      <a:pt x="7977" y="0"/>
                    </a:cubicBezTo>
                    <a:cubicBezTo>
                      <a:pt x="7823" y="0"/>
                      <a:pt x="7704" y="119"/>
                      <a:pt x="7704" y="274"/>
                    </a:cubicBezTo>
                    <a:lnTo>
                      <a:pt x="5656" y="274"/>
                    </a:lnTo>
                    <a:cubicBezTo>
                      <a:pt x="5656" y="119"/>
                      <a:pt x="5537" y="0"/>
                      <a:pt x="5382" y="0"/>
                    </a:cubicBezTo>
                    <a:close/>
                  </a:path>
                </a:pathLst>
              </a:custGeom>
              <a:solidFill>
                <a:schemeClr val="lt1"/>
              </a:solidFill>
              <a:ln>
                <a:noFill/>
              </a:ln>
            </p:spPr>
            <p:txBody>
              <a:bodyPr spcFirstLastPara="1" wrap="square" lIns="91425" tIns="91425" rIns="91425" bIns="91425" anchor="ctr" anchorCtr="0">
                <a:noAutofit/>
              </a:bodyPr>
              <a:lstStyle/>
              <a:p>
                <a:endParaRPr sz="2400"/>
              </a:p>
            </p:txBody>
          </p:sp>
          <p:sp>
            <p:nvSpPr>
              <p:cNvPr id="2705" name="Google Shape;2705;p66"/>
              <p:cNvSpPr/>
              <p:nvPr/>
            </p:nvSpPr>
            <p:spPr>
              <a:xfrm>
                <a:off x="2930700" y="3539250"/>
                <a:ext cx="139350" cy="125350"/>
              </a:xfrm>
              <a:custGeom>
                <a:avLst/>
                <a:gdLst/>
                <a:ahLst/>
                <a:cxnLst/>
                <a:rect l="l" t="t" r="r" b="b"/>
                <a:pathLst>
                  <a:path w="5574" h="5014" extrusionOk="0">
                    <a:moveTo>
                      <a:pt x="3847" y="334"/>
                    </a:moveTo>
                    <a:cubicBezTo>
                      <a:pt x="3859" y="465"/>
                      <a:pt x="3978" y="572"/>
                      <a:pt x="4109" y="572"/>
                    </a:cubicBezTo>
                    <a:cubicBezTo>
                      <a:pt x="4144" y="572"/>
                      <a:pt x="4168" y="572"/>
                      <a:pt x="4204" y="560"/>
                    </a:cubicBezTo>
                    <a:lnTo>
                      <a:pt x="5204" y="2287"/>
                    </a:lnTo>
                    <a:cubicBezTo>
                      <a:pt x="5109" y="2322"/>
                      <a:pt x="5049" y="2418"/>
                      <a:pt x="5049" y="2525"/>
                    </a:cubicBezTo>
                    <a:cubicBezTo>
                      <a:pt x="5049" y="2620"/>
                      <a:pt x="5109" y="2715"/>
                      <a:pt x="5204" y="2763"/>
                    </a:cubicBezTo>
                    <a:lnTo>
                      <a:pt x="4156" y="4513"/>
                    </a:lnTo>
                    <a:lnTo>
                      <a:pt x="4097" y="4513"/>
                    </a:lnTo>
                    <a:cubicBezTo>
                      <a:pt x="3978" y="4513"/>
                      <a:pt x="3870" y="4585"/>
                      <a:pt x="3847" y="4704"/>
                    </a:cubicBezTo>
                    <a:lnTo>
                      <a:pt x="1787" y="4704"/>
                    </a:lnTo>
                    <a:cubicBezTo>
                      <a:pt x="1763" y="4597"/>
                      <a:pt x="1656" y="4513"/>
                      <a:pt x="1537" y="4513"/>
                    </a:cubicBezTo>
                    <a:cubicBezTo>
                      <a:pt x="1513" y="4513"/>
                      <a:pt x="1477" y="4513"/>
                      <a:pt x="1454" y="4525"/>
                    </a:cubicBezTo>
                    <a:lnTo>
                      <a:pt x="418" y="2739"/>
                    </a:lnTo>
                    <a:cubicBezTo>
                      <a:pt x="501" y="2703"/>
                      <a:pt x="561" y="2608"/>
                      <a:pt x="561" y="2501"/>
                    </a:cubicBezTo>
                    <a:cubicBezTo>
                      <a:pt x="561" y="2418"/>
                      <a:pt x="513" y="2322"/>
                      <a:pt x="441" y="2287"/>
                    </a:cubicBezTo>
                    <a:lnTo>
                      <a:pt x="1430" y="536"/>
                    </a:lnTo>
                    <a:cubicBezTo>
                      <a:pt x="1465" y="560"/>
                      <a:pt x="1513" y="572"/>
                      <a:pt x="1549" y="572"/>
                    </a:cubicBezTo>
                    <a:cubicBezTo>
                      <a:pt x="1692" y="572"/>
                      <a:pt x="1811" y="465"/>
                      <a:pt x="1823" y="334"/>
                    </a:cubicBezTo>
                    <a:close/>
                    <a:moveTo>
                      <a:pt x="1537" y="1"/>
                    </a:moveTo>
                    <a:cubicBezTo>
                      <a:pt x="1394" y="1"/>
                      <a:pt x="1275" y="120"/>
                      <a:pt x="1275" y="275"/>
                    </a:cubicBezTo>
                    <a:cubicBezTo>
                      <a:pt x="1275" y="346"/>
                      <a:pt x="1299" y="417"/>
                      <a:pt x="1358" y="465"/>
                    </a:cubicBezTo>
                    <a:lnTo>
                      <a:pt x="346" y="2215"/>
                    </a:lnTo>
                    <a:cubicBezTo>
                      <a:pt x="322" y="2215"/>
                      <a:pt x="299" y="2203"/>
                      <a:pt x="275" y="2203"/>
                    </a:cubicBezTo>
                    <a:cubicBezTo>
                      <a:pt x="120" y="2203"/>
                      <a:pt x="1" y="2322"/>
                      <a:pt x="1" y="2477"/>
                    </a:cubicBezTo>
                    <a:cubicBezTo>
                      <a:pt x="1" y="2620"/>
                      <a:pt x="120" y="2739"/>
                      <a:pt x="275" y="2739"/>
                    </a:cubicBezTo>
                    <a:lnTo>
                      <a:pt x="334" y="2739"/>
                    </a:lnTo>
                    <a:lnTo>
                      <a:pt x="1370" y="4537"/>
                    </a:lnTo>
                    <a:cubicBezTo>
                      <a:pt x="1311" y="4585"/>
                      <a:pt x="1275" y="4656"/>
                      <a:pt x="1275" y="4751"/>
                    </a:cubicBezTo>
                    <a:cubicBezTo>
                      <a:pt x="1275" y="4894"/>
                      <a:pt x="1394" y="5013"/>
                      <a:pt x="1537" y="5013"/>
                    </a:cubicBezTo>
                    <a:cubicBezTo>
                      <a:pt x="1692" y="5013"/>
                      <a:pt x="1811" y="4894"/>
                      <a:pt x="1811" y="4751"/>
                    </a:cubicBezTo>
                    <a:lnTo>
                      <a:pt x="3835" y="4751"/>
                    </a:lnTo>
                    <a:cubicBezTo>
                      <a:pt x="3835" y="4894"/>
                      <a:pt x="3954" y="5013"/>
                      <a:pt x="4097" y="5013"/>
                    </a:cubicBezTo>
                    <a:cubicBezTo>
                      <a:pt x="4251" y="5013"/>
                      <a:pt x="4371" y="4894"/>
                      <a:pt x="4371" y="4751"/>
                    </a:cubicBezTo>
                    <a:cubicBezTo>
                      <a:pt x="4371" y="4644"/>
                      <a:pt x="4311" y="4573"/>
                      <a:pt x="4228" y="4513"/>
                    </a:cubicBezTo>
                    <a:lnTo>
                      <a:pt x="5240" y="2751"/>
                    </a:lnTo>
                    <a:lnTo>
                      <a:pt x="5275" y="2751"/>
                    </a:lnTo>
                    <a:cubicBezTo>
                      <a:pt x="5418" y="2751"/>
                      <a:pt x="5537" y="2632"/>
                      <a:pt x="5537" y="2489"/>
                    </a:cubicBezTo>
                    <a:cubicBezTo>
                      <a:pt x="5573" y="2358"/>
                      <a:pt x="5454" y="2239"/>
                      <a:pt x="5287" y="2239"/>
                    </a:cubicBezTo>
                    <a:lnTo>
                      <a:pt x="5264" y="2239"/>
                    </a:lnTo>
                    <a:lnTo>
                      <a:pt x="4251" y="501"/>
                    </a:lnTo>
                    <a:cubicBezTo>
                      <a:pt x="4323" y="453"/>
                      <a:pt x="4371" y="358"/>
                      <a:pt x="4371" y="275"/>
                    </a:cubicBezTo>
                    <a:cubicBezTo>
                      <a:pt x="4371" y="120"/>
                      <a:pt x="4251" y="1"/>
                      <a:pt x="4097" y="1"/>
                    </a:cubicBezTo>
                    <a:cubicBezTo>
                      <a:pt x="3966" y="1"/>
                      <a:pt x="3847" y="108"/>
                      <a:pt x="3835" y="239"/>
                    </a:cubicBezTo>
                    <a:lnTo>
                      <a:pt x="1811" y="239"/>
                    </a:lnTo>
                    <a:cubicBezTo>
                      <a:pt x="1787" y="108"/>
                      <a:pt x="1668" y="1"/>
                      <a:pt x="1537" y="1"/>
                    </a:cubicBezTo>
                    <a:close/>
                  </a:path>
                </a:pathLst>
              </a:custGeom>
              <a:solidFill>
                <a:schemeClr val="lt1"/>
              </a:solidFill>
              <a:ln>
                <a:noFill/>
              </a:ln>
            </p:spPr>
            <p:txBody>
              <a:bodyPr spcFirstLastPara="1" wrap="square" lIns="91425" tIns="91425" rIns="91425" bIns="91425" anchor="ctr" anchorCtr="0">
                <a:noAutofit/>
              </a:bodyPr>
              <a:lstStyle/>
              <a:p>
                <a:endParaRPr sz="2400"/>
              </a:p>
            </p:txBody>
          </p:sp>
          <p:sp>
            <p:nvSpPr>
              <p:cNvPr id="2706" name="Google Shape;2706;p66"/>
              <p:cNvSpPr/>
              <p:nvPr/>
            </p:nvSpPr>
            <p:spPr>
              <a:xfrm>
                <a:off x="2092500" y="3330300"/>
                <a:ext cx="1008200" cy="58950"/>
              </a:xfrm>
              <a:custGeom>
                <a:avLst/>
                <a:gdLst/>
                <a:ahLst/>
                <a:cxnLst/>
                <a:rect l="l" t="t" r="r" b="b"/>
                <a:pathLst>
                  <a:path w="40328" h="2358" extrusionOk="0">
                    <a:moveTo>
                      <a:pt x="1" y="1"/>
                    </a:moveTo>
                    <a:lnTo>
                      <a:pt x="1" y="2358"/>
                    </a:lnTo>
                    <a:lnTo>
                      <a:pt x="40327" y="2358"/>
                    </a:lnTo>
                    <a:lnTo>
                      <a:pt x="40327" y="1"/>
                    </a:lnTo>
                    <a:close/>
                  </a:path>
                </a:pathLst>
              </a:custGeom>
              <a:solidFill>
                <a:schemeClr val="accent4"/>
              </a:solidFill>
              <a:ln>
                <a:noFill/>
              </a:ln>
            </p:spPr>
            <p:txBody>
              <a:bodyPr spcFirstLastPara="1" wrap="square" lIns="91425" tIns="91425" rIns="91425" bIns="91425" anchor="ctr" anchorCtr="0">
                <a:noAutofit/>
              </a:bodyPr>
              <a:lstStyle/>
              <a:p>
                <a:endParaRPr sz="2400"/>
              </a:p>
            </p:txBody>
          </p:sp>
          <p:sp>
            <p:nvSpPr>
              <p:cNvPr id="2707" name="Google Shape;2707;p66"/>
              <p:cNvSpPr/>
              <p:nvPr/>
            </p:nvSpPr>
            <p:spPr>
              <a:xfrm>
                <a:off x="2169900" y="3447575"/>
                <a:ext cx="298875" cy="9550"/>
              </a:xfrm>
              <a:custGeom>
                <a:avLst/>
                <a:gdLst/>
                <a:ahLst/>
                <a:cxnLst/>
                <a:rect l="l" t="t" r="r" b="b"/>
                <a:pathLst>
                  <a:path w="11955" h="382" extrusionOk="0">
                    <a:moveTo>
                      <a:pt x="1" y="1"/>
                    </a:moveTo>
                    <a:lnTo>
                      <a:pt x="1" y="382"/>
                    </a:lnTo>
                    <a:lnTo>
                      <a:pt x="11954" y="382"/>
                    </a:lnTo>
                    <a:lnTo>
                      <a:pt x="11954" y="1"/>
                    </a:lnTo>
                    <a:close/>
                  </a:path>
                </a:pathLst>
              </a:custGeom>
              <a:solidFill>
                <a:schemeClr val="lt1"/>
              </a:solidFill>
              <a:ln>
                <a:noFill/>
              </a:ln>
            </p:spPr>
            <p:txBody>
              <a:bodyPr spcFirstLastPara="1" wrap="square" lIns="91425" tIns="91425" rIns="91425" bIns="91425" anchor="ctr" anchorCtr="0">
                <a:noAutofit/>
              </a:bodyPr>
              <a:lstStyle/>
              <a:p>
                <a:endParaRPr sz="2400"/>
              </a:p>
            </p:txBody>
          </p:sp>
          <p:sp>
            <p:nvSpPr>
              <p:cNvPr id="2708" name="Google Shape;2708;p66"/>
              <p:cNvSpPr/>
              <p:nvPr/>
            </p:nvSpPr>
            <p:spPr>
              <a:xfrm>
                <a:off x="2169900" y="3624975"/>
                <a:ext cx="298875" cy="9550"/>
              </a:xfrm>
              <a:custGeom>
                <a:avLst/>
                <a:gdLst/>
                <a:ahLst/>
                <a:cxnLst/>
                <a:rect l="l" t="t" r="r" b="b"/>
                <a:pathLst>
                  <a:path w="11955" h="382" extrusionOk="0">
                    <a:moveTo>
                      <a:pt x="1" y="1"/>
                    </a:moveTo>
                    <a:lnTo>
                      <a:pt x="1" y="382"/>
                    </a:lnTo>
                    <a:lnTo>
                      <a:pt x="11954" y="382"/>
                    </a:lnTo>
                    <a:lnTo>
                      <a:pt x="11954" y="1"/>
                    </a:lnTo>
                    <a:close/>
                  </a:path>
                </a:pathLst>
              </a:custGeom>
              <a:solidFill>
                <a:schemeClr val="lt1"/>
              </a:solidFill>
              <a:ln>
                <a:noFill/>
              </a:ln>
            </p:spPr>
            <p:txBody>
              <a:bodyPr spcFirstLastPara="1" wrap="square" lIns="91425" tIns="91425" rIns="91425" bIns="91425" anchor="ctr" anchorCtr="0">
                <a:noAutofit/>
              </a:bodyPr>
              <a:lstStyle/>
              <a:p>
                <a:endParaRPr sz="2400"/>
              </a:p>
            </p:txBody>
          </p:sp>
          <p:sp>
            <p:nvSpPr>
              <p:cNvPr id="2709" name="Google Shape;2709;p66"/>
              <p:cNvSpPr/>
              <p:nvPr/>
            </p:nvSpPr>
            <p:spPr>
              <a:xfrm>
                <a:off x="2169900" y="3663975"/>
                <a:ext cx="298875" cy="9850"/>
              </a:xfrm>
              <a:custGeom>
                <a:avLst/>
                <a:gdLst/>
                <a:ahLst/>
                <a:cxnLst/>
                <a:rect l="l" t="t" r="r" b="b"/>
                <a:pathLst>
                  <a:path w="11955" h="394" extrusionOk="0">
                    <a:moveTo>
                      <a:pt x="1" y="0"/>
                    </a:moveTo>
                    <a:lnTo>
                      <a:pt x="1" y="393"/>
                    </a:lnTo>
                    <a:lnTo>
                      <a:pt x="11954" y="393"/>
                    </a:lnTo>
                    <a:lnTo>
                      <a:pt x="11954" y="0"/>
                    </a:lnTo>
                    <a:close/>
                  </a:path>
                </a:pathLst>
              </a:custGeom>
              <a:solidFill>
                <a:schemeClr val="lt1"/>
              </a:solidFill>
              <a:ln>
                <a:noFill/>
              </a:ln>
            </p:spPr>
            <p:txBody>
              <a:bodyPr spcFirstLastPara="1" wrap="square" lIns="91425" tIns="91425" rIns="91425" bIns="91425" anchor="ctr" anchorCtr="0">
                <a:noAutofit/>
              </a:bodyPr>
              <a:lstStyle/>
              <a:p>
                <a:endParaRPr sz="2400"/>
              </a:p>
            </p:txBody>
          </p:sp>
          <p:sp>
            <p:nvSpPr>
              <p:cNvPr id="2710" name="Google Shape;2710;p66"/>
              <p:cNvSpPr/>
              <p:nvPr/>
            </p:nvSpPr>
            <p:spPr>
              <a:xfrm>
                <a:off x="2169900" y="3702675"/>
                <a:ext cx="298875" cy="9550"/>
              </a:xfrm>
              <a:custGeom>
                <a:avLst/>
                <a:gdLst/>
                <a:ahLst/>
                <a:cxnLst/>
                <a:rect l="l" t="t" r="r" b="b"/>
                <a:pathLst>
                  <a:path w="11955" h="382" extrusionOk="0">
                    <a:moveTo>
                      <a:pt x="1" y="0"/>
                    </a:moveTo>
                    <a:lnTo>
                      <a:pt x="1" y="381"/>
                    </a:lnTo>
                    <a:lnTo>
                      <a:pt x="11954" y="381"/>
                    </a:lnTo>
                    <a:lnTo>
                      <a:pt x="11954" y="0"/>
                    </a:lnTo>
                    <a:close/>
                  </a:path>
                </a:pathLst>
              </a:custGeom>
              <a:solidFill>
                <a:schemeClr val="lt1"/>
              </a:solidFill>
              <a:ln>
                <a:noFill/>
              </a:ln>
            </p:spPr>
            <p:txBody>
              <a:bodyPr spcFirstLastPara="1" wrap="square" lIns="91425" tIns="91425" rIns="91425" bIns="91425" anchor="ctr" anchorCtr="0">
                <a:noAutofit/>
              </a:bodyPr>
              <a:lstStyle/>
              <a:p>
                <a:endParaRPr sz="2400"/>
              </a:p>
            </p:txBody>
          </p:sp>
          <p:sp>
            <p:nvSpPr>
              <p:cNvPr id="2711" name="Google Shape;2711;p66"/>
              <p:cNvSpPr/>
              <p:nvPr/>
            </p:nvSpPr>
            <p:spPr>
              <a:xfrm>
                <a:off x="2169900" y="3741375"/>
                <a:ext cx="298875" cy="9550"/>
              </a:xfrm>
              <a:custGeom>
                <a:avLst/>
                <a:gdLst/>
                <a:ahLst/>
                <a:cxnLst/>
                <a:rect l="l" t="t" r="r" b="b"/>
                <a:pathLst>
                  <a:path w="11955" h="382" extrusionOk="0">
                    <a:moveTo>
                      <a:pt x="1" y="0"/>
                    </a:moveTo>
                    <a:lnTo>
                      <a:pt x="1" y="381"/>
                    </a:lnTo>
                    <a:lnTo>
                      <a:pt x="11954" y="381"/>
                    </a:lnTo>
                    <a:lnTo>
                      <a:pt x="11954" y="0"/>
                    </a:lnTo>
                    <a:close/>
                  </a:path>
                </a:pathLst>
              </a:custGeom>
              <a:solidFill>
                <a:schemeClr val="lt1"/>
              </a:solidFill>
              <a:ln>
                <a:noFill/>
              </a:ln>
            </p:spPr>
            <p:txBody>
              <a:bodyPr spcFirstLastPara="1" wrap="square" lIns="91425" tIns="91425" rIns="91425" bIns="91425" anchor="ctr" anchorCtr="0">
                <a:noAutofit/>
              </a:bodyPr>
              <a:lstStyle/>
              <a:p>
                <a:endParaRPr sz="2400"/>
              </a:p>
            </p:txBody>
          </p:sp>
          <p:sp>
            <p:nvSpPr>
              <p:cNvPr id="2712" name="Google Shape;2712;p66"/>
              <p:cNvSpPr/>
              <p:nvPr/>
            </p:nvSpPr>
            <p:spPr>
              <a:xfrm>
                <a:off x="2169900" y="3780350"/>
                <a:ext cx="298875" cy="9850"/>
              </a:xfrm>
              <a:custGeom>
                <a:avLst/>
                <a:gdLst/>
                <a:ahLst/>
                <a:cxnLst/>
                <a:rect l="l" t="t" r="r" b="b"/>
                <a:pathLst>
                  <a:path w="11955" h="394" extrusionOk="0">
                    <a:moveTo>
                      <a:pt x="1" y="1"/>
                    </a:moveTo>
                    <a:lnTo>
                      <a:pt x="1" y="394"/>
                    </a:lnTo>
                    <a:lnTo>
                      <a:pt x="11954" y="394"/>
                    </a:lnTo>
                    <a:lnTo>
                      <a:pt x="11954" y="1"/>
                    </a:lnTo>
                    <a:close/>
                  </a:path>
                </a:pathLst>
              </a:custGeom>
              <a:solidFill>
                <a:schemeClr val="lt1"/>
              </a:solidFill>
              <a:ln>
                <a:noFill/>
              </a:ln>
            </p:spPr>
            <p:txBody>
              <a:bodyPr spcFirstLastPara="1" wrap="square" lIns="91425" tIns="91425" rIns="91425" bIns="91425" anchor="ctr" anchorCtr="0">
                <a:noAutofit/>
              </a:bodyPr>
              <a:lstStyle/>
              <a:p>
                <a:endParaRPr sz="2400"/>
              </a:p>
            </p:txBody>
          </p:sp>
          <p:sp>
            <p:nvSpPr>
              <p:cNvPr id="2713" name="Google Shape;2713;p66"/>
              <p:cNvSpPr/>
              <p:nvPr/>
            </p:nvSpPr>
            <p:spPr>
              <a:xfrm>
                <a:off x="2169900" y="3819050"/>
                <a:ext cx="298875" cy="9850"/>
              </a:xfrm>
              <a:custGeom>
                <a:avLst/>
                <a:gdLst/>
                <a:ahLst/>
                <a:cxnLst/>
                <a:rect l="l" t="t" r="r" b="b"/>
                <a:pathLst>
                  <a:path w="11955" h="394" extrusionOk="0">
                    <a:moveTo>
                      <a:pt x="1" y="1"/>
                    </a:moveTo>
                    <a:lnTo>
                      <a:pt x="1" y="393"/>
                    </a:lnTo>
                    <a:lnTo>
                      <a:pt x="11954" y="393"/>
                    </a:lnTo>
                    <a:lnTo>
                      <a:pt x="11954" y="1"/>
                    </a:lnTo>
                    <a:close/>
                  </a:path>
                </a:pathLst>
              </a:custGeom>
              <a:solidFill>
                <a:schemeClr val="lt1"/>
              </a:solidFill>
              <a:ln>
                <a:noFill/>
              </a:ln>
            </p:spPr>
            <p:txBody>
              <a:bodyPr spcFirstLastPara="1" wrap="square" lIns="91425" tIns="91425" rIns="91425" bIns="91425" anchor="ctr" anchorCtr="0">
                <a:noAutofit/>
              </a:bodyPr>
              <a:lstStyle/>
              <a:p>
                <a:endParaRPr sz="2400"/>
              </a:p>
            </p:txBody>
          </p:sp>
          <p:sp>
            <p:nvSpPr>
              <p:cNvPr id="2714" name="Google Shape;2714;p66"/>
              <p:cNvSpPr/>
              <p:nvPr/>
            </p:nvSpPr>
            <p:spPr>
              <a:xfrm>
                <a:off x="2554475" y="3730950"/>
                <a:ext cx="514975" cy="11625"/>
              </a:xfrm>
              <a:custGeom>
                <a:avLst/>
                <a:gdLst/>
                <a:ahLst/>
                <a:cxnLst/>
                <a:rect l="l" t="t" r="r" b="b"/>
                <a:pathLst>
                  <a:path w="20599" h="465" extrusionOk="0">
                    <a:moveTo>
                      <a:pt x="0" y="0"/>
                    </a:moveTo>
                    <a:lnTo>
                      <a:pt x="0" y="465"/>
                    </a:lnTo>
                    <a:lnTo>
                      <a:pt x="20598" y="465"/>
                    </a:lnTo>
                    <a:lnTo>
                      <a:pt x="20598" y="0"/>
                    </a:lnTo>
                    <a:close/>
                  </a:path>
                </a:pathLst>
              </a:custGeom>
              <a:solidFill>
                <a:schemeClr val="lt1"/>
              </a:solidFill>
              <a:ln>
                <a:noFill/>
              </a:ln>
            </p:spPr>
            <p:txBody>
              <a:bodyPr spcFirstLastPara="1" wrap="square" lIns="91425" tIns="91425" rIns="91425" bIns="91425" anchor="ctr" anchorCtr="0">
                <a:noAutofit/>
              </a:bodyPr>
              <a:lstStyle/>
              <a:p>
                <a:endParaRPr sz="2400"/>
              </a:p>
            </p:txBody>
          </p:sp>
          <p:sp>
            <p:nvSpPr>
              <p:cNvPr id="2715" name="Google Shape;2715;p66"/>
              <p:cNvSpPr/>
              <p:nvPr/>
            </p:nvSpPr>
            <p:spPr>
              <a:xfrm>
                <a:off x="2554475" y="3754750"/>
                <a:ext cx="514975" cy="11650"/>
              </a:xfrm>
              <a:custGeom>
                <a:avLst/>
                <a:gdLst/>
                <a:ahLst/>
                <a:cxnLst/>
                <a:rect l="l" t="t" r="r" b="b"/>
                <a:pathLst>
                  <a:path w="20599" h="466" extrusionOk="0">
                    <a:moveTo>
                      <a:pt x="0" y="1"/>
                    </a:moveTo>
                    <a:lnTo>
                      <a:pt x="0" y="465"/>
                    </a:lnTo>
                    <a:lnTo>
                      <a:pt x="20598" y="465"/>
                    </a:lnTo>
                    <a:lnTo>
                      <a:pt x="20598" y="1"/>
                    </a:lnTo>
                    <a:close/>
                  </a:path>
                </a:pathLst>
              </a:custGeom>
              <a:solidFill>
                <a:schemeClr val="lt1"/>
              </a:solidFill>
              <a:ln>
                <a:noFill/>
              </a:ln>
            </p:spPr>
            <p:txBody>
              <a:bodyPr spcFirstLastPara="1" wrap="square" lIns="91425" tIns="91425" rIns="91425" bIns="91425" anchor="ctr" anchorCtr="0">
                <a:noAutofit/>
              </a:bodyPr>
              <a:lstStyle/>
              <a:p>
                <a:endParaRPr sz="2400"/>
              </a:p>
            </p:txBody>
          </p:sp>
          <p:sp>
            <p:nvSpPr>
              <p:cNvPr id="2716" name="Google Shape;2716;p66"/>
              <p:cNvSpPr/>
              <p:nvPr/>
            </p:nvSpPr>
            <p:spPr>
              <a:xfrm>
                <a:off x="2554475" y="3778275"/>
                <a:ext cx="514975" cy="11625"/>
              </a:xfrm>
              <a:custGeom>
                <a:avLst/>
                <a:gdLst/>
                <a:ahLst/>
                <a:cxnLst/>
                <a:rect l="l" t="t" r="r" b="b"/>
                <a:pathLst>
                  <a:path w="20599" h="465" extrusionOk="0">
                    <a:moveTo>
                      <a:pt x="0" y="0"/>
                    </a:moveTo>
                    <a:lnTo>
                      <a:pt x="0" y="465"/>
                    </a:lnTo>
                    <a:lnTo>
                      <a:pt x="20598" y="465"/>
                    </a:lnTo>
                    <a:lnTo>
                      <a:pt x="20598" y="0"/>
                    </a:lnTo>
                    <a:close/>
                  </a:path>
                </a:pathLst>
              </a:custGeom>
              <a:solidFill>
                <a:schemeClr val="lt1"/>
              </a:solidFill>
              <a:ln>
                <a:noFill/>
              </a:ln>
            </p:spPr>
            <p:txBody>
              <a:bodyPr spcFirstLastPara="1" wrap="square" lIns="91425" tIns="91425" rIns="91425" bIns="91425" anchor="ctr" anchorCtr="0">
                <a:noAutofit/>
              </a:bodyPr>
              <a:lstStyle/>
              <a:p>
                <a:endParaRPr sz="2400"/>
              </a:p>
            </p:txBody>
          </p:sp>
          <p:sp>
            <p:nvSpPr>
              <p:cNvPr id="2717" name="Google Shape;2717;p66"/>
              <p:cNvSpPr/>
              <p:nvPr/>
            </p:nvSpPr>
            <p:spPr>
              <a:xfrm>
                <a:off x="2959875" y="3346075"/>
                <a:ext cx="29800" cy="29800"/>
              </a:xfrm>
              <a:custGeom>
                <a:avLst/>
                <a:gdLst/>
                <a:ahLst/>
                <a:cxnLst/>
                <a:rect l="l" t="t" r="r" b="b"/>
                <a:pathLst>
                  <a:path w="1192" h="1192" extrusionOk="0">
                    <a:moveTo>
                      <a:pt x="596" y="1"/>
                    </a:moveTo>
                    <a:cubicBezTo>
                      <a:pt x="263" y="1"/>
                      <a:pt x="1" y="274"/>
                      <a:pt x="1" y="596"/>
                    </a:cubicBezTo>
                    <a:cubicBezTo>
                      <a:pt x="1" y="929"/>
                      <a:pt x="263" y="1191"/>
                      <a:pt x="596" y="1191"/>
                    </a:cubicBezTo>
                    <a:cubicBezTo>
                      <a:pt x="918" y="1191"/>
                      <a:pt x="1191" y="929"/>
                      <a:pt x="1191" y="596"/>
                    </a:cubicBezTo>
                    <a:cubicBezTo>
                      <a:pt x="1191" y="274"/>
                      <a:pt x="918" y="1"/>
                      <a:pt x="596" y="1"/>
                    </a:cubicBezTo>
                    <a:close/>
                  </a:path>
                </a:pathLst>
              </a:custGeom>
              <a:solidFill>
                <a:schemeClr val="lt1"/>
              </a:solidFill>
              <a:ln>
                <a:noFill/>
              </a:ln>
            </p:spPr>
            <p:txBody>
              <a:bodyPr spcFirstLastPara="1" wrap="square" lIns="91425" tIns="91425" rIns="91425" bIns="91425" anchor="ctr" anchorCtr="0">
                <a:noAutofit/>
              </a:bodyPr>
              <a:lstStyle/>
              <a:p>
                <a:endParaRPr sz="2400"/>
              </a:p>
            </p:txBody>
          </p:sp>
          <p:sp>
            <p:nvSpPr>
              <p:cNvPr id="2718" name="Google Shape;2718;p66"/>
              <p:cNvSpPr/>
              <p:nvPr/>
            </p:nvSpPr>
            <p:spPr>
              <a:xfrm>
                <a:off x="3000075" y="3346075"/>
                <a:ext cx="29775" cy="29800"/>
              </a:xfrm>
              <a:custGeom>
                <a:avLst/>
                <a:gdLst/>
                <a:ahLst/>
                <a:cxnLst/>
                <a:rect l="l" t="t" r="r" b="b"/>
                <a:pathLst>
                  <a:path w="1191" h="1192" extrusionOk="0">
                    <a:moveTo>
                      <a:pt x="595" y="1"/>
                    </a:moveTo>
                    <a:cubicBezTo>
                      <a:pt x="262" y="1"/>
                      <a:pt x="0" y="274"/>
                      <a:pt x="0" y="596"/>
                    </a:cubicBezTo>
                    <a:cubicBezTo>
                      <a:pt x="0" y="929"/>
                      <a:pt x="262" y="1191"/>
                      <a:pt x="595" y="1191"/>
                    </a:cubicBezTo>
                    <a:cubicBezTo>
                      <a:pt x="917" y="1191"/>
                      <a:pt x="1191" y="929"/>
                      <a:pt x="1191" y="596"/>
                    </a:cubicBezTo>
                    <a:cubicBezTo>
                      <a:pt x="1191" y="274"/>
                      <a:pt x="917" y="1"/>
                      <a:pt x="595" y="1"/>
                    </a:cubicBezTo>
                    <a:close/>
                  </a:path>
                </a:pathLst>
              </a:custGeom>
              <a:solidFill>
                <a:schemeClr val="lt1"/>
              </a:solidFill>
              <a:ln>
                <a:noFill/>
              </a:ln>
            </p:spPr>
            <p:txBody>
              <a:bodyPr spcFirstLastPara="1" wrap="square" lIns="91425" tIns="91425" rIns="91425" bIns="91425" anchor="ctr" anchorCtr="0">
                <a:noAutofit/>
              </a:bodyPr>
              <a:lstStyle/>
              <a:p>
                <a:endParaRPr sz="2400"/>
              </a:p>
            </p:txBody>
          </p:sp>
          <p:sp>
            <p:nvSpPr>
              <p:cNvPr id="2719" name="Google Shape;2719;p66"/>
              <p:cNvSpPr/>
              <p:nvPr/>
            </p:nvSpPr>
            <p:spPr>
              <a:xfrm>
                <a:off x="3040250" y="3346075"/>
                <a:ext cx="29800" cy="29800"/>
              </a:xfrm>
              <a:custGeom>
                <a:avLst/>
                <a:gdLst/>
                <a:ahLst/>
                <a:cxnLst/>
                <a:rect l="l" t="t" r="r" b="b"/>
                <a:pathLst>
                  <a:path w="1192" h="1192" extrusionOk="0">
                    <a:moveTo>
                      <a:pt x="596" y="1"/>
                    </a:moveTo>
                    <a:cubicBezTo>
                      <a:pt x="262" y="1"/>
                      <a:pt x="0" y="274"/>
                      <a:pt x="0" y="596"/>
                    </a:cubicBezTo>
                    <a:cubicBezTo>
                      <a:pt x="0" y="929"/>
                      <a:pt x="262" y="1191"/>
                      <a:pt x="596" y="1191"/>
                    </a:cubicBezTo>
                    <a:cubicBezTo>
                      <a:pt x="917" y="1191"/>
                      <a:pt x="1191" y="929"/>
                      <a:pt x="1191" y="596"/>
                    </a:cubicBezTo>
                    <a:cubicBezTo>
                      <a:pt x="1191" y="274"/>
                      <a:pt x="917" y="1"/>
                      <a:pt x="596" y="1"/>
                    </a:cubicBezTo>
                    <a:close/>
                  </a:path>
                </a:pathLst>
              </a:custGeom>
              <a:solidFill>
                <a:schemeClr val="lt1"/>
              </a:solidFill>
              <a:ln>
                <a:noFill/>
              </a:ln>
            </p:spPr>
            <p:txBody>
              <a:bodyPr spcFirstLastPara="1" wrap="square" lIns="91425" tIns="91425" rIns="91425" bIns="91425" anchor="ctr" anchorCtr="0">
                <a:noAutofit/>
              </a:bodyPr>
              <a:lstStyle/>
              <a:p>
                <a:endParaRPr sz="2400"/>
              </a:p>
            </p:txBody>
          </p:sp>
        </p:grpSp>
        <p:grpSp>
          <p:nvGrpSpPr>
            <p:cNvPr id="2720" name="Google Shape;2720;p66"/>
            <p:cNvGrpSpPr/>
            <p:nvPr/>
          </p:nvGrpSpPr>
          <p:grpSpPr>
            <a:xfrm>
              <a:off x="907997" y="3344305"/>
              <a:ext cx="3755500" cy="1259773"/>
              <a:chOff x="2004700" y="3926200"/>
              <a:chExt cx="1044500" cy="350375"/>
            </a:xfrm>
          </p:grpSpPr>
          <p:sp>
            <p:nvSpPr>
              <p:cNvPr id="2721" name="Google Shape;2721;p66"/>
              <p:cNvSpPr/>
              <p:nvPr/>
            </p:nvSpPr>
            <p:spPr>
              <a:xfrm>
                <a:off x="2192525" y="4158675"/>
                <a:ext cx="597425" cy="117600"/>
              </a:xfrm>
              <a:custGeom>
                <a:avLst/>
                <a:gdLst/>
                <a:ahLst/>
                <a:cxnLst/>
                <a:rect l="l" t="t" r="r" b="b"/>
                <a:pathLst>
                  <a:path w="23897" h="4704" extrusionOk="0">
                    <a:moveTo>
                      <a:pt x="0" y="1"/>
                    </a:moveTo>
                    <a:lnTo>
                      <a:pt x="0" y="4704"/>
                    </a:lnTo>
                    <a:lnTo>
                      <a:pt x="23896" y="4704"/>
                    </a:lnTo>
                    <a:lnTo>
                      <a:pt x="23896" y="1"/>
                    </a:lnTo>
                    <a:close/>
                  </a:path>
                </a:pathLst>
              </a:custGeom>
              <a:solidFill>
                <a:schemeClr val="accent6"/>
              </a:solidFill>
              <a:ln>
                <a:noFill/>
              </a:ln>
            </p:spPr>
            <p:txBody>
              <a:bodyPr spcFirstLastPara="1" wrap="square" lIns="91425" tIns="91425" rIns="91425" bIns="91425" anchor="ctr" anchorCtr="0">
                <a:noAutofit/>
              </a:bodyPr>
              <a:lstStyle/>
              <a:p>
                <a:endParaRPr sz="2400"/>
              </a:p>
            </p:txBody>
          </p:sp>
          <p:sp>
            <p:nvSpPr>
              <p:cNvPr id="2722" name="Google Shape;2722;p66"/>
              <p:cNvSpPr/>
              <p:nvPr/>
            </p:nvSpPr>
            <p:spPr>
              <a:xfrm>
                <a:off x="2524125" y="4158975"/>
                <a:ext cx="525075" cy="117600"/>
              </a:xfrm>
              <a:custGeom>
                <a:avLst/>
                <a:gdLst/>
                <a:ahLst/>
                <a:cxnLst/>
                <a:rect l="l" t="t" r="r" b="b"/>
                <a:pathLst>
                  <a:path w="21003" h="4704" extrusionOk="0">
                    <a:moveTo>
                      <a:pt x="0" y="0"/>
                    </a:moveTo>
                    <a:lnTo>
                      <a:pt x="0" y="4703"/>
                    </a:lnTo>
                    <a:lnTo>
                      <a:pt x="18645" y="4703"/>
                    </a:lnTo>
                    <a:cubicBezTo>
                      <a:pt x="19943" y="4703"/>
                      <a:pt x="21003" y="3644"/>
                      <a:pt x="21003" y="2346"/>
                    </a:cubicBezTo>
                    <a:cubicBezTo>
                      <a:pt x="21003" y="1048"/>
                      <a:pt x="19943" y="0"/>
                      <a:pt x="18645" y="0"/>
                    </a:cubicBezTo>
                    <a:close/>
                  </a:path>
                </a:pathLst>
              </a:custGeom>
              <a:solidFill>
                <a:schemeClr val="accent5"/>
              </a:solidFill>
              <a:ln>
                <a:noFill/>
              </a:ln>
            </p:spPr>
            <p:txBody>
              <a:bodyPr spcFirstLastPara="1" wrap="square" lIns="91425" tIns="91425" rIns="91425" bIns="91425" anchor="ctr" anchorCtr="0">
                <a:noAutofit/>
              </a:bodyPr>
              <a:lstStyle/>
              <a:p>
                <a:endParaRPr sz="2400"/>
              </a:p>
            </p:txBody>
          </p:sp>
          <p:sp>
            <p:nvSpPr>
              <p:cNvPr id="2723" name="Google Shape;2723;p66"/>
              <p:cNvSpPr/>
              <p:nvPr/>
            </p:nvSpPr>
            <p:spPr>
              <a:xfrm>
                <a:off x="2524400" y="4187550"/>
                <a:ext cx="471525" cy="60150"/>
              </a:xfrm>
              <a:custGeom>
                <a:avLst/>
                <a:gdLst/>
                <a:ahLst/>
                <a:cxnLst/>
                <a:rect l="l" t="t" r="r" b="b"/>
                <a:pathLst>
                  <a:path w="18861" h="2406" extrusionOk="0">
                    <a:moveTo>
                      <a:pt x="1" y="0"/>
                    </a:moveTo>
                    <a:lnTo>
                      <a:pt x="1" y="2406"/>
                    </a:lnTo>
                    <a:lnTo>
                      <a:pt x="18860" y="2406"/>
                    </a:lnTo>
                    <a:lnTo>
                      <a:pt x="18860" y="0"/>
                    </a:lnTo>
                    <a:close/>
                  </a:path>
                </a:pathLst>
              </a:custGeom>
              <a:solidFill>
                <a:schemeClr val="lt1"/>
              </a:solidFill>
              <a:ln>
                <a:noFill/>
              </a:ln>
            </p:spPr>
            <p:txBody>
              <a:bodyPr spcFirstLastPara="1" wrap="square" lIns="91425" tIns="91425" rIns="91425" bIns="91425" anchor="ctr" anchorCtr="0">
                <a:noAutofit/>
              </a:bodyPr>
              <a:lstStyle/>
              <a:p>
                <a:endParaRPr sz="2400"/>
              </a:p>
            </p:txBody>
          </p:sp>
          <p:sp>
            <p:nvSpPr>
              <p:cNvPr id="2724" name="Google Shape;2724;p66"/>
              <p:cNvSpPr/>
              <p:nvPr/>
            </p:nvSpPr>
            <p:spPr>
              <a:xfrm>
                <a:off x="2192225" y="4187550"/>
                <a:ext cx="331900" cy="60150"/>
              </a:xfrm>
              <a:custGeom>
                <a:avLst/>
                <a:gdLst/>
                <a:ahLst/>
                <a:cxnLst/>
                <a:rect l="l" t="t" r="r" b="b"/>
                <a:pathLst>
                  <a:path w="13276" h="2406" extrusionOk="0">
                    <a:moveTo>
                      <a:pt x="1" y="0"/>
                    </a:moveTo>
                    <a:lnTo>
                      <a:pt x="1" y="2406"/>
                    </a:lnTo>
                    <a:lnTo>
                      <a:pt x="13276" y="2406"/>
                    </a:lnTo>
                    <a:lnTo>
                      <a:pt x="13276" y="0"/>
                    </a:lnTo>
                    <a:close/>
                  </a:path>
                </a:pathLst>
              </a:custGeom>
              <a:solidFill>
                <a:schemeClr val="accent5"/>
              </a:solidFill>
              <a:ln>
                <a:noFill/>
              </a:ln>
            </p:spPr>
            <p:txBody>
              <a:bodyPr spcFirstLastPara="1" wrap="square" lIns="91425" tIns="91425" rIns="91425" bIns="91425" anchor="ctr" anchorCtr="0">
                <a:noAutofit/>
              </a:bodyPr>
              <a:lstStyle/>
              <a:p>
                <a:endParaRPr sz="2400"/>
              </a:p>
            </p:txBody>
          </p:sp>
          <p:sp>
            <p:nvSpPr>
              <p:cNvPr id="2725" name="Google Shape;2725;p66"/>
              <p:cNvSpPr/>
              <p:nvPr/>
            </p:nvSpPr>
            <p:spPr>
              <a:xfrm>
                <a:off x="2263675" y="4041100"/>
                <a:ext cx="597700" cy="117600"/>
              </a:xfrm>
              <a:custGeom>
                <a:avLst/>
                <a:gdLst/>
                <a:ahLst/>
                <a:cxnLst/>
                <a:rect l="l" t="t" r="r" b="b"/>
                <a:pathLst>
                  <a:path w="23908" h="4704" extrusionOk="0">
                    <a:moveTo>
                      <a:pt x="0" y="1"/>
                    </a:moveTo>
                    <a:lnTo>
                      <a:pt x="0" y="4704"/>
                    </a:lnTo>
                    <a:lnTo>
                      <a:pt x="23908" y="4704"/>
                    </a:lnTo>
                    <a:lnTo>
                      <a:pt x="23908" y="1"/>
                    </a:lnTo>
                    <a:close/>
                  </a:path>
                </a:pathLst>
              </a:custGeom>
              <a:solidFill>
                <a:schemeClr val="accent4"/>
              </a:solidFill>
              <a:ln>
                <a:noFill/>
              </a:ln>
            </p:spPr>
            <p:txBody>
              <a:bodyPr spcFirstLastPara="1" wrap="square" lIns="91425" tIns="91425" rIns="91425" bIns="91425" anchor="ctr" anchorCtr="0">
                <a:noAutofit/>
              </a:bodyPr>
              <a:lstStyle/>
              <a:p>
                <a:endParaRPr sz="2400"/>
              </a:p>
            </p:txBody>
          </p:sp>
          <p:sp>
            <p:nvSpPr>
              <p:cNvPr id="2726" name="Google Shape;2726;p66"/>
              <p:cNvSpPr/>
              <p:nvPr/>
            </p:nvSpPr>
            <p:spPr>
              <a:xfrm>
                <a:off x="2004700" y="4041400"/>
                <a:ext cx="525100" cy="117600"/>
              </a:xfrm>
              <a:custGeom>
                <a:avLst/>
                <a:gdLst/>
                <a:ahLst/>
                <a:cxnLst/>
                <a:rect l="l" t="t" r="r" b="b"/>
                <a:pathLst>
                  <a:path w="21004" h="4704" extrusionOk="0">
                    <a:moveTo>
                      <a:pt x="2358" y="1"/>
                    </a:moveTo>
                    <a:cubicBezTo>
                      <a:pt x="1060" y="1"/>
                      <a:pt x="1" y="1048"/>
                      <a:pt x="1" y="2346"/>
                    </a:cubicBezTo>
                    <a:cubicBezTo>
                      <a:pt x="1" y="3644"/>
                      <a:pt x="1060" y="4703"/>
                      <a:pt x="2358" y="4703"/>
                    </a:cubicBezTo>
                    <a:lnTo>
                      <a:pt x="21003" y="4703"/>
                    </a:lnTo>
                    <a:lnTo>
                      <a:pt x="21003" y="1"/>
                    </a:lnTo>
                    <a:close/>
                  </a:path>
                </a:pathLst>
              </a:custGeom>
              <a:solidFill>
                <a:schemeClr val="accent3"/>
              </a:solidFill>
              <a:ln>
                <a:noFill/>
              </a:ln>
            </p:spPr>
            <p:txBody>
              <a:bodyPr spcFirstLastPara="1" wrap="square" lIns="91425" tIns="91425" rIns="91425" bIns="91425" anchor="ctr" anchorCtr="0">
                <a:noAutofit/>
              </a:bodyPr>
              <a:lstStyle/>
              <a:p>
                <a:endParaRPr sz="2400"/>
              </a:p>
            </p:txBody>
          </p:sp>
          <p:sp>
            <p:nvSpPr>
              <p:cNvPr id="2727" name="Google Shape;2727;p66"/>
              <p:cNvSpPr/>
              <p:nvPr/>
            </p:nvSpPr>
            <p:spPr>
              <a:xfrm>
                <a:off x="2057975" y="4070275"/>
                <a:ext cx="471525" cy="60450"/>
              </a:xfrm>
              <a:custGeom>
                <a:avLst/>
                <a:gdLst/>
                <a:ahLst/>
                <a:cxnLst/>
                <a:rect l="l" t="t" r="r" b="b"/>
                <a:pathLst>
                  <a:path w="18861" h="2418" extrusionOk="0">
                    <a:moveTo>
                      <a:pt x="1" y="0"/>
                    </a:moveTo>
                    <a:lnTo>
                      <a:pt x="1" y="2417"/>
                    </a:lnTo>
                    <a:lnTo>
                      <a:pt x="18860" y="2417"/>
                    </a:lnTo>
                    <a:lnTo>
                      <a:pt x="18860" y="0"/>
                    </a:lnTo>
                    <a:close/>
                  </a:path>
                </a:pathLst>
              </a:custGeom>
              <a:solidFill>
                <a:schemeClr val="lt1"/>
              </a:solidFill>
              <a:ln>
                <a:noFill/>
              </a:ln>
            </p:spPr>
            <p:txBody>
              <a:bodyPr spcFirstLastPara="1" wrap="square" lIns="91425" tIns="91425" rIns="91425" bIns="91425" anchor="ctr" anchorCtr="0">
                <a:noAutofit/>
              </a:bodyPr>
              <a:lstStyle/>
              <a:p>
                <a:endParaRPr sz="2400"/>
              </a:p>
            </p:txBody>
          </p:sp>
          <p:sp>
            <p:nvSpPr>
              <p:cNvPr id="2728" name="Google Shape;2728;p66"/>
              <p:cNvSpPr/>
              <p:nvPr/>
            </p:nvSpPr>
            <p:spPr>
              <a:xfrm>
                <a:off x="2529775" y="4070275"/>
                <a:ext cx="331900" cy="60450"/>
              </a:xfrm>
              <a:custGeom>
                <a:avLst/>
                <a:gdLst/>
                <a:ahLst/>
                <a:cxnLst/>
                <a:rect l="l" t="t" r="r" b="b"/>
                <a:pathLst>
                  <a:path w="13276" h="2418" extrusionOk="0">
                    <a:moveTo>
                      <a:pt x="0" y="0"/>
                    </a:moveTo>
                    <a:lnTo>
                      <a:pt x="0" y="2417"/>
                    </a:lnTo>
                    <a:lnTo>
                      <a:pt x="13276" y="2417"/>
                    </a:lnTo>
                    <a:lnTo>
                      <a:pt x="13276" y="0"/>
                    </a:lnTo>
                    <a:close/>
                  </a:path>
                </a:pathLst>
              </a:custGeom>
              <a:solidFill>
                <a:schemeClr val="accent1"/>
              </a:solidFill>
              <a:ln>
                <a:noFill/>
              </a:ln>
            </p:spPr>
            <p:txBody>
              <a:bodyPr spcFirstLastPara="1" wrap="square" lIns="91425" tIns="91425" rIns="91425" bIns="91425" anchor="ctr" anchorCtr="0">
                <a:noAutofit/>
              </a:bodyPr>
              <a:lstStyle/>
              <a:p>
                <a:endParaRPr sz="2400"/>
              </a:p>
            </p:txBody>
          </p:sp>
          <p:sp>
            <p:nvSpPr>
              <p:cNvPr id="2729" name="Google Shape;2729;p66"/>
              <p:cNvSpPr/>
              <p:nvPr/>
            </p:nvSpPr>
            <p:spPr>
              <a:xfrm>
                <a:off x="2228250" y="4076525"/>
                <a:ext cx="49125" cy="47650"/>
              </a:xfrm>
              <a:custGeom>
                <a:avLst/>
                <a:gdLst/>
                <a:ahLst/>
                <a:cxnLst/>
                <a:rect l="l" t="t" r="r" b="b"/>
                <a:pathLst>
                  <a:path w="1965" h="1906" extrusionOk="0">
                    <a:moveTo>
                      <a:pt x="0" y="0"/>
                    </a:moveTo>
                    <a:lnTo>
                      <a:pt x="0" y="1905"/>
                    </a:lnTo>
                    <a:lnTo>
                      <a:pt x="988" y="1524"/>
                    </a:lnTo>
                    <a:lnTo>
                      <a:pt x="1965" y="1905"/>
                    </a:lnTo>
                    <a:lnTo>
                      <a:pt x="1965" y="0"/>
                    </a:lnTo>
                    <a:close/>
                  </a:path>
                </a:pathLst>
              </a:custGeom>
              <a:solidFill>
                <a:schemeClr val="accent6"/>
              </a:solidFill>
              <a:ln>
                <a:noFill/>
              </a:ln>
            </p:spPr>
            <p:txBody>
              <a:bodyPr spcFirstLastPara="1" wrap="square" lIns="91425" tIns="91425" rIns="91425" bIns="91425" anchor="ctr" anchorCtr="0">
                <a:noAutofit/>
              </a:bodyPr>
              <a:lstStyle/>
              <a:p>
                <a:endParaRPr sz="2400"/>
              </a:p>
            </p:txBody>
          </p:sp>
          <p:sp>
            <p:nvSpPr>
              <p:cNvPr id="2730" name="Google Shape;2730;p66"/>
              <p:cNvSpPr/>
              <p:nvPr/>
            </p:nvSpPr>
            <p:spPr>
              <a:xfrm>
                <a:off x="2428875" y="3926200"/>
                <a:ext cx="597400" cy="117600"/>
              </a:xfrm>
              <a:custGeom>
                <a:avLst/>
                <a:gdLst/>
                <a:ahLst/>
                <a:cxnLst/>
                <a:rect l="l" t="t" r="r" b="b"/>
                <a:pathLst>
                  <a:path w="23896" h="4704" extrusionOk="0">
                    <a:moveTo>
                      <a:pt x="0" y="1"/>
                    </a:moveTo>
                    <a:lnTo>
                      <a:pt x="0" y="4704"/>
                    </a:lnTo>
                    <a:lnTo>
                      <a:pt x="23896" y="4704"/>
                    </a:lnTo>
                    <a:lnTo>
                      <a:pt x="23896" y="1"/>
                    </a:lnTo>
                    <a:close/>
                  </a:path>
                </a:pathLst>
              </a:custGeom>
              <a:solidFill>
                <a:schemeClr val="dk2"/>
              </a:solidFill>
              <a:ln>
                <a:noFill/>
              </a:ln>
            </p:spPr>
            <p:txBody>
              <a:bodyPr spcFirstLastPara="1" wrap="square" lIns="91425" tIns="91425" rIns="91425" bIns="91425" anchor="ctr" anchorCtr="0">
                <a:noAutofit/>
              </a:bodyPr>
              <a:lstStyle/>
              <a:p>
                <a:endParaRPr sz="2400"/>
              </a:p>
            </p:txBody>
          </p:sp>
          <p:sp>
            <p:nvSpPr>
              <p:cNvPr id="2731" name="Google Shape;2731;p66"/>
              <p:cNvSpPr/>
              <p:nvPr/>
            </p:nvSpPr>
            <p:spPr>
              <a:xfrm>
                <a:off x="2169600" y="3926200"/>
                <a:ext cx="525100" cy="117600"/>
              </a:xfrm>
              <a:custGeom>
                <a:avLst/>
                <a:gdLst/>
                <a:ahLst/>
                <a:cxnLst/>
                <a:rect l="l" t="t" r="r" b="b"/>
                <a:pathLst>
                  <a:path w="21004" h="4704" extrusionOk="0">
                    <a:moveTo>
                      <a:pt x="2346" y="1"/>
                    </a:moveTo>
                    <a:cubicBezTo>
                      <a:pt x="1048" y="1"/>
                      <a:pt x="1" y="1060"/>
                      <a:pt x="1" y="2358"/>
                    </a:cubicBezTo>
                    <a:cubicBezTo>
                      <a:pt x="1" y="3656"/>
                      <a:pt x="1060" y="4704"/>
                      <a:pt x="2346" y="4704"/>
                    </a:cubicBezTo>
                    <a:lnTo>
                      <a:pt x="21003" y="4704"/>
                    </a:lnTo>
                    <a:lnTo>
                      <a:pt x="21003" y="1"/>
                    </a:lnTo>
                    <a:close/>
                  </a:path>
                </a:pathLst>
              </a:custGeom>
              <a:solidFill>
                <a:schemeClr val="accent2"/>
              </a:solidFill>
              <a:ln>
                <a:noFill/>
              </a:ln>
            </p:spPr>
            <p:txBody>
              <a:bodyPr spcFirstLastPara="1" wrap="square" lIns="91425" tIns="91425" rIns="91425" bIns="91425" anchor="ctr" anchorCtr="0">
                <a:noAutofit/>
              </a:bodyPr>
              <a:lstStyle/>
              <a:p>
                <a:endParaRPr sz="2400"/>
              </a:p>
            </p:txBody>
          </p:sp>
          <p:sp>
            <p:nvSpPr>
              <p:cNvPr id="2732" name="Google Shape;2732;p66"/>
              <p:cNvSpPr/>
              <p:nvPr/>
            </p:nvSpPr>
            <p:spPr>
              <a:xfrm>
                <a:off x="2223175" y="3955375"/>
                <a:ext cx="471225" cy="60150"/>
              </a:xfrm>
              <a:custGeom>
                <a:avLst/>
                <a:gdLst/>
                <a:ahLst/>
                <a:cxnLst/>
                <a:rect l="l" t="t" r="r" b="b"/>
                <a:pathLst>
                  <a:path w="18849" h="2406" extrusionOk="0">
                    <a:moveTo>
                      <a:pt x="1" y="1"/>
                    </a:moveTo>
                    <a:lnTo>
                      <a:pt x="1" y="2406"/>
                    </a:lnTo>
                    <a:lnTo>
                      <a:pt x="18848" y="2406"/>
                    </a:lnTo>
                    <a:lnTo>
                      <a:pt x="18848" y="1"/>
                    </a:lnTo>
                    <a:close/>
                  </a:path>
                </a:pathLst>
              </a:custGeom>
              <a:solidFill>
                <a:schemeClr val="lt1"/>
              </a:solidFill>
              <a:ln>
                <a:noFill/>
              </a:ln>
            </p:spPr>
            <p:txBody>
              <a:bodyPr spcFirstLastPara="1" wrap="square" lIns="91425" tIns="91425" rIns="91425" bIns="91425" anchor="ctr" anchorCtr="0">
                <a:noAutofit/>
              </a:bodyPr>
              <a:lstStyle/>
              <a:p>
                <a:endParaRPr sz="2400"/>
              </a:p>
            </p:txBody>
          </p:sp>
          <p:sp>
            <p:nvSpPr>
              <p:cNvPr id="2733" name="Google Shape;2733;p66"/>
              <p:cNvSpPr/>
              <p:nvPr/>
            </p:nvSpPr>
            <p:spPr>
              <a:xfrm>
                <a:off x="2694675" y="3955375"/>
                <a:ext cx="331900" cy="60150"/>
              </a:xfrm>
              <a:custGeom>
                <a:avLst/>
                <a:gdLst/>
                <a:ahLst/>
                <a:cxnLst/>
                <a:rect l="l" t="t" r="r" b="b"/>
                <a:pathLst>
                  <a:path w="13276" h="2406" extrusionOk="0">
                    <a:moveTo>
                      <a:pt x="0" y="1"/>
                    </a:moveTo>
                    <a:lnTo>
                      <a:pt x="0" y="2406"/>
                    </a:lnTo>
                    <a:lnTo>
                      <a:pt x="13276" y="2406"/>
                    </a:lnTo>
                    <a:lnTo>
                      <a:pt x="13276" y="1"/>
                    </a:lnTo>
                    <a:close/>
                  </a:path>
                </a:pathLst>
              </a:custGeom>
              <a:solidFill>
                <a:srgbClr val="3AC5CA">
                  <a:alpha val="21230"/>
                </a:srgbClr>
              </a:solidFill>
              <a:ln>
                <a:noFill/>
              </a:ln>
            </p:spPr>
            <p:txBody>
              <a:bodyPr spcFirstLastPara="1" wrap="square" lIns="91425" tIns="91425" rIns="91425" bIns="91425" anchor="ctr" anchorCtr="0">
                <a:noAutofit/>
              </a:bodyPr>
              <a:lstStyle/>
              <a:p>
                <a:endParaRPr sz="2400"/>
              </a:p>
            </p:txBody>
          </p:sp>
          <p:sp>
            <p:nvSpPr>
              <p:cNvPr id="2734" name="Google Shape;2734;p66"/>
              <p:cNvSpPr/>
              <p:nvPr/>
            </p:nvSpPr>
            <p:spPr>
              <a:xfrm>
                <a:off x="2393450" y="3961625"/>
                <a:ext cx="49125" cy="47350"/>
              </a:xfrm>
              <a:custGeom>
                <a:avLst/>
                <a:gdLst/>
                <a:ahLst/>
                <a:cxnLst/>
                <a:rect l="l" t="t" r="r" b="b"/>
                <a:pathLst>
                  <a:path w="1965" h="1894" extrusionOk="0">
                    <a:moveTo>
                      <a:pt x="0" y="1"/>
                    </a:moveTo>
                    <a:lnTo>
                      <a:pt x="0" y="1894"/>
                    </a:lnTo>
                    <a:lnTo>
                      <a:pt x="988" y="1501"/>
                    </a:lnTo>
                    <a:lnTo>
                      <a:pt x="1965" y="1894"/>
                    </a:lnTo>
                    <a:lnTo>
                      <a:pt x="1965" y="1"/>
                    </a:lnTo>
                    <a:close/>
                  </a:path>
                </a:pathLst>
              </a:custGeom>
              <a:solidFill>
                <a:schemeClr val="accent6"/>
              </a:solidFill>
              <a:ln>
                <a:noFill/>
              </a:ln>
            </p:spPr>
            <p:txBody>
              <a:bodyPr spcFirstLastPara="1" wrap="square" lIns="91425" tIns="91425" rIns="91425" bIns="91425" anchor="ctr" anchorCtr="0">
                <a:noAutofit/>
              </a:bodyPr>
              <a:lstStyle/>
              <a:p>
                <a:endParaRPr sz="2400"/>
              </a:p>
            </p:txBody>
          </p:sp>
        </p:grpSp>
        <p:grpSp>
          <p:nvGrpSpPr>
            <p:cNvPr id="2735" name="Google Shape;2735;p66"/>
            <p:cNvGrpSpPr/>
            <p:nvPr/>
          </p:nvGrpSpPr>
          <p:grpSpPr>
            <a:xfrm>
              <a:off x="3488677" y="2006365"/>
              <a:ext cx="928072" cy="2597816"/>
              <a:chOff x="2516975" y="3644450"/>
              <a:chExt cx="260475" cy="729150"/>
            </a:xfrm>
          </p:grpSpPr>
          <p:sp>
            <p:nvSpPr>
              <p:cNvPr id="2736" name="Google Shape;2736;p66"/>
              <p:cNvSpPr/>
              <p:nvPr/>
            </p:nvSpPr>
            <p:spPr>
              <a:xfrm>
                <a:off x="2685150" y="3736650"/>
                <a:ext cx="30675" cy="44500"/>
              </a:xfrm>
              <a:custGeom>
                <a:avLst/>
                <a:gdLst/>
                <a:ahLst/>
                <a:cxnLst/>
                <a:rect l="l" t="t" r="r" b="b"/>
                <a:pathLst>
                  <a:path w="1227" h="1780" extrusionOk="0">
                    <a:moveTo>
                      <a:pt x="792" y="1"/>
                    </a:moveTo>
                    <a:cubicBezTo>
                      <a:pt x="539" y="1"/>
                      <a:pt x="273" y="307"/>
                      <a:pt x="143" y="761"/>
                    </a:cubicBezTo>
                    <a:lnTo>
                      <a:pt x="143" y="772"/>
                    </a:lnTo>
                    <a:cubicBezTo>
                      <a:pt x="0" y="1237"/>
                      <a:pt x="96" y="1665"/>
                      <a:pt x="346" y="1749"/>
                    </a:cubicBezTo>
                    <a:cubicBezTo>
                      <a:pt x="357" y="1749"/>
                      <a:pt x="357" y="1749"/>
                      <a:pt x="381" y="1773"/>
                    </a:cubicBezTo>
                    <a:cubicBezTo>
                      <a:pt x="401" y="1777"/>
                      <a:pt x="421" y="1779"/>
                      <a:pt x="441" y="1779"/>
                    </a:cubicBezTo>
                    <a:cubicBezTo>
                      <a:pt x="680" y="1779"/>
                      <a:pt x="964" y="1462"/>
                      <a:pt x="1096" y="1022"/>
                    </a:cubicBezTo>
                    <a:cubicBezTo>
                      <a:pt x="1227" y="546"/>
                      <a:pt x="1131" y="82"/>
                      <a:pt x="869" y="10"/>
                    </a:cubicBezTo>
                    <a:cubicBezTo>
                      <a:pt x="844" y="4"/>
                      <a:pt x="818" y="1"/>
                      <a:pt x="792" y="1"/>
                    </a:cubicBezTo>
                    <a:close/>
                  </a:path>
                </a:pathLst>
              </a:custGeom>
              <a:solidFill>
                <a:srgbClr val="F2C9AA"/>
              </a:solidFill>
              <a:ln>
                <a:noFill/>
              </a:ln>
            </p:spPr>
            <p:txBody>
              <a:bodyPr spcFirstLastPara="1" wrap="square" lIns="91425" tIns="91425" rIns="91425" bIns="91425" anchor="ctr" anchorCtr="0">
                <a:noAutofit/>
              </a:bodyPr>
              <a:lstStyle/>
              <a:p>
                <a:endParaRPr sz="2400"/>
              </a:p>
            </p:txBody>
          </p:sp>
          <p:sp>
            <p:nvSpPr>
              <p:cNvPr id="2737" name="Google Shape;2737;p66"/>
              <p:cNvSpPr/>
              <p:nvPr/>
            </p:nvSpPr>
            <p:spPr>
              <a:xfrm>
                <a:off x="2640200" y="3774925"/>
                <a:ext cx="65500" cy="81050"/>
              </a:xfrm>
              <a:custGeom>
                <a:avLst/>
                <a:gdLst/>
                <a:ahLst/>
                <a:cxnLst/>
                <a:rect l="l" t="t" r="r" b="b"/>
                <a:pathLst>
                  <a:path w="2620" h="3242" extrusionOk="0">
                    <a:moveTo>
                      <a:pt x="1130" y="1"/>
                    </a:moveTo>
                    <a:cubicBezTo>
                      <a:pt x="610" y="1"/>
                      <a:pt x="0" y="233"/>
                      <a:pt x="227" y="1075"/>
                    </a:cubicBezTo>
                    <a:cubicBezTo>
                      <a:pt x="227" y="1075"/>
                      <a:pt x="310" y="1170"/>
                      <a:pt x="405" y="1349"/>
                    </a:cubicBezTo>
                    <a:lnTo>
                      <a:pt x="179" y="3242"/>
                    </a:lnTo>
                    <a:lnTo>
                      <a:pt x="2620" y="3242"/>
                    </a:lnTo>
                    <a:lnTo>
                      <a:pt x="1977" y="2028"/>
                    </a:lnTo>
                    <a:cubicBezTo>
                      <a:pt x="2084" y="1885"/>
                      <a:pt x="2132" y="1706"/>
                      <a:pt x="2048" y="1504"/>
                    </a:cubicBezTo>
                    <a:cubicBezTo>
                      <a:pt x="2013" y="1349"/>
                      <a:pt x="1965" y="1218"/>
                      <a:pt x="1917" y="1099"/>
                    </a:cubicBezTo>
                    <a:cubicBezTo>
                      <a:pt x="1834" y="813"/>
                      <a:pt x="1774" y="634"/>
                      <a:pt x="1751" y="504"/>
                    </a:cubicBezTo>
                    <a:cubicBezTo>
                      <a:pt x="1739" y="384"/>
                      <a:pt x="1751" y="301"/>
                      <a:pt x="1774" y="206"/>
                    </a:cubicBezTo>
                    <a:cubicBezTo>
                      <a:pt x="1799" y="109"/>
                      <a:pt x="1486" y="1"/>
                      <a:pt x="1130" y="1"/>
                    </a:cubicBezTo>
                    <a:close/>
                  </a:path>
                </a:pathLst>
              </a:custGeom>
              <a:solidFill>
                <a:srgbClr val="F2C9AA"/>
              </a:solidFill>
              <a:ln>
                <a:noFill/>
              </a:ln>
            </p:spPr>
            <p:txBody>
              <a:bodyPr spcFirstLastPara="1" wrap="square" lIns="91425" tIns="91425" rIns="91425" bIns="91425" anchor="ctr" anchorCtr="0">
                <a:noAutofit/>
              </a:bodyPr>
              <a:lstStyle/>
              <a:p>
                <a:endParaRPr sz="2400"/>
              </a:p>
            </p:txBody>
          </p:sp>
          <p:sp>
            <p:nvSpPr>
              <p:cNvPr id="2738" name="Google Shape;2738;p66"/>
              <p:cNvSpPr/>
              <p:nvPr/>
            </p:nvSpPr>
            <p:spPr>
              <a:xfrm>
                <a:off x="2612825" y="3698850"/>
                <a:ext cx="87825" cy="103350"/>
              </a:xfrm>
              <a:custGeom>
                <a:avLst/>
                <a:gdLst/>
                <a:ahLst/>
                <a:cxnLst/>
                <a:rect l="l" t="t" r="r" b="b"/>
                <a:pathLst>
                  <a:path w="3513" h="4134" extrusionOk="0">
                    <a:moveTo>
                      <a:pt x="1945" y="0"/>
                    </a:moveTo>
                    <a:cubicBezTo>
                      <a:pt x="1874" y="0"/>
                      <a:pt x="1802" y="7"/>
                      <a:pt x="1726" y="22"/>
                    </a:cubicBezTo>
                    <a:cubicBezTo>
                      <a:pt x="595" y="225"/>
                      <a:pt x="0" y="618"/>
                      <a:pt x="214" y="1594"/>
                    </a:cubicBezTo>
                    <a:cubicBezTo>
                      <a:pt x="214" y="1594"/>
                      <a:pt x="369" y="2177"/>
                      <a:pt x="322" y="2654"/>
                    </a:cubicBezTo>
                    <a:cubicBezTo>
                      <a:pt x="274" y="3130"/>
                      <a:pt x="810" y="3880"/>
                      <a:pt x="1262" y="4082"/>
                    </a:cubicBezTo>
                    <a:cubicBezTo>
                      <a:pt x="1340" y="4118"/>
                      <a:pt x="1429" y="4134"/>
                      <a:pt x="1526" y="4134"/>
                    </a:cubicBezTo>
                    <a:cubicBezTo>
                      <a:pt x="2012" y="4134"/>
                      <a:pt x="2685" y="3737"/>
                      <a:pt x="2953" y="3439"/>
                    </a:cubicBezTo>
                    <a:cubicBezTo>
                      <a:pt x="3286" y="3082"/>
                      <a:pt x="3512" y="2189"/>
                      <a:pt x="3512" y="1796"/>
                    </a:cubicBezTo>
                    <a:cubicBezTo>
                      <a:pt x="3512" y="1418"/>
                      <a:pt x="2951" y="0"/>
                      <a:pt x="1945" y="0"/>
                    </a:cubicBezTo>
                    <a:close/>
                  </a:path>
                </a:pathLst>
              </a:custGeom>
              <a:solidFill>
                <a:srgbClr val="F2C9AA"/>
              </a:solidFill>
              <a:ln>
                <a:noFill/>
              </a:ln>
            </p:spPr>
            <p:txBody>
              <a:bodyPr spcFirstLastPara="1" wrap="square" lIns="91425" tIns="91425" rIns="91425" bIns="91425" anchor="ctr" anchorCtr="0">
                <a:noAutofit/>
              </a:bodyPr>
              <a:lstStyle/>
              <a:p>
                <a:endParaRPr sz="2400"/>
              </a:p>
            </p:txBody>
          </p:sp>
          <p:sp>
            <p:nvSpPr>
              <p:cNvPr id="2739" name="Google Shape;2739;p66"/>
              <p:cNvSpPr/>
              <p:nvPr/>
            </p:nvSpPr>
            <p:spPr>
              <a:xfrm>
                <a:off x="2601200" y="3644450"/>
                <a:ext cx="113425" cy="132050"/>
              </a:xfrm>
              <a:custGeom>
                <a:avLst/>
                <a:gdLst/>
                <a:ahLst/>
                <a:cxnLst/>
                <a:rect l="l" t="t" r="r" b="b"/>
                <a:pathLst>
                  <a:path w="4537" h="5282" extrusionOk="0">
                    <a:moveTo>
                      <a:pt x="4516" y="4008"/>
                    </a:moveTo>
                    <a:cubicBezTo>
                      <a:pt x="4519" y="4022"/>
                      <a:pt x="4522" y="4030"/>
                      <a:pt x="4525" y="4032"/>
                    </a:cubicBezTo>
                    <a:cubicBezTo>
                      <a:pt x="4523" y="4024"/>
                      <a:pt x="4520" y="4016"/>
                      <a:pt x="4516" y="4008"/>
                    </a:cubicBezTo>
                    <a:close/>
                    <a:moveTo>
                      <a:pt x="2759" y="0"/>
                    </a:moveTo>
                    <a:cubicBezTo>
                      <a:pt x="2259" y="0"/>
                      <a:pt x="1856" y="198"/>
                      <a:pt x="1751" y="531"/>
                    </a:cubicBezTo>
                    <a:cubicBezTo>
                      <a:pt x="1680" y="770"/>
                      <a:pt x="1787" y="1031"/>
                      <a:pt x="2013" y="1258"/>
                    </a:cubicBezTo>
                    <a:cubicBezTo>
                      <a:pt x="525" y="1508"/>
                      <a:pt x="1" y="2722"/>
                      <a:pt x="72" y="3687"/>
                    </a:cubicBezTo>
                    <a:cubicBezTo>
                      <a:pt x="130" y="4559"/>
                      <a:pt x="465" y="4644"/>
                      <a:pt x="594" y="4644"/>
                    </a:cubicBezTo>
                    <a:cubicBezTo>
                      <a:pt x="625" y="4644"/>
                      <a:pt x="644" y="4639"/>
                      <a:pt x="644" y="4639"/>
                    </a:cubicBezTo>
                    <a:cubicBezTo>
                      <a:pt x="644" y="4639"/>
                      <a:pt x="322" y="4127"/>
                      <a:pt x="382" y="3687"/>
                    </a:cubicBezTo>
                    <a:lnTo>
                      <a:pt x="382" y="3687"/>
                    </a:lnTo>
                    <a:cubicBezTo>
                      <a:pt x="382" y="3687"/>
                      <a:pt x="441" y="3770"/>
                      <a:pt x="525" y="3806"/>
                    </a:cubicBezTo>
                    <a:lnTo>
                      <a:pt x="798" y="4651"/>
                    </a:lnTo>
                    <a:cubicBezTo>
                      <a:pt x="798" y="4651"/>
                      <a:pt x="798" y="4210"/>
                      <a:pt x="691" y="3770"/>
                    </a:cubicBezTo>
                    <a:cubicBezTo>
                      <a:pt x="739" y="3710"/>
                      <a:pt x="894" y="3401"/>
                      <a:pt x="894" y="3163"/>
                    </a:cubicBezTo>
                    <a:cubicBezTo>
                      <a:pt x="894" y="3163"/>
                      <a:pt x="1310" y="3639"/>
                      <a:pt x="2061" y="3698"/>
                    </a:cubicBezTo>
                    <a:cubicBezTo>
                      <a:pt x="2061" y="3698"/>
                      <a:pt x="1846" y="3460"/>
                      <a:pt x="1846" y="3270"/>
                    </a:cubicBezTo>
                    <a:lnTo>
                      <a:pt x="1846" y="3270"/>
                    </a:lnTo>
                    <a:cubicBezTo>
                      <a:pt x="1846" y="3270"/>
                      <a:pt x="2632" y="3806"/>
                      <a:pt x="3442" y="3865"/>
                    </a:cubicBezTo>
                    <a:cubicBezTo>
                      <a:pt x="3442" y="3865"/>
                      <a:pt x="3168" y="3496"/>
                      <a:pt x="3192" y="3282"/>
                    </a:cubicBezTo>
                    <a:lnTo>
                      <a:pt x="3192" y="3282"/>
                    </a:lnTo>
                    <a:cubicBezTo>
                      <a:pt x="3192" y="3282"/>
                      <a:pt x="3549" y="3746"/>
                      <a:pt x="3870" y="3865"/>
                    </a:cubicBezTo>
                    <a:cubicBezTo>
                      <a:pt x="3870" y="3865"/>
                      <a:pt x="3846" y="5008"/>
                      <a:pt x="3692" y="5282"/>
                    </a:cubicBezTo>
                    <a:cubicBezTo>
                      <a:pt x="3692" y="5282"/>
                      <a:pt x="4311" y="4520"/>
                      <a:pt x="4263" y="3710"/>
                    </a:cubicBezTo>
                    <a:lnTo>
                      <a:pt x="4263" y="3710"/>
                    </a:lnTo>
                    <a:cubicBezTo>
                      <a:pt x="4263" y="3710"/>
                      <a:pt x="4461" y="3887"/>
                      <a:pt x="4516" y="4008"/>
                    </a:cubicBezTo>
                    <a:lnTo>
                      <a:pt x="4516" y="4008"/>
                    </a:lnTo>
                    <a:cubicBezTo>
                      <a:pt x="4476" y="3816"/>
                      <a:pt x="4442" y="2546"/>
                      <a:pt x="3811" y="1782"/>
                    </a:cubicBezTo>
                    <a:cubicBezTo>
                      <a:pt x="4120" y="1710"/>
                      <a:pt x="4347" y="1532"/>
                      <a:pt x="4406" y="1293"/>
                    </a:cubicBezTo>
                    <a:cubicBezTo>
                      <a:pt x="4537" y="829"/>
                      <a:pt x="4049" y="293"/>
                      <a:pt x="3323" y="79"/>
                    </a:cubicBezTo>
                    <a:cubicBezTo>
                      <a:pt x="3128" y="26"/>
                      <a:pt x="2937" y="0"/>
                      <a:pt x="2759" y="0"/>
                    </a:cubicBezTo>
                    <a:close/>
                  </a:path>
                </a:pathLst>
              </a:custGeom>
              <a:solidFill>
                <a:schemeClr val="dk1"/>
              </a:solidFill>
              <a:ln>
                <a:noFill/>
              </a:ln>
            </p:spPr>
            <p:txBody>
              <a:bodyPr spcFirstLastPara="1" wrap="square" lIns="91425" tIns="91425" rIns="91425" bIns="91425" anchor="ctr" anchorCtr="0">
                <a:noAutofit/>
              </a:bodyPr>
              <a:lstStyle/>
              <a:p>
                <a:endParaRPr sz="2400"/>
              </a:p>
            </p:txBody>
          </p:sp>
          <p:sp>
            <p:nvSpPr>
              <p:cNvPr id="2740" name="Google Shape;2740;p66"/>
              <p:cNvSpPr/>
              <p:nvPr/>
            </p:nvSpPr>
            <p:spPr>
              <a:xfrm>
                <a:off x="2706575" y="4285475"/>
                <a:ext cx="38725" cy="72950"/>
              </a:xfrm>
              <a:custGeom>
                <a:avLst/>
                <a:gdLst/>
                <a:ahLst/>
                <a:cxnLst/>
                <a:rect l="l" t="t" r="r" b="b"/>
                <a:pathLst>
                  <a:path w="1549" h="2918" extrusionOk="0">
                    <a:moveTo>
                      <a:pt x="1405" y="1"/>
                    </a:moveTo>
                    <a:lnTo>
                      <a:pt x="1" y="394"/>
                    </a:lnTo>
                    <a:lnTo>
                      <a:pt x="322" y="2048"/>
                    </a:lnTo>
                    <a:lnTo>
                      <a:pt x="572" y="2918"/>
                    </a:lnTo>
                    <a:lnTo>
                      <a:pt x="1167" y="2918"/>
                    </a:lnTo>
                    <a:lnTo>
                      <a:pt x="1548" y="2048"/>
                    </a:lnTo>
                    <a:lnTo>
                      <a:pt x="1405" y="1"/>
                    </a:lnTo>
                    <a:close/>
                  </a:path>
                </a:pathLst>
              </a:custGeom>
              <a:solidFill>
                <a:srgbClr val="F2C9AA"/>
              </a:solidFill>
              <a:ln>
                <a:noFill/>
              </a:ln>
            </p:spPr>
            <p:txBody>
              <a:bodyPr spcFirstLastPara="1" wrap="square" lIns="91425" tIns="91425" rIns="91425" bIns="91425" anchor="ctr" anchorCtr="0">
                <a:noAutofit/>
              </a:bodyPr>
              <a:lstStyle/>
              <a:p>
                <a:endParaRPr sz="2400"/>
              </a:p>
            </p:txBody>
          </p:sp>
          <p:sp>
            <p:nvSpPr>
              <p:cNvPr id="2741" name="Google Shape;2741;p66"/>
              <p:cNvSpPr/>
              <p:nvPr/>
            </p:nvSpPr>
            <p:spPr>
              <a:xfrm>
                <a:off x="2656575" y="4336950"/>
                <a:ext cx="102700" cy="36650"/>
              </a:xfrm>
              <a:custGeom>
                <a:avLst/>
                <a:gdLst/>
                <a:ahLst/>
                <a:cxnLst/>
                <a:rect l="l" t="t" r="r" b="b"/>
                <a:pathLst>
                  <a:path w="4108" h="1466" extrusionOk="0">
                    <a:moveTo>
                      <a:pt x="3553" y="0"/>
                    </a:moveTo>
                    <a:cubicBezTo>
                      <a:pt x="3550" y="0"/>
                      <a:pt x="3548" y="1"/>
                      <a:pt x="3548" y="1"/>
                    </a:cubicBezTo>
                    <a:cubicBezTo>
                      <a:pt x="3310" y="259"/>
                      <a:pt x="3096" y="345"/>
                      <a:pt x="2916" y="345"/>
                    </a:cubicBezTo>
                    <a:cubicBezTo>
                      <a:pt x="2556" y="345"/>
                      <a:pt x="2334" y="1"/>
                      <a:pt x="2334" y="1"/>
                    </a:cubicBezTo>
                    <a:lnTo>
                      <a:pt x="2001" y="1"/>
                    </a:lnTo>
                    <a:cubicBezTo>
                      <a:pt x="1739" y="287"/>
                      <a:pt x="810" y="478"/>
                      <a:pt x="405" y="621"/>
                    </a:cubicBezTo>
                    <a:cubicBezTo>
                      <a:pt x="0" y="751"/>
                      <a:pt x="155" y="1466"/>
                      <a:pt x="155" y="1466"/>
                    </a:cubicBezTo>
                    <a:lnTo>
                      <a:pt x="4108" y="1466"/>
                    </a:lnTo>
                    <a:cubicBezTo>
                      <a:pt x="4108" y="133"/>
                      <a:pt x="3605" y="0"/>
                      <a:pt x="3553" y="0"/>
                    </a:cubicBezTo>
                    <a:close/>
                  </a:path>
                </a:pathLst>
              </a:custGeom>
              <a:solidFill>
                <a:schemeClr val="dk2"/>
              </a:solidFill>
              <a:ln>
                <a:noFill/>
              </a:ln>
            </p:spPr>
            <p:txBody>
              <a:bodyPr spcFirstLastPara="1" wrap="square" lIns="91425" tIns="91425" rIns="91425" bIns="91425" anchor="ctr" anchorCtr="0">
                <a:noAutofit/>
              </a:bodyPr>
              <a:lstStyle/>
              <a:p>
                <a:endParaRPr sz="2400"/>
              </a:p>
            </p:txBody>
          </p:sp>
          <p:sp>
            <p:nvSpPr>
              <p:cNvPr id="2742" name="Google Shape;2742;p66"/>
              <p:cNvSpPr/>
              <p:nvPr/>
            </p:nvSpPr>
            <p:spPr>
              <a:xfrm>
                <a:off x="2605375" y="4285475"/>
                <a:ext cx="38725" cy="72950"/>
              </a:xfrm>
              <a:custGeom>
                <a:avLst/>
                <a:gdLst/>
                <a:ahLst/>
                <a:cxnLst/>
                <a:rect l="l" t="t" r="r" b="b"/>
                <a:pathLst>
                  <a:path w="1549" h="2918" extrusionOk="0">
                    <a:moveTo>
                      <a:pt x="131" y="1"/>
                    </a:moveTo>
                    <a:lnTo>
                      <a:pt x="0" y="2048"/>
                    </a:lnTo>
                    <a:lnTo>
                      <a:pt x="370" y="2918"/>
                    </a:lnTo>
                    <a:lnTo>
                      <a:pt x="965" y="2918"/>
                    </a:lnTo>
                    <a:lnTo>
                      <a:pt x="1215" y="2048"/>
                    </a:lnTo>
                    <a:lnTo>
                      <a:pt x="1548" y="394"/>
                    </a:lnTo>
                    <a:lnTo>
                      <a:pt x="131" y="1"/>
                    </a:lnTo>
                    <a:close/>
                  </a:path>
                </a:pathLst>
              </a:custGeom>
              <a:solidFill>
                <a:srgbClr val="F2C9AA"/>
              </a:solidFill>
              <a:ln>
                <a:noFill/>
              </a:ln>
            </p:spPr>
            <p:txBody>
              <a:bodyPr spcFirstLastPara="1" wrap="square" lIns="91425" tIns="91425" rIns="91425" bIns="91425" anchor="ctr" anchorCtr="0">
                <a:noAutofit/>
              </a:bodyPr>
              <a:lstStyle/>
              <a:p>
                <a:endParaRPr sz="2400"/>
              </a:p>
            </p:txBody>
          </p:sp>
          <p:sp>
            <p:nvSpPr>
              <p:cNvPr id="2743" name="Google Shape;2743;p66"/>
              <p:cNvSpPr/>
              <p:nvPr/>
            </p:nvSpPr>
            <p:spPr>
              <a:xfrm>
                <a:off x="2547325" y="4336950"/>
                <a:ext cx="102725" cy="36650"/>
              </a:xfrm>
              <a:custGeom>
                <a:avLst/>
                <a:gdLst/>
                <a:ahLst/>
                <a:cxnLst/>
                <a:rect l="l" t="t" r="r" b="b"/>
                <a:pathLst>
                  <a:path w="4109" h="1466" extrusionOk="0">
                    <a:moveTo>
                      <a:pt x="3541" y="0"/>
                    </a:moveTo>
                    <a:cubicBezTo>
                      <a:pt x="3538" y="0"/>
                      <a:pt x="3537" y="1"/>
                      <a:pt x="3537" y="1"/>
                    </a:cubicBezTo>
                    <a:cubicBezTo>
                      <a:pt x="3299" y="259"/>
                      <a:pt x="3086" y="345"/>
                      <a:pt x="2908" y="345"/>
                    </a:cubicBezTo>
                    <a:cubicBezTo>
                      <a:pt x="2551" y="345"/>
                      <a:pt x="2334" y="1"/>
                      <a:pt x="2334" y="1"/>
                    </a:cubicBezTo>
                    <a:lnTo>
                      <a:pt x="1989" y="1"/>
                    </a:lnTo>
                    <a:cubicBezTo>
                      <a:pt x="1739" y="287"/>
                      <a:pt x="798" y="478"/>
                      <a:pt x="394" y="621"/>
                    </a:cubicBezTo>
                    <a:cubicBezTo>
                      <a:pt x="1" y="751"/>
                      <a:pt x="144" y="1466"/>
                      <a:pt x="144" y="1466"/>
                    </a:cubicBezTo>
                    <a:lnTo>
                      <a:pt x="4108" y="1466"/>
                    </a:lnTo>
                    <a:cubicBezTo>
                      <a:pt x="4108" y="133"/>
                      <a:pt x="3594" y="0"/>
                      <a:pt x="3541" y="0"/>
                    </a:cubicBezTo>
                    <a:close/>
                  </a:path>
                </a:pathLst>
              </a:custGeom>
              <a:solidFill>
                <a:schemeClr val="dk2"/>
              </a:solidFill>
              <a:ln>
                <a:noFill/>
              </a:ln>
            </p:spPr>
            <p:txBody>
              <a:bodyPr spcFirstLastPara="1" wrap="square" lIns="91425" tIns="91425" rIns="91425" bIns="91425" anchor="ctr" anchorCtr="0">
                <a:noAutofit/>
              </a:bodyPr>
              <a:lstStyle/>
              <a:p>
                <a:endParaRPr sz="2400"/>
              </a:p>
            </p:txBody>
          </p:sp>
          <p:sp>
            <p:nvSpPr>
              <p:cNvPr id="2744" name="Google Shape;2744;p66"/>
              <p:cNvSpPr/>
              <p:nvPr/>
            </p:nvSpPr>
            <p:spPr>
              <a:xfrm>
                <a:off x="2589900" y="4031575"/>
                <a:ext cx="166400" cy="293525"/>
              </a:xfrm>
              <a:custGeom>
                <a:avLst/>
                <a:gdLst/>
                <a:ahLst/>
                <a:cxnLst/>
                <a:rect l="l" t="t" r="r" b="b"/>
                <a:pathLst>
                  <a:path w="6656" h="11741" extrusionOk="0">
                    <a:moveTo>
                      <a:pt x="1048" y="1"/>
                    </a:moveTo>
                    <a:lnTo>
                      <a:pt x="0" y="11288"/>
                    </a:lnTo>
                    <a:lnTo>
                      <a:pt x="2596" y="11526"/>
                    </a:lnTo>
                    <a:lnTo>
                      <a:pt x="3536" y="3203"/>
                    </a:lnTo>
                    <a:lnTo>
                      <a:pt x="3858" y="11740"/>
                    </a:lnTo>
                    <a:lnTo>
                      <a:pt x="6656" y="11526"/>
                    </a:lnTo>
                    <a:lnTo>
                      <a:pt x="6049" y="1"/>
                    </a:lnTo>
                    <a:close/>
                  </a:path>
                </a:pathLst>
              </a:custGeom>
              <a:solidFill>
                <a:schemeClr val="accent2"/>
              </a:solidFill>
              <a:ln>
                <a:noFill/>
              </a:ln>
            </p:spPr>
            <p:txBody>
              <a:bodyPr spcFirstLastPara="1" wrap="square" lIns="91425" tIns="91425" rIns="91425" bIns="91425" anchor="ctr" anchorCtr="0">
                <a:noAutofit/>
              </a:bodyPr>
              <a:lstStyle/>
              <a:p>
                <a:endParaRPr sz="2400"/>
              </a:p>
            </p:txBody>
          </p:sp>
          <p:sp>
            <p:nvSpPr>
              <p:cNvPr id="2745" name="Google Shape;2745;p66"/>
              <p:cNvSpPr/>
              <p:nvPr/>
            </p:nvSpPr>
            <p:spPr>
              <a:xfrm>
                <a:off x="2616100" y="3825000"/>
                <a:ext cx="68475" cy="206600"/>
              </a:xfrm>
              <a:custGeom>
                <a:avLst/>
                <a:gdLst/>
                <a:ahLst/>
                <a:cxnLst/>
                <a:rect l="l" t="t" r="r" b="b"/>
                <a:pathLst>
                  <a:path w="2739" h="8264" extrusionOk="0">
                    <a:moveTo>
                      <a:pt x="2738" y="1"/>
                    </a:moveTo>
                    <a:cubicBezTo>
                      <a:pt x="2330" y="222"/>
                      <a:pt x="1982" y="286"/>
                      <a:pt x="1716" y="286"/>
                    </a:cubicBezTo>
                    <a:cubicBezTo>
                      <a:pt x="1353" y="286"/>
                      <a:pt x="1143" y="167"/>
                      <a:pt x="1143" y="167"/>
                    </a:cubicBezTo>
                    <a:lnTo>
                      <a:pt x="0" y="8264"/>
                    </a:lnTo>
                    <a:lnTo>
                      <a:pt x="2738" y="8264"/>
                    </a:lnTo>
                    <a:lnTo>
                      <a:pt x="2738" y="1"/>
                    </a:lnTo>
                    <a:close/>
                  </a:path>
                </a:pathLst>
              </a:custGeom>
              <a:solidFill>
                <a:schemeClr val="accent3"/>
              </a:solidFill>
              <a:ln>
                <a:noFill/>
              </a:ln>
            </p:spPr>
            <p:txBody>
              <a:bodyPr spcFirstLastPara="1" wrap="square" lIns="91425" tIns="91425" rIns="91425" bIns="91425" anchor="ctr" anchorCtr="0">
                <a:noAutofit/>
              </a:bodyPr>
              <a:lstStyle/>
              <a:p>
                <a:endParaRPr sz="2400"/>
              </a:p>
            </p:txBody>
          </p:sp>
          <p:sp>
            <p:nvSpPr>
              <p:cNvPr id="2746" name="Google Shape;2746;p66"/>
              <p:cNvSpPr/>
              <p:nvPr/>
            </p:nvSpPr>
            <p:spPr>
              <a:xfrm>
                <a:off x="2659250" y="3798800"/>
                <a:ext cx="118200" cy="340250"/>
              </a:xfrm>
              <a:custGeom>
                <a:avLst/>
                <a:gdLst/>
                <a:ahLst/>
                <a:cxnLst/>
                <a:rect l="l" t="t" r="r" b="b"/>
                <a:pathLst>
                  <a:path w="4728" h="13610" extrusionOk="0">
                    <a:moveTo>
                      <a:pt x="1132" y="1"/>
                    </a:moveTo>
                    <a:lnTo>
                      <a:pt x="0" y="1704"/>
                    </a:lnTo>
                    <a:lnTo>
                      <a:pt x="179" y="13491"/>
                    </a:lnTo>
                    <a:lnTo>
                      <a:pt x="3894" y="13610"/>
                    </a:lnTo>
                    <a:lnTo>
                      <a:pt x="3215" y="7049"/>
                    </a:lnTo>
                    <a:lnTo>
                      <a:pt x="3215" y="7049"/>
                    </a:lnTo>
                    <a:cubicBezTo>
                      <a:pt x="3215" y="7049"/>
                      <a:pt x="3245" y="7053"/>
                      <a:pt x="3295" y="7053"/>
                    </a:cubicBezTo>
                    <a:cubicBezTo>
                      <a:pt x="3507" y="7053"/>
                      <a:pt x="4086" y="6991"/>
                      <a:pt x="4394" y="6347"/>
                    </a:cubicBezTo>
                    <a:cubicBezTo>
                      <a:pt x="4727" y="5549"/>
                      <a:pt x="2810" y="1025"/>
                      <a:pt x="2810" y="1025"/>
                    </a:cubicBezTo>
                    <a:lnTo>
                      <a:pt x="1132" y="1"/>
                    </a:lnTo>
                    <a:close/>
                  </a:path>
                </a:pathLst>
              </a:custGeom>
              <a:solidFill>
                <a:schemeClr val="lt1"/>
              </a:solidFill>
              <a:ln>
                <a:noFill/>
              </a:ln>
            </p:spPr>
            <p:txBody>
              <a:bodyPr spcFirstLastPara="1" wrap="square" lIns="91425" tIns="91425" rIns="91425" bIns="91425" anchor="ctr" anchorCtr="0">
                <a:noAutofit/>
              </a:bodyPr>
              <a:lstStyle/>
              <a:p>
                <a:endParaRPr sz="2400"/>
              </a:p>
            </p:txBody>
          </p:sp>
          <p:sp>
            <p:nvSpPr>
              <p:cNvPr id="2747" name="Google Shape;2747;p66"/>
              <p:cNvSpPr/>
              <p:nvPr/>
            </p:nvSpPr>
            <p:spPr>
              <a:xfrm>
                <a:off x="2540175" y="3808325"/>
                <a:ext cx="114625" cy="326275"/>
              </a:xfrm>
              <a:custGeom>
                <a:avLst/>
                <a:gdLst/>
                <a:ahLst/>
                <a:cxnLst/>
                <a:rect l="l" t="t" r="r" b="b"/>
                <a:pathLst>
                  <a:path w="4585" h="13051" extrusionOk="0">
                    <a:moveTo>
                      <a:pt x="4406" y="1"/>
                    </a:moveTo>
                    <a:lnTo>
                      <a:pt x="3085" y="953"/>
                    </a:lnTo>
                    <a:lnTo>
                      <a:pt x="2406" y="3549"/>
                    </a:lnTo>
                    <a:lnTo>
                      <a:pt x="1037" y="2120"/>
                    </a:lnTo>
                    <a:lnTo>
                      <a:pt x="1" y="2847"/>
                    </a:lnTo>
                    <a:lnTo>
                      <a:pt x="2382" y="6597"/>
                    </a:lnTo>
                    <a:lnTo>
                      <a:pt x="1680" y="12895"/>
                    </a:lnTo>
                    <a:lnTo>
                      <a:pt x="3882" y="13050"/>
                    </a:lnTo>
                    <a:lnTo>
                      <a:pt x="4585" y="1311"/>
                    </a:lnTo>
                    <a:lnTo>
                      <a:pt x="4406" y="1"/>
                    </a:lnTo>
                    <a:close/>
                  </a:path>
                </a:pathLst>
              </a:custGeom>
              <a:solidFill>
                <a:schemeClr val="lt1"/>
              </a:solidFill>
              <a:ln>
                <a:noFill/>
              </a:ln>
            </p:spPr>
            <p:txBody>
              <a:bodyPr spcFirstLastPara="1" wrap="square" lIns="91425" tIns="91425" rIns="91425" bIns="91425" anchor="ctr" anchorCtr="0">
                <a:noAutofit/>
              </a:bodyPr>
              <a:lstStyle/>
              <a:p>
                <a:endParaRPr sz="2400"/>
              </a:p>
            </p:txBody>
          </p:sp>
          <p:sp>
            <p:nvSpPr>
              <p:cNvPr id="2748" name="Google Shape;2748;p66"/>
              <p:cNvSpPr/>
              <p:nvPr/>
            </p:nvSpPr>
            <p:spPr>
              <a:xfrm>
                <a:off x="2660725" y="3955375"/>
                <a:ext cx="78625" cy="28900"/>
              </a:xfrm>
              <a:custGeom>
                <a:avLst/>
                <a:gdLst/>
                <a:ahLst/>
                <a:cxnLst/>
                <a:rect l="l" t="t" r="r" b="b"/>
                <a:pathLst>
                  <a:path w="3145" h="1156" extrusionOk="0">
                    <a:moveTo>
                      <a:pt x="1" y="1"/>
                    </a:moveTo>
                    <a:lnTo>
                      <a:pt x="1" y="608"/>
                    </a:lnTo>
                    <a:lnTo>
                      <a:pt x="1192" y="1156"/>
                    </a:lnTo>
                    <a:lnTo>
                      <a:pt x="1561" y="703"/>
                    </a:lnTo>
                    <a:lnTo>
                      <a:pt x="3144" y="786"/>
                    </a:lnTo>
                    <a:lnTo>
                      <a:pt x="1" y="1"/>
                    </a:lnTo>
                    <a:close/>
                  </a:path>
                </a:pathLst>
              </a:custGeom>
              <a:solidFill>
                <a:schemeClr val="accent1"/>
              </a:solidFill>
              <a:ln>
                <a:noFill/>
              </a:ln>
            </p:spPr>
            <p:txBody>
              <a:bodyPr spcFirstLastPara="1" wrap="square" lIns="91425" tIns="91425" rIns="91425" bIns="91425" anchor="ctr" anchorCtr="0">
                <a:noAutofit/>
              </a:bodyPr>
              <a:lstStyle/>
              <a:p>
                <a:endParaRPr sz="2400"/>
              </a:p>
            </p:txBody>
          </p:sp>
          <p:sp>
            <p:nvSpPr>
              <p:cNvPr id="2749" name="Google Shape;2749;p66"/>
              <p:cNvSpPr/>
              <p:nvPr/>
            </p:nvSpPr>
            <p:spPr>
              <a:xfrm>
                <a:off x="2711350" y="3852975"/>
                <a:ext cx="28000" cy="74150"/>
              </a:xfrm>
              <a:custGeom>
                <a:avLst/>
                <a:gdLst/>
                <a:ahLst/>
                <a:cxnLst/>
                <a:rect l="l" t="t" r="r" b="b"/>
                <a:pathLst>
                  <a:path w="1120" h="2966" extrusionOk="0">
                    <a:moveTo>
                      <a:pt x="405" y="1"/>
                    </a:moveTo>
                    <a:lnTo>
                      <a:pt x="762" y="2608"/>
                    </a:lnTo>
                    <a:lnTo>
                      <a:pt x="762" y="2608"/>
                    </a:lnTo>
                    <a:lnTo>
                      <a:pt x="262" y="2454"/>
                    </a:lnTo>
                    <a:lnTo>
                      <a:pt x="476" y="1299"/>
                    </a:lnTo>
                    <a:lnTo>
                      <a:pt x="0" y="2632"/>
                    </a:lnTo>
                    <a:lnTo>
                      <a:pt x="1119" y="2966"/>
                    </a:lnTo>
                    <a:lnTo>
                      <a:pt x="405" y="1"/>
                    </a:lnTo>
                    <a:close/>
                  </a:path>
                </a:pathLst>
              </a:custGeom>
              <a:solidFill>
                <a:schemeClr val="accent1"/>
              </a:solidFill>
              <a:ln>
                <a:noFill/>
              </a:ln>
            </p:spPr>
            <p:txBody>
              <a:bodyPr spcFirstLastPara="1" wrap="square" lIns="91425" tIns="91425" rIns="91425" bIns="91425" anchor="ctr" anchorCtr="0">
                <a:noAutofit/>
              </a:bodyPr>
              <a:lstStyle/>
              <a:p>
                <a:endParaRPr sz="2400"/>
              </a:p>
            </p:txBody>
          </p:sp>
          <p:sp>
            <p:nvSpPr>
              <p:cNvPr id="2750" name="Google Shape;2750;p66"/>
              <p:cNvSpPr/>
              <p:nvPr/>
            </p:nvSpPr>
            <p:spPr>
              <a:xfrm>
                <a:off x="2623225" y="3953600"/>
                <a:ext cx="24150" cy="12525"/>
              </a:xfrm>
              <a:custGeom>
                <a:avLst/>
                <a:gdLst/>
                <a:ahLst/>
                <a:cxnLst/>
                <a:rect l="l" t="t" r="r" b="b"/>
                <a:pathLst>
                  <a:path w="966" h="501" extrusionOk="0">
                    <a:moveTo>
                      <a:pt x="37" y="0"/>
                    </a:moveTo>
                    <a:lnTo>
                      <a:pt x="1" y="119"/>
                    </a:lnTo>
                    <a:lnTo>
                      <a:pt x="965" y="500"/>
                    </a:lnTo>
                    <a:lnTo>
                      <a:pt x="965" y="334"/>
                    </a:lnTo>
                    <a:lnTo>
                      <a:pt x="37" y="0"/>
                    </a:lnTo>
                    <a:close/>
                  </a:path>
                </a:pathLst>
              </a:custGeom>
              <a:solidFill>
                <a:schemeClr val="accent1"/>
              </a:solidFill>
              <a:ln>
                <a:noFill/>
              </a:ln>
            </p:spPr>
            <p:txBody>
              <a:bodyPr spcFirstLastPara="1" wrap="square" lIns="91425" tIns="91425" rIns="91425" bIns="91425" anchor="ctr" anchorCtr="0">
                <a:noAutofit/>
              </a:bodyPr>
              <a:lstStyle/>
              <a:p>
                <a:endParaRPr sz="2400"/>
              </a:p>
            </p:txBody>
          </p:sp>
          <p:sp>
            <p:nvSpPr>
              <p:cNvPr id="2751" name="Google Shape;2751;p66"/>
              <p:cNvSpPr/>
              <p:nvPr/>
            </p:nvSpPr>
            <p:spPr>
              <a:xfrm>
                <a:off x="2593475" y="3842875"/>
                <a:ext cx="29775" cy="130375"/>
              </a:xfrm>
              <a:custGeom>
                <a:avLst/>
                <a:gdLst/>
                <a:ahLst/>
                <a:cxnLst/>
                <a:rect l="l" t="t" r="r" b="b"/>
                <a:pathLst>
                  <a:path w="1191" h="5215" extrusionOk="0">
                    <a:moveTo>
                      <a:pt x="1191" y="0"/>
                    </a:moveTo>
                    <a:lnTo>
                      <a:pt x="0" y="4822"/>
                    </a:lnTo>
                    <a:lnTo>
                      <a:pt x="250" y="5215"/>
                    </a:lnTo>
                    <a:lnTo>
                      <a:pt x="1191" y="0"/>
                    </a:lnTo>
                    <a:close/>
                  </a:path>
                </a:pathLst>
              </a:custGeom>
              <a:solidFill>
                <a:schemeClr val="accent1"/>
              </a:solidFill>
              <a:ln>
                <a:noFill/>
              </a:ln>
            </p:spPr>
            <p:txBody>
              <a:bodyPr spcFirstLastPara="1" wrap="square" lIns="91425" tIns="91425" rIns="91425" bIns="91425" anchor="ctr" anchorCtr="0">
                <a:noAutofit/>
              </a:bodyPr>
              <a:lstStyle/>
              <a:p>
                <a:endParaRPr sz="2400"/>
              </a:p>
            </p:txBody>
          </p:sp>
          <p:sp>
            <p:nvSpPr>
              <p:cNvPr id="2752" name="Google Shape;2752;p66"/>
              <p:cNvSpPr/>
              <p:nvPr/>
            </p:nvSpPr>
            <p:spPr>
              <a:xfrm>
                <a:off x="2658950" y="3798800"/>
                <a:ext cx="28300" cy="42300"/>
              </a:xfrm>
              <a:custGeom>
                <a:avLst/>
                <a:gdLst/>
                <a:ahLst/>
                <a:cxnLst/>
                <a:rect l="l" t="t" r="r" b="b"/>
                <a:pathLst>
                  <a:path w="1132" h="1692" extrusionOk="0">
                    <a:moveTo>
                      <a:pt x="1132" y="1"/>
                    </a:moveTo>
                    <a:lnTo>
                      <a:pt x="965" y="1263"/>
                    </a:lnTo>
                    <a:lnTo>
                      <a:pt x="465" y="1263"/>
                    </a:lnTo>
                    <a:lnTo>
                      <a:pt x="655" y="1608"/>
                    </a:lnTo>
                    <a:lnTo>
                      <a:pt x="1" y="1692"/>
                    </a:lnTo>
                    <a:lnTo>
                      <a:pt x="1" y="1692"/>
                    </a:lnTo>
                    <a:lnTo>
                      <a:pt x="858" y="1668"/>
                    </a:lnTo>
                    <a:lnTo>
                      <a:pt x="655" y="1382"/>
                    </a:lnTo>
                    <a:lnTo>
                      <a:pt x="1096" y="1370"/>
                    </a:lnTo>
                    <a:lnTo>
                      <a:pt x="1132" y="1"/>
                    </a:lnTo>
                    <a:close/>
                  </a:path>
                </a:pathLst>
              </a:custGeom>
              <a:solidFill>
                <a:schemeClr val="accent1"/>
              </a:solidFill>
              <a:ln>
                <a:noFill/>
              </a:ln>
            </p:spPr>
            <p:txBody>
              <a:bodyPr spcFirstLastPara="1" wrap="square" lIns="91425" tIns="91425" rIns="91425" bIns="91425" anchor="ctr" anchorCtr="0">
                <a:noAutofit/>
              </a:bodyPr>
              <a:lstStyle/>
              <a:p>
                <a:endParaRPr sz="2400"/>
              </a:p>
            </p:txBody>
          </p:sp>
          <p:sp>
            <p:nvSpPr>
              <p:cNvPr id="2753" name="Google Shape;2753;p66"/>
              <p:cNvSpPr/>
              <p:nvPr/>
            </p:nvSpPr>
            <p:spPr>
              <a:xfrm>
                <a:off x="2638700" y="3808325"/>
                <a:ext cx="16100" cy="32775"/>
              </a:xfrm>
              <a:custGeom>
                <a:avLst/>
                <a:gdLst/>
                <a:ahLst/>
                <a:cxnLst/>
                <a:rect l="l" t="t" r="r" b="b"/>
                <a:pathLst>
                  <a:path w="644" h="1311" extrusionOk="0">
                    <a:moveTo>
                      <a:pt x="465" y="1"/>
                    </a:moveTo>
                    <a:lnTo>
                      <a:pt x="1" y="894"/>
                    </a:lnTo>
                    <a:lnTo>
                      <a:pt x="227" y="1001"/>
                    </a:lnTo>
                    <a:cubicBezTo>
                      <a:pt x="227" y="1001"/>
                      <a:pt x="108" y="1180"/>
                      <a:pt x="72" y="1180"/>
                    </a:cubicBezTo>
                    <a:cubicBezTo>
                      <a:pt x="49" y="1180"/>
                      <a:pt x="644" y="1311"/>
                      <a:pt x="644" y="1311"/>
                    </a:cubicBezTo>
                    <a:lnTo>
                      <a:pt x="239" y="1180"/>
                    </a:lnTo>
                    <a:lnTo>
                      <a:pt x="430" y="953"/>
                    </a:lnTo>
                    <a:lnTo>
                      <a:pt x="156" y="894"/>
                    </a:lnTo>
                    <a:lnTo>
                      <a:pt x="465" y="1"/>
                    </a:lnTo>
                    <a:close/>
                  </a:path>
                </a:pathLst>
              </a:custGeom>
              <a:solidFill>
                <a:schemeClr val="accent1"/>
              </a:solidFill>
              <a:ln>
                <a:noFill/>
              </a:ln>
            </p:spPr>
            <p:txBody>
              <a:bodyPr spcFirstLastPara="1" wrap="square" lIns="91425" tIns="91425" rIns="91425" bIns="91425" anchor="ctr" anchorCtr="0">
                <a:noAutofit/>
              </a:bodyPr>
              <a:lstStyle/>
              <a:p>
                <a:endParaRPr sz="2400"/>
              </a:p>
            </p:txBody>
          </p:sp>
          <p:sp>
            <p:nvSpPr>
              <p:cNvPr id="2754" name="Google Shape;2754;p66"/>
              <p:cNvSpPr/>
              <p:nvPr/>
            </p:nvSpPr>
            <p:spPr>
              <a:xfrm>
                <a:off x="2620250" y="3860125"/>
                <a:ext cx="103025" cy="117300"/>
              </a:xfrm>
              <a:custGeom>
                <a:avLst/>
                <a:gdLst/>
                <a:ahLst/>
                <a:cxnLst/>
                <a:rect l="l" t="t" r="r" b="b"/>
                <a:pathLst>
                  <a:path w="4121" h="4692" extrusionOk="0">
                    <a:moveTo>
                      <a:pt x="1322" y="1"/>
                    </a:moveTo>
                    <a:lnTo>
                      <a:pt x="1" y="3692"/>
                    </a:lnTo>
                    <a:lnTo>
                      <a:pt x="2811" y="4692"/>
                    </a:lnTo>
                    <a:lnTo>
                      <a:pt x="3001" y="4156"/>
                    </a:lnTo>
                    <a:lnTo>
                      <a:pt x="2834" y="4108"/>
                    </a:lnTo>
                    <a:lnTo>
                      <a:pt x="1620" y="3811"/>
                    </a:lnTo>
                    <a:lnTo>
                      <a:pt x="1632" y="1977"/>
                    </a:lnTo>
                    <a:lnTo>
                      <a:pt x="3477" y="2322"/>
                    </a:lnTo>
                    <a:lnTo>
                      <a:pt x="3644" y="2346"/>
                    </a:lnTo>
                    <a:lnTo>
                      <a:pt x="4120" y="1013"/>
                    </a:lnTo>
                    <a:lnTo>
                      <a:pt x="1322" y="1"/>
                    </a:lnTo>
                    <a:close/>
                  </a:path>
                </a:pathLst>
              </a:custGeom>
              <a:solidFill>
                <a:schemeClr val="accent2"/>
              </a:solidFill>
              <a:ln>
                <a:noFill/>
              </a:ln>
            </p:spPr>
            <p:txBody>
              <a:bodyPr spcFirstLastPara="1" wrap="square" lIns="91425" tIns="91425" rIns="91425" bIns="91425" anchor="ctr" anchorCtr="0">
                <a:noAutofit/>
              </a:bodyPr>
              <a:lstStyle/>
              <a:p>
                <a:endParaRPr sz="2400"/>
              </a:p>
            </p:txBody>
          </p:sp>
          <p:sp>
            <p:nvSpPr>
              <p:cNvPr id="2755" name="Google Shape;2755;p66"/>
              <p:cNvSpPr/>
              <p:nvPr/>
            </p:nvSpPr>
            <p:spPr>
              <a:xfrm>
                <a:off x="2625625" y="3865200"/>
                <a:ext cx="92275" cy="105375"/>
              </a:xfrm>
              <a:custGeom>
                <a:avLst/>
                <a:gdLst/>
                <a:ahLst/>
                <a:cxnLst/>
                <a:rect l="l" t="t" r="r" b="b"/>
                <a:pathLst>
                  <a:path w="3691" h="4215" extrusionOk="0">
                    <a:moveTo>
                      <a:pt x="1179" y="0"/>
                    </a:moveTo>
                    <a:lnTo>
                      <a:pt x="0" y="3322"/>
                    </a:lnTo>
                    <a:lnTo>
                      <a:pt x="2524" y="4215"/>
                    </a:lnTo>
                    <a:lnTo>
                      <a:pt x="2619" y="3905"/>
                    </a:lnTo>
                    <a:lnTo>
                      <a:pt x="1405" y="3608"/>
                    </a:lnTo>
                    <a:lnTo>
                      <a:pt x="1417" y="1774"/>
                    </a:lnTo>
                    <a:lnTo>
                      <a:pt x="3262" y="2119"/>
                    </a:lnTo>
                    <a:lnTo>
                      <a:pt x="3691" y="917"/>
                    </a:lnTo>
                    <a:lnTo>
                      <a:pt x="1179" y="0"/>
                    </a:lnTo>
                    <a:close/>
                  </a:path>
                </a:pathLst>
              </a:custGeom>
              <a:solidFill>
                <a:schemeClr val="accent1"/>
              </a:solidFill>
              <a:ln>
                <a:noFill/>
              </a:ln>
            </p:spPr>
            <p:txBody>
              <a:bodyPr spcFirstLastPara="1" wrap="square" lIns="91425" tIns="91425" rIns="91425" bIns="91425" anchor="ctr" anchorCtr="0">
                <a:noAutofit/>
              </a:bodyPr>
              <a:lstStyle/>
              <a:p>
                <a:endParaRPr sz="2400"/>
              </a:p>
            </p:txBody>
          </p:sp>
          <p:sp>
            <p:nvSpPr>
              <p:cNvPr id="2756" name="Google Shape;2756;p66"/>
              <p:cNvSpPr/>
              <p:nvPr/>
            </p:nvSpPr>
            <p:spPr>
              <a:xfrm>
                <a:off x="2669375" y="3864900"/>
                <a:ext cx="33950" cy="19375"/>
              </a:xfrm>
              <a:custGeom>
                <a:avLst/>
                <a:gdLst/>
                <a:ahLst/>
                <a:cxnLst/>
                <a:rect l="l" t="t" r="r" b="b"/>
                <a:pathLst>
                  <a:path w="1358" h="775" extrusionOk="0">
                    <a:moveTo>
                      <a:pt x="119" y="0"/>
                    </a:moveTo>
                    <a:lnTo>
                      <a:pt x="0" y="333"/>
                    </a:lnTo>
                    <a:lnTo>
                      <a:pt x="1239" y="774"/>
                    </a:lnTo>
                    <a:lnTo>
                      <a:pt x="1358" y="441"/>
                    </a:lnTo>
                    <a:lnTo>
                      <a:pt x="119" y="0"/>
                    </a:lnTo>
                    <a:close/>
                  </a:path>
                </a:pathLst>
              </a:custGeom>
              <a:solidFill>
                <a:schemeClr val="dk2"/>
              </a:solidFill>
              <a:ln>
                <a:noFill/>
              </a:ln>
            </p:spPr>
            <p:txBody>
              <a:bodyPr spcFirstLastPara="1" wrap="square" lIns="91425" tIns="91425" rIns="91425" bIns="91425" anchor="ctr" anchorCtr="0">
                <a:noAutofit/>
              </a:bodyPr>
              <a:lstStyle/>
              <a:p>
                <a:endParaRPr sz="2400"/>
              </a:p>
            </p:txBody>
          </p:sp>
          <p:sp>
            <p:nvSpPr>
              <p:cNvPr id="2757" name="Google Shape;2757;p66"/>
              <p:cNvSpPr/>
              <p:nvPr/>
            </p:nvSpPr>
            <p:spPr>
              <a:xfrm>
                <a:off x="2516975" y="3830075"/>
                <a:ext cx="46150" cy="45850"/>
              </a:xfrm>
              <a:custGeom>
                <a:avLst/>
                <a:gdLst/>
                <a:ahLst/>
                <a:cxnLst/>
                <a:rect l="l" t="t" r="r" b="b"/>
                <a:pathLst>
                  <a:path w="1846" h="1834" extrusionOk="0">
                    <a:moveTo>
                      <a:pt x="929" y="0"/>
                    </a:moveTo>
                    <a:cubicBezTo>
                      <a:pt x="417" y="0"/>
                      <a:pt x="0" y="405"/>
                      <a:pt x="0" y="917"/>
                    </a:cubicBezTo>
                    <a:cubicBezTo>
                      <a:pt x="0" y="1429"/>
                      <a:pt x="417" y="1834"/>
                      <a:pt x="929" y="1834"/>
                    </a:cubicBezTo>
                    <a:cubicBezTo>
                      <a:pt x="1441" y="1834"/>
                      <a:pt x="1846" y="1429"/>
                      <a:pt x="1846" y="917"/>
                    </a:cubicBezTo>
                    <a:cubicBezTo>
                      <a:pt x="1846" y="405"/>
                      <a:pt x="1441" y="0"/>
                      <a:pt x="929" y="0"/>
                    </a:cubicBezTo>
                    <a:close/>
                  </a:path>
                </a:pathLst>
              </a:custGeom>
              <a:solidFill>
                <a:srgbClr val="F2C9AA"/>
              </a:solidFill>
              <a:ln>
                <a:noFill/>
              </a:ln>
            </p:spPr>
            <p:txBody>
              <a:bodyPr spcFirstLastPara="1" wrap="square" lIns="91425" tIns="91425" rIns="91425" bIns="91425" anchor="ctr" anchorCtr="0">
                <a:noAutofit/>
              </a:bodyPr>
              <a:lstStyle/>
              <a:p>
                <a:endParaRPr sz="2400"/>
              </a:p>
            </p:txBody>
          </p:sp>
          <p:sp>
            <p:nvSpPr>
              <p:cNvPr id="2758" name="Google Shape;2758;p66"/>
              <p:cNvSpPr/>
              <p:nvPr/>
            </p:nvSpPr>
            <p:spPr>
              <a:xfrm>
                <a:off x="2627100" y="3906550"/>
                <a:ext cx="46175" cy="46175"/>
              </a:xfrm>
              <a:custGeom>
                <a:avLst/>
                <a:gdLst/>
                <a:ahLst/>
                <a:cxnLst/>
                <a:rect l="l" t="t" r="r" b="b"/>
                <a:pathLst>
                  <a:path w="1847" h="1847" extrusionOk="0">
                    <a:moveTo>
                      <a:pt x="929" y="1"/>
                    </a:moveTo>
                    <a:cubicBezTo>
                      <a:pt x="417" y="1"/>
                      <a:pt x="1" y="418"/>
                      <a:pt x="1" y="918"/>
                    </a:cubicBezTo>
                    <a:cubicBezTo>
                      <a:pt x="1" y="1430"/>
                      <a:pt x="417" y="1846"/>
                      <a:pt x="929" y="1846"/>
                    </a:cubicBezTo>
                    <a:cubicBezTo>
                      <a:pt x="1441" y="1846"/>
                      <a:pt x="1846" y="1430"/>
                      <a:pt x="1846" y="918"/>
                    </a:cubicBezTo>
                    <a:cubicBezTo>
                      <a:pt x="1846" y="418"/>
                      <a:pt x="1441" y="1"/>
                      <a:pt x="929" y="1"/>
                    </a:cubicBezTo>
                    <a:close/>
                  </a:path>
                </a:pathLst>
              </a:custGeom>
              <a:solidFill>
                <a:srgbClr val="F2C9AA"/>
              </a:solidFill>
              <a:ln>
                <a:noFill/>
              </a:ln>
            </p:spPr>
            <p:txBody>
              <a:bodyPr spcFirstLastPara="1" wrap="square" lIns="91425" tIns="91425" rIns="91425" bIns="91425" anchor="ctr" anchorCtr="0">
                <a:noAutofit/>
              </a:bodyPr>
              <a:lstStyle/>
              <a:p>
                <a:endParaRPr sz="2400"/>
              </a:p>
            </p:txBody>
          </p:sp>
        </p:grpSp>
        <p:grpSp>
          <p:nvGrpSpPr>
            <p:cNvPr id="2759" name="Google Shape;2759;p66"/>
            <p:cNvGrpSpPr/>
            <p:nvPr/>
          </p:nvGrpSpPr>
          <p:grpSpPr>
            <a:xfrm>
              <a:off x="3120375" y="396912"/>
              <a:ext cx="1352957" cy="677094"/>
              <a:chOff x="2198175" y="2977875"/>
              <a:chExt cx="600700" cy="300650"/>
            </a:xfrm>
          </p:grpSpPr>
          <p:sp>
            <p:nvSpPr>
              <p:cNvPr id="2760" name="Google Shape;2760;p66"/>
              <p:cNvSpPr/>
              <p:nvPr/>
            </p:nvSpPr>
            <p:spPr>
              <a:xfrm>
                <a:off x="2198175" y="3044550"/>
                <a:ext cx="600700" cy="233975"/>
              </a:xfrm>
              <a:custGeom>
                <a:avLst/>
                <a:gdLst/>
                <a:ahLst/>
                <a:cxnLst/>
                <a:rect l="l" t="t" r="r" b="b"/>
                <a:pathLst>
                  <a:path w="24028" h="9359" extrusionOk="0">
                    <a:moveTo>
                      <a:pt x="834" y="1"/>
                    </a:moveTo>
                    <a:cubicBezTo>
                      <a:pt x="370" y="1"/>
                      <a:pt x="1" y="370"/>
                      <a:pt x="1" y="834"/>
                    </a:cubicBezTo>
                    <a:cubicBezTo>
                      <a:pt x="1" y="1286"/>
                      <a:pt x="370" y="1667"/>
                      <a:pt x="834" y="1667"/>
                    </a:cubicBezTo>
                    <a:cubicBezTo>
                      <a:pt x="1239" y="1667"/>
                      <a:pt x="1584" y="1370"/>
                      <a:pt x="1656" y="989"/>
                    </a:cubicBezTo>
                    <a:cubicBezTo>
                      <a:pt x="2001" y="1013"/>
                      <a:pt x="2441" y="1084"/>
                      <a:pt x="2930" y="1251"/>
                    </a:cubicBezTo>
                    <a:cubicBezTo>
                      <a:pt x="2918" y="1310"/>
                      <a:pt x="2918" y="1370"/>
                      <a:pt x="2918" y="1406"/>
                    </a:cubicBezTo>
                    <a:cubicBezTo>
                      <a:pt x="2918" y="1870"/>
                      <a:pt x="3287" y="2239"/>
                      <a:pt x="3751" y="2239"/>
                    </a:cubicBezTo>
                    <a:cubicBezTo>
                      <a:pt x="3989" y="2239"/>
                      <a:pt x="4204" y="2156"/>
                      <a:pt x="4346" y="1989"/>
                    </a:cubicBezTo>
                    <a:cubicBezTo>
                      <a:pt x="4644" y="2215"/>
                      <a:pt x="4930" y="2477"/>
                      <a:pt x="5216" y="2799"/>
                    </a:cubicBezTo>
                    <a:cubicBezTo>
                      <a:pt x="5073" y="2941"/>
                      <a:pt x="5001" y="3132"/>
                      <a:pt x="5001" y="3346"/>
                    </a:cubicBezTo>
                    <a:cubicBezTo>
                      <a:pt x="5001" y="3811"/>
                      <a:pt x="5370" y="4180"/>
                      <a:pt x="5835" y="4180"/>
                    </a:cubicBezTo>
                    <a:cubicBezTo>
                      <a:pt x="5942" y="4180"/>
                      <a:pt x="6049" y="4168"/>
                      <a:pt x="6132" y="4120"/>
                    </a:cubicBezTo>
                    <a:cubicBezTo>
                      <a:pt x="6180" y="4192"/>
                      <a:pt x="6228" y="4275"/>
                      <a:pt x="6251" y="4346"/>
                    </a:cubicBezTo>
                    <a:cubicBezTo>
                      <a:pt x="6418" y="4680"/>
                      <a:pt x="6597" y="4977"/>
                      <a:pt x="6775" y="5275"/>
                    </a:cubicBezTo>
                    <a:cubicBezTo>
                      <a:pt x="6621" y="5430"/>
                      <a:pt x="6537" y="5632"/>
                      <a:pt x="6537" y="5858"/>
                    </a:cubicBezTo>
                    <a:cubicBezTo>
                      <a:pt x="6537" y="6323"/>
                      <a:pt x="6906" y="6692"/>
                      <a:pt x="7371" y="6692"/>
                    </a:cubicBezTo>
                    <a:cubicBezTo>
                      <a:pt x="7502" y="6692"/>
                      <a:pt x="7621" y="6668"/>
                      <a:pt x="7728" y="6620"/>
                    </a:cubicBezTo>
                    <a:cubicBezTo>
                      <a:pt x="7990" y="6954"/>
                      <a:pt x="8276" y="7216"/>
                      <a:pt x="8549" y="7442"/>
                    </a:cubicBezTo>
                    <a:cubicBezTo>
                      <a:pt x="8490" y="7549"/>
                      <a:pt x="8454" y="7680"/>
                      <a:pt x="8454" y="7811"/>
                    </a:cubicBezTo>
                    <a:cubicBezTo>
                      <a:pt x="8454" y="8275"/>
                      <a:pt x="8823" y="8644"/>
                      <a:pt x="9288" y="8644"/>
                    </a:cubicBezTo>
                    <a:cubicBezTo>
                      <a:pt x="9573" y="8644"/>
                      <a:pt x="9811" y="8514"/>
                      <a:pt x="9954" y="8299"/>
                    </a:cubicBezTo>
                    <a:cubicBezTo>
                      <a:pt x="10407" y="8478"/>
                      <a:pt x="10823" y="8573"/>
                      <a:pt x="11193" y="8597"/>
                    </a:cubicBezTo>
                    <a:cubicBezTo>
                      <a:pt x="11288" y="9049"/>
                      <a:pt x="11621" y="9359"/>
                      <a:pt x="12038" y="9359"/>
                    </a:cubicBezTo>
                    <a:cubicBezTo>
                      <a:pt x="12455" y="9359"/>
                      <a:pt x="12800" y="9049"/>
                      <a:pt x="12859" y="8644"/>
                    </a:cubicBezTo>
                    <a:cubicBezTo>
                      <a:pt x="13252" y="8597"/>
                      <a:pt x="13669" y="8514"/>
                      <a:pt x="14110" y="8335"/>
                    </a:cubicBezTo>
                    <a:cubicBezTo>
                      <a:pt x="14264" y="8537"/>
                      <a:pt x="14514" y="8692"/>
                      <a:pt x="14800" y="8692"/>
                    </a:cubicBezTo>
                    <a:cubicBezTo>
                      <a:pt x="15253" y="8692"/>
                      <a:pt x="15634" y="8323"/>
                      <a:pt x="15634" y="7859"/>
                    </a:cubicBezTo>
                    <a:cubicBezTo>
                      <a:pt x="15634" y="7728"/>
                      <a:pt x="15598" y="7585"/>
                      <a:pt x="15538" y="7466"/>
                    </a:cubicBezTo>
                    <a:cubicBezTo>
                      <a:pt x="15836" y="7216"/>
                      <a:pt x="16146" y="6906"/>
                      <a:pt x="16467" y="6513"/>
                    </a:cubicBezTo>
                    <a:cubicBezTo>
                      <a:pt x="16562" y="6561"/>
                      <a:pt x="16681" y="6597"/>
                      <a:pt x="16824" y="6597"/>
                    </a:cubicBezTo>
                    <a:cubicBezTo>
                      <a:pt x="17277" y="6597"/>
                      <a:pt x="17658" y="6216"/>
                      <a:pt x="17658" y="5763"/>
                    </a:cubicBezTo>
                    <a:cubicBezTo>
                      <a:pt x="17658" y="5513"/>
                      <a:pt x="17550" y="5311"/>
                      <a:pt x="17396" y="5168"/>
                    </a:cubicBezTo>
                    <a:cubicBezTo>
                      <a:pt x="17539" y="4918"/>
                      <a:pt x="17681" y="4668"/>
                      <a:pt x="17812" y="4382"/>
                    </a:cubicBezTo>
                    <a:cubicBezTo>
                      <a:pt x="17860" y="4287"/>
                      <a:pt x="17920" y="4192"/>
                      <a:pt x="17967" y="4084"/>
                    </a:cubicBezTo>
                    <a:cubicBezTo>
                      <a:pt x="18074" y="4132"/>
                      <a:pt x="18170" y="4168"/>
                      <a:pt x="18289" y="4168"/>
                    </a:cubicBezTo>
                    <a:cubicBezTo>
                      <a:pt x="18753" y="4168"/>
                      <a:pt x="19122" y="3787"/>
                      <a:pt x="19122" y="3334"/>
                    </a:cubicBezTo>
                    <a:cubicBezTo>
                      <a:pt x="19122" y="3108"/>
                      <a:pt x="19039" y="2918"/>
                      <a:pt x="18908" y="2763"/>
                    </a:cubicBezTo>
                    <a:cubicBezTo>
                      <a:pt x="19170" y="2465"/>
                      <a:pt x="19455" y="2215"/>
                      <a:pt x="19741" y="1989"/>
                    </a:cubicBezTo>
                    <a:cubicBezTo>
                      <a:pt x="19884" y="2156"/>
                      <a:pt x="20110" y="2263"/>
                      <a:pt x="20348" y="2263"/>
                    </a:cubicBezTo>
                    <a:cubicBezTo>
                      <a:pt x="20813" y="2263"/>
                      <a:pt x="21182" y="1882"/>
                      <a:pt x="21182" y="1429"/>
                    </a:cubicBezTo>
                    <a:cubicBezTo>
                      <a:pt x="21182" y="1370"/>
                      <a:pt x="21170" y="1310"/>
                      <a:pt x="21170" y="1251"/>
                    </a:cubicBezTo>
                    <a:cubicBezTo>
                      <a:pt x="21622" y="1096"/>
                      <a:pt x="22039" y="1036"/>
                      <a:pt x="22373" y="1013"/>
                    </a:cubicBezTo>
                    <a:cubicBezTo>
                      <a:pt x="22432" y="1406"/>
                      <a:pt x="22777" y="1703"/>
                      <a:pt x="23194" y="1703"/>
                    </a:cubicBezTo>
                    <a:cubicBezTo>
                      <a:pt x="23646" y="1703"/>
                      <a:pt x="24027" y="1334"/>
                      <a:pt x="24027" y="870"/>
                    </a:cubicBezTo>
                    <a:cubicBezTo>
                      <a:pt x="24027" y="417"/>
                      <a:pt x="23646" y="36"/>
                      <a:pt x="23194" y="36"/>
                    </a:cubicBezTo>
                    <a:cubicBezTo>
                      <a:pt x="22777" y="36"/>
                      <a:pt x="22432" y="334"/>
                      <a:pt x="22373" y="739"/>
                    </a:cubicBezTo>
                    <a:cubicBezTo>
                      <a:pt x="22015" y="774"/>
                      <a:pt x="21551" y="846"/>
                      <a:pt x="21063" y="1013"/>
                    </a:cubicBezTo>
                    <a:cubicBezTo>
                      <a:pt x="20908" y="774"/>
                      <a:pt x="20646" y="596"/>
                      <a:pt x="20348" y="596"/>
                    </a:cubicBezTo>
                    <a:cubicBezTo>
                      <a:pt x="19884" y="596"/>
                      <a:pt x="19515" y="965"/>
                      <a:pt x="19515" y="1429"/>
                    </a:cubicBezTo>
                    <a:cubicBezTo>
                      <a:pt x="19515" y="1548"/>
                      <a:pt x="19539" y="1667"/>
                      <a:pt x="19586" y="1763"/>
                    </a:cubicBezTo>
                    <a:cubicBezTo>
                      <a:pt x="19277" y="1989"/>
                      <a:pt x="18979" y="2263"/>
                      <a:pt x="18682" y="2584"/>
                    </a:cubicBezTo>
                    <a:cubicBezTo>
                      <a:pt x="18563" y="2525"/>
                      <a:pt x="18432" y="2477"/>
                      <a:pt x="18277" y="2477"/>
                    </a:cubicBezTo>
                    <a:cubicBezTo>
                      <a:pt x="17812" y="2477"/>
                      <a:pt x="17443" y="2858"/>
                      <a:pt x="17443" y="3310"/>
                    </a:cubicBezTo>
                    <a:cubicBezTo>
                      <a:pt x="17443" y="3549"/>
                      <a:pt x="17550" y="3775"/>
                      <a:pt x="17717" y="3930"/>
                    </a:cubicBezTo>
                    <a:cubicBezTo>
                      <a:pt x="17658" y="4025"/>
                      <a:pt x="17598" y="4132"/>
                      <a:pt x="17550" y="4239"/>
                    </a:cubicBezTo>
                    <a:cubicBezTo>
                      <a:pt x="17420" y="4501"/>
                      <a:pt x="17277" y="4739"/>
                      <a:pt x="17146" y="4977"/>
                    </a:cubicBezTo>
                    <a:cubicBezTo>
                      <a:pt x="17039" y="4942"/>
                      <a:pt x="16919" y="4906"/>
                      <a:pt x="16800" y="4906"/>
                    </a:cubicBezTo>
                    <a:cubicBezTo>
                      <a:pt x="16348" y="4906"/>
                      <a:pt x="15967" y="5275"/>
                      <a:pt x="15967" y="5739"/>
                    </a:cubicBezTo>
                    <a:cubicBezTo>
                      <a:pt x="15967" y="5977"/>
                      <a:pt x="16062" y="6192"/>
                      <a:pt x="16229" y="6335"/>
                    </a:cubicBezTo>
                    <a:cubicBezTo>
                      <a:pt x="15943" y="6692"/>
                      <a:pt x="15645" y="6978"/>
                      <a:pt x="15360" y="7216"/>
                    </a:cubicBezTo>
                    <a:cubicBezTo>
                      <a:pt x="15217" y="7085"/>
                      <a:pt x="15014" y="6990"/>
                      <a:pt x="14800" y="6990"/>
                    </a:cubicBezTo>
                    <a:cubicBezTo>
                      <a:pt x="14336" y="6990"/>
                      <a:pt x="13967" y="7359"/>
                      <a:pt x="13967" y="7823"/>
                    </a:cubicBezTo>
                    <a:cubicBezTo>
                      <a:pt x="13967" y="7894"/>
                      <a:pt x="13979" y="7978"/>
                      <a:pt x="13991" y="8049"/>
                    </a:cubicBezTo>
                    <a:cubicBezTo>
                      <a:pt x="13586" y="8216"/>
                      <a:pt x="13205" y="8287"/>
                      <a:pt x="12848" y="8335"/>
                    </a:cubicBezTo>
                    <a:cubicBezTo>
                      <a:pt x="12776" y="7942"/>
                      <a:pt x="12431" y="7656"/>
                      <a:pt x="12026" y="7656"/>
                    </a:cubicBezTo>
                    <a:cubicBezTo>
                      <a:pt x="11621" y="7656"/>
                      <a:pt x="11288" y="7942"/>
                      <a:pt x="11204" y="8335"/>
                    </a:cubicBezTo>
                    <a:cubicBezTo>
                      <a:pt x="10871" y="8287"/>
                      <a:pt x="10490" y="8216"/>
                      <a:pt x="10097" y="8049"/>
                    </a:cubicBezTo>
                    <a:cubicBezTo>
                      <a:pt x="10109" y="7978"/>
                      <a:pt x="10121" y="7894"/>
                      <a:pt x="10121" y="7811"/>
                    </a:cubicBezTo>
                    <a:cubicBezTo>
                      <a:pt x="10121" y="7347"/>
                      <a:pt x="9752" y="6978"/>
                      <a:pt x="9288" y="6978"/>
                    </a:cubicBezTo>
                    <a:cubicBezTo>
                      <a:pt x="9061" y="6978"/>
                      <a:pt x="8859" y="7061"/>
                      <a:pt x="8704" y="7216"/>
                    </a:cubicBezTo>
                    <a:cubicBezTo>
                      <a:pt x="8454" y="7001"/>
                      <a:pt x="8204" y="6751"/>
                      <a:pt x="7954" y="6466"/>
                    </a:cubicBezTo>
                    <a:cubicBezTo>
                      <a:pt x="8097" y="6323"/>
                      <a:pt x="8192" y="6108"/>
                      <a:pt x="8192" y="5870"/>
                    </a:cubicBezTo>
                    <a:cubicBezTo>
                      <a:pt x="8192" y="5418"/>
                      <a:pt x="7811" y="5037"/>
                      <a:pt x="7359" y="5037"/>
                    </a:cubicBezTo>
                    <a:cubicBezTo>
                      <a:pt x="7216" y="5037"/>
                      <a:pt x="7097" y="5073"/>
                      <a:pt x="6978" y="5132"/>
                    </a:cubicBezTo>
                    <a:cubicBezTo>
                      <a:pt x="6823" y="4858"/>
                      <a:pt x="6656" y="4561"/>
                      <a:pt x="6490" y="4239"/>
                    </a:cubicBezTo>
                    <a:cubicBezTo>
                      <a:pt x="6442" y="4144"/>
                      <a:pt x="6406" y="4072"/>
                      <a:pt x="6359" y="4001"/>
                    </a:cubicBezTo>
                    <a:cubicBezTo>
                      <a:pt x="6537" y="3846"/>
                      <a:pt x="6656" y="3608"/>
                      <a:pt x="6656" y="3358"/>
                    </a:cubicBezTo>
                    <a:cubicBezTo>
                      <a:pt x="6656" y="2894"/>
                      <a:pt x="6287" y="2525"/>
                      <a:pt x="5823" y="2525"/>
                    </a:cubicBezTo>
                    <a:cubicBezTo>
                      <a:pt x="5668" y="2525"/>
                      <a:pt x="5537" y="2572"/>
                      <a:pt x="5418" y="2632"/>
                    </a:cubicBezTo>
                    <a:cubicBezTo>
                      <a:pt x="5120" y="2287"/>
                      <a:pt x="4811" y="2001"/>
                      <a:pt x="4501" y="1786"/>
                    </a:cubicBezTo>
                    <a:cubicBezTo>
                      <a:pt x="4561" y="1679"/>
                      <a:pt x="4585" y="1548"/>
                      <a:pt x="4585" y="1429"/>
                    </a:cubicBezTo>
                    <a:cubicBezTo>
                      <a:pt x="4585" y="965"/>
                      <a:pt x="4215" y="596"/>
                      <a:pt x="3751" y="596"/>
                    </a:cubicBezTo>
                    <a:cubicBezTo>
                      <a:pt x="3442" y="596"/>
                      <a:pt x="3168" y="751"/>
                      <a:pt x="3025" y="1013"/>
                    </a:cubicBezTo>
                    <a:cubicBezTo>
                      <a:pt x="2501" y="834"/>
                      <a:pt x="2025" y="751"/>
                      <a:pt x="1656" y="727"/>
                    </a:cubicBezTo>
                    <a:cubicBezTo>
                      <a:pt x="1596" y="322"/>
                      <a:pt x="1251" y="1"/>
                      <a:pt x="834" y="1"/>
                    </a:cubicBezTo>
                    <a:close/>
                  </a:path>
                </a:pathLst>
              </a:custGeom>
              <a:solidFill>
                <a:schemeClr val="accent5"/>
              </a:solidFill>
              <a:ln>
                <a:noFill/>
              </a:ln>
            </p:spPr>
            <p:txBody>
              <a:bodyPr spcFirstLastPara="1" wrap="square" lIns="91425" tIns="91425" rIns="91425" bIns="91425" anchor="ctr" anchorCtr="0">
                <a:noAutofit/>
              </a:bodyPr>
              <a:lstStyle/>
              <a:p>
                <a:endParaRPr sz="2400"/>
              </a:p>
            </p:txBody>
          </p:sp>
          <p:sp>
            <p:nvSpPr>
              <p:cNvPr id="2761" name="Google Shape;2761;p66"/>
              <p:cNvSpPr/>
              <p:nvPr/>
            </p:nvSpPr>
            <p:spPr>
              <a:xfrm>
                <a:off x="2198175" y="2977875"/>
                <a:ext cx="600700" cy="233975"/>
              </a:xfrm>
              <a:custGeom>
                <a:avLst/>
                <a:gdLst/>
                <a:ahLst/>
                <a:cxnLst/>
                <a:rect l="l" t="t" r="r" b="b"/>
                <a:pathLst>
                  <a:path w="24028" h="9359" extrusionOk="0">
                    <a:moveTo>
                      <a:pt x="12038" y="1"/>
                    </a:moveTo>
                    <a:cubicBezTo>
                      <a:pt x="11621" y="1"/>
                      <a:pt x="11288" y="310"/>
                      <a:pt x="11193" y="763"/>
                    </a:cubicBezTo>
                    <a:cubicBezTo>
                      <a:pt x="10823" y="786"/>
                      <a:pt x="10407" y="882"/>
                      <a:pt x="9954" y="1060"/>
                    </a:cubicBezTo>
                    <a:cubicBezTo>
                      <a:pt x="9811" y="846"/>
                      <a:pt x="9573" y="715"/>
                      <a:pt x="9288" y="715"/>
                    </a:cubicBezTo>
                    <a:cubicBezTo>
                      <a:pt x="8823" y="715"/>
                      <a:pt x="8454" y="1084"/>
                      <a:pt x="8454" y="1548"/>
                    </a:cubicBezTo>
                    <a:cubicBezTo>
                      <a:pt x="8454" y="1679"/>
                      <a:pt x="8490" y="1822"/>
                      <a:pt x="8549" y="1917"/>
                    </a:cubicBezTo>
                    <a:cubicBezTo>
                      <a:pt x="8276" y="2144"/>
                      <a:pt x="7990" y="2418"/>
                      <a:pt x="7728" y="2739"/>
                    </a:cubicBezTo>
                    <a:cubicBezTo>
                      <a:pt x="7621" y="2691"/>
                      <a:pt x="7502" y="2668"/>
                      <a:pt x="7371" y="2668"/>
                    </a:cubicBezTo>
                    <a:cubicBezTo>
                      <a:pt x="6906" y="2668"/>
                      <a:pt x="6537" y="3037"/>
                      <a:pt x="6537" y="3501"/>
                    </a:cubicBezTo>
                    <a:cubicBezTo>
                      <a:pt x="6537" y="3727"/>
                      <a:pt x="6621" y="3930"/>
                      <a:pt x="6775" y="4084"/>
                    </a:cubicBezTo>
                    <a:cubicBezTo>
                      <a:pt x="6597" y="4382"/>
                      <a:pt x="6418" y="4680"/>
                      <a:pt x="6251" y="5013"/>
                    </a:cubicBezTo>
                    <a:cubicBezTo>
                      <a:pt x="6228" y="5096"/>
                      <a:pt x="6180" y="5168"/>
                      <a:pt x="6132" y="5239"/>
                    </a:cubicBezTo>
                    <a:cubicBezTo>
                      <a:pt x="6049" y="5192"/>
                      <a:pt x="5942" y="5180"/>
                      <a:pt x="5835" y="5180"/>
                    </a:cubicBezTo>
                    <a:cubicBezTo>
                      <a:pt x="5370" y="5180"/>
                      <a:pt x="5001" y="5549"/>
                      <a:pt x="5001" y="6013"/>
                    </a:cubicBezTo>
                    <a:cubicBezTo>
                      <a:pt x="5001" y="6228"/>
                      <a:pt x="5073" y="6418"/>
                      <a:pt x="5216" y="6561"/>
                    </a:cubicBezTo>
                    <a:cubicBezTo>
                      <a:pt x="4930" y="6882"/>
                      <a:pt x="4644" y="7144"/>
                      <a:pt x="4346" y="7371"/>
                    </a:cubicBezTo>
                    <a:cubicBezTo>
                      <a:pt x="4204" y="7204"/>
                      <a:pt x="3989" y="7120"/>
                      <a:pt x="3751" y="7120"/>
                    </a:cubicBezTo>
                    <a:cubicBezTo>
                      <a:pt x="3287" y="7120"/>
                      <a:pt x="2918" y="7490"/>
                      <a:pt x="2918" y="7954"/>
                    </a:cubicBezTo>
                    <a:cubicBezTo>
                      <a:pt x="2918" y="7990"/>
                      <a:pt x="2918" y="8049"/>
                      <a:pt x="2930" y="8109"/>
                    </a:cubicBezTo>
                    <a:cubicBezTo>
                      <a:pt x="2441" y="8275"/>
                      <a:pt x="2001" y="8347"/>
                      <a:pt x="1656" y="8371"/>
                    </a:cubicBezTo>
                    <a:cubicBezTo>
                      <a:pt x="1584" y="7990"/>
                      <a:pt x="1239" y="7692"/>
                      <a:pt x="834" y="7692"/>
                    </a:cubicBezTo>
                    <a:cubicBezTo>
                      <a:pt x="370" y="7692"/>
                      <a:pt x="1" y="8073"/>
                      <a:pt x="1" y="8525"/>
                    </a:cubicBezTo>
                    <a:cubicBezTo>
                      <a:pt x="1" y="8990"/>
                      <a:pt x="370" y="9359"/>
                      <a:pt x="834" y="9359"/>
                    </a:cubicBezTo>
                    <a:cubicBezTo>
                      <a:pt x="1251" y="9359"/>
                      <a:pt x="1596" y="9037"/>
                      <a:pt x="1656" y="8633"/>
                    </a:cubicBezTo>
                    <a:cubicBezTo>
                      <a:pt x="2025" y="8609"/>
                      <a:pt x="2501" y="8525"/>
                      <a:pt x="3025" y="8347"/>
                    </a:cubicBezTo>
                    <a:cubicBezTo>
                      <a:pt x="3168" y="8609"/>
                      <a:pt x="3442" y="8764"/>
                      <a:pt x="3751" y="8764"/>
                    </a:cubicBezTo>
                    <a:cubicBezTo>
                      <a:pt x="4215" y="8764"/>
                      <a:pt x="4585" y="8394"/>
                      <a:pt x="4585" y="7930"/>
                    </a:cubicBezTo>
                    <a:cubicBezTo>
                      <a:pt x="4585" y="7811"/>
                      <a:pt x="4561" y="7680"/>
                      <a:pt x="4501" y="7573"/>
                    </a:cubicBezTo>
                    <a:cubicBezTo>
                      <a:pt x="4811" y="7359"/>
                      <a:pt x="5120" y="7073"/>
                      <a:pt x="5418" y="6728"/>
                    </a:cubicBezTo>
                    <a:cubicBezTo>
                      <a:pt x="5537" y="6787"/>
                      <a:pt x="5668" y="6835"/>
                      <a:pt x="5823" y="6835"/>
                    </a:cubicBezTo>
                    <a:cubicBezTo>
                      <a:pt x="6287" y="6835"/>
                      <a:pt x="6656" y="6466"/>
                      <a:pt x="6656" y="6001"/>
                    </a:cubicBezTo>
                    <a:cubicBezTo>
                      <a:pt x="6656" y="5751"/>
                      <a:pt x="6537" y="5513"/>
                      <a:pt x="6359" y="5358"/>
                    </a:cubicBezTo>
                    <a:cubicBezTo>
                      <a:pt x="6406" y="5287"/>
                      <a:pt x="6442" y="5215"/>
                      <a:pt x="6490" y="5120"/>
                    </a:cubicBezTo>
                    <a:cubicBezTo>
                      <a:pt x="6656" y="4799"/>
                      <a:pt x="6823" y="4501"/>
                      <a:pt x="6978" y="4227"/>
                    </a:cubicBezTo>
                    <a:cubicBezTo>
                      <a:pt x="7097" y="4287"/>
                      <a:pt x="7216" y="4323"/>
                      <a:pt x="7359" y="4323"/>
                    </a:cubicBezTo>
                    <a:cubicBezTo>
                      <a:pt x="7811" y="4323"/>
                      <a:pt x="8192" y="3942"/>
                      <a:pt x="8192" y="3489"/>
                    </a:cubicBezTo>
                    <a:cubicBezTo>
                      <a:pt x="8192" y="3251"/>
                      <a:pt x="8097" y="3037"/>
                      <a:pt x="7954" y="2894"/>
                    </a:cubicBezTo>
                    <a:cubicBezTo>
                      <a:pt x="8204" y="2608"/>
                      <a:pt x="8454" y="2358"/>
                      <a:pt x="8704" y="2144"/>
                    </a:cubicBezTo>
                    <a:cubicBezTo>
                      <a:pt x="8859" y="2298"/>
                      <a:pt x="9061" y="2382"/>
                      <a:pt x="9288" y="2382"/>
                    </a:cubicBezTo>
                    <a:cubicBezTo>
                      <a:pt x="9752" y="2382"/>
                      <a:pt x="10121" y="2013"/>
                      <a:pt x="10121" y="1548"/>
                    </a:cubicBezTo>
                    <a:cubicBezTo>
                      <a:pt x="10121" y="1465"/>
                      <a:pt x="10109" y="1382"/>
                      <a:pt x="10097" y="1310"/>
                    </a:cubicBezTo>
                    <a:cubicBezTo>
                      <a:pt x="10490" y="1144"/>
                      <a:pt x="10871" y="1072"/>
                      <a:pt x="11204" y="1025"/>
                    </a:cubicBezTo>
                    <a:cubicBezTo>
                      <a:pt x="11288" y="1417"/>
                      <a:pt x="11621" y="1703"/>
                      <a:pt x="12026" y="1703"/>
                    </a:cubicBezTo>
                    <a:cubicBezTo>
                      <a:pt x="12431" y="1703"/>
                      <a:pt x="12776" y="1417"/>
                      <a:pt x="12848" y="1025"/>
                    </a:cubicBezTo>
                    <a:cubicBezTo>
                      <a:pt x="13205" y="1072"/>
                      <a:pt x="13586" y="1144"/>
                      <a:pt x="13991" y="1310"/>
                    </a:cubicBezTo>
                    <a:cubicBezTo>
                      <a:pt x="13979" y="1382"/>
                      <a:pt x="13967" y="1465"/>
                      <a:pt x="13967" y="1536"/>
                    </a:cubicBezTo>
                    <a:cubicBezTo>
                      <a:pt x="13967" y="2001"/>
                      <a:pt x="14336" y="2370"/>
                      <a:pt x="14800" y="2370"/>
                    </a:cubicBezTo>
                    <a:cubicBezTo>
                      <a:pt x="15014" y="2370"/>
                      <a:pt x="15217" y="2275"/>
                      <a:pt x="15360" y="2144"/>
                    </a:cubicBezTo>
                    <a:cubicBezTo>
                      <a:pt x="15645" y="2382"/>
                      <a:pt x="15943" y="2668"/>
                      <a:pt x="16229" y="3025"/>
                    </a:cubicBezTo>
                    <a:cubicBezTo>
                      <a:pt x="16062" y="3168"/>
                      <a:pt x="15967" y="3382"/>
                      <a:pt x="15967" y="3620"/>
                    </a:cubicBezTo>
                    <a:cubicBezTo>
                      <a:pt x="15967" y="4084"/>
                      <a:pt x="16348" y="4453"/>
                      <a:pt x="16800" y="4453"/>
                    </a:cubicBezTo>
                    <a:cubicBezTo>
                      <a:pt x="16919" y="4453"/>
                      <a:pt x="17039" y="4418"/>
                      <a:pt x="17146" y="4382"/>
                    </a:cubicBezTo>
                    <a:cubicBezTo>
                      <a:pt x="17277" y="4620"/>
                      <a:pt x="17420" y="4858"/>
                      <a:pt x="17550" y="5120"/>
                    </a:cubicBezTo>
                    <a:cubicBezTo>
                      <a:pt x="17598" y="5227"/>
                      <a:pt x="17658" y="5335"/>
                      <a:pt x="17717" y="5430"/>
                    </a:cubicBezTo>
                    <a:cubicBezTo>
                      <a:pt x="17550" y="5585"/>
                      <a:pt x="17443" y="5811"/>
                      <a:pt x="17443" y="6049"/>
                    </a:cubicBezTo>
                    <a:cubicBezTo>
                      <a:pt x="17443" y="6501"/>
                      <a:pt x="17812" y="6882"/>
                      <a:pt x="18277" y="6882"/>
                    </a:cubicBezTo>
                    <a:cubicBezTo>
                      <a:pt x="18432" y="6882"/>
                      <a:pt x="18563" y="6835"/>
                      <a:pt x="18682" y="6775"/>
                    </a:cubicBezTo>
                    <a:cubicBezTo>
                      <a:pt x="18979" y="7097"/>
                      <a:pt x="19277" y="7371"/>
                      <a:pt x="19586" y="7597"/>
                    </a:cubicBezTo>
                    <a:cubicBezTo>
                      <a:pt x="19539" y="7692"/>
                      <a:pt x="19515" y="7811"/>
                      <a:pt x="19515" y="7930"/>
                    </a:cubicBezTo>
                    <a:cubicBezTo>
                      <a:pt x="19515" y="8394"/>
                      <a:pt x="19884" y="8764"/>
                      <a:pt x="20348" y="8764"/>
                    </a:cubicBezTo>
                    <a:cubicBezTo>
                      <a:pt x="20646" y="8764"/>
                      <a:pt x="20908" y="8585"/>
                      <a:pt x="21063" y="8347"/>
                    </a:cubicBezTo>
                    <a:cubicBezTo>
                      <a:pt x="21551" y="8514"/>
                      <a:pt x="22015" y="8585"/>
                      <a:pt x="22373" y="8621"/>
                    </a:cubicBezTo>
                    <a:cubicBezTo>
                      <a:pt x="22432" y="9025"/>
                      <a:pt x="22777" y="9323"/>
                      <a:pt x="23194" y="9323"/>
                    </a:cubicBezTo>
                    <a:cubicBezTo>
                      <a:pt x="23646" y="9323"/>
                      <a:pt x="24027" y="8942"/>
                      <a:pt x="24027" y="8490"/>
                    </a:cubicBezTo>
                    <a:cubicBezTo>
                      <a:pt x="24027" y="8025"/>
                      <a:pt x="23646" y="7656"/>
                      <a:pt x="23194" y="7656"/>
                    </a:cubicBezTo>
                    <a:cubicBezTo>
                      <a:pt x="22777" y="7656"/>
                      <a:pt x="22432" y="7954"/>
                      <a:pt x="22373" y="8347"/>
                    </a:cubicBezTo>
                    <a:cubicBezTo>
                      <a:pt x="22039" y="8323"/>
                      <a:pt x="21622" y="8263"/>
                      <a:pt x="21170" y="8109"/>
                    </a:cubicBezTo>
                    <a:cubicBezTo>
                      <a:pt x="21170" y="8049"/>
                      <a:pt x="21182" y="7990"/>
                      <a:pt x="21182" y="7930"/>
                    </a:cubicBezTo>
                    <a:cubicBezTo>
                      <a:pt x="21182" y="7478"/>
                      <a:pt x="20813" y="7097"/>
                      <a:pt x="20348" y="7097"/>
                    </a:cubicBezTo>
                    <a:cubicBezTo>
                      <a:pt x="20110" y="7097"/>
                      <a:pt x="19884" y="7204"/>
                      <a:pt x="19741" y="7371"/>
                    </a:cubicBezTo>
                    <a:cubicBezTo>
                      <a:pt x="19455" y="7144"/>
                      <a:pt x="19170" y="6894"/>
                      <a:pt x="18908" y="6597"/>
                    </a:cubicBezTo>
                    <a:cubicBezTo>
                      <a:pt x="19039" y="6442"/>
                      <a:pt x="19122" y="6251"/>
                      <a:pt x="19122" y="6025"/>
                    </a:cubicBezTo>
                    <a:cubicBezTo>
                      <a:pt x="19122" y="5573"/>
                      <a:pt x="18753" y="5192"/>
                      <a:pt x="18289" y="5192"/>
                    </a:cubicBezTo>
                    <a:cubicBezTo>
                      <a:pt x="18170" y="5192"/>
                      <a:pt x="18074" y="5227"/>
                      <a:pt x="17967" y="5275"/>
                    </a:cubicBezTo>
                    <a:cubicBezTo>
                      <a:pt x="17920" y="5168"/>
                      <a:pt x="17860" y="5073"/>
                      <a:pt x="17812" y="4977"/>
                    </a:cubicBezTo>
                    <a:cubicBezTo>
                      <a:pt x="17681" y="4692"/>
                      <a:pt x="17539" y="4442"/>
                      <a:pt x="17396" y="4203"/>
                    </a:cubicBezTo>
                    <a:cubicBezTo>
                      <a:pt x="17550" y="4049"/>
                      <a:pt x="17658" y="3846"/>
                      <a:pt x="17658" y="3608"/>
                    </a:cubicBezTo>
                    <a:cubicBezTo>
                      <a:pt x="17658" y="3144"/>
                      <a:pt x="17277" y="2775"/>
                      <a:pt x="16824" y="2775"/>
                    </a:cubicBezTo>
                    <a:cubicBezTo>
                      <a:pt x="16681" y="2775"/>
                      <a:pt x="16562" y="2799"/>
                      <a:pt x="16467" y="2846"/>
                    </a:cubicBezTo>
                    <a:cubicBezTo>
                      <a:pt x="16146" y="2453"/>
                      <a:pt x="15836" y="2144"/>
                      <a:pt x="15538" y="1894"/>
                    </a:cubicBezTo>
                    <a:cubicBezTo>
                      <a:pt x="15598" y="1775"/>
                      <a:pt x="15634" y="1632"/>
                      <a:pt x="15634" y="1501"/>
                    </a:cubicBezTo>
                    <a:cubicBezTo>
                      <a:pt x="15634" y="1036"/>
                      <a:pt x="15253" y="667"/>
                      <a:pt x="14800" y="667"/>
                    </a:cubicBezTo>
                    <a:cubicBezTo>
                      <a:pt x="14514" y="667"/>
                      <a:pt x="14264" y="822"/>
                      <a:pt x="14110" y="1025"/>
                    </a:cubicBezTo>
                    <a:cubicBezTo>
                      <a:pt x="13669" y="846"/>
                      <a:pt x="13252" y="763"/>
                      <a:pt x="12859" y="715"/>
                    </a:cubicBezTo>
                    <a:cubicBezTo>
                      <a:pt x="12800" y="310"/>
                      <a:pt x="12455" y="1"/>
                      <a:pt x="12038" y="1"/>
                    </a:cubicBezTo>
                    <a:close/>
                  </a:path>
                </a:pathLst>
              </a:custGeom>
              <a:solidFill>
                <a:schemeClr val="accent6"/>
              </a:solidFill>
              <a:ln>
                <a:noFill/>
              </a:ln>
            </p:spPr>
            <p:txBody>
              <a:bodyPr spcFirstLastPara="1" wrap="square" lIns="91425" tIns="91425" rIns="91425" bIns="91425" anchor="ctr" anchorCtr="0">
                <a:noAutofit/>
              </a:bodyPr>
              <a:lstStyle/>
              <a:p>
                <a:endParaRPr sz="2400"/>
              </a:p>
            </p:txBody>
          </p:sp>
          <p:sp>
            <p:nvSpPr>
              <p:cNvPr id="2762" name="Google Shape;2762;p66"/>
              <p:cNvSpPr/>
              <p:nvPr/>
            </p:nvSpPr>
            <p:spPr>
              <a:xfrm>
                <a:off x="2777425" y="3096350"/>
                <a:ext cx="3875" cy="67575"/>
              </a:xfrm>
              <a:custGeom>
                <a:avLst/>
                <a:gdLst/>
                <a:ahLst/>
                <a:cxnLst/>
                <a:rect l="l" t="t" r="r" b="b"/>
                <a:pathLst>
                  <a:path w="155" h="2703" extrusionOk="0">
                    <a:moveTo>
                      <a:pt x="84" y="0"/>
                    </a:moveTo>
                    <a:cubicBezTo>
                      <a:pt x="36" y="0"/>
                      <a:pt x="0" y="24"/>
                      <a:pt x="0" y="72"/>
                    </a:cubicBezTo>
                    <a:lnTo>
                      <a:pt x="0" y="2632"/>
                    </a:lnTo>
                    <a:cubicBezTo>
                      <a:pt x="0" y="2679"/>
                      <a:pt x="36" y="2703"/>
                      <a:pt x="84" y="2703"/>
                    </a:cubicBezTo>
                    <a:cubicBezTo>
                      <a:pt x="119" y="2703"/>
                      <a:pt x="155" y="2679"/>
                      <a:pt x="155" y="2632"/>
                    </a:cubicBezTo>
                    <a:lnTo>
                      <a:pt x="155" y="72"/>
                    </a:lnTo>
                    <a:cubicBezTo>
                      <a:pt x="155" y="24"/>
                      <a:pt x="119" y="0"/>
                      <a:pt x="84" y="0"/>
                    </a:cubicBezTo>
                    <a:close/>
                  </a:path>
                </a:pathLst>
              </a:custGeom>
              <a:solidFill>
                <a:schemeClr val="accent5"/>
              </a:solidFill>
              <a:ln>
                <a:noFill/>
              </a:ln>
            </p:spPr>
            <p:txBody>
              <a:bodyPr spcFirstLastPara="1" wrap="square" lIns="91425" tIns="91425" rIns="91425" bIns="91425" anchor="ctr" anchorCtr="0">
                <a:noAutofit/>
              </a:bodyPr>
              <a:lstStyle/>
              <a:p>
                <a:endParaRPr sz="2400"/>
              </a:p>
            </p:txBody>
          </p:sp>
          <p:sp>
            <p:nvSpPr>
              <p:cNvPr id="2763" name="Google Shape;2763;p66"/>
              <p:cNvSpPr/>
              <p:nvPr/>
            </p:nvSpPr>
            <p:spPr>
              <a:xfrm>
                <a:off x="2610425" y="3096350"/>
                <a:ext cx="3900" cy="67575"/>
              </a:xfrm>
              <a:custGeom>
                <a:avLst/>
                <a:gdLst/>
                <a:ahLst/>
                <a:cxnLst/>
                <a:rect l="l" t="t" r="r" b="b"/>
                <a:pathLst>
                  <a:path w="156" h="2703" extrusionOk="0">
                    <a:moveTo>
                      <a:pt x="72" y="0"/>
                    </a:moveTo>
                    <a:cubicBezTo>
                      <a:pt x="37" y="0"/>
                      <a:pt x="1" y="24"/>
                      <a:pt x="1" y="72"/>
                    </a:cubicBezTo>
                    <a:lnTo>
                      <a:pt x="1" y="2632"/>
                    </a:lnTo>
                    <a:cubicBezTo>
                      <a:pt x="1" y="2679"/>
                      <a:pt x="37" y="2703"/>
                      <a:pt x="72" y="2703"/>
                    </a:cubicBezTo>
                    <a:cubicBezTo>
                      <a:pt x="120" y="2703"/>
                      <a:pt x="156" y="2679"/>
                      <a:pt x="156" y="2632"/>
                    </a:cubicBezTo>
                    <a:lnTo>
                      <a:pt x="156" y="72"/>
                    </a:lnTo>
                    <a:cubicBezTo>
                      <a:pt x="156" y="24"/>
                      <a:pt x="120" y="0"/>
                      <a:pt x="72" y="0"/>
                    </a:cubicBezTo>
                    <a:close/>
                  </a:path>
                </a:pathLst>
              </a:custGeom>
              <a:solidFill>
                <a:schemeClr val="accent5"/>
              </a:solidFill>
              <a:ln>
                <a:noFill/>
              </a:ln>
            </p:spPr>
            <p:txBody>
              <a:bodyPr spcFirstLastPara="1" wrap="square" lIns="91425" tIns="91425" rIns="91425" bIns="91425" anchor="ctr" anchorCtr="0">
                <a:noAutofit/>
              </a:bodyPr>
              <a:lstStyle/>
              <a:p>
                <a:endParaRPr sz="2400"/>
              </a:p>
            </p:txBody>
          </p:sp>
          <p:sp>
            <p:nvSpPr>
              <p:cNvPr id="2764" name="Google Shape;2764;p66"/>
              <p:cNvSpPr/>
              <p:nvPr/>
            </p:nvSpPr>
            <p:spPr>
              <a:xfrm>
                <a:off x="2382725" y="3096050"/>
                <a:ext cx="3900" cy="67875"/>
              </a:xfrm>
              <a:custGeom>
                <a:avLst/>
                <a:gdLst/>
                <a:ahLst/>
                <a:cxnLst/>
                <a:rect l="l" t="t" r="r" b="b"/>
                <a:pathLst>
                  <a:path w="156" h="2715" extrusionOk="0">
                    <a:moveTo>
                      <a:pt x="72" y="0"/>
                    </a:moveTo>
                    <a:cubicBezTo>
                      <a:pt x="36" y="0"/>
                      <a:pt x="1" y="36"/>
                      <a:pt x="1" y="84"/>
                    </a:cubicBezTo>
                    <a:lnTo>
                      <a:pt x="1" y="2644"/>
                    </a:lnTo>
                    <a:cubicBezTo>
                      <a:pt x="1" y="2679"/>
                      <a:pt x="36" y="2715"/>
                      <a:pt x="72" y="2715"/>
                    </a:cubicBezTo>
                    <a:cubicBezTo>
                      <a:pt x="120" y="2715"/>
                      <a:pt x="155" y="2691"/>
                      <a:pt x="155" y="2644"/>
                    </a:cubicBezTo>
                    <a:lnTo>
                      <a:pt x="155" y="84"/>
                    </a:lnTo>
                    <a:cubicBezTo>
                      <a:pt x="155" y="36"/>
                      <a:pt x="120" y="0"/>
                      <a:pt x="72" y="0"/>
                    </a:cubicBezTo>
                    <a:close/>
                  </a:path>
                </a:pathLst>
              </a:custGeom>
              <a:solidFill>
                <a:schemeClr val="accent5"/>
              </a:solidFill>
              <a:ln>
                <a:noFill/>
              </a:ln>
            </p:spPr>
            <p:txBody>
              <a:bodyPr spcFirstLastPara="1" wrap="square" lIns="91425" tIns="91425" rIns="91425" bIns="91425" anchor="ctr" anchorCtr="0">
                <a:noAutofit/>
              </a:bodyPr>
              <a:lstStyle/>
              <a:p>
                <a:endParaRPr sz="2400"/>
              </a:p>
            </p:txBody>
          </p:sp>
          <p:sp>
            <p:nvSpPr>
              <p:cNvPr id="2765" name="Google Shape;2765;p66"/>
              <p:cNvSpPr/>
              <p:nvPr/>
            </p:nvSpPr>
            <p:spPr>
              <a:xfrm>
                <a:off x="2428875" y="3043650"/>
                <a:ext cx="3575" cy="167625"/>
              </a:xfrm>
              <a:custGeom>
                <a:avLst/>
                <a:gdLst/>
                <a:ahLst/>
                <a:cxnLst/>
                <a:rect l="l" t="t" r="r" b="b"/>
                <a:pathLst>
                  <a:path w="143" h="6705" extrusionOk="0">
                    <a:moveTo>
                      <a:pt x="71" y="1"/>
                    </a:moveTo>
                    <a:cubicBezTo>
                      <a:pt x="36" y="1"/>
                      <a:pt x="0" y="37"/>
                      <a:pt x="0" y="84"/>
                    </a:cubicBezTo>
                    <a:lnTo>
                      <a:pt x="0" y="6633"/>
                    </a:lnTo>
                    <a:cubicBezTo>
                      <a:pt x="0" y="6668"/>
                      <a:pt x="36" y="6704"/>
                      <a:pt x="71" y="6704"/>
                    </a:cubicBezTo>
                    <a:cubicBezTo>
                      <a:pt x="119" y="6704"/>
                      <a:pt x="143" y="6668"/>
                      <a:pt x="143" y="6633"/>
                    </a:cubicBezTo>
                    <a:lnTo>
                      <a:pt x="143" y="84"/>
                    </a:lnTo>
                    <a:cubicBezTo>
                      <a:pt x="143" y="37"/>
                      <a:pt x="119" y="1"/>
                      <a:pt x="71" y="1"/>
                    </a:cubicBezTo>
                    <a:close/>
                  </a:path>
                </a:pathLst>
              </a:custGeom>
              <a:solidFill>
                <a:schemeClr val="accent5"/>
              </a:solidFill>
              <a:ln>
                <a:noFill/>
              </a:ln>
            </p:spPr>
            <p:txBody>
              <a:bodyPr spcFirstLastPara="1" wrap="square" lIns="91425" tIns="91425" rIns="91425" bIns="91425" anchor="ctr" anchorCtr="0">
                <a:noAutofit/>
              </a:bodyPr>
              <a:lstStyle/>
              <a:p>
                <a:endParaRPr sz="2400"/>
              </a:p>
            </p:txBody>
          </p:sp>
          <p:sp>
            <p:nvSpPr>
              <p:cNvPr id="2766" name="Google Shape;2766;p66"/>
              <p:cNvSpPr/>
              <p:nvPr/>
            </p:nvSpPr>
            <p:spPr>
              <a:xfrm>
                <a:off x="2561625" y="3043650"/>
                <a:ext cx="3875" cy="167625"/>
              </a:xfrm>
              <a:custGeom>
                <a:avLst/>
                <a:gdLst/>
                <a:ahLst/>
                <a:cxnLst/>
                <a:rect l="l" t="t" r="r" b="b"/>
                <a:pathLst>
                  <a:path w="155" h="6705" extrusionOk="0">
                    <a:moveTo>
                      <a:pt x="84" y="1"/>
                    </a:moveTo>
                    <a:cubicBezTo>
                      <a:pt x="36" y="1"/>
                      <a:pt x="0" y="37"/>
                      <a:pt x="0" y="84"/>
                    </a:cubicBezTo>
                    <a:lnTo>
                      <a:pt x="0" y="6633"/>
                    </a:lnTo>
                    <a:cubicBezTo>
                      <a:pt x="0" y="6668"/>
                      <a:pt x="36" y="6704"/>
                      <a:pt x="84" y="6704"/>
                    </a:cubicBezTo>
                    <a:cubicBezTo>
                      <a:pt x="119" y="6704"/>
                      <a:pt x="155" y="6668"/>
                      <a:pt x="155" y="6633"/>
                    </a:cubicBezTo>
                    <a:lnTo>
                      <a:pt x="155" y="84"/>
                    </a:lnTo>
                    <a:cubicBezTo>
                      <a:pt x="155" y="37"/>
                      <a:pt x="119" y="1"/>
                      <a:pt x="84" y="1"/>
                    </a:cubicBezTo>
                    <a:close/>
                  </a:path>
                </a:pathLst>
              </a:custGeom>
              <a:solidFill>
                <a:schemeClr val="accent5"/>
              </a:solidFill>
              <a:ln>
                <a:noFill/>
              </a:ln>
            </p:spPr>
            <p:txBody>
              <a:bodyPr spcFirstLastPara="1" wrap="square" lIns="91425" tIns="91425" rIns="91425" bIns="91425" anchor="ctr" anchorCtr="0">
                <a:noAutofit/>
              </a:bodyPr>
              <a:lstStyle/>
              <a:p>
                <a:endParaRPr sz="2400"/>
              </a:p>
            </p:txBody>
          </p:sp>
          <p:sp>
            <p:nvSpPr>
              <p:cNvPr id="2767" name="Google Shape;2767;p66"/>
              <p:cNvSpPr/>
              <p:nvPr/>
            </p:nvSpPr>
            <p:spPr>
              <a:xfrm>
                <a:off x="2497025" y="3037100"/>
                <a:ext cx="3600" cy="186075"/>
              </a:xfrm>
              <a:custGeom>
                <a:avLst/>
                <a:gdLst/>
                <a:ahLst/>
                <a:cxnLst/>
                <a:rect l="l" t="t" r="r" b="b"/>
                <a:pathLst>
                  <a:path w="144" h="7443" extrusionOk="0">
                    <a:moveTo>
                      <a:pt x="72" y="1"/>
                    </a:moveTo>
                    <a:cubicBezTo>
                      <a:pt x="24" y="1"/>
                      <a:pt x="1" y="25"/>
                      <a:pt x="1" y="72"/>
                    </a:cubicBezTo>
                    <a:lnTo>
                      <a:pt x="1" y="7371"/>
                    </a:lnTo>
                    <a:cubicBezTo>
                      <a:pt x="1" y="7407"/>
                      <a:pt x="24" y="7442"/>
                      <a:pt x="72" y="7442"/>
                    </a:cubicBezTo>
                    <a:cubicBezTo>
                      <a:pt x="120" y="7430"/>
                      <a:pt x="143" y="7395"/>
                      <a:pt x="143" y="7371"/>
                    </a:cubicBezTo>
                    <a:lnTo>
                      <a:pt x="143" y="72"/>
                    </a:lnTo>
                    <a:cubicBezTo>
                      <a:pt x="143" y="25"/>
                      <a:pt x="120" y="1"/>
                      <a:pt x="72" y="1"/>
                    </a:cubicBezTo>
                    <a:close/>
                  </a:path>
                </a:pathLst>
              </a:custGeom>
              <a:solidFill>
                <a:schemeClr val="accent5"/>
              </a:solidFill>
              <a:ln>
                <a:noFill/>
              </a:ln>
            </p:spPr>
            <p:txBody>
              <a:bodyPr spcFirstLastPara="1" wrap="square" lIns="91425" tIns="91425" rIns="91425" bIns="91425" anchor="ctr" anchorCtr="0">
                <a:noAutofit/>
              </a:bodyPr>
              <a:lstStyle/>
              <a:p>
                <a:endParaRPr sz="2400"/>
              </a:p>
            </p:txBody>
          </p:sp>
          <p:sp>
            <p:nvSpPr>
              <p:cNvPr id="2768" name="Google Shape;2768;p66"/>
              <p:cNvSpPr/>
              <p:nvPr/>
            </p:nvSpPr>
            <p:spPr>
              <a:xfrm>
                <a:off x="2705675" y="3106750"/>
                <a:ext cx="3900" cy="45875"/>
              </a:xfrm>
              <a:custGeom>
                <a:avLst/>
                <a:gdLst/>
                <a:ahLst/>
                <a:cxnLst/>
                <a:rect l="l" t="t" r="r" b="b"/>
                <a:pathLst>
                  <a:path w="156" h="1835" extrusionOk="0">
                    <a:moveTo>
                      <a:pt x="72" y="1"/>
                    </a:moveTo>
                    <a:cubicBezTo>
                      <a:pt x="37" y="1"/>
                      <a:pt x="1" y="25"/>
                      <a:pt x="1" y="72"/>
                    </a:cubicBezTo>
                    <a:lnTo>
                      <a:pt x="1" y="1763"/>
                    </a:lnTo>
                    <a:cubicBezTo>
                      <a:pt x="1" y="1811"/>
                      <a:pt x="37" y="1835"/>
                      <a:pt x="72" y="1835"/>
                    </a:cubicBezTo>
                    <a:cubicBezTo>
                      <a:pt x="120" y="1835"/>
                      <a:pt x="156" y="1811"/>
                      <a:pt x="156" y="1763"/>
                    </a:cubicBezTo>
                    <a:lnTo>
                      <a:pt x="156" y="72"/>
                    </a:lnTo>
                    <a:cubicBezTo>
                      <a:pt x="156" y="25"/>
                      <a:pt x="120" y="1"/>
                      <a:pt x="72" y="1"/>
                    </a:cubicBezTo>
                    <a:close/>
                  </a:path>
                </a:pathLst>
              </a:custGeom>
              <a:solidFill>
                <a:schemeClr val="accent5"/>
              </a:solidFill>
              <a:ln>
                <a:noFill/>
              </a:ln>
            </p:spPr>
            <p:txBody>
              <a:bodyPr spcFirstLastPara="1" wrap="square" lIns="91425" tIns="91425" rIns="91425" bIns="91425" anchor="ctr" anchorCtr="0">
                <a:noAutofit/>
              </a:bodyPr>
              <a:lstStyle/>
              <a:p>
                <a:endParaRPr sz="2400"/>
              </a:p>
            </p:txBody>
          </p:sp>
          <p:sp>
            <p:nvSpPr>
              <p:cNvPr id="2769" name="Google Shape;2769;p66"/>
              <p:cNvSpPr/>
              <p:nvPr/>
            </p:nvSpPr>
            <p:spPr>
              <a:xfrm>
                <a:off x="2212775" y="3096050"/>
                <a:ext cx="3575" cy="67875"/>
              </a:xfrm>
              <a:custGeom>
                <a:avLst/>
                <a:gdLst/>
                <a:ahLst/>
                <a:cxnLst/>
                <a:rect l="l" t="t" r="r" b="b"/>
                <a:pathLst>
                  <a:path w="143" h="2715" extrusionOk="0">
                    <a:moveTo>
                      <a:pt x="72" y="0"/>
                    </a:moveTo>
                    <a:cubicBezTo>
                      <a:pt x="24" y="0"/>
                      <a:pt x="0" y="36"/>
                      <a:pt x="0" y="84"/>
                    </a:cubicBezTo>
                    <a:lnTo>
                      <a:pt x="0" y="2644"/>
                    </a:lnTo>
                    <a:cubicBezTo>
                      <a:pt x="0" y="2679"/>
                      <a:pt x="24" y="2715"/>
                      <a:pt x="72" y="2715"/>
                    </a:cubicBezTo>
                    <a:cubicBezTo>
                      <a:pt x="119" y="2715"/>
                      <a:pt x="143" y="2691"/>
                      <a:pt x="143" y="2644"/>
                    </a:cubicBezTo>
                    <a:lnTo>
                      <a:pt x="143" y="84"/>
                    </a:lnTo>
                    <a:cubicBezTo>
                      <a:pt x="143" y="36"/>
                      <a:pt x="119" y="0"/>
                      <a:pt x="72" y="0"/>
                    </a:cubicBezTo>
                    <a:close/>
                  </a:path>
                </a:pathLst>
              </a:custGeom>
              <a:solidFill>
                <a:schemeClr val="accent5"/>
              </a:solidFill>
              <a:ln>
                <a:noFill/>
              </a:ln>
            </p:spPr>
            <p:txBody>
              <a:bodyPr spcFirstLastPara="1" wrap="square" lIns="91425" tIns="91425" rIns="91425" bIns="91425" anchor="ctr" anchorCtr="0">
                <a:noAutofit/>
              </a:bodyPr>
              <a:lstStyle/>
              <a:p>
                <a:endParaRPr sz="2400"/>
              </a:p>
            </p:txBody>
          </p:sp>
          <p:sp>
            <p:nvSpPr>
              <p:cNvPr id="2770" name="Google Shape;2770;p66"/>
              <p:cNvSpPr/>
              <p:nvPr/>
            </p:nvSpPr>
            <p:spPr>
              <a:xfrm>
                <a:off x="2284500" y="3106750"/>
                <a:ext cx="3900" cy="45875"/>
              </a:xfrm>
              <a:custGeom>
                <a:avLst/>
                <a:gdLst/>
                <a:ahLst/>
                <a:cxnLst/>
                <a:rect l="l" t="t" r="r" b="b"/>
                <a:pathLst>
                  <a:path w="156" h="1835" extrusionOk="0">
                    <a:moveTo>
                      <a:pt x="72" y="1"/>
                    </a:moveTo>
                    <a:cubicBezTo>
                      <a:pt x="36" y="1"/>
                      <a:pt x="0" y="25"/>
                      <a:pt x="0" y="72"/>
                    </a:cubicBezTo>
                    <a:lnTo>
                      <a:pt x="0" y="1763"/>
                    </a:lnTo>
                    <a:cubicBezTo>
                      <a:pt x="0" y="1811"/>
                      <a:pt x="36" y="1835"/>
                      <a:pt x="72" y="1835"/>
                    </a:cubicBezTo>
                    <a:cubicBezTo>
                      <a:pt x="120" y="1835"/>
                      <a:pt x="155" y="1811"/>
                      <a:pt x="155" y="1763"/>
                    </a:cubicBezTo>
                    <a:lnTo>
                      <a:pt x="155" y="72"/>
                    </a:lnTo>
                    <a:cubicBezTo>
                      <a:pt x="155" y="25"/>
                      <a:pt x="120" y="1"/>
                      <a:pt x="72" y="1"/>
                    </a:cubicBezTo>
                    <a:close/>
                  </a:path>
                </a:pathLst>
              </a:custGeom>
              <a:solidFill>
                <a:schemeClr val="accent5"/>
              </a:solidFill>
              <a:ln>
                <a:noFill/>
              </a:ln>
            </p:spPr>
            <p:txBody>
              <a:bodyPr spcFirstLastPara="1" wrap="square" lIns="91425" tIns="91425" rIns="91425" bIns="91425" anchor="ctr" anchorCtr="0">
                <a:noAutofit/>
              </a:bodyPr>
              <a:lstStyle/>
              <a:p>
                <a:endParaRPr sz="2400"/>
              </a:p>
            </p:txBody>
          </p:sp>
        </p:grpSp>
      </p:grpSp>
      <p:grpSp>
        <p:nvGrpSpPr>
          <p:cNvPr id="2771" name="Google Shape;2771;p66"/>
          <p:cNvGrpSpPr/>
          <p:nvPr/>
        </p:nvGrpSpPr>
        <p:grpSpPr>
          <a:xfrm>
            <a:off x="-584833" y="2750483"/>
            <a:ext cx="2688823" cy="2393290"/>
            <a:chOff x="-584834" y="2750482"/>
            <a:chExt cx="2688823" cy="2393290"/>
          </a:xfrm>
        </p:grpSpPr>
        <p:sp>
          <p:nvSpPr>
            <p:cNvPr id="2772" name="Google Shape;2772;p66"/>
            <p:cNvSpPr/>
            <p:nvPr/>
          </p:nvSpPr>
          <p:spPr>
            <a:xfrm flipH="1">
              <a:off x="-288509" y="2750482"/>
              <a:ext cx="725665" cy="1632490"/>
            </a:xfrm>
            <a:custGeom>
              <a:avLst/>
              <a:gdLst/>
              <a:ahLst/>
              <a:cxnLst/>
              <a:rect l="l" t="t" r="r" b="b"/>
              <a:pathLst>
                <a:path w="11312" h="25449" extrusionOk="0">
                  <a:moveTo>
                    <a:pt x="10726" y="0"/>
                  </a:moveTo>
                  <a:cubicBezTo>
                    <a:pt x="10611" y="0"/>
                    <a:pt x="10491" y="25"/>
                    <a:pt x="10383" y="65"/>
                  </a:cubicBezTo>
                  <a:cubicBezTo>
                    <a:pt x="9633" y="279"/>
                    <a:pt x="8990" y="803"/>
                    <a:pt x="8549" y="1434"/>
                  </a:cubicBezTo>
                  <a:cubicBezTo>
                    <a:pt x="8156" y="1946"/>
                    <a:pt x="7906" y="2565"/>
                    <a:pt x="7716" y="3184"/>
                  </a:cubicBezTo>
                  <a:cubicBezTo>
                    <a:pt x="7418" y="3613"/>
                    <a:pt x="7132" y="4065"/>
                    <a:pt x="6858" y="4506"/>
                  </a:cubicBezTo>
                  <a:cubicBezTo>
                    <a:pt x="7013" y="3732"/>
                    <a:pt x="7061" y="2934"/>
                    <a:pt x="6751" y="2220"/>
                  </a:cubicBezTo>
                  <a:cubicBezTo>
                    <a:pt x="6668" y="2053"/>
                    <a:pt x="6585" y="1886"/>
                    <a:pt x="6454" y="1767"/>
                  </a:cubicBezTo>
                  <a:cubicBezTo>
                    <a:pt x="6349" y="1680"/>
                    <a:pt x="6219" y="1625"/>
                    <a:pt x="6087" y="1625"/>
                  </a:cubicBezTo>
                  <a:cubicBezTo>
                    <a:pt x="6038" y="1625"/>
                    <a:pt x="5989" y="1632"/>
                    <a:pt x="5942" y="1648"/>
                  </a:cubicBezTo>
                  <a:cubicBezTo>
                    <a:pt x="5680" y="1731"/>
                    <a:pt x="5572" y="2041"/>
                    <a:pt x="5513" y="2303"/>
                  </a:cubicBezTo>
                  <a:cubicBezTo>
                    <a:pt x="5334" y="3196"/>
                    <a:pt x="5513" y="4136"/>
                    <a:pt x="6573" y="5006"/>
                  </a:cubicBezTo>
                  <a:cubicBezTo>
                    <a:pt x="6227" y="5601"/>
                    <a:pt x="5918" y="6196"/>
                    <a:pt x="5596" y="6803"/>
                  </a:cubicBezTo>
                  <a:cubicBezTo>
                    <a:pt x="5739" y="5970"/>
                    <a:pt x="5561" y="5089"/>
                    <a:pt x="5108" y="4386"/>
                  </a:cubicBezTo>
                  <a:cubicBezTo>
                    <a:pt x="5001" y="4244"/>
                    <a:pt x="4906" y="4089"/>
                    <a:pt x="4739" y="3994"/>
                  </a:cubicBezTo>
                  <a:cubicBezTo>
                    <a:pt x="4643" y="3927"/>
                    <a:pt x="4528" y="3888"/>
                    <a:pt x="4415" y="3888"/>
                  </a:cubicBezTo>
                  <a:cubicBezTo>
                    <a:pt x="4347" y="3888"/>
                    <a:pt x="4278" y="3902"/>
                    <a:pt x="4215" y="3934"/>
                  </a:cubicBezTo>
                  <a:cubicBezTo>
                    <a:pt x="3953" y="4053"/>
                    <a:pt x="3858" y="4386"/>
                    <a:pt x="3858" y="4684"/>
                  </a:cubicBezTo>
                  <a:cubicBezTo>
                    <a:pt x="3846" y="5637"/>
                    <a:pt x="4263" y="6589"/>
                    <a:pt x="5346" y="7339"/>
                  </a:cubicBezTo>
                  <a:cubicBezTo>
                    <a:pt x="5061" y="7946"/>
                    <a:pt x="4787" y="8554"/>
                    <a:pt x="4525" y="9185"/>
                  </a:cubicBezTo>
                  <a:cubicBezTo>
                    <a:pt x="4560" y="8732"/>
                    <a:pt x="4560" y="8280"/>
                    <a:pt x="4453" y="7839"/>
                  </a:cubicBezTo>
                  <a:cubicBezTo>
                    <a:pt x="4310" y="7149"/>
                    <a:pt x="3918" y="6458"/>
                    <a:pt x="3310" y="6101"/>
                  </a:cubicBezTo>
                  <a:cubicBezTo>
                    <a:pt x="3192" y="6042"/>
                    <a:pt x="3063" y="5983"/>
                    <a:pt x="2938" y="5983"/>
                  </a:cubicBezTo>
                  <a:cubicBezTo>
                    <a:pt x="2886" y="5983"/>
                    <a:pt x="2835" y="5993"/>
                    <a:pt x="2786" y="6018"/>
                  </a:cubicBezTo>
                  <a:cubicBezTo>
                    <a:pt x="2596" y="6101"/>
                    <a:pt x="2536" y="6375"/>
                    <a:pt x="2524" y="6577"/>
                  </a:cubicBezTo>
                  <a:cubicBezTo>
                    <a:pt x="2465" y="7780"/>
                    <a:pt x="3001" y="8994"/>
                    <a:pt x="4263" y="9851"/>
                  </a:cubicBezTo>
                  <a:cubicBezTo>
                    <a:pt x="4084" y="10304"/>
                    <a:pt x="3918" y="10756"/>
                    <a:pt x="3775" y="11221"/>
                  </a:cubicBezTo>
                  <a:cubicBezTo>
                    <a:pt x="3679" y="11471"/>
                    <a:pt x="3608" y="11733"/>
                    <a:pt x="3513" y="11983"/>
                  </a:cubicBezTo>
                  <a:cubicBezTo>
                    <a:pt x="3429" y="10875"/>
                    <a:pt x="2775" y="9840"/>
                    <a:pt x="1810" y="9304"/>
                  </a:cubicBezTo>
                  <a:cubicBezTo>
                    <a:pt x="1617" y="9202"/>
                    <a:pt x="1415" y="9118"/>
                    <a:pt x="1211" y="9118"/>
                  </a:cubicBezTo>
                  <a:cubicBezTo>
                    <a:pt x="1177" y="9118"/>
                    <a:pt x="1142" y="9120"/>
                    <a:pt x="1108" y="9125"/>
                  </a:cubicBezTo>
                  <a:cubicBezTo>
                    <a:pt x="774" y="9173"/>
                    <a:pt x="512" y="9470"/>
                    <a:pt x="453" y="9780"/>
                  </a:cubicBezTo>
                  <a:cubicBezTo>
                    <a:pt x="381" y="10101"/>
                    <a:pt x="477" y="10447"/>
                    <a:pt x="655" y="10721"/>
                  </a:cubicBezTo>
                  <a:cubicBezTo>
                    <a:pt x="834" y="10994"/>
                    <a:pt x="1108" y="11209"/>
                    <a:pt x="1370" y="11399"/>
                  </a:cubicBezTo>
                  <a:cubicBezTo>
                    <a:pt x="1846" y="11745"/>
                    <a:pt x="2370" y="12006"/>
                    <a:pt x="3394" y="12340"/>
                  </a:cubicBezTo>
                  <a:cubicBezTo>
                    <a:pt x="3144" y="13126"/>
                    <a:pt x="2917" y="13935"/>
                    <a:pt x="2715" y="14733"/>
                  </a:cubicBezTo>
                  <a:cubicBezTo>
                    <a:pt x="2644" y="13995"/>
                    <a:pt x="2263" y="13257"/>
                    <a:pt x="1703" y="12768"/>
                  </a:cubicBezTo>
                  <a:cubicBezTo>
                    <a:pt x="1512" y="12602"/>
                    <a:pt x="1298" y="12459"/>
                    <a:pt x="1060" y="12399"/>
                  </a:cubicBezTo>
                  <a:cubicBezTo>
                    <a:pt x="982" y="12380"/>
                    <a:pt x="899" y="12369"/>
                    <a:pt x="816" y="12369"/>
                  </a:cubicBezTo>
                  <a:cubicBezTo>
                    <a:pt x="645" y="12369"/>
                    <a:pt x="474" y="12414"/>
                    <a:pt x="346" y="12518"/>
                  </a:cubicBezTo>
                  <a:cubicBezTo>
                    <a:pt x="84" y="12721"/>
                    <a:pt x="0" y="13102"/>
                    <a:pt x="84" y="13423"/>
                  </a:cubicBezTo>
                  <a:cubicBezTo>
                    <a:pt x="155" y="13757"/>
                    <a:pt x="346" y="14019"/>
                    <a:pt x="572" y="14269"/>
                  </a:cubicBezTo>
                  <a:cubicBezTo>
                    <a:pt x="1003" y="14776"/>
                    <a:pt x="1503" y="15224"/>
                    <a:pt x="2337" y="15224"/>
                  </a:cubicBezTo>
                  <a:cubicBezTo>
                    <a:pt x="2424" y="15224"/>
                    <a:pt x="2514" y="15219"/>
                    <a:pt x="2608" y="15209"/>
                  </a:cubicBezTo>
                  <a:lnTo>
                    <a:pt x="2608" y="15209"/>
                  </a:lnTo>
                  <a:cubicBezTo>
                    <a:pt x="2203" y="16852"/>
                    <a:pt x="1882" y="18495"/>
                    <a:pt x="1608" y="20150"/>
                  </a:cubicBezTo>
                  <a:cubicBezTo>
                    <a:pt x="1334" y="21877"/>
                    <a:pt x="1120" y="23615"/>
                    <a:pt x="941" y="25341"/>
                  </a:cubicBezTo>
                  <a:cubicBezTo>
                    <a:pt x="934" y="25408"/>
                    <a:pt x="991" y="25448"/>
                    <a:pt x="1044" y="25448"/>
                  </a:cubicBezTo>
                  <a:cubicBezTo>
                    <a:pt x="1086" y="25448"/>
                    <a:pt x="1126" y="25423"/>
                    <a:pt x="1131" y="25365"/>
                  </a:cubicBezTo>
                  <a:cubicBezTo>
                    <a:pt x="1453" y="22305"/>
                    <a:pt x="1882" y="19257"/>
                    <a:pt x="2548" y="16269"/>
                  </a:cubicBezTo>
                  <a:cubicBezTo>
                    <a:pt x="2715" y="15507"/>
                    <a:pt x="2905" y="14769"/>
                    <a:pt x="3120" y="14019"/>
                  </a:cubicBezTo>
                  <a:cubicBezTo>
                    <a:pt x="3168" y="14020"/>
                    <a:pt x="3216" y="14021"/>
                    <a:pt x="3264" y="14021"/>
                  </a:cubicBezTo>
                  <a:cubicBezTo>
                    <a:pt x="4641" y="14021"/>
                    <a:pt x="5960" y="13364"/>
                    <a:pt x="6846" y="12340"/>
                  </a:cubicBezTo>
                  <a:cubicBezTo>
                    <a:pt x="7025" y="12149"/>
                    <a:pt x="7192" y="11876"/>
                    <a:pt x="7108" y="11625"/>
                  </a:cubicBezTo>
                  <a:cubicBezTo>
                    <a:pt x="7049" y="11459"/>
                    <a:pt x="6870" y="11352"/>
                    <a:pt x="6692" y="11328"/>
                  </a:cubicBezTo>
                  <a:cubicBezTo>
                    <a:pt x="6648" y="11319"/>
                    <a:pt x="6604" y="11315"/>
                    <a:pt x="6561" y="11315"/>
                  </a:cubicBezTo>
                  <a:cubicBezTo>
                    <a:pt x="6426" y="11315"/>
                    <a:pt x="6291" y="11351"/>
                    <a:pt x="6156" y="11387"/>
                  </a:cubicBezTo>
                  <a:cubicBezTo>
                    <a:pt x="4846" y="11745"/>
                    <a:pt x="3715" y="12697"/>
                    <a:pt x="3132" y="13935"/>
                  </a:cubicBezTo>
                  <a:cubicBezTo>
                    <a:pt x="3382" y="12995"/>
                    <a:pt x="3667" y="12066"/>
                    <a:pt x="3989" y="11161"/>
                  </a:cubicBezTo>
                  <a:cubicBezTo>
                    <a:pt x="4153" y="11173"/>
                    <a:pt x="4316" y="11179"/>
                    <a:pt x="4478" y="11179"/>
                  </a:cubicBezTo>
                  <a:cubicBezTo>
                    <a:pt x="5642" y="11179"/>
                    <a:pt x="6739" y="10880"/>
                    <a:pt x="7680" y="10316"/>
                  </a:cubicBezTo>
                  <a:cubicBezTo>
                    <a:pt x="7835" y="10221"/>
                    <a:pt x="7978" y="10125"/>
                    <a:pt x="8073" y="9971"/>
                  </a:cubicBezTo>
                  <a:cubicBezTo>
                    <a:pt x="8156" y="9828"/>
                    <a:pt x="8192" y="9613"/>
                    <a:pt x="8073" y="9482"/>
                  </a:cubicBezTo>
                  <a:cubicBezTo>
                    <a:pt x="7966" y="9351"/>
                    <a:pt x="7775" y="9316"/>
                    <a:pt x="7597" y="9316"/>
                  </a:cubicBezTo>
                  <a:cubicBezTo>
                    <a:pt x="7545" y="9314"/>
                    <a:pt x="7494" y="9313"/>
                    <a:pt x="7443" y="9313"/>
                  </a:cubicBezTo>
                  <a:cubicBezTo>
                    <a:pt x="6196" y="9313"/>
                    <a:pt x="4955" y="9865"/>
                    <a:pt x="4132" y="10780"/>
                  </a:cubicBezTo>
                  <a:cubicBezTo>
                    <a:pt x="4382" y="10066"/>
                    <a:pt x="4668" y="9363"/>
                    <a:pt x="4941" y="8673"/>
                  </a:cubicBezTo>
                  <a:cubicBezTo>
                    <a:pt x="5419" y="8820"/>
                    <a:pt x="5901" y="8887"/>
                    <a:pt x="6380" y="8887"/>
                  </a:cubicBezTo>
                  <a:cubicBezTo>
                    <a:pt x="7213" y="8887"/>
                    <a:pt x="8035" y="8684"/>
                    <a:pt x="8799" y="8351"/>
                  </a:cubicBezTo>
                  <a:cubicBezTo>
                    <a:pt x="8990" y="8280"/>
                    <a:pt x="9192" y="8173"/>
                    <a:pt x="9323" y="8018"/>
                  </a:cubicBezTo>
                  <a:cubicBezTo>
                    <a:pt x="9454" y="7863"/>
                    <a:pt x="9525" y="7637"/>
                    <a:pt x="9442" y="7446"/>
                  </a:cubicBezTo>
                  <a:cubicBezTo>
                    <a:pt x="9323" y="7208"/>
                    <a:pt x="9013" y="7125"/>
                    <a:pt x="8740" y="7113"/>
                  </a:cubicBezTo>
                  <a:cubicBezTo>
                    <a:pt x="8665" y="7110"/>
                    <a:pt x="8591" y="7108"/>
                    <a:pt x="8517" y="7108"/>
                  </a:cubicBezTo>
                  <a:cubicBezTo>
                    <a:pt x="7234" y="7108"/>
                    <a:pt x="5959" y="7592"/>
                    <a:pt x="5025" y="8470"/>
                  </a:cubicBezTo>
                  <a:lnTo>
                    <a:pt x="5418" y="7577"/>
                  </a:lnTo>
                  <a:cubicBezTo>
                    <a:pt x="5584" y="7232"/>
                    <a:pt x="5751" y="6911"/>
                    <a:pt x="5918" y="6565"/>
                  </a:cubicBezTo>
                  <a:cubicBezTo>
                    <a:pt x="7418" y="6553"/>
                    <a:pt x="8656" y="6565"/>
                    <a:pt x="9811" y="6161"/>
                  </a:cubicBezTo>
                  <a:cubicBezTo>
                    <a:pt x="10097" y="6053"/>
                    <a:pt x="10418" y="5863"/>
                    <a:pt x="10395" y="5565"/>
                  </a:cubicBezTo>
                  <a:cubicBezTo>
                    <a:pt x="10359" y="5268"/>
                    <a:pt x="10002" y="5125"/>
                    <a:pt x="9704" y="5077"/>
                  </a:cubicBezTo>
                  <a:cubicBezTo>
                    <a:pt x="9532" y="5055"/>
                    <a:pt x="9359" y="5044"/>
                    <a:pt x="9186" y="5044"/>
                  </a:cubicBezTo>
                  <a:cubicBezTo>
                    <a:pt x="7956" y="5044"/>
                    <a:pt x="6723" y="5590"/>
                    <a:pt x="5930" y="6530"/>
                  </a:cubicBezTo>
                  <a:cubicBezTo>
                    <a:pt x="6287" y="5839"/>
                    <a:pt x="6668" y="5137"/>
                    <a:pt x="7085" y="4470"/>
                  </a:cubicBezTo>
                  <a:cubicBezTo>
                    <a:pt x="7575" y="4657"/>
                    <a:pt x="8071" y="4732"/>
                    <a:pt x="8566" y="4732"/>
                  </a:cubicBezTo>
                  <a:cubicBezTo>
                    <a:pt x="9080" y="4732"/>
                    <a:pt x="9593" y="4651"/>
                    <a:pt x="10097" y="4529"/>
                  </a:cubicBezTo>
                  <a:cubicBezTo>
                    <a:pt x="10287" y="4482"/>
                    <a:pt x="10502" y="4422"/>
                    <a:pt x="10656" y="4303"/>
                  </a:cubicBezTo>
                  <a:cubicBezTo>
                    <a:pt x="10823" y="4184"/>
                    <a:pt x="10954" y="3994"/>
                    <a:pt x="10954" y="3791"/>
                  </a:cubicBezTo>
                  <a:cubicBezTo>
                    <a:pt x="10978" y="3577"/>
                    <a:pt x="10811" y="3374"/>
                    <a:pt x="10621" y="3291"/>
                  </a:cubicBezTo>
                  <a:cubicBezTo>
                    <a:pt x="10450" y="3211"/>
                    <a:pt x="10270" y="3181"/>
                    <a:pt x="10082" y="3181"/>
                  </a:cubicBezTo>
                  <a:cubicBezTo>
                    <a:pt x="10047" y="3181"/>
                    <a:pt x="10013" y="3182"/>
                    <a:pt x="9978" y="3184"/>
                  </a:cubicBezTo>
                  <a:cubicBezTo>
                    <a:pt x="8966" y="3196"/>
                    <a:pt x="7966" y="3601"/>
                    <a:pt x="7227" y="4303"/>
                  </a:cubicBezTo>
                  <a:cubicBezTo>
                    <a:pt x="7406" y="4005"/>
                    <a:pt x="7597" y="3720"/>
                    <a:pt x="7787" y="3422"/>
                  </a:cubicBezTo>
                  <a:cubicBezTo>
                    <a:pt x="9013" y="2696"/>
                    <a:pt x="10109" y="1993"/>
                    <a:pt x="10930" y="1029"/>
                  </a:cubicBezTo>
                  <a:cubicBezTo>
                    <a:pt x="11133" y="791"/>
                    <a:pt x="11311" y="434"/>
                    <a:pt x="11133" y="184"/>
                  </a:cubicBezTo>
                  <a:cubicBezTo>
                    <a:pt x="11042" y="51"/>
                    <a:pt x="10889" y="0"/>
                    <a:pt x="10726" y="0"/>
                  </a:cubicBezTo>
                  <a:close/>
                </a:path>
              </a:pathLst>
            </a:custGeom>
            <a:solidFill>
              <a:schemeClr val="accent4"/>
            </a:solidFill>
            <a:ln>
              <a:noFill/>
            </a:ln>
          </p:spPr>
          <p:txBody>
            <a:bodyPr spcFirstLastPara="1" wrap="square" lIns="91425" tIns="91425" rIns="91425" bIns="91425" anchor="ctr" anchorCtr="0">
              <a:noAutofit/>
            </a:bodyPr>
            <a:lstStyle/>
            <a:p>
              <a:endParaRPr sz="2400"/>
            </a:p>
          </p:txBody>
        </p:sp>
        <p:grpSp>
          <p:nvGrpSpPr>
            <p:cNvPr id="2773" name="Google Shape;2773;p66"/>
            <p:cNvGrpSpPr/>
            <p:nvPr/>
          </p:nvGrpSpPr>
          <p:grpSpPr>
            <a:xfrm flipH="1">
              <a:off x="482307" y="2827572"/>
              <a:ext cx="554577" cy="1143108"/>
              <a:chOff x="7068114" y="1298547"/>
              <a:chExt cx="554577" cy="1143108"/>
            </a:xfrm>
          </p:grpSpPr>
          <p:sp>
            <p:nvSpPr>
              <p:cNvPr id="2774" name="Google Shape;2774;p66"/>
              <p:cNvSpPr/>
              <p:nvPr/>
            </p:nvSpPr>
            <p:spPr>
              <a:xfrm>
                <a:off x="7330102" y="1362053"/>
                <a:ext cx="114636" cy="342868"/>
              </a:xfrm>
              <a:custGeom>
                <a:avLst/>
                <a:gdLst/>
                <a:ahLst/>
                <a:cxnLst/>
                <a:rect l="l" t="t" r="r" b="b"/>
                <a:pathLst>
                  <a:path w="1787" h="5345" extrusionOk="0">
                    <a:moveTo>
                      <a:pt x="881" y="0"/>
                    </a:moveTo>
                    <a:cubicBezTo>
                      <a:pt x="849" y="0"/>
                      <a:pt x="818" y="3"/>
                      <a:pt x="786" y="10"/>
                    </a:cubicBezTo>
                    <a:cubicBezTo>
                      <a:pt x="488" y="93"/>
                      <a:pt x="357" y="451"/>
                      <a:pt x="298" y="760"/>
                    </a:cubicBezTo>
                    <a:cubicBezTo>
                      <a:pt x="0" y="2260"/>
                      <a:pt x="24" y="3844"/>
                      <a:pt x="381" y="5344"/>
                    </a:cubicBezTo>
                    <a:cubicBezTo>
                      <a:pt x="1429" y="4261"/>
                      <a:pt x="1786" y="2558"/>
                      <a:pt x="1584" y="939"/>
                    </a:cubicBezTo>
                    <a:cubicBezTo>
                      <a:pt x="1560" y="713"/>
                      <a:pt x="1512" y="474"/>
                      <a:pt x="1381" y="284"/>
                    </a:cubicBezTo>
                    <a:cubicBezTo>
                      <a:pt x="1269" y="120"/>
                      <a:pt x="1077" y="0"/>
                      <a:pt x="881" y="0"/>
                    </a:cubicBezTo>
                    <a:close/>
                  </a:path>
                </a:pathLst>
              </a:custGeom>
              <a:solidFill>
                <a:schemeClr val="accent4"/>
              </a:solidFill>
              <a:ln>
                <a:noFill/>
              </a:ln>
            </p:spPr>
            <p:txBody>
              <a:bodyPr spcFirstLastPara="1" wrap="square" lIns="91425" tIns="91425" rIns="91425" bIns="91425" anchor="ctr" anchorCtr="0">
                <a:noAutofit/>
              </a:bodyPr>
              <a:lstStyle/>
              <a:p>
                <a:endParaRPr sz="2400"/>
              </a:p>
            </p:txBody>
          </p:sp>
          <p:sp>
            <p:nvSpPr>
              <p:cNvPr id="2775" name="Google Shape;2775;p66"/>
              <p:cNvSpPr/>
              <p:nvPr/>
            </p:nvSpPr>
            <p:spPr>
              <a:xfrm>
                <a:off x="7068114" y="1298547"/>
                <a:ext cx="554577" cy="1143108"/>
              </a:xfrm>
              <a:custGeom>
                <a:avLst/>
                <a:gdLst/>
                <a:ahLst/>
                <a:cxnLst/>
                <a:rect l="l" t="t" r="r" b="b"/>
                <a:pathLst>
                  <a:path w="8645" h="17820" extrusionOk="0">
                    <a:moveTo>
                      <a:pt x="1525" y="1"/>
                    </a:moveTo>
                    <a:cubicBezTo>
                      <a:pt x="1393" y="1"/>
                      <a:pt x="1263" y="33"/>
                      <a:pt x="1143" y="107"/>
                    </a:cubicBezTo>
                    <a:cubicBezTo>
                      <a:pt x="715" y="393"/>
                      <a:pt x="774" y="1048"/>
                      <a:pt x="965" y="1536"/>
                    </a:cubicBezTo>
                    <a:cubicBezTo>
                      <a:pt x="1370" y="2607"/>
                      <a:pt x="2084" y="3548"/>
                      <a:pt x="3322" y="4191"/>
                    </a:cubicBezTo>
                    <a:cubicBezTo>
                      <a:pt x="3584" y="4870"/>
                      <a:pt x="3846" y="5572"/>
                      <a:pt x="4084" y="6275"/>
                    </a:cubicBezTo>
                    <a:cubicBezTo>
                      <a:pt x="3441" y="5441"/>
                      <a:pt x="2560" y="4786"/>
                      <a:pt x="1584" y="4441"/>
                    </a:cubicBezTo>
                    <a:cubicBezTo>
                      <a:pt x="1399" y="4379"/>
                      <a:pt x="1195" y="4333"/>
                      <a:pt x="1001" y="4333"/>
                    </a:cubicBezTo>
                    <a:cubicBezTo>
                      <a:pt x="784" y="4333"/>
                      <a:pt x="580" y="4391"/>
                      <a:pt x="429" y="4548"/>
                    </a:cubicBezTo>
                    <a:cubicBezTo>
                      <a:pt x="227" y="4774"/>
                      <a:pt x="227" y="5132"/>
                      <a:pt x="358" y="5394"/>
                    </a:cubicBezTo>
                    <a:cubicBezTo>
                      <a:pt x="488" y="5667"/>
                      <a:pt x="727" y="5858"/>
                      <a:pt x="989" y="6036"/>
                    </a:cubicBezTo>
                    <a:cubicBezTo>
                      <a:pt x="1846" y="6644"/>
                      <a:pt x="2894" y="7013"/>
                      <a:pt x="4322" y="7049"/>
                    </a:cubicBezTo>
                    <a:cubicBezTo>
                      <a:pt x="4560" y="7822"/>
                      <a:pt x="4775" y="8596"/>
                      <a:pt x="4989" y="9370"/>
                    </a:cubicBezTo>
                    <a:cubicBezTo>
                      <a:pt x="4179" y="8251"/>
                      <a:pt x="2905" y="7477"/>
                      <a:pt x="1548" y="7299"/>
                    </a:cubicBezTo>
                    <a:cubicBezTo>
                      <a:pt x="1422" y="7281"/>
                      <a:pt x="1297" y="7270"/>
                      <a:pt x="1174" y="7270"/>
                    </a:cubicBezTo>
                    <a:cubicBezTo>
                      <a:pt x="960" y="7270"/>
                      <a:pt x="752" y="7303"/>
                      <a:pt x="548" y="7394"/>
                    </a:cubicBezTo>
                    <a:cubicBezTo>
                      <a:pt x="238" y="7537"/>
                      <a:pt x="0" y="7870"/>
                      <a:pt x="60" y="8192"/>
                    </a:cubicBezTo>
                    <a:cubicBezTo>
                      <a:pt x="119" y="8608"/>
                      <a:pt x="584" y="8834"/>
                      <a:pt x="989" y="8989"/>
                    </a:cubicBezTo>
                    <a:cubicBezTo>
                      <a:pt x="2203" y="9418"/>
                      <a:pt x="3489" y="9668"/>
                      <a:pt x="5120" y="9799"/>
                    </a:cubicBezTo>
                    <a:cubicBezTo>
                      <a:pt x="5394" y="10847"/>
                      <a:pt x="5608" y="11906"/>
                      <a:pt x="5822" y="12954"/>
                    </a:cubicBezTo>
                    <a:cubicBezTo>
                      <a:pt x="5477" y="12454"/>
                      <a:pt x="5108" y="11966"/>
                      <a:pt x="4644" y="11549"/>
                    </a:cubicBezTo>
                    <a:cubicBezTo>
                      <a:pt x="4037" y="10989"/>
                      <a:pt x="3275" y="10597"/>
                      <a:pt x="2453" y="10549"/>
                    </a:cubicBezTo>
                    <a:cubicBezTo>
                      <a:pt x="2403" y="10544"/>
                      <a:pt x="2353" y="10542"/>
                      <a:pt x="2303" y="10542"/>
                    </a:cubicBezTo>
                    <a:cubicBezTo>
                      <a:pt x="2089" y="10542"/>
                      <a:pt x="1872" y="10586"/>
                      <a:pt x="1679" y="10692"/>
                    </a:cubicBezTo>
                    <a:cubicBezTo>
                      <a:pt x="1441" y="10811"/>
                      <a:pt x="1262" y="11049"/>
                      <a:pt x="1250" y="11323"/>
                    </a:cubicBezTo>
                    <a:cubicBezTo>
                      <a:pt x="1239" y="11787"/>
                      <a:pt x="1703" y="12109"/>
                      <a:pt x="2096" y="12299"/>
                    </a:cubicBezTo>
                    <a:cubicBezTo>
                      <a:pt x="3310" y="12918"/>
                      <a:pt x="4584" y="13371"/>
                      <a:pt x="5894" y="13454"/>
                    </a:cubicBezTo>
                    <a:cubicBezTo>
                      <a:pt x="5953" y="13787"/>
                      <a:pt x="6013" y="14133"/>
                      <a:pt x="6061" y="14466"/>
                    </a:cubicBezTo>
                    <a:cubicBezTo>
                      <a:pt x="6227" y="15538"/>
                      <a:pt x="6346" y="16609"/>
                      <a:pt x="6430" y="17681"/>
                    </a:cubicBezTo>
                    <a:cubicBezTo>
                      <a:pt x="6436" y="17772"/>
                      <a:pt x="6516" y="17819"/>
                      <a:pt x="6591" y="17819"/>
                    </a:cubicBezTo>
                    <a:cubicBezTo>
                      <a:pt x="6664" y="17819"/>
                      <a:pt x="6733" y="17774"/>
                      <a:pt x="6727" y="17681"/>
                    </a:cubicBezTo>
                    <a:cubicBezTo>
                      <a:pt x="6561" y="15835"/>
                      <a:pt x="6311" y="13990"/>
                      <a:pt x="5942" y="12156"/>
                    </a:cubicBezTo>
                    <a:cubicBezTo>
                      <a:pt x="7156" y="11513"/>
                      <a:pt x="7989" y="10382"/>
                      <a:pt x="8466" y="9108"/>
                    </a:cubicBezTo>
                    <a:cubicBezTo>
                      <a:pt x="8573" y="8823"/>
                      <a:pt x="8644" y="8465"/>
                      <a:pt x="8454" y="8239"/>
                    </a:cubicBezTo>
                    <a:cubicBezTo>
                      <a:pt x="8360" y="8137"/>
                      <a:pt x="8204" y="8083"/>
                      <a:pt x="8041" y="8083"/>
                    </a:cubicBezTo>
                    <a:cubicBezTo>
                      <a:pt x="7976" y="8083"/>
                      <a:pt x="7910" y="8091"/>
                      <a:pt x="7847" y="8108"/>
                    </a:cubicBezTo>
                    <a:cubicBezTo>
                      <a:pt x="7620" y="8168"/>
                      <a:pt x="7442" y="8311"/>
                      <a:pt x="7275" y="8465"/>
                    </a:cubicBezTo>
                    <a:cubicBezTo>
                      <a:pt x="6418" y="9251"/>
                      <a:pt x="5894" y="10382"/>
                      <a:pt x="5822" y="11549"/>
                    </a:cubicBezTo>
                    <a:cubicBezTo>
                      <a:pt x="5632" y="10632"/>
                      <a:pt x="5406" y="9739"/>
                      <a:pt x="5168" y="8846"/>
                    </a:cubicBezTo>
                    <a:cubicBezTo>
                      <a:pt x="6644" y="8346"/>
                      <a:pt x="7454" y="6894"/>
                      <a:pt x="7716" y="5334"/>
                    </a:cubicBezTo>
                    <a:cubicBezTo>
                      <a:pt x="7775" y="4953"/>
                      <a:pt x="7739" y="4441"/>
                      <a:pt x="7370" y="4274"/>
                    </a:cubicBezTo>
                    <a:cubicBezTo>
                      <a:pt x="7304" y="4248"/>
                      <a:pt x="7235" y="4236"/>
                      <a:pt x="7165" y="4236"/>
                    </a:cubicBezTo>
                    <a:cubicBezTo>
                      <a:pt x="6984" y="4236"/>
                      <a:pt x="6798" y="4314"/>
                      <a:pt x="6644" y="4417"/>
                    </a:cubicBezTo>
                    <a:cubicBezTo>
                      <a:pt x="5942" y="4846"/>
                      <a:pt x="5489" y="5620"/>
                      <a:pt x="5287" y="6406"/>
                    </a:cubicBezTo>
                    <a:cubicBezTo>
                      <a:pt x="5108" y="7120"/>
                      <a:pt x="5096" y="7846"/>
                      <a:pt x="5096" y="8596"/>
                    </a:cubicBezTo>
                    <a:cubicBezTo>
                      <a:pt x="4894" y="7894"/>
                      <a:pt x="4691" y="7215"/>
                      <a:pt x="4465" y="6525"/>
                    </a:cubicBezTo>
                    <a:cubicBezTo>
                      <a:pt x="4203" y="5703"/>
                      <a:pt x="3906" y="4893"/>
                      <a:pt x="3584" y="4084"/>
                    </a:cubicBezTo>
                    <a:cubicBezTo>
                      <a:pt x="3822" y="2810"/>
                      <a:pt x="3429" y="1417"/>
                      <a:pt x="2513" y="500"/>
                    </a:cubicBezTo>
                    <a:cubicBezTo>
                      <a:pt x="2252" y="231"/>
                      <a:pt x="1879" y="1"/>
                      <a:pt x="1525" y="1"/>
                    </a:cubicBezTo>
                    <a:close/>
                  </a:path>
                </a:pathLst>
              </a:custGeom>
              <a:solidFill>
                <a:schemeClr val="accent4"/>
              </a:solidFill>
              <a:ln>
                <a:noFill/>
              </a:ln>
            </p:spPr>
            <p:txBody>
              <a:bodyPr spcFirstLastPara="1" wrap="square" lIns="91425" tIns="91425" rIns="91425" bIns="91425" anchor="ctr" anchorCtr="0">
                <a:noAutofit/>
              </a:bodyPr>
              <a:lstStyle/>
              <a:p>
                <a:endParaRPr sz="2400"/>
              </a:p>
            </p:txBody>
          </p:sp>
        </p:grpSp>
        <p:grpSp>
          <p:nvGrpSpPr>
            <p:cNvPr id="2776" name="Google Shape;2776;p66"/>
            <p:cNvGrpSpPr/>
            <p:nvPr/>
          </p:nvGrpSpPr>
          <p:grpSpPr>
            <a:xfrm>
              <a:off x="-584834" y="3495917"/>
              <a:ext cx="2688823" cy="1647855"/>
              <a:chOff x="7020722" y="3595000"/>
              <a:chExt cx="2002699" cy="1227270"/>
            </a:xfrm>
          </p:grpSpPr>
          <p:sp>
            <p:nvSpPr>
              <p:cNvPr id="2777" name="Google Shape;2777;p66"/>
              <p:cNvSpPr/>
              <p:nvPr/>
            </p:nvSpPr>
            <p:spPr>
              <a:xfrm>
                <a:off x="7020722" y="3595000"/>
                <a:ext cx="2002699" cy="1227270"/>
              </a:xfrm>
              <a:custGeom>
                <a:avLst/>
                <a:gdLst/>
                <a:ahLst/>
                <a:cxnLst/>
                <a:rect l="l" t="t" r="r" b="b"/>
                <a:pathLst>
                  <a:path w="31219" h="19132" extrusionOk="0">
                    <a:moveTo>
                      <a:pt x="21980" y="0"/>
                    </a:moveTo>
                    <a:cubicBezTo>
                      <a:pt x="18411" y="0"/>
                      <a:pt x="16046" y="5069"/>
                      <a:pt x="12428" y="5069"/>
                    </a:cubicBezTo>
                    <a:cubicBezTo>
                      <a:pt x="12334" y="5069"/>
                      <a:pt x="12240" y="5065"/>
                      <a:pt x="12145" y="5058"/>
                    </a:cubicBezTo>
                    <a:cubicBezTo>
                      <a:pt x="10185" y="4921"/>
                      <a:pt x="8522" y="3205"/>
                      <a:pt x="6574" y="3205"/>
                    </a:cubicBezTo>
                    <a:cubicBezTo>
                      <a:pt x="6498" y="3205"/>
                      <a:pt x="6423" y="3208"/>
                      <a:pt x="6346" y="3213"/>
                    </a:cubicBezTo>
                    <a:cubicBezTo>
                      <a:pt x="5382" y="3296"/>
                      <a:pt x="4549" y="3796"/>
                      <a:pt x="3834" y="4487"/>
                    </a:cubicBezTo>
                    <a:cubicBezTo>
                      <a:pt x="3382" y="4904"/>
                      <a:pt x="3001" y="5392"/>
                      <a:pt x="2667" y="5880"/>
                    </a:cubicBezTo>
                    <a:cubicBezTo>
                      <a:pt x="631" y="8892"/>
                      <a:pt x="0" y="14691"/>
                      <a:pt x="453" y="19132"/>
                    </a:cubicBezTo>
                    <a:lnTo>
                      <a:pt x="30885" y="19132"/>
                    </a:lnTo>
                    <a:cubicBezTo>
                      <a:pt x="31219" y="17310"/>
                      <a:pt x="30980" y="15262"/>
                      <a:pt x="30040" y="13929"/>
                    </a:cubicBezTo>
                    <a:cubicBezTo>
                      <a:pt x="29754" y="13512"/>
                      <a:pt x="29397" y="13155"/>
                      <a:pt x="28968" y="12917"/>
                    </a:cubicBezTo>
                    <a:cubicBezTo>
                      <a:pt x="28063" y="12416"/>
                      <a:pt x="26944" y="12119"/>
                      <a:pt x="26397" y="11238"/>
                    </a:cubicBezTo>
                    <a:cubicBezTo>
                      <a:pt x="25873" y="10392"/>
                      <a:pt x="26063" y="9321"/>
                      <a:pt x="26218" y="8333"/>
                    </a:cubicBezTo>
                    <a:cubicBezTo>
                      <a:pt x="26480" y="6642"/>
                      <a:pt x="26599" y="4868"/>
                      <a:pt x="26039" y="3249"/>
                    </a:cubicBezTo>
                    <a:cubicBezTo>
                      <a:pt x="25480" y="1629"/>
                      <a:pt x="24099" y="201"/>
                      <a:pt x="22384" y="22"/>
                    </a:cubicBezTo>
                    <a:cubicBezTo>
                      <a:pt x="22248" y="7"/>
                      <a:pt x="22113" y="0"/>
                      <a:pt x="21980" y="0"/>
                    </a:cubicBezTo>
                    <a:close/>
                  </a:path>
                </a:pathLst>
              </a:custGeom>
              <a:solidFill>
                <a:schemeClr val="dk2"/>
              </a:solidFill>
              <a:ln>
                <a:noFill/>
              </a:ln>
            </p:spPr>
            <p:txBody>
              <a:bodyPr spcFirstLastPara="1" wrap="square" lIns="91425" tIns="91425" rIns="91425" bIns="91425" anchor="ctr" anchorCtr="0">
                <a:noAutofit/>
              </a:bodyPr>
              <a:lstStyle/>
              <a:p>
                <a:endParaRPr sz="2400"/>
              </a:p>
            </p:txBody>
          </p:sp>
          <p:sp>
            <p:nvSpPr>
              <p:cNvPr id="2778" name="Google Shape;2778;p66"/>
              <p:cNvSpPr/>
              <p:nvPr/>
            </p:nvSpPr>
            <p:spPr>
              <a:xfrm>
                <a:off x="8074835" y="3846971"/>
                <a:ext cx="560414" cy="974978"/>
              </a:xfrm>
              <a:custGeom>
                <a:avLst/>
                <a:gdLst/>
                <a:ahLst/>
                <a:cxnLst/>
                <a:rect l="l" t="t" r="r" b="b"/>
                <a:pathLst>
                  <a:path w="8736" h="15199" extrusionOk="0">
                    <a:moveTo>
                      <a:pt x="7274" y="0"/>
                    </a:moveTo>
                    <a:cubicBezTo>
                      <a:pt x="7252" y="0"/>
                      <a:pt x="7230" y="10"/>
                      <a:pt x="7214" y="35"/>
                    </a:cubicBezTo>
                    <a:cubicBezTo>
                      <a:pt x="5440" y="2309"/>
                      <a:pt x="3916" y="4809"/>
                      <a:pt x="2702" y="7429"/>
                    </a:cubicBezTo>
                    <a:cubicBezTo>
                      <a:pt x="2392" y="6369"/>
                      <a:pt x="2118" y="5298"/>
                      <a:pt x="1880" y="4226"/>
                    </a:cubicBezTo>
                    <a:cubicBezTo>
                      <a:pt x="2583" y="3285"/>
                      <a:pt x="3249" y="2321"/>
                      <a:pt x="3904" y="1357"/>
                    </a:cubicBezTo>
                    <a:cubicBezTo>
                      <a:pt x="3954" y="1274"/>
                      <a:pt x="3883" y="1198"/>
                      <a:pt x="3812" y="1198"/>
                    </a:cubicBezTo>
                    <a:cubicBezTo>
                      <a:pt x="3780" y="1198"/>
                      <a:pt x="3748" y="1213"/>
                      <a:pt x="3726" y="1249"/>
                    </a:cubicBezTo>
                    <a:cubicBezTo>
                      <a:pt x="3118" y="2178"/>
                      <a:pt x="2476" y="3071"/>
                      <a:pt x="1833" y="3964"/>
                    </a:cubicBezTo>
                    <a:cubicBezTo>
                      <a:pt x="1618" y="2893"/>
                      <a:pt x="1416" y="1797"/>
                      <a:pt x="1297" y="702"/>
                    </a:cubicBezTo>
                    <a:cubicBezTo>
                      <a:pt x="1291" y="636"/>
                      <a:pt x="1237" y="604"/>
                      <a:pt x="1187" y="604"/>
                    </a:cubicBezTo>
                    <a:cubicBezTo>
                      <a:pt x="1136" y="604"/>
                      <a:pt x="1088" y="636"/>
                      <a:pt x="1094" y="702"/>
                    </a:cubicBezTo>
                    <a:cubicBezTo>
                      <a:pt x="1237" y="1880"/>
                      <a:pt x="1416" y="3059"/>
                      <a:pt x="1678" y="4202"/>
                    </a:cubicBezTo>
                    <a:cubicBezTo>
                      <a:pt x="1642" y="4250"/>
                      <a:pt x="1654" y="4274"/>
                      <a:pt x="1702" y="4309"/>
                    </a:cubicBezTo>
                    <a:cubicBezTo>
                      <a:pt x="1940" y="5452"/>
                      <a:pt x="2237" y="6583"/>
                      <a:pt x="2595" y="7703"/>
                    </a:cubicBezTo>
                    <a:cubicBezTo>
                      <a:pt x="2035" y="8929"/>
                      <a:pt x="1523" y="10203"/>
                      <a:pt x="1083" y="11489"/>
                    </a:cubicBezTo>
                    <a:cubicBezTo>
                      <a:pt x="678" y="12668"/>
                      <a:pt x="321" y="13858"/>
                      <a:pt x="23" y="15061"/>
                    </a:cubicBezTo>
                    <a:cubicBezTo>
                      <a:pt x="1" y="15141"/>
                      <a:pt x="68" y="15199"/>
                      <a:pt x="132" y="15199"/>
                    </a:cubicBezTo>
                    <a:cubicBezTo>
                      <a:pt x="173" y="15199"/>
                      <a:pt x="211" y="15176"/>
                      <a:pt x="225" y="15120"/>
                    </a:cubicBezTo>
                    <a:cubicBezTo>
                      <a:pt x="392" y="14477"/>
                      <a:pt x="571" y="13834"/>
                      <a:pt x="761" y="13203"/>
                    </a:cubicBezTo>
                    <a:cubicBezTo>
                      <a:pt x="785" y="13203"/>
                      <a:pt x="785" y="13203"/>
                      <a:pt x="797" y="13191"/>
                    </a:cubicBezTo>
                    <a:cubicBezTo>
                      <a:pt x="2011" y="12441"/>
                      <a:pt x="3285" y="11775"/>
                      <a:pt x="4607" y="11227"/>
                    </a:cubicBezTo>
                    <a:cubicBezTo>
                      <a:pt x="5940" y="10655"/>
                      <a:pt x="7309" y="10215"/>
                      <a:pt x="8703" y="9834"/>
                    </a:cubicBezTo>
                    <a:cubicBezTo>
                      <a:pt x="8736" y="9800"/>
                      <a:pt x="8707" y="9641"/>
                      <a:pt x="8605" y="9641"/>
                    </a:cubicBezTo>
                    <a:cubicBezTo>
                      <a:pt x="8598" y="9641"/>
                      <a:pt x="8591" y="9642"/>
                      <a:pt x="8583" y="9643"/>
                    </a:cubicBezTo>
                    <a:cubicBezTo>
                      <a:pt x="7405" y="9929"/>
                      <a:pt x="6262" y="10298"/>
                      <a:pt x="5119" y="10751"/>
                    </a:cubicBezTo>
                    <a:cubicBezTo>
                      <a:pt x="5309" y="9786"/>
                      <a:pt x="5583" y="8834"/>
                      <a:pt x="5964" y="7917"/>
                    </a:cubicBezTo>
                    <a:cubicBezTo>
                      <a:pt x="5986" y="7843"/>
                      <a:pt x="5922" y="7793"/>
                      <a:pt x="5858" y="7793"/>
                    </a:cubicBezTo>
                    <a:cubicBezTo>
                      <a:pt x="5819" y="7793"/>
                      <a:pt x="5780" y="7812"/>
                      <a:pt x="5762" y="7857"/>
                    </a:cubicBezTo>
                    <a:cubicBezTo>
                      <a:pt x="5381" y="8810"/>
                      <a:pt x="5095" y="9810"/>
                      <a:pt x="4904" y="10834"/>
                    </a:cubicBezTo>
                    <a:cubicBezTo>
                      <a:pt x="3476" y="11417"/>
                      <a:pt x="2106" y="12120"/>
                      <a:pt x="797" y="12906"/>
                    </a:cubicBezTo>
                    <a:cubicBezTo>
                      <a:pt x="1856" y="9489"/>
                      <a:pt x="3369" y="6191"/>
                      <a:pt x="5274" y="3154"/>
                    </a:cubicBezTo>
                    <a:cubicBezTo>
                      <a:pt x="5928" y="2131"/>
                      <a:pt x="6631" y="1130"/>
                      <a:pt x="7357" y="154"/>
                    </a:cubicBezTo>
                    <a:cubicBezTo>
                      <a:pt x="7410" y="84"/>
                      <a:pt x="7339" y="0"/>
                      <a:pt x="7274" y="0"/>
                    </a:cubicBezTo>
                    <a:close/>
                  </a:path>
                </a:pathLst>
              </a:custGeom>
              <a:solidFill>
                <a:schemeClr val="accent3"/>
              </a:solidFill>
              <a:ln>
                <a:noFill/>
              </a:ln>
            </p:spPr>
            <p:txBody>
              <a:bodyPr spcFirstLastPara="1" wrap="square" lIns="91425" tIns="91425" rIns="91425" bIns="91425" anchor="ctr" anchorCtr="0">
                <a:noAutofit/>
              </a:bodyPr>
              <a:lstStyle/>
              <a:p>
                <a:endParaRPr sz="2400"/>
              </a:p>
            </p:txBody>
          </p:sp>
          <p:sp>
            <p:nvSpPr>
              <p:cNvPr id="2779" name="Google Shape;2779;p66"/>
              <p:cNvSpPr/>
              <p:nvPr/>
            </p:nvSpPr>
            <p:spPr>
              <a:xfrm>
                <a:off x="7233251" y="4046791"/>
                <a:ext cx="502230" cy="774068"/>
              </a:xfrm>
              <a:custGeom>
                <a:avLst/>
                <a:gdLst/>
                <a:ahLst/>
                <a:cxnLst/>
                <a:rect l="l" t="t" r="r" b="b"/>
                <a:pathLst>
                  <a:path w="7829" h="12067" extrusionOk="0">
                    <a:moveTo>
                      <a:pt x="2949" y="1"/>
                    </a:moveTo>
                    <a:cubicBezTo>
                      <a:pt x="2897" y="1"/>
                      <a:pt x="2849" y="34"/>
                      <a:pt x="2855" y="99"/>
                    </a:cubicBezTo>
                    <a:cubicBezTo>
                      <a:pt x="3141" y="2397"/>
                      <a:pt x="3486" y="4671"/>
                      <a:pt x="3915" y="6933"/>
                    </a:cubicBezTo>
                    <a:cubicBezTo>
                      <a:pt x="3248" y="6445"/>
                      <a:pt x="2593" y="5909"/>
                      <a:pt x="1962" y="5338"/>
                    </a:cubicBezTo>
                    <a:cubicBezTo>
                      <a:pt x="1652" y="5064"/>
                      <a:pt x="1343" y="4766"/>
                      <a:pt x="1021" y="4445"/>
                    </a:cubicBezTo>
                    <a:cubicBezTo>
                      <a:pt x="747" y="4147"/>
                      <a:pt x="402" y="3873"/>
                      <a:pt x="224" y="3492"/>
                    </a:cubicBezTo>
                    <a:cubicBezTo>
                      <a:pt x="208" y="3462"/>
                      <a:pt x="178" y="3448"/>
                      <a:pt x="146" y="3448"/>
                    </a:cubicBezTo>
                    <a:cubicBezTo>
                      <a:pt x="78" y="3448"/>
                      <a:pt x="1" y="3507"/>
                      <a:pt x="33" y="3588"/>
                    </a:cubicBezTo>
                    <a:cubicBezTo>
                      <a:pt x="164" y="3957"/>
                      <a:pt x="509" y="4242"/>
                      <a:pt x="771" y="4528"/>
                    </a:cubicBezTo>
                    <a:cubicBezTo>
                      <a:pt x="1105" y="4850"/>
                      <a:pt x="1426" y="5183"/>
                      <a:pt x="1783" y="5493"/>
                    </a:cubicBezTo>
                    <a:cubicBezTo>
                      <a:pt x="2474" y="6100"/>
                      <a:pt x="3164" y="6683"/>
                      <a:pt x="3915" y="7231"/>
                    </a:cubicBezTo>
                    <a:cubicBezTo>
                      <a:pt x="3938" y="7243"/>
                      <a:pt x="3962" y="7243"/>
                      <a:pt x="3974" y="7243"/>
                    </a:cubicBezTo>
                    <a:cubicBezTo>
                      <a:pt x="4105" y="7921"/>
                      <a:pt x="4236" y="8588"/>
                      <a:pt x="4379" y="9243"/>
                    </a:cubicBezTo>
                    <a:cubicBezTo>
                      <a:pt x="4343" y="9291"/>
                      <a:pt x="4379" y="9326"/>
                      <a:pt x="4403" y="9362"/>
                    </a:cubicBezTo>
                    <a:lnTo>
                      <a:pt x="4403" y="9374"/>
                    </a:lnTo>
                    <a:cubicBezTo>
                      <a:pt x="4593" y="10255"/>
                      <a:pt x="4760" y="11136"/>
                      <a:pt x="4998" y="11993"/>
                    </a:cubicBezTo>
                    <a:cubicBezTo>
                      <a:pt x="5012" y="12045"/>
                      <a:pt x="5052" y="12067"/>
                      <a:pt x="5093" y="12067"/>
                    </a:cubicBezTo>
                    <a:cubicBezTo>
                      <a:pt x="5158" y="12067"/>
                      <a:pt x="5227" y="12013"/>
                      <a:pt x="5212" y="11934"/>
                    </a:cubicBezTo>
                    <a:cubicBezTo>
                      <a:pt x="5046" y="11172"/>
                      <a:pt x="4855" y="10422"/>
                      <a:pt x="4688" y="9648"/>
                    </a:cubicBezTo>
                    <a:cubicBezTo>
                      <a:pt x="4653" y="9505"/>
                      <a:pt x="4629" y="9374"/>
                      <a:pt x="4593" y="9231"/>
                    </a:cubicBezTo>
                    <a:cubicBezTo>
                      <a:pt x="5665" y="7040"/>
                      <a:pt x="6724" y="4850"/>
                      <a:pt x="7796" y="2683"/>
                    </a:cubicBezTo>
                    <a:cubicBezTo>
                      <a:pt x="7829" y="2609"/>
                      <a:pt x="7754" y="2535"/>
                      <a:pt x="7685" y="2535"/>
                    </a:cubicBezTo>
                    <a:cubicBezTo>
                      <a:pt x="7654" y="2535"/>
                      <a:pt x="7624" y="2550"/>
                      <a:pt x="7605" y="2587"/>
                    </a:cubicBezTo>
                    <a:lnTo>
                      <a:pt x="4522" y="8933"/>
                    </a:lnTo>
                    <a:cubicBezTo>
                      <a:pt x="4415" y="8410"/>
                      <a:pt x="4296" y="7886"/>
                      <a:pt x="4212" y="7350"/>
                    </a:cubicBezTo>
                    <a:cubicBezTo>
                      <a:pt x="3915" y="5838"/>
                      <a:pt x="3653" y="4302"/>
                      <a:pt x="3426" y="2766"/>
                    </a:cubicBezTo>
                    <a:cubicBezTo>
                      <a:pt x="3283" y="1873"/>
                      <a:pt x="3164" y="980"/>
                      <a:pt x="3069" y="99"/>
                    </a:cubicBezTo>
                    <a:cubicBezTo>
                      <a:pt x="3057" y="34"/>
                      <a:pt x="3001" y="1"/>
                      <a:pt x="2949" y="1"/>
                    </a:cubicBezTo>
                    <a:close/>
                  </a:path>
                </a:pathLst>
              </a:custGeom>
              <a:solidFill>
                <a:schemeClr val="accent3"/>
              </a:solidFill>
              <a:ln>
                <a:noFill/>
              </a:ln>
            </p:spPr>
            <p:txBody>
              <a:bodyPr spcFirstLastPara="1" wrap="square" lIns="91425" tIns="91425" rIns="91425" bIns="91425" anchor="ctr" anchorCtr="0">
                <a:noAutofit/>
              </a:bodyPr>
              <a:lstStyle/>
              <a:p>
                <a:endParaRPr sz="2400"/>
              </a:p>
            </p:txBody>
          </p:sp>
        </p:grpSp>
      </p:grpSp>
      <p:sp>
        <p:nvSpPr>
          <p:cNvPr id="2780" name="Google Shape;2780;p66"/>
          <p:cNvSpPr/>
          <p:nvPr/>
        </p:nvSpPr>
        <p:spPr>
          <a:xfrm>
            <a:off x="4924551" y="2356552"/>
            <a:ext cx="706381" cy="163707"/>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rgbClr val="FFFFFF"/>
          </a:solidFill>
          <a:ln>
            <a:noFill/>
          </a:ln>
        </p:spPr>
        <p:txBody>
          <a:bodyPr spcFirstLastPara="1" wrap="square" lIns="91425" tIns="91425" rIns="91425" bIns="91425" anchor="ctr" anchorCtr="0">
            <a:noAutofit/>
          </a:bodyPr>
          <a:lstStyle/>
          <a:p>
            <a:endParaRPr sz="2400"/>
          </a:p>
        </p:txBody>
      </p:sp>
      <p:sp>
        <p:nvSpPr>
          <p:cNvPr id="2781" name="Google Shape;2781;p66"/>
          <p:cNvSpPr/>
          <p:nvPr/>
        </p:nvSpPr>
        <p:spPr>
          <a:xfrm>
            <a:off x="5534988" y="3084479"/>
            <a:ext cx="564278" cy="113703"/>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rgbClr val="FFFFFF"/>
          </a:solidFill>
          <a:ln>
            <a:noFill/>
          </a:ln>
        </p:spPr>
        <p:txBody>
          <a:bodyPr spcFirstLastPara="1" wrap="square" lIns="91425" tIns="91425" rIns="91425" bIns="91425" anchor="ctr" anchorCtr="0">
            <a:noAutofit/>
          </a:bodyPr>
          <a:lstStyle/>
          <a:p>
            <a:endParaRPr sz="2400"/>
          </a:p>
        </p:txBody>
      </p:sp>
      <p:sp>
        <p:nvSpPr>
          <p:cNvPr id="2782" name="Google Shape;2782;p66"/>
          <p:cNvSpPr/>
          <p:nvPr/>
        </p:nvSpPr>
        <p:spPr>
          <a:xfrm>
            <a:off x="349451" y="795174"/>
            <a:ext cx="989566" cy="229330"/>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rgbClr val="FFFFFF"/>
          </a:solidFill>
          <a:ln>
            <a:noFill/>
          </a:ln>
        </p:spPr>
        <p:txBody>
          <a:bodyPr spcFirstLastPara="1" wrap="square" lIns="91425" tIns="91425" rIns="91425" bIns="91425" anchor="ctr" anchorCtr="0">
            <a:noAutofit/>
          </a:bodyPr>
          <a:lstStyle/>
          <a:p>
            <a:endParaRPr sz="2400"/>
          </a:p>
        </p:txBody>
      </p:sp>
      <p:sp>
        <p:nvSpPr>
          <p:cNvPr id="2783" name="Google Shape;2783;p66"/>
          <p:cNvSpPr/>
          <p:nvPr/>
        </p:nvSpPr>
        <p:spPr>
          <a:xfrm>
            <a:off x="1339024" y="326354"/>
            <a:ext cx="564278" cy="113703"/>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rgbClr val="FFFFFF"/>
          </a:solidFill>
          <a:ln>
            <a:noFill/>
          </a:ln>
        </p:spPr>
        <p:txBody>
          <a:bodyPr spcFirstLastPara="1" wrap="square" lIns="91425" tIns="91425" rIns="91425" bIns="91425" anchor="ctr" anchorCtr="0">
            <a:noAutofit/>
          </a:bodyPr>
          <a:lstStyle/>
          <a:p>
            <a:endParaRPr sz="2400"/>
          </a:p>
        </p:txBody>
      </p:sp>
      <p:grpSp>
        <p:nvGrpSpPr>
          <p:cNvPr id="2784" name="Google Shape;2784;p66"/>
          <p:cNvGrpSpPr/>
          <p:nvPr/>
        </p:nvGrpSpPr>
        <p:grpSpPr>
          <a:xfrm>
            <a:off x="444538" y="1706169"/>
            <a:ext cx="463454" cy="463454"/>
            <a:chOff x="292035" y="246950"/>
            <a:chExt cx="461700" cy="461700"/>
          </a:xfrm>
        </p:grpSpPr>
        <p:sp>
          <p:nvSpPr>
            <p:cNvPr id="2785" name="Google Shape;2785;p66"/>
            <p:cNvSpPr/>
            <p:nvPr/>
          </p:nvSpPr>
          <p:spPr>
            <a:xfrm>
              <a:off x="487635" y="246950"/>
              <a:ext cx="70500" cy="461700"/>
            </a:xfrm>
            <a:prstGeom prst="rect">
              <a:avLst/>
            </a:prstGeom>
            <a:solidFill>
              <a:schemeClr val="accent6"/>
            </a:solidFill>
            <a:ln>
              <a:noFill/>
            </a:ln>
          </p:spPr>
          <p:txBody>
            <a:bodyPr spcFirstLastPara="1" wrap="square" lIns="91425" tIns="91425" rIns="91425" bIns="91425" anchor="ctr" anchorCtr="0">
              <a:noAutofit/>
            </a:bodyPr>
            <a:lstStyle/>
            <a:p>
              <a:endParaRPr sz="2400"/>
            </a:p>
          </p:txBody>
        </p:sp>
        <p:sp>
          <p:nvSpPr>
            <p:cNvPr id="2786" name="Google Shape;2786;p66"/>
            <p:cNvSpPr/>
            <p:nvPr/>
          </p:nvSpPr>
          <p:spPr>
            <a:xfrm rot="27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endParaRPr sz="2400"/>
            </a:p>
          </p:txBody>
        </p:sp>
        <p:sp>
          <p:nvSpPr>
            <p:cNvPr id="2787" name="Google Shape;2787;p66"/>
            <p:cNvSpPr/>
            <p:nvPr/>
          </p:nvSpPr>
          <p:spPr>
            <a:xfrm rot="5400000">
              <a:off x="487485" y="247000"/>
              <a:ext cx="70800" cy="461700"/>
            </a:xfrm>
            <a:prstGeom prst="rect">
              <a:avLst/>
            </a:prstGeom>
            <a:solidFill>
              <a:schemeClr val="accent6"/>
            </a:solidFill>
            <a:ln>
              <a:noFill/>
            </a:ln>
          </p:spPr>
          <p:txBody>
            <a:bodyPr spcFirstLastPara="1" wrap="square" lIns="91425" tIns="91425" rIns="91425" bIns="91425" anchor="ctr" anchorCtr="0">
              <a:noAutofit/>
            </a:bodyPr>
            <a:lstStyle/>
            <a:p>
              <a:endParaRPr sz="2400"/>
            </a:p>
          </p:txBody>
        </p:sp>
        <p:sp>
          <p:nvSpPr>
            <p:cNvPr id="2788" name="Google Shape;2788;p66"/>
            <p:cNvSpPr/>
            <p:nvPr/>
          </p:nvSpPr>
          <p:spPr>
            <a:xfrm rot="81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endParaRPr sz="2400"/>
            </a:p>
          </p:txBody>
        </p:sp>
      </p:grpSp>
      <p:sp>
        <p:nvSpPr>
          <p:cNvPr id="5" name="Rectangle 4"/>
          <p:cNvSpPr/>
          <p:nvPr/>
        </p:nvSpPr>
        <p:spPr>
          <a:xfrm>
            <a:off x="5345668" y="3440329"/>
            <a:ext cx="3436219" cy="13692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400"/>
          </a:p>
        </p:txBody>
      </p:sp>
      <p:pic>
        <p:nvPicPr>
          <p:cNvPr id="104" name="Picture 6" descr="2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41222" y="14295"/>
            <a:ext cx="2350294" cy="2207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6" name="Google Shape;2686;p66"/>
          <p:cNvSpPr txBox="1">
            <a:spLocks noGrp="1"/>
          </p:cNvSpPr>
          <p:nvPr>
            <p:ph type="title"/>
          </p:nvPr>
        </p:nvSpPr>
        <p:spPr>
          <a:xfrm>
            <a:off x="4110912" y="3671800"/>
            <a:ext cx="4436800" cy="738633"/>
          </a:xfrm>
          <a:prstGeom prst="rect">
            <a:avLst/>
          </a:prstGeom>
        </p:spPr>
        <p:txBody>
          <a:bodyPr spcFirstLastPara="1" vert="horz" wrap="square" lIns="91425" tIns="91425" rIns="91425" bIns="91425" rtlCol="0" anchor="ctr" anchorCtr="0">
            <a:spAutoFit/>
          </a:bodyPr>
          <a:lstStyle/>
          <a:p>
            <a:r>
              <a:rPr lang="en-US" sz="3600" b="1" dirty="0">
                <a:solidFill>
                  <a:srgbClr val="FF0000"/>
                </a:solidFill>
                <a:latin typeface="Times New Roman" panose="02020603050405020304" pitchFamily="18" charset="0"/>
                <a:cs typeface="Times New Roman" panose="02020603050405020304" pitchFamily="18" charset="0"/>
              </a:rPr>
              <a:t>C</a:t>
            </a:r>
            <a:r>
              <a:rPr lang="en-GB" sz="3600" b="1" dirty="0">
                <a:solidFill>
                  <a:srgbClr val="FF0000"/>
                </a:solidFill>
                <a:latin typeface="Times New Roman" panose="02020603050405020304" pitchFamily="18" charset="0"/>
                <a:cs typeface="Times New Roman" panose="02020603050405020304" pitchFamily="18" charset="0"/>
              </a:rPr>
              <a:t>húc các em học tốt!</a:t>
            </a:r>
            <a:endParaRPr sz="3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sndAc>
          <p:stSnd>
            <p:snd r:embed="rId3" name="applause.wav"/>
          </p:stSnd>
        </p:sndAc>
      </p:transition>
    </mc:Choice>
    <mc:Fallback xmlns="">
      <p:transition spd="slow">
        <p:sndAc>
          <p:stSnd>
            <p:snd r:embed="rId5" name="applause.wav"/>
          </p:stSnd>
        </p:sndAc>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53000">
              <a:schemeClr val="accent6">
                <a:lumMod val="95000"/>
                <a:lumOff val="5000"/>
              </a:schemeClr>
            </a:gs>
            <a:gs pos="100000">
              <a:schemeClr val="accent6">
                <a:lumMod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a:xfrm>
            <a:off x="0" y="169746"/>
            <a:ext cx="8646288" cy="703440"/>
          </a:xfrm>
        </p:spPr>
        <p:txBody>
          <a:bodyPr>
            <a:noAutofit/>
          </a:bodyPr>
          <a:lstStyle/>
          <a:p>
            <a:pPr algn="ctr"/>
            <a:r>
              <a:rPr lang="en-US" sz="3000" b="1" dirty="0">
                <a:solidFill>
                  <a:srgbClr val="C00000"/>
                </a:solidFill>
                <a:latin typeface="Times New Roman" panose="02020603050405020304" pitchFamily="18" charset="0"/>
                <a:cs typeface="Times New Roman" panose="02020603050405020304" pitchFamily="18" charset="0"/>
              </a:rPr>
              <a:t>BÀI 14: MỘT SỐ LƯƠNG THỰC - THỰC PHẨM</a:t>
            </a:r>
            <a:endParaRPr lang="en-US" sz="3000" b="1" dirty="0">
              <a:solidFill>
                <a:schemeClr val="tx1"/>
              </a:solidFill>
              <a:latin typeface="Times New Roman" panose="02020603050405020304" pitchFamily="18" charset="0"/>
              <a:cs typeface="Times New Roman" panose="02020603050405020304" pitchFamily="18" charset="0"/>
            </a:endParaRPr>
          </a:p>
        </p:txBody>
      </p:sp>
      <p:pic>
        <p:nvPicPr>
          <p:cNvPr id="1032" name="Picture 8" descr="Top 5 Ingredients of a Healthy Diet During Radiation Cancer Therapy | SE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73186"/>
            <a:ext cx="9144000" cy="228670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 5"/>
          <p:cNvGraphicFramePr/>
          <p:nvPr/>
        </p:nvGraphicFramePr>
        <p:xfrm>
          <a:off x="707527" y="2824222"/>
          <a:ext cx="7498080" cy="27200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6146" name="Picture 2" descr="Couple Children Talking Among Themselves Stock Vector (Royalty Free)  1378344005"/>
          <p:cNvPicPr>
            <a:picLocks noChangeAspect="1" noChangeArrowheads="1"/>
          </p:cNvPicPr>
          <p:nvPr/>
        </p:nvPicPr>
        <p:blipFill rotWithShape="1">
          <a:blip r:embed="rId2">
            <a:extLst>
              <a:ext uri="{28A0092B-C50C-407E-A947-70E740481C1C}">
                <a14:useLocalDpi xmlns:a14="http://schemas.microsoft.com/office/drawing/2010/main" val="0"/>
              </a:ext>
            </a:extLst>
          </a:blip>
          <a:srcRect t="10692" b="15269"/>
          <a:stretch>
            <a:fillRect/>
          </a:stretch>
        </p:blipFill>
        <p:spPr bwMode="auto">
          <a:xfrm>
            <a:off x="2076231" y="2220190"/>
            <a:ext cx="4597400" cy="2632841"/>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ular Callout 2"/>
          <p:cNvSpPr/>
          <p:nvPr/>
        </p:nvSpPr>
        <p:spPr>
          <a:xfrm>
            <a:off x="68881" y="658973"/>
            <a:ext cx="3338919" cy="1506467"/>
          </a:xfrm>
          <a:prstGeom prst="wedgeRoundRectCallout">
            <a:avLst>
              <a:gd name="adj1" fmla="val 30836"/>
              <a:gd name="adj2" fmla="val 60353"/>
              <a:gd name="adj3" fmla="val 16667"/>
            </a:avLst>
          </a:prstGeom>
          <a:solidFill>
            <a:schemeClr val="accent3">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en-US" sz="2000" b="1" dirty="0" err="1">
                <a:solidFill>
                  <a:srgbClr val="002060"/>
                </a:solidFill>
                <a:latin typeface="Times New Roman" panose="02020603050405020304" pitchFamily="18" charset="0"/>
                <a:cs typeface="Times New Roman" panose="02020603050405020304" pitchFamily="18" charset="0"/>
              </a:rPr>
              <a:t>Kể</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tên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các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loại</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lương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thực</a:t>
            </a:r>
            <a:r>
              <a:rPr lang="en-US" sz="2000" b="1" dirty="0">
                <a:solidFill>
                  <a:srgbClr val="002060"/>
                </a:solidFill>
                <a:latin typeface="Times New Roman" panose="02020603050405020304" pitchFamily="18" charset="0"/>
                <a:cs typeface="Times New Roman" panose="02020603050405020304" pitchFamily="18" charset="0"/>
              </a:rPr>
              <a:t> - </a:t>
            </a:r>
            <a:r>
              <a:rPr lang="en-US" sz="2000" b="1" dirty="0" err="1">
                <a:solidFill>
                  <a:srgbClr val="002060"/>
                </a:solidFill>
                <a:latin typeface="Times New Roman" panose="02020603050405020304" pitchFamily="18" charset="0"/>
                <a:cs typeface="Times New Roman" panose="02020603050405020304" pitchFamily="18" charset="0"/>
              </a:rPr>
              <a:t>thực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phẩm</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mà</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em</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sử</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dụng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trong</a:t>
            </a:r>
            <a:r>
              <a:rPr lang="en-US" sz="2000" b="1" dirty="0">
                <a:solidFill>
                  <a:srgbClr val="002060"/>
                </a:solidFill>
                <a:latin typeface="Times New Roman" panose="02020603050405020304" pitchFamily="18" charset="0"/>
                <a:cs typeface="Times New Roman" panose="02020603050405020304" pitchFamily="18" charset="0"/>
              </a:rPr>
              <a:t> ngày </a:t>
            </a:r>
            <a:r>
              <a:rPr lang="en-US" sz="2000" b="1" dirty="0" err="1">
                <a:solidFill>
                  <a:srgbClr val="002060"/>
                </a:solidFill>
                <a:latin typeface="Times New Roman" panose="02020603050405020304" pitchFamily="18" charset="0"/>
                <a:cs typeface="Times New Roman" panose="02020603050405020304" pitchFamily="18" charset="0"/>
              </a:rPr>
              <a:t>vừa</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smtClean="0">
                <a:solidFill>
                  <a:srgbClr val="002060"/>
                </a:solidFill>
                <a:latin typeface="Times New Roman" panose="02020603050405020304" pitchFamily="18" charset="0"/>
                <a:cs typeface="Times New Roman" panose="02020603050405020304" pitchFamily="18" charset="0"/>
              </a:rPr>
              <a:t>qua</a:t>
            </a:r>
            <a:r>
              <a:rPr lang="vi-VN" sz="2000" b="1" dirty="0" smtClean="0">
                <a:solidFill>
                  <a:srgbClr val="002060"/>
                </a:solidFill>
                <a:latin typeface="Times New Roman" panose="02020603050405020304" pitchFamily="18" charset="0"/>
                <a:cs typeface="Times New Roman" panose="02020603050405020304" pitchFamily="18" charset="0"/>
              </a:rPr>
              <a:t>.</a:t>
            </a:r>
            <a:endParaRPr lang="en-US" sz="2000" b="1" dirty="0">
              <a:solidFill>
                <a:srgbClr val="002060"/>
              </a:solidFill>
              <a:latin typeface="Times New Roman" panose="02020603050405020304" pitchFamily="18" charset="0"/>
              <a:cs typeface="Times New Roman" panose="02020603050405020304" pitchFamily="18" charset="0"/>
            </a:endParaRPr>
          </a:p>
        </p:txBody>
      </p:sp>
      <p:sp>
        <p:nvSpPr>
          <p:cNvPr id="5" name="Oval Callout 4"/>
          <p:cNvSpPr/>
          <p:nvPr/>
        </p:nvSpPr>
        <p:spPr>
          <a:xfrm>
            <a:off x="5997466" y="441580"/>
            <a:ext cx="3050439" cy="2050752"/>
          </a:xfrm>
          <a:prstGeom prst="wedgeEllipseCallout">
            <a:avLst>
              <a:gd name="adj1" fmla="val -47602"/>
              <a:gd name="adj2" fmla="val 53824"/>
            </a:avLst>
          </a:prstGeom>
          <a:solidFill>
            <a:schemeClr val="accent2">
              <a:lumMod val="40000"/>
              <a:lumOff val="60000"/>
            </a:schemeClr>
          </a:solidFill>
        </p:spPr>
        <p:style>
          <a:lnRef idx="3">
            <a:schemeClr val="lt1"/>
          </a:lnRef>
          <a:fillRef idx="1">
            <a:schemeClr val="accent4"/>
          </a:fillRef>
          <a:effectRef idx="1">
            <a:schemeClr val="accent4"/>
          </a:effectRef>
          <a:fontRef idx="minor">
            <a:schemeClr val="lt1"/>
          </a:fontRef>
        </p:style>
        <p:txBody>
          <a:bodyPr lIns="91440" tIns="45720" rIns="91440" bIns="45720" rtlCol="0" anchor="ctr"/>
          <a:lstStyle/>
          <a:p>
            <a:pPr algn="ctr"/>
            <a:r>
              <a:rPr lang="en-US" sz="2000" b="1" dirty="0">
                <a:solidFill>
                  <a:schemeClr val="accent6">
                    <a:lumMod val="50000"/>
                  </a:schemeClr>
                </a:solidFill>
                <a:latin typeface="Times New Roman" panose="02020603050405020304" pitchFamily="18" charset="0"/>
                <a:cs typeface="Times New Roman" panose="02020603050405020304" pitchFamily="18" charset="0"/>
              </a:rPr>
              <a:t>Các </a:t>
            </a:r>
            <a:r>
              <a:rPr lang="en-US" sz="2000" b="1" dirty="0" err="1">
                <a:solidFill>
                  <a:schemeClr val="accent6">
                    <a:lumMod val="50000"/>
                  </a:schemeClr>
                </a:solidFill>
                <a:latin typeface="Times New Roman" panose="02020603050405020304" pitchFamily="18" charset="0"/>
                <a:cs typeface="Times New Roman" panose="02020603050405020304" pitchFamily="18" charset="0"/>
              </a:rPr>
              <a:t>loại</a:t>
            </a:r>
            <a:r>
              <a:rPr lang="en-US" sz="2000" b="1" dirty="0">
                <a:solidFill>
                  <a:schemeClr val="accent6">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6">
                    <a:lumMod val="50000"/>
                  </a:schemeClr>
                </a:solidFill>
                <a:latin typeface="Times New Roman" panose="02020603050405020304" pitchFamily="18" charset="0"/>
                <a:cs typeface="Times New Roman" panose="02020603050405020304" pitchFamily="18" charset="0"/>
              </a:rPr>
              <a:t>thức</a:t>
            </a:r>
            <a:r>
              <a:rPr lang="en-US" sz="2000" b="1" dirty="0">
                <a:solidFill>
                  <a:schemeClr val="accent6">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6">
                    <a:lumMod val="50000"/>
                  </a:schemeClr>
                </a:solidFill>
                <a:latin typeface="Times New Roman" panose="02020603050405020304" pitchFamily="18" charset="0"/>
                <a:cs typeface="Times New Roman" panose="02020603050405020304" pitchFamily="18" charset="0"/>
              </a:rPr>
              <a:t>ăn</a:t>
            </a:r>
            <a:r>
              <a:rPr lang="en-US" sz="2000" b="1" dirty="0">
                <a:solidFill>
                  <a:schemeClr val="accent6">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6">
                    <a:lumMod val="50000"/>
                  </a:schemeClr>
                </a:solidFill>
                <a:latin typeface="Times New Roman" panose="02020603050405020304" pitchFamily="18" charset="0"/>
                <a:cs typeface="Times New Roman" panose="02020603050405020304" pitchFamily="18" charset="0"/>
              </a:rPr>
              <a:t>này</a:t>
            </a:r>
            <a:r>
              <a:rPr lang="en-US" sz="2000" b="1" dirty="0">
                <a:solidFill>
                  <a:schemeClr val="accent6">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6">
                    <a:lumMod val="50000"/>
                  </a:schemeClr>
                </a:solidFill>
                <a:latin typeface="Times New Roman" panose="02020603050405020304" pitchFamily="18" charset="0"/>
                <a:cs typeface="Times New Roman" panose="02020603050405020304" pitchFamily="18" charset="0"/>
              </a:rPr>
              <a:t>cung</a:t>
            </a:r>
            <a:r>
              <a:rPr lang="en-US" sz="2000" b="1" dirty="0">
                <a:solidFill>
                  <a:schemeClr val="accent6">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6">
                    <a:lumMod val="50000"/>
                  </a:schemeClr>
                </a:solidFill>
                <a:latin typeface="Times New Roman" panose="02020603050405020304" pitchFamily="18" charset="0"/>
                <a:cs typeface="Times New Roman" panose="02020603050405020304" pitchFamily="18" charset="0"/>
              </a:rPr>
              <a:t>cấp</a:t>
            </a:r>
            <a:r>
              <a:rPr lang="en-US" sz="2000" b="1" dirty="0">
                <a:solidFill>
                  <a:schemeClr val="accent6">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6">
                    <a:lumMod val="50000"/>
                  </a:schemeClr>
                </a:solidFill>
                <a:latin typeface="Times New Roman" panose="02020603050405020304" pitchFamily="18" charset="0"/>
                <a:cs typeface="Times New Roman" panose="02020603050405020304" pitchFamily="18" charset="0"/>
              </a:rPr>
              <a:t>cho</a:t>
            </a:r>
            <a:r>
              <a:rPr lang="en-US" sz="2000" b="1" dirty="0">
                <a:solidFill>
                  <a:schemeClr val="accent6">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6">
                    <a:lumMod val="50000"/>
                  </a:schemeClr>
                </a:solidFill>
                <a:latin typeface="Times New Roman" panose="02020603050405020304" pitchFamily="18" charset="0"/>
                <a:cs typeface="Times New Roman" panose="02020603050405020304" pitchFamily="18" charset="0"/>
              </a:rPr>
              <a:t>em</a:t>
            </a:r>
            <a:r>
              <a:rPr lang="en-US" sz="2000" b="1" dirty="0">
                <a:solidFill>
                  <a:schemeClr val="accent6">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6">
                    <a:lumMod val="50000"/>
                  </a:schemeClr>
                </a:solidFill>
                <a:latin typeface="Times New Roman" panose="02020603050405020304" pitchFamily="18" charset="0"/>
                <a:cs typeface="Times New Roman" panose="02020603050405020304" pitchFamily="18" charset="0"/>
              </a:rPr>
              <a:t>những</a:t>
            </a:r>
            <a:r>
              <a:rPr lang="en-US" sz="2000" b="1" dirty="0">
                <a:solidFill>
                  <a:schemeClr val="accent6">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6">
                    <a:lumMod val="50000"/>
                  </a:schemeClr>
                </a:solidFill>
                <a:latin typeface="Times New Roman" panose="02020603050405020304" pitchFamily="18" charset="0"/>
                <a:cs typeface="Times New Roman" panose="02020603050405020304" pitchFamily="18" charset="0"/>
              </a:rPr>
              <a:t>chất</a:t>
            </a:r>
            <a:r>
              <a:rPr lang="en-US" sz="2000" b="1" dirty="0">
                <a:solidFill>
                  <a:schemeClr val="accent6">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6">
                    <a:lumMod val="50000"/>
                  </a:schemeClr>
                </a:solidFill>
                <a:latin typeface="Times New Roman" panose="02020603050405020304" pitchFamily="18" charset="0"/>
                <a:cs typeface="Times New Roman" panose="02020603050405020304" pitchFamily="18" charset="0"/>
              </a:rPr>
              <a:t>dinh</a:t>
            </a:r>
            <a:r>
              <a:rPr lang="en-US" sz="2000" b="1" dirty="0">
                <a:solidFill>
                  <a:schemeClr val="accent6">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6">
                    <a:lumMod val="50000"/>
                  </a:schemeClr>
                </a:solidFill>
                <a:latin typeface="Times New Roman" panose="02020603050405020304" pitchFamily="18" charset="0"/>
                <a:cs typeface="Times New Roman" panose="02020603050405020304" pitchFamily="18" charset="0"/>
              </a:rPr>
              <a:t>dưỡng</a:t>
            </a:r>
            <a:r>
              <a:rPr lang="en-US" sz="2000" b="1" dirty="0">
                <a:solidFill>
                  <a:schemeClr val="accent6">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6">
                    <a:lumMod val="50000"/>
                  </a:schemeClr>
                </a:solidFill>
                <a:latin typeface="Times New Roman" panose="02020603050405020304" pitchFamily="18" charset="0"/>
                <a:cs typeface="Times New Roman" panose="02020603050405020304" pitchFamily="18" charset="0"/>
              </a:rPr>
              <a:t>nào</a:t>
            </a:r>
            <a:r>
              <a:rPr lang="en-US" sz="2000" b="1" dirty="0">
                <a:solidFill>
                  <a:schemeClr val="accent6">
                    <a:lumMod val="50000"/>
                  </a:schemeClr>
                </a:solidFill>
                <a:latin typeface="Times New Roman" panose="02020603050405020304" pitchFamily="18" charset="0"/>
                <a:cs typeface="Times New Roman" panose="02020603050405020304" pitchFamily="18" charset="0"/>
              </a:rPr>
              <a:t>?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85142" y="463492"/>
            <a:ext cx="4832430" cy="429056"/>
          </a:xfrm>
        </p:spPr>
        <p:txBody>
          <a:bodyPr>
            <a:normAutofit fontScale="90000"/>
          </a:bodyPr>
          <a:lstStyle/>
          <a:p>
            <a:pPr algn="l"/>
            <a:r>
              <a:rPr lang="vi-VN" sz="2800" b="1" dirty="0">
                <a:solidFill>
                  <a:srgbClr val="FF0000"/>
                </a:solidFill>
                <a:latin typeface="Times New Roman" panose="02020603050405020304" pitchFamily="18" charset="0"/>
                <a:cs typeface="Times New Roman" panose="02020603050405020304" pitchFamily="18" charset="0"/>
              </a:rPr>
              <a:t>1</a:t>
            </a:r>
            <a:r>
              <a:rPr lang="vi-VN" sz="2800" b="1" dirty="0" smtClean="0">
                <a:solidFill>
                  <a:srgbClr val="FF0000"/>
                </a:solidFill>
                <a:latin typeface="Times New Roman" panose="02020603050405020304" pitchFamily="18" charset="0"/>
                <a:cs typeface="Times New Roman" panose="02020603050405020304" pitchFamily="18" charset="0"/>
              </a:rPr>
              <a:t>. M</a:t>
            </a:r>
            <a:r>
              <a:rPr lang="en-US" sz="2800" b="1" dirty="0" err="1" smtClean="0">
                <a:solidFill>
                  <a:srgbClr val="FF0000"/>
                </a:solidFill>
                <a:latin typeface="Times New Roman" panose="02020603050405020304" pitchFamily="18" charset="0"/>
                <a:cs typeface="Times New Roman" panose="02020603050405020304" pitchFamily="18" charset="0"/>
              </a:rPr>
              <a:t>ột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lương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phổ</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biến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00941" y="1871723"/>
            <a:ext cx="2893671" cy="2492990"/>
          </a:xfrm>
          <a:prstGeom prst="rect">
            <a:avLst/>
          </a:prstGeom>
          <a:noFill/>
        </p:spPr>
        <p:txBody>
          <a:bodyPr wrap="square" rtlCol="0">
            <a:spAutoFit/>
          </a:bodyPr>
          <a:lstStyle/>
          <a:p>
            <a:r>
              <a:rPr lang="vi-VN" sz="2600" b="1" dirty="0" smtClean="0">
                <a:solidFill>
                  <a:srgbClr val="0000CC"/>
                </a:solidFill>
                <a:latin typeface="Times New Roman" panose="02020603050405020304" pitchFamily="18" charset="0"/>
                <a:cs typeface="Times New Roman" panose="02020603050405020304" pitchFamily="18" charset="0"/>
              </a:rPr>
              <a:t>- </a:t>
            </a:r>
            <a:r>
              <a:rPr lang="x-none" sz="2600" b="1" dirty="0" smtClean="0">
                <a:solidFill>
                  <a:srgbClr val="0000CC"/>
                </a:solidFill>
                <a:latin typeface="Times New Roman" panose="02020603050405020304" pitchFamily="18" charset="0"/>
                <a:cs typeface="Times New Roman" panose="02020603050405020304" pitchFamily="18" charset="0"/>
              </a:rPr>
              <a:t>Quan </a:t>
            </a:r>
            <a:r>
              <a:rPr lang="x-none" sz="2600" b="1" dirty="0">
                <a:solidFill>
                  <a:srgbClr val="0000CC"/>
                </a:solidFill>
                <a:latin typeface="Times New Roman" panose="02020603050405020304" pitchFamily="18" charset="0"/>
                <a:cs typeface="Times New Roman" panose="02020603050405020304" pitchFamily="18" charset="0"/>
              </a:rPr>
              <a:t>sát hình </a:t>
            </a:r>
            <a:r>
              <a:rPr lang="x-none" sz="2600" b="1" dirty="0" smtClean="0">
                <a:solidFill>
                  <a:srgbClr val="0000CC"/>
                </a:solidFill>
                <a:latin typeface="Times New Roman" panose="02020603050405020304" pitchFamily="18" charset="0"/>
                <a:cs typeface="Times New Roman" panose="02020603050405020304" pitchFamily="18" charset="0"/>
              </a:rPr>
              <a:t>1</a:t>
            </a:r>
            <a:r>
              <a:rPr lang="vi-VN" sz="2600" b="1" dirty="0" smtClean="0">
                <a:solidFill>
                  <a:srgbClr val="0000CC"/>
                </a:solidFill>
                <a:latin typeface="Times New Roman" panose="02020603050405020304" pitchFamily="18" charset="0"/>
                <a:cs typeface="Times New Roman" panose="02020603050405020304" pitchFamily="18" charset="0"/>
              </a:rPr>
              <a:t>4</a:t>
            </a:r>
            <a:r>
              <a:rPr lang="x-none" sz="2600" b="1" dirty="0" smtClean="0">
                <a:solidFill>
                  <a:srgbClr val="0000CC"/>
                </a:solidFill>
                <a:latin typeface="Times New Roman" panose="02020603050405020304" pitchFamily="18" charset="0"/>
                <a:cs typeface="Times New Roman" panose="02020603050405020304" pitchFamily="18" charset="0"/>
              </a:rPr>
              <a:t>.1 </a:t>
            </a:r>
            <a:r>
              <a:rPr lang="x-none" sz="2600" b="1" dirty="0">
                <a:solidFill>
                  <a:srgbClr val="0000CC"/>
                </a:solidFill>
                <a:latin typeface="Times New Roman" panose="02020603050405020304" pitchFamily="18" charset="0"/>
                <a:cs typeface="Times New Roman" panose="02020603050405020304" pitchFamily="18" charset="0"/>
              </a:rPr>
              <a:t>và nghiên cứu </a:t>
            </a:r>
            <a:r>
              <a:rPr lang="x-none" sz="2600" b="1" dirty="0" smtClean="0">
                <a:solidFill>
                  <a:srgbClr val="0000CC"/>
                </a:solidFill>
                <a:latin typeface="Times New Roman" panose="02020603050405020304" pitchFamily="18" charset="0"/>
                <a:cs typeface="Times New Roman" panose="02020603050405020304" pitchFamily="18" charset="0"/>
              </a:rPr>
              <a:t>SGK</a:t>
            </a:r>
            <a:r>
              <a:rPr lang="vi-VN" sz="2600" b="1" dirty="0" smtClean="0">
                <a:solidFill>
                  <a:srgbClr val="0000CC"/>
                </a:solidFill>
                <a:latin typeface="Times New Roman" panose="02020603050405020304" pitchFamily="18" charset="0"/>
                <a:cs typeface="Times New Roman" panose="02020603050405020304" pitchFamily="18" charset="0"/>
              </a:rPr>
              <a:t>, hãy kể tên một số loại lương thực phổ biến ở Việt Nam.</a:t>
            </a:r>
            <a:endParaRPr lang="x-none" sz="2600" b="1" dirty="0">
              <a:solidFill>
                <a:srgbClr val="0000CC"/>
              </a:solidFill>
              <a:latin typeface="Times New Roman" panose="02020603050405020304" pitchFamily="18" charset="0"/>
              <a:cs typeface="Times New Roman" panose="02020603050405020304" pitchFamily="18" charset="0"/>
            </a:endParaRPr>
          </a:p>
        </p:txBody>
      </p:sp>
      <p:sp>
        <p:nvSpPr>
          <p:cNvPr id="5" name="Title 2"/>
          <p:cNvSpPr txBox="1"/>
          <p:nvPr/>
        </p:nvSpPr>
        <p:spPr>
          <a:xfrm>
            <a:off x="40512" y="-101829"/>
            <a:ext cx="8646288" cy="70344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000" kern="1200">
                <a:solidFill>
                  <a:srgbClr val="A40000"/>
                </a:solidFill>
                <a:latin typeface="+mj-lt"/>
                <a:ea typeface="+mj-ea"/>
                <a:cs typeface="+mj-cs"/>
              </a:defRPr>
            </a:lvl1pPr>
          </a:lstStyle>
          <a:p>
            <a:r>
              <a:rPr lang="en-US" sz="2800" b="1" dirty="0" smtClean="0">
                <a:solidFill>
                  <a:srgbClr val="C00000"/>
                </a:solidFill>
                <a:latin typeface="Times New Roman" panose="02020603050405020304" pitchFamily="18" charset="0"/>
                <a:cs typeface="Times New Roman" panose="02020603050405020304" pitchFamily="18" charset="0"/>
              </a:rPr>
              <a:t>BÀI 14: MỘT SỐ LƯƠNG THỰC - THỰC PHẨM</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185142" y="840000"/>
            <a:ext cx="5555847" cy="492443"/>
          </a:xfrm>
          <a:prstGeom prst="rect">
            <a:avLst/>
          </a:prstGeom>
          <a:noFill/>
        </p:spPr>
        <p:txBody>
          <a:bodyPr wrap="square" rtlCol="0">
            <a:spAutoFit/>
          </a:bodyPr>
          <a:lstStyle/>
          <a:p>
            <a:r>
              <a:rPr lang="vi-VN" sz="2600" b="1" dirty="0" smtClean="0">
                <a:solidFill>
                  <a:srgbClr val="008000"/>
                </a:solidFill>
                <a:latin typeface="Times New Roman" panose="02020603050405020304" pitchFamily="18" charset="0"/>
                <a:cs typeface="Times New Roman" panose="02020603050405020304" pitchFamily="18" charset="0"/>
              </a:rPr>
              <a:t>*** Tìm hiểu một số loại lương thực.</a:t>
            </a:r>
            <a:endParaRPr lang="en-US" sz="2600" b="1" dirty="0">
              <a:solidFill>
                <a:srgbClr val="00800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3136738" y="1332443"/>
            <a:ext cx="5979276" cy="3866456"/>
          </a:xfrm>
          <a:prstGeom prst="rect">
            <a:avLst/>
          </a:prstGeom>
        </p:spPr>
      </p:pic>
      <p:sp>
        <p:nvSpPr>
          <p:cNvPr id="9" name="TextBox 8"/>
          <p:cNvSpPr txBox="1"/>
          <p:nvPr/>
        </p:nvSpPr>
        <p:spPr>
          <a:xfrm>
            <a:off x="300941" y="1853741"/>
            <a:ext cx="2890804" cy="2246769"/>
          </a:xfrm>
          <a:prstGeom prst="rect">
            <a:avLst/>
          </a:prstGeom>
          <a:noFill/>
        </p:spPr>
        <p:txBody>
          <a:bodyPr wrap="square" rtlCol="0">
            <a:spAutoFit/>
          </a:bodyPr>
          <a:lstStyle/>
          <a:p>
            <a:r>
              <a:rPr lang="vi-VN" sz="2800" b="1" dirty="0" smtClean="0">
                <a:solidFill>
                  <a:srgbClr val="FF0066"/>
                </a:solidFill>
                <a:latin typeface="Times New Roman" panose="02020603050405020304" pitchFamily="18" charset="0"/>
                <a:cs typeface="Times New Roman" panose="02020603050405020304" pitchFamily="18" charset="0"/>
              </a:rPr>
              <a:t>- Một </a:t>
            </a:r>
            <a:r>
              <a:rPr lang="vi-VN" sz="2800" b="1" dirty="0">
                <a:solidFill>
                  <a:srgbClr val="FF0066"/>
                </a:solidFill>
                <a:latin typeface="Times New Roman" panose="02020603050405020304" pitchFamily="18" charset="0"/>
                <a:cs typeface="Times New Roman" panose="02020603050405020304" pitchFamily="18" charset="0"/>
              </a:rPr>
              <a:t>số loại lương thực phổ biến ở Việt </a:t>
            </a:r>
            <a:r>
              <a:rPr lang="vi-VN" sz="2800" b="1" dirty="0" smtClean="0">
                <a:solidFill>
                  <a:srgbClr val="FF0066"/>
                </a:solidFill>
                <a:latin typeface="Times New Roman" panose="02020603050405020304" pitchFamily="18" charset="0"/>
                <a:cs typeface="Times New Roman" panose="02020603050405020304" pitchFamily="18" charset="0"/>
              </a:rPr>
              <a:t>Nam là gạo, ngô, khoai, sắn...</a:t>
            </a:r>
            <a:endParaRPr lang="en-US" sz="2800" b="1" dirty="0">
              <a:solidFill>
                <a:srgbClr val="FF0066"/>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012874" y="6063175"/>
            <a:ext cx="184731" cy="369332"/>
          </a:xfrm>
          <a:prstGeom prst="rect">
            <a:avLst/>
          </a:prstGeom>
          <a:noFill/>
        </p:spPr>
        <p:txBody>
          <a:bodyPr wrap="none" rtlCol="0">
            <a:spAutoFit/>
          </a:bodyPr>
          <a:lstStyle/>
          <a:p>
            <a:endParaRPr lang="en-US"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1"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xit" presetSubtype="12" fill="hold" grpId="2" nodeType="clickEffect">
                                  <p:stCondLst>
                                    <p:cond delay="0"/>
                                  </p:stCondLst>
                                  <p:childTnLst>
                                    <p:animEffect transition="out" filter="strips(downLeft)">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1"/>
      <p:bldP spid="6" grpId="2"/>
      <p:bldP spid="5" grpId="0"/>
      <p:bldP spid="2"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242789" y="217063"/>
          <a:ext cx="8718331" cy="4919472"/>
        </p:xfrm>
        <a:graphic>
          <a:graphicData uri="http://schemas.openxmlformats.org/drawingml/2006/table">
            <a:tbl>
              <a:tblPr firstRow="1" firstCol="1" bandRow="1">
                <a:tableStyleId>{16D9F66E-5EB9-4882-86FB-DCBF35E3C3E4}</a:tableStyleId>
              </a:tblPr>
              <a:tblGrid>
                <a:gridCol w="4532586">
                  <a:extLst>
                    <a:ext uri="{9D8B030D-6E8A-4147-A177-3AD203B41FA5}">
                      <a16:colId xmlns:a16="http://schemas.microsoft.com/office/drawing/2014/main" val="20000"/>
                    </a:ext>
                  </a:extLst>
                </a:gridCol>
                <a:gridCol w="4185745">
                  <a:extLst>
                    <a:ext uri="{9D8B030D-6E8A-4147-A177-3AD203B41FA5}">
                      <a16:colId xmlns:a16="http://schemas.microsoft.com/office/drawing/2014/main" val="20001"/>
                    </a:ext>
                  </a:extLst>
                </a:gridCol>
              </a:tblGrid>
              <a:tr h="0">
                <a:tc>
                  <a:txBody>
                    <a:bodyPr/>
                    <a:lstStyle/>
                    <a:p>
                      <a:pPr marL="457200" algn="ctr">
                        <a:lnSpc>
                          <a:spcPct val="120000"/>
                        </a:lnSpc>
                        <a:spcBef>
                          <a:spcPts val="600"/>
                        </a:spcBef>
                        <a:spcAft>
                          <a:spcPts val="600"/>
                        </a:spcAft>
                      </a:pPr>
                      <a:r>
                        <a:rPr lang="en-US" sz="2800" dirty="0" err="1">
                          <a:solidFill>
                            <a:srgbClr val="FF0066"/>
                          </a:solidFill>
                          <a:effectLst/>
                          <a:latin typeface="Times New Roman" panose="02020603050405020304" pitchFamily="18" charset="0"/>
                          <a:cs typeface="Times New Roman" panose="02020603050405020304" pitchFamily="18" charset="0"/>
                        </a:rPr>
                        <a:t>Câu</a:t>
                      </a:r>
                      <a:r>
                        <a:rPr lang="en-US" sz="2800" dirty="0">
                          <a:solidFill>
                            <a:srgbClr val="FF0066"/>
                          </a:solidFill>
                          <a:effectLst/>
                          <a:latin typeface="Times New Roman" panose="02020603050405020304" pitchFamily="18" charset="0"/>
                          <a:cs typeface="Times New Roman" panose="02020603050405020304" pitchFamily="18" charset="0"/>
                        </a:rPr>
                        <a:t> </a:t>
                      </a:r>
                      <a:r>
                        <a:rPr lang="en-US" sz="2800" dirty="0" err="1">
                          <a:solidFill>
                            <a:srgbClr val="FF0066"/>
                          </a:solidFill>
                          <a:effectLst/>
                          <a:latin typeface="Times New Roman" panose="02020603050405020304" pitchFamily="18" charset="0"/>
                          <a:cs typeface="Times New Roman" panose="02020603050405020304" pitchFamily="18" charset="0"/>
                        </a:rPr>
                        <a:t>hỏi</a:t>
                      </a:r>
                      <a:endParaRPr lang="x-none" sz="2800" dirty="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457200" algn="ctr">
                        <a:lnSpc>
                          <a:spcPct val="120000"/>
                        </a:lnSpc>
                        <a:spcBef>
                          <a:spcPts val="600"/>
                        </a:spcBef>
                        <a:spcAft>
                          <a:spcPts val="600"/>
                        </a:spcAft>
                      </a:pPr>
                      <a:r>
                        <a:rPr lang="en-US" sz="2800" dirty="0" err="1">
                          <a:solidFill>
                            <a:srgbClr val="FF0066"/>
                          </a:solidFill>
                          <a:effectLst/>
                          <a:latin typeface="Times New Roman" panose="02020603050405020304" pitchFamily="18" charset="0"/>
                          <a:cs typeface="Times New Roman" panose="02020603050405020304" pitchFamily="18" charset="0"/>
                        </a:rPr>
                        <a:t>Trả</a:t>
                      </a:r>
                      <a:r>
                        <a:rPr lang="en-US" sz="2800" dirty="0">
                          <a:solidFill>
                            <a:srgbClr val="FF0066"/>
                          </a:solidFill>
                          <a:effectLst/>
                          <a:latin typeface="Times New Roman" panose="02020603050405020304" pitchFamily="18" charset="0"/>
                          <a:cs typeface="Times New Roman" panose="02020603050405020304" pitchFamily="18" charset="0"/>
                        </a:rPr>
                        <a:t> </a:t>
                      </a:r>
                      <a:r>
                        <a:rPr lang="en-US" sz="2800" dirty="0" err="1">
                          <a:solidFill>
                            <a:srgbClr val="FF0066"/>
                          </a:solidFill>
                          <a:effectLst/>
                          <a:latin typeface="Times New Roman" panose="02020603050405020304" pitchFamily="18" charset="0"/>
                          <a:cs typeface="Times New Roman" panose="02020603050405020304" pitchFamily="18" charset="0"/>
                        </a:rPr>
                        <a:t>lời</a:t>
                      </a:r>
                      <a:endParaRPr lang="x-none" sz="2800" dirty="0">
                        <a:solidFill>
                          <a:srgbClr val="FF006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347980">
                <a:tc>
                  <a:txBody>
                    <a:bodyPr/>
                    <a:lstStyle/>
                    <a:p>
                      <a:pPr marL="0" indent="0">
                        <a:lnSpc>
                          <a:spcPct val="120000"/>
                        </a:lnSpc>
                        <a:spcBef>
                          <a:spcPts val="600"/>
                        </a:spcBef>
                        <a:spcAft>
                          <a:spcPts val="600"/>
                        </a:spcAft>
                        <a:buNone/>
                      </a:pPr>
                      <a:r>
                        <a:rPr lang="vi-VN" sz="2400" b="1" dirty="0" smtClean="0">
                          <a:solidFill>
                            <a:srgbClr val="008000"/>
                          </a:solidFill>
                          <a:effectLst/>
                          <a:latin typeface="Times New Roman" panose="02020603050405020304" pitchFamily="18" charset="0"/>
                          <a:cs typeface="Times New Roman" panose="02020603050405020304" pitchFamily="18" charset="0"/>
                        </a:rPr>
                        <a:t>1. Hãy </a:t>
                      </a:r>
                      <a:r>
                        <a:rPr lang="vi-VN" sz="2400" b="1" dirty="0">
                          <a:solidFill>
                            <a:srgbClr val="008000"/>
                          </a:solidFill>
                          <a:effectLst/>
                          <a:latin typeface="Times New Roman" panose="02020603050405020304" pitchFamily="18" charset="0"/>
                          <a:cs typeface="Times New Roman" panose="02020603050405020304" pitchFamily="18" charset="0"/>
                        </a:rPr>
                        <a:t>cho biết loại lương thực nào ở hình 1</a:t>
                      </a:r>
                      <a:r>
                        <a:rPr lang="en-US" sz="2400" b="1" dirty="0">
                          <a:solidFill>
                            <a:srgbClr val="008000"/>
                          </a:solidFill>
                          <a:effectLst/>
                          <a:latin typeface="Times New Roman" panose="02020603050405020304" pitchFamily="18" charset="0"/>
                          <a:cs typeface="Times New Roman" panose="02020603050405020304" pitchFamily="18" charset="0"/>
                        </a:rPr>
                        <a:t>7</a:t>
                      </a:r>
                      <a:r>
                        <a:rPr lang="vi-VN" sz="2400" b="1" dirty="0">
                          <a:solidFill>
                            <a:srgbClr val="008000"/>
                          </a:solidFill>
                          <a:effectLst/>
                          <a:latin typeface="Times New Roman" panose="02020603050405020304" pitchFamily="18" charset="0"/>
                          <a:cs typeface="Times New Roman" panose="02020603050405020304" pitchFamily="18" charset="0"/>
                        </a:rPr>
                        <a:t>.1 mà gia đình em sử dụng nhiều nhất? T</a:t>
                      </a:r>
                      <a:r>
                        <a:rPr lang="en-US" sz="2400" b="1" dirty="0" err="1">
                          <a:solidFill>
                            <a:srgbClr val="008000"/>
                          </a:solidFill>
                          <a:effectLst/>
                          <a:latin typeface="Times New Roman" panose="02020603050405020304" pitchFamily="18" charset="0"/>
                          <a:cs typeface="Times New Roman" panose="02020603050405020304" pitchFamily="18" charset="0"/>
                        </a:rPr>
                        <a:t>ại</a:t>
                      </a:r>
                      <a:r>
                        <a:rPr lang="vi-VN" sz="2400" b="1" dirty="0">
                          <a:solidFill>
                            <a:srgbClr val="008000"/>
                          </a:solidFill>
                          <a:effectLst/>
                          <a:latin typeface="Times New Roman" panose="02020603050405020304" pitchFamily="18" charset="0"/>
                          <a:cs typeface="Times New Roman" panose="02020603050405020304" pitchFamily="18" charset="0"/>
                        </a:rPr>
                        <a:t> sao</a:t>
                      </a:r>
                      <a:r>
                        <a:rPr lang="en-US" sz="2400" b="1" dirty="0" smtClean="0">
                          <a:solidFill>
                            <a:srgbClr val="008000"/>
                          </a:solidFill>
                          <a:effectLst/>
                          <a:latin typeface="Times New Roman" panose="02020603050405020304" pitchFamily="18" charset="0"/>
                          <a:cs typeface="Times New Roman" panose="02020603050405020304" pitchFamily="18" charset="0"/>
                        </a:rPr>
                        <a:t>?</a:t>
                      </a:r>
                      <a:endParaRPr lang="vi-VN" sz="2400" b="1" dirty="0" smtClean="0">
                        <a:solidFill>
                          <a:srgbClr val="008000"/>
                        </a:solidFill>
                        <a:effectLst/>
                        <a:latin typeface="Times New Roman" panose="02020603050405020304" pitchFamily="18" charset="0"/>
                        <a:cs typeface="Times New Roman" panose="02020603050405020304" pitchFamily="18" charset="0"/>
                      </a:endParaRPr>
                    </a:p>
                    <a:p>
                      <a:pPr marL="0" indent="0">
                        <a:lnSpc>
                          <a:spcPct val="120000"/>
                        </a:lnSpc>
                        <a:spcBef>
                          <a:spcPts val="600"/>
                        </a:spcBef>
                        <a:spcAft>
                          <a:spcPts val="600"/>
                        </a:spcAft>
                        <a:buNone/>
                      </a:pPr>
                      <a:endParaRPr lang="x-none" sz="2400" b="1"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20000"/>
                        </a:lnSpc>
                        <a:spcBef>
                          <a:spcPts val="600"/>
                        </a:spcBef>
                        <a:spcAft>
                          <a:spcPts val="600"/>
                        </a:spcAft>
                      </a:pPr>
                      <a:r>
                        <a:rPr lang="en-US" sz="1800" dirty="0">
                          <a:effectLst/>
                        </a:rPr>
                        <a:t> </a:t>
                      </a:r>
                      <a:endParaRPr lang="x-non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347980">
                <a:tc>
                  <a:txBody>
                    <a:bodyPr/>
                    <a:lstStyle/>
                    <a:p>
                      <a:pPr marL="0" marR="0" lvl="0" indent="0" algn="l" defTabSz="457200" rtl="0" eaLnBrk="1" fontAlgn="auto" latinLnBrk="0" hangingPunct="1">
                        <a:lnSpc>
                          <a:spcPct val="120000"/>
                        </a:lnSpc>
                        <a:spcBef>
                          <a:spcPts val="600"/>
                        </a:spcBef>
                        <a:spcAft>
                          <a:spcPts val="600"/>
                        </a:spcAft>
                        <a:buClrTx/>
                        <a:buSzTx/>
                        <a:buFontTx/>
                        <a:buNone/>
                        <a:defRPr/>
                      </a:pPr>
                      <a:r>
                        <a:rPr lang="vi-VN" sz="2400" b="1" kern="1200" dirty="0">
                          <a:solidFill>
                            <a:srgbClr val="008000"/>
                          </a:solidFill>
                          <a:effectLst/>
                          <a:latin typeface="Times New Roman" panose="02020603050405020304" pitchFamily="18" charset="0"/>
                          <a:ea typeface="+mn-ea"/>
                          <a:cs typeface="Times New Roman" panose="02020603050405020304" pitchFamily="18" charset="0"/>
                        </a:rPr>
                        <a:t>2</a:t>
                      </a:r>
                      <a:r>
                        <a:rPr lang="vi-VN" sz="2400" b="1" kern="1200" dirty="0" smtClean="0">
                          <a:solidFill>
                            <a:srgbClr val="008000"/>
                          </a:solidFill>
                          <a:effectLst/>
                          <a:latin typeface="Times New Roman" panose="02020603050405020304" pitchFamily="18" charset="0"/>
                          <a:ea typeface="+mn-ea"/>
                          <a:cs typeface="Times New Roman" panose="02020603050405020304" pitchFamily="18" charset="0"/>
                        </a:rPr>
                        <a:t>. </a:t>
                      </a:r>
                      <a:r>
                        <a:rPr lang="vi-VN" sz="2400" b="1" kern="1200" dirty="0">
                          <a:solidFill>
                            <a:srgbClr val="008000"/>
                          </a:solidFill>
                          <a:effectLst/>
                          <a:latin typeface="Times New Roman" panose="02020603050405020304" pitchFamily="18" charset="0"/>
                          <a:ea typeface="+mn-ea"/>
                          <a:cs typeface="Times New Roman" panose="02020603050405020304" pitchFamily="18" charset="0"/>
                        </a:rPr>
                        <a:t>Em hãy giải thích tại sao người châu Âu thường ăn bột mì thay cho gạo như người châu Á</a:t>
                      </a:r>
                      <a:r>
                        <a:rPr lang="vi-VN" sz="2400" b="1" kern="1200" dirty="0" smtClean="0">
                          <a:solidFill>
                            <a:srgbClr val="008000"/>
                          </a:solidFill>
                          <a:effectLst/>
                          <a:latin typeface="Times New Roman" panose="02020603050405020304" pitchFamily="18" charset="0"/>
                          <a:ea typeface="+mn-ea"/>
                          <a:cs typeface="Times New Roman" panose="02020603050405020304" pitchFamily="18" charset="0"/>
                        </a:rPr>
                        <a:t>.</a:t>
                      </a:r>
                    </a:p>
                    <a:p>
                      <a:pPr marL="0" marR="0" lvl="0" indent="0" algn="l" defTabSz="457200" rtl="0" eaLnBrk="1" fontAlgn="auto" latinLnBrk="0" hangingPunct="1">
                        <a:lnSpc>
                          <a:spcPct val="120000"/>
                        </a:lnSpc>
                        <a:spcBef>
                          <a:spcPts val="600"/>
                        </a:spcBef>
                        <a:spcAft>
                          <a:spcPts val="600"/>
                        </a:spcAft>
                        <a:buClrTx/>
                        <a:buSzTx/>
                        <a:buFontTx/>
                        <a:buNone/>
                        <a:defRPr/>
                      </a:pPr>
                      <a:endParaRPr lang="vi-VN" sz="2400" b="1" kern="1200" dirty="0" smtClean="0">
                        <a:solidFill>
                          <a:srgbClr val="008000"/>
                        </a:solidFill>
                        <a:effectLst/>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20000"/>
                        </a:lnSpc>
                        <a:spcBef>
                          <a:spcPts val="600"/>
                        </a:spcBef>
                        <a:spcAft>
                          <a:spcPts val="600"/>
                        </a:spcAft>
                        <a:buClrTx/>
                        <a:buSzTx/>
                        <a:buFontTx/>
                        <a:buNone/>
                        <a:defRPr/>
                      </a:pPr>
                      <a:endParaRPr lang="x-none" sz="2400" b="1" kern="1200" dirty="0">
                        <a:solidFill>
                          <a:srgbClr val="008000"/>
                        </a:solidFill>
                        <a:effectLst/>
                        <a:latin typeface="Times New Roman" panose="02020603050405020304" pitchFamily="18" charset="0"/>
                        <a:ea typeface="+mn-ea"/>
                        <a:cs typeface="Times New Roman" panose="02020603050405020304" pitchFamily="18" charset="0"/>
                      </a:endParaRPr>
                    </a:p>
                  </a:txBody>
                  <a:tcPr marL="68580" marR="68580" marT="0" marB="0"/>
                </a:tc>
                <a:tc>
                  <a:txBody>
                    <a:bodyPr/>
                    <a:lstStyle/>
                    <a:p>
                      <a:pPr>
                        <a:lnSpc>
                          <a:spcPct val="120000"/>
                        </a:lnSpc>
                        <a:spcBef>
                          <a:spcPts val="600"/>
                        </a:spcBef>
                        <a:spcAft>
                          <a:spcPts val="600"/>
                        </a:spcAft>
                      </a:pPr>
                      <a:endParaRPr lang="x-non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bl>
          </a:graphicData>
        </a:graphic>
      </p:graphicFrame>
      <p:sp>
        <p:nvSpPr>
          <p:cNvPr id="6" name="TextBox 5"/>
          <p:cNvSpPr txBox="1"/>
          <p:nvPr/>
        </p:nvSpPr>
        <p:spPr>
          <a:xfrm>
            <a:off x="4825218" y="618979"/>
            <a:ext cx="4135902" cy="1785104"/>
          </a:xfrm>
          <a:prstGeom prst="rect">
            <a:avLst/>
          </a:prstGeom>
          <a:noFill/>
        </p:spPr>
        <p:txBody>
          <a:bodyPr wrap="square" rtlCol="0">
            <a:spAutoFit/>
          </a:bodyPr>
          <a:lstStyle/>
          <a:p>
            <a:r>
              <a:rPr lang="vi-VN" sz="2200" b="1" dirty="0">
                <a:solidFill>
                  <a:srgbClr val="0000CC"/>
                </a:solidFill>
                <a:latin typeface="Times New Roman" panose="02020603050405020304" pitchFamily="18" charset="0"/>
                <a:cs typeface="Times New Roman" panose="02020603050405020304" pitchFamily="18" charset="0"/>
              </a:rPr>
              <a:t>Lương thực mà gia đình em sử dụng nhiều nhất là gạo vì đây là loại lương thực có hàm lượng tinh bột và cung cấp năng lượng nhiều nhất.</a:t>
            </a:r>
            <a:r>
              <a:rPr lang="x-none" sz="2200" b="1" dirty="0">
                <a:solidFill>
                  <a:srgbClr val="0000CC"/>
                </a:solidFill>
                <a:latin typeface="Times New Roman" panose="02020603050405020304" pitchFamily="18" charset="0"/>
                <a:cs typeface="Times New Roman" panose="02020603050405020304" pitchFamily="18" charset="0"/>
              </a:rPr>
              <a:t> </a:t>
            </a:r>
            <a:endParaRPr lang="en-US" sz="2200" b="1" dirty="0">
              <a:solidFill>
                <a:srgbClr val="0000CC"/>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825218" y="2529835"/>
            <a:ext cx="4135902" cy="2462213"/>
          </a:xfrm>
          <a:prstGeom prst="rect">
            <a:avLst/>
          </a:prstGeom>
          <a:noFill/>
        </p:spPr>
        <p:txBody>
          <a:bodyPr wrap="square" rtlCol="0">
            <a:spAutoFit/>
          </a:bodyPr>
          <a:lstStyle/>
          <a:p>
            <a:r>
              <a:rPr lang="vi-VN" sz="2200" b="1" dirty="0">
                <a:solidFill>
                  <a:srgbClr val="0000CC"/>
                </a:solidFill>
                <a:latin typeface="Times New Roman" panose="02020603050405020304" pitchFamily="18" charset="0"/>
                <a:cs typeface="Times New Roman" panose="02020603050405020304" pitchFamily="18" charset="0"/>
              </a:rPr>
              <a:t>Vì bột mì và gạo có hàm lượng tinh bột và cung cấp năng lượng gần bằng nhau. Ngoài ra, có thể do điều kiện tự nhiên ở các nước châu Âu thuận lợi cho việc trồng lúa mì và do sự đặc trưng về văn hoá ẩm thực.</a:t>
            </a:r>
            <a:r>
              <a:rPr lang="x-none" sz="2200" b="1" dirty="0">
                <a:solidFill>
                  <a:srgbClr val="0000CC"/>
                </a:solidFill>
                <a:latin typeface="Times New Roman" panose="02020603050405020304" pitchFamily="18" charset="0"/>
                <a:cs typeface="Times New Roman" panose="02020603050405020304" pitchFamily="18" charset="0"/>
              </a:rPr>
              <a:t> </a:t>
            </a:r>
            <a:endParaRPr lang="x-none" sz="2200" b="1" dirty="0">
              <a:solidFill>
                <a:srgbClr val="0000CC"/>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5816991" cy="658725"/>
          </a:xfrm>
        </p:spPr>
        <p:txBody>
          <a:bodyPr>
            <a:normAutofit/>
          </a:bodyPr>
          <a:lstStyle/>
          <a:p>
            <a:pPr algn="l"/>
            <a:r>
              <a:rPr lang="vi-VN" sz="2400" b="1" dirty="0" smtClean="0">
                <a:latin typeface="Times New Roman" panose="02020603050405020304" pitchFamily="18" charset="0"/>
                <a:cs typeface="Times New Roman" panose="02020603050405020304" pitchFamily="18" charset="0"/>
              </a:rPr>
              <a:t>***</a:t>
            </a:r>
            <a:r>
              <a:rPr lang="en-US" sz="2400" b="1" dirty="0" err="1" smtClean="0">
                <a:latin typeface="Times New Roman" panose="02020603050405020304" pitchFamily="18" charset="0"/>
                <a:cs typeface="Times New Roman" panose="02020603050405020304" pitchFamily="18" charset="0"/>
              </a:rPr>
              <a:t>Tìm</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loại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lương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p>
        </p:txBody>
      </p:sp>
      <p:pic>
        <p:nvPicPr>
          <p:cNvPr id="7" name="Picture 6"/>
          <p:cNvPicPr>
            <a:picLocks noChangeAspect="1"/>
          </p:cNvPicPr>
          <p:nvPr/>
        </p:nvPicPr>
        <p:blipFill rotWithShape="1">
          <a:blip r:embed="rId2"/>
          <a:srcRect b="1534"/>
          <a:stretch>
            <a:fillRect/>
          </a:stretch>
        </p:blipFill>
        <p:spPr>
          <a:xfrm>
            <a:off x="1026844" y="846504"/>
            <a:ext cx="6921500" cy="395167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a:spLocks noGrp="1" noRot="1" noChangeAspect="1" noMove="1" noResize="1" noEditPoints="1" noAdjustHandles="1" noChangeArrowheads="1" noChangeShapeType="1" noTextEdit="1"/>
          </p:cNvSpPr>
          <p:nvPr/>
        </p:nvSpPr>
        <p:spPr>
          <a:xfrm>
            <a:off x="0" y="0"/>
            <a:ext cx="9144000" cy="5143500"/>
          </a:xfrm>
          <a:prstGeom prst="rect">
            <a:avLst/>
          </a:prstGeom>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a:spLocks noGrp="1" noRot="1" noChangeAspect="1" noMove="1" noResize="1" noEditPoints="1" noAdjustHandles="1" noChangeArrowheads="1" noChangeShapeType="1" noTextEdit="1"/>
          </p:cNvSpPr>
          <p:nvPr/>
        </p:nvSpPr>
        <p:spPr>
          <a:xfrm>
            <a:off x="3578086" y="0"/>
            <a:ext cx="5565913" cy="5143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KỸ THUẬT TRỒNG VÀ CHĂM SÓC CÂY LÚA"/>
          <p:cNvPicPr>
            <a:picLocks noChangeAspect="1" noChangeArrowheads="1"/>
          </p:cNvPicPr>
          <p:nvPr/>
        </p:nvPicPr>
        <p:blipFill rotWithShape="1">
          <a:blip r:embed="rId2">
            <a:extLst>
              <a:ext uri="{28A0092B-C50C-407E-A947-70E740481C1C}">
                <a14:useLocalDpi xmlns:a14="http://schemas.microsoft.com/office/drawing/2010/main" val="0"/>
              </a:ext>
            </a:extLst>
          </a:blip>
          <a:srcRect l="11098" r="33553" b="2"/>
          <a:stretch>
            <a:fillRect/>
          </a:stretch>
        </p:blipFill>
        <p:spPr bwMode="auto">
          <a:xfrm>
            <a:off x="6879102" y="1491862"/>
            <a:ext cx="2365087" cy="3651638"/>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15567" y="1359435"/>
            <a:ext cx="4989495" cy="3525514"/>
          </a:xfrm>
          <a:prstGeom prst="rect">
            <a:avLst/>
          </a:prstGeom>
        </p:spPr>
        <p:txBody>
          <a:bodyPr vert="horz" lIns="91440" tIns="45720" rIns="91440" bIns="45720" rtlCol="0">
            <a:noAutofit/>
          </a:bodyPr>
          <a:lstStyle/>
          <a:p>
            <a:pPr defTabSz="914400">
              <a:lnSpc>
                <a:spcPct val="90000"/>
              </a:lnSpc>
              <a:spcAft>
                <a:spcPts val="1000"/>
              </a:spcAft>
            </a:pPr>
            <a:r>
              <a:rPr lang="vi-VN"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Lương</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thực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là</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thức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ăn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chứa</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hàm</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lượng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lớn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tinh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bột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nguồn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cung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cấp</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chính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về</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năng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lượng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và</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chất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bột</a:t>
            </a:r>
            <a:r>
              <a:rPr lang="en-US" sz="2400" b="1" dirty="0">
                <a:solidFill>
                  <a:srgbClr val="0000CC"/>
                </a:solidFill>
                <a:latin typeface="Times New Roman" panose="02020603050405020304" pitchFamily="18" charset="0"/>
                <a:cs typeface="Times New Roman" panose="02020603050405020304" pitchFamily="18" charset="0"/>
              </a:rPr>
              <a:t> carbohydrate </a:t>
            </a:r>
            <a:r>
              <a:rPr lang="en-US" sz="2400" b="1" dirty="0" err="1">
                <a:solidFill>
                  <a:srgbClr val="0000CC"/>
                </a:solidFill>
                <a:latin typeface="Times New Roman" panose="02020603050405020304" pitchFamily="18" charset="0"/>
                <a:cs typeface="Times New Roman" panose="02020603050405020304" pitchFamily="18" charset="0"/>
              </a:rPr>
              <a:t>trong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khẩu</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phần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thức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ăn</a:t>
            </a:r>
            <a:r>
              <a:rPr lang="en-US" sz="2400" b="1" dirty="0">
                <a:solidFill>
                  <a:srgbClr val="0000CC"/>
                </a:solidFill>
                <a:latin typeface="Times New Roman" panose="02020603050405020304" pitchFamily="18" charset="0"/>
                <a:cs typeface="Times New Roman" panose="02020603050405020304" pitchFamily="18" charset="0"/>
              </a:rPr>
              <a:t>.</a:t>
            </a:r>
          </a:p>
          <a:p>
            <a:pPr defTabSz="914400">
              <a:lnSpc>
                <a:spcPct val="90000"/>
              </a:lnSpc>
              <a:spcAft>
                <a:spcPts val="1000"/>
              </a:spcAft>
            </a:pPr>
            <a:r>
              <a:rPr lang="vi-VN"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Ngoài</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ra</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lương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thực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chứa</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nhiều</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dưỡng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chất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khác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như</a:t>
            </a:r>
            <a:r>
              <a:rPr lang="en-US" sz="2400" b="1" dirty="0">
                <a:solidFill>
                  <a:srgbClr val="0000CC"/>
                </a:solidFill>
                <a:latin typeface="Times New Roman" panose="02020603050405020304" pitchFamily="18" charset="0"/>
                <a:cs typeface="Times New Roman" panose="02020603050405020304" pitchFamily="18" charset="0"/>
              </a:rPr>
              <a:t> protein (</a:t>
            </a:r>
            <a:r>
              <a:rPr lang="en-US" sz="2400" b="1" dirty="0" err="1">
                <a:solidFill>
                  <a:srgbClr val="0000CC"/>
                </a:solidFill>
                <a:latin typeface="Times New Roman" panose="02020603050405020304" pitchFamily="18" charset="0"/>
                <a:cs typeface="Times New Roman" panose="02020603050405020304" pitchFamily="18" charset="0"/>
              </a:rPr>
              <a:t>chất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đạm</a:t>
            </a:r>
            <a:r>
              <a:rPr lang="en-US" sz="2400" b="1" dirty="0">
                <a:solidFill>
                  <a:srgbClr val="0000CC"/>
                </a:solidFill>
                <a:latin typeface="Times New Roman" panose="02020603050405020304" pitchFamily="18" charset="0"/>
                <a:cs typeface="Times New Roman" panose="02020603050405020304" pitchFamily="18" charset="0"/>
              </a:rPr>
              <a:t>), lipid (</a:t>
            </a:r>
            <a:r>
              <a:rPr lang="en-US" sz="2400" b="1" dirty="0" err="1">
                <a:solidFill>
                  <a:srgbClr val="0000CC"/>
                </a:solidFill>
                <a:latin typeface="Times New Roman" panose="02020603050405020304" pitchFamily="18" charset="0"/>
                <a:cs typeface="Times New Roman" panose="02020603050405020304" pitchFamily="18" charset="0"/>
              </a:rPr>
              <a:t>chất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béo</a:t>
            </a:r>
            <a:r>
              <a:rPr lang="en-US" sz="2400" b="1" dirty="0">
                <a:solidFill>
                  <a:srgbClr val="0000CC"/>
                </a:solidFill>
                <a:latin typeface="Times New Roman" panose="02020603050405020304" pitchFamily="18" charset="0"/>
                <a:cs typeface="Times New Roman" panose="02020603050405020304" pitchFamily="18" charset="0"/>
              </a:rPr>
              <a:t>), calcium, phosphorus, </a:t>
            </a:r>
            <a:r>
              <a:rPr lang="en-US" sz="2400" b="1" dirty="0" err="1">
                <a:solidFill>
                  <a:srgbClr val="0000CC"/>
                </a:solidFill>
                <a:latin typeface="Times New Roman" panose="02020603050405020304" pitchFamily="18" charset="0"/>
                <a:cs typeface="Times New Roman" panose="02020603050405020304" pitchFamily="18" charset="0"/>
              </a:rPr>
              <a:t>sắt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các</a:t>
            </a:r>
            <a:r>
              <a:rPr lang="en-US" sz="2400" b="1" dirty="0">
                <a:solidFill>
                  <a:srgbClr val="0000CC"/>
                </a:solidFill>
                <a:latin typeface="Times New Roman" panose="02020603050405020304" pitchFamily="18" charset="0"/>
                <a:cs typeface="Times New Roman" panose="02020603050405020304" pitchFamily="18" charset="0"/>
              </a:rPr>
              <a:t> vitamin </a:t>
            </a:r>
            <a:r>
              <a:rPr lang="en-US" sz="2400" b="1" dirty="0" err="1">
                <a:solidFill>
                  <a:srgbClr val="0000CC"/>
                </a:solidFill>
                <a:latin typeface="Times New Roman" panose="02020603050405020304" pitchFamily="18" charset="0"/>
                <a:cs typeface="Times New Roman" panose="02020603050405020304" pitchFamily="18" charset="0"/>
              </a:rPr>
              <a:t>nhóm</a:t>
            </a:r>
            <a:r>
              <a:rPr lang="en-US" sz="2400" b="1" dirty="0">
                <a:solidFill>
                  <a:srgbClr val="0000CC"/>
                </a:solidFill>
                <a:latin typeface="Times New Roman" panose="02020603050405020304" pitchFamily="18" charset="0"/>
                <a:cs typeface="Times New Roman" panose="02020603050405020304" pitchFamily="18" charset="0"/>
              </a:rPr>
              <a:t> B (</a:t>
            </a:r>
            <a:r>
              <a:rPr lang="en-US" sz="2400" b="1" dirty="0" err="1">
                <a:solidFill>
                  <a:srgbClr val="0000CC"/>
                </a:solidFill>
                <a:latin typeface="Times New Roman" panose="02020603050405020304" pitchFamily="18" charset="0"/>
                <a:cs typeface="Times New Roman" panose="02020603050405020304" pitchFamily="18" charset="0"/>
              </a:rPr>
              <a:t>như</a:t>
            </a:r>
            <a:r>
              <a:rPr lang="en-US" sz="2400" b="1" dirty="0">
                <a:solidFill>
                  <a:srgbClr val="0000CC"/>
                </a:solidFill>
                <a:latin typeface="Times New Roman" panose="02020603050405020304" pitchFamily="18" charset="0"/>
                <a:cs typeface="Times New Roman" panose="02020603050405020304" pitchFamily="18" charset="0"/>
              </a:rPr>
              <a:t> B</a:t>
            </a:r>
            <a:r>
              <a:rPr lang="en-US" sz="2400" b="1" baseline="-25000" dirty="0">
                <a:solidFill>
                  <a:srgbClr val="0000CC"/>
                </a:solidFill>
                <a:latin typeface="Times New Roman" panose="02020603050405020304" pitchFamily="18" charset="0"/>
                <a:cs typeface="Times New Roman" panose="02020603050405020304" pitchFamily="18" charset="0"/>
              </a:rPr>
              <a:t>1</a:t>
            </a:r>
            <a:r>
              <a:rPr lang="en-US" sz="2400" b="1" dirty="0">
                <a:solidFill>
                  <a:srgbClr val="0000CC"/>
                </a:solidFill>
                <a:latin typeface="Times New Roman" panose="02020603050405020304" pitchFamily="18" charset="0"/>
                <a:cs typeface="Times New Roman" panose="02020603050405020304" pitchFamily="18" charset="0"/>
              </a:rPr>
              <a:t>, B</a:t>
            </a:r>
            <a:r>
              <a:rPr lang="en-US" sz="2400" b="1" baseline="-25000" dirty="0">
                <a:solidFill>
                  <a:srgbClr val="0000CC"/>
                </a:solidFill>
                <a:latin typeface="Times New Roman" panose="02020603050405020304" pitchFamily="18" charset="0"/>
                <a:cs typeface="Times New Roman" panose="02020603050405020304" pitchFamily="18" charset="0"/>
              </a:rPr>
              <a:t>2</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và</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các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khoáng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chất</a:t>
            </a:r>
            <a:r>
              <a:rPr lang="en-US" sz="2400" b="1" dirty="0">
                <a:solidFill>
                  <a:srgbClr val="0000CC"/>
                </a:solidFill>
                <a:latin typeface="Times New Roman" panose="02020603050405020304" pitchFamily="18" charset="0"/>
                <a:cs typeface="Times New Roman" panose="02020603050405020304" pitchFamily="18" charset="0"/>
              </a:rPr>
              <a:t>.</a:t>
            </a:r>
          </a:p>
        </p:txBody>
      </p:sp>
      <p:pic>
        <p:nvPicPr>
          <p:cNvPr id="7" name="Picture 2" descr="Hình ảnh Biểu Tượng Cây Bút Chì PNG, Vector, PSD, và biểu tượng để tải về  miễn phí | pngtree"/>
          <p:cNvPicPr>
            <a:picLocks noChangeAspect="1" noChangeArrowheads="1"/>
          </p:cNvPicPr>
          <p:nvPr/>
        </p:nvPicPr>
        <p:blipFill rotWithShape="1">
          <a:blip r:embed="rId3">
            <a:extLst>
              <a:ext uri="{28A0092B-C50C-407E-A947-70E740481C1C}">
                <a14:useLocalDpi xmlns:a14="http://schemas.microsoft.com/office/drawing/2010/main" val="0"/>
              </a:ext>
            </a:extLst>
          </a:blip>
          <a:srcRect l="27065" t="23595" r="24071" b="23846"/>
          <a:stretch>
            <a:fillRect/>
          </a:stretch>
        </p:blipFill>
        <p:spPr bwMode="auto">
          <a:xfrm flipH="1">
            <a:off x="176978" y="1105693"/>
            <a:ext cx="633387" cy="898461"/>
          </a:xfrm>
          <a:prstGeom prst="rect">
            <a:avLst/>
          </a:prstGeom>
          <a:noFill/>
          <a:extLst>
            <a:ext uri="{909E8E84-426E-40DD-AFC4-6F175D3DCCD1}">
              <a14:hiddenFill xmlns:a14="http://schemas.microsoft.com/office/drawing/2010/main">
                <a:solidFill>
                  <a:srgbClr val="FFFFFF"/>
                </a:solidFill>
              </a14:hiddenFill>
            </a:ext>
          </a:extLst>
        </p:spPr>
      </p:pic>
      <p:sp>
        <p:nvSpPr>
          <p:cNvPr id="9" name="Title 2"/>
          <p:cNvSpPr txBox="1"/>
          <p:nvPr/>
        </p:nvSpPr>
        <p:spPr>
          <a:xfrm>
            <a:off x="378136" y="6469"/>
            <a:ext cx="8646288" cy="70344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000" kern="1200">
                <a:solidFill>
                  <a:srgbClr val="A40000"/>
                </a:solidFill>
                <a:latin typeface="+mj-lt"/>
                <a:ea typeface="+mj-ea"/>
                <a:cs typeface="+mj-cs"/>
              </a:defRPr>
            </a:lvl1pPr>
          </a:lstStyle>
          <a:p>
            <a:r>
              <a:rPr lang="en-US" sz="2800" b="1" dirty="0" smtClean="0">
                <a:solidFill>
                  <a:srgbClr val="C00000"/>
                </a:solidFill>
                <a:latin typeface="Times New Roman" panose="02020603050405020304" pitchFamily="18" charset="0"/>
                <a:cs typeface="Times New Roman" panose="02020603050405020304" pitchFamily="18" charset="0"/>
              </a:rPr>
              <a:t>BÀI 14: MỘT SỐ LƯƠNG THỰC - THỰC PHẨM</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1" name="Title 1"/>
          <p:cNvSpPr>
            <a:spLocks noGrp="1"/>
          </p:cNvSpPr>
          <p:nvPr>
            <p:ph type="title"/>
          </p:nvPr>
        </p:nvSpPr>
        <p:spPr>
          <a:xfrm>
            <a:off x="1024417" y="671829"/>
            <a:ext cx="4832430" cy="429056"/>
          </a:xfrm>
        </p:spPr>
        <p:txBody>
          <a:bodyPr>
            <a:normAutofit fontScale="90000"/>
          </a:bodyPr>
          <a:lstStyle/>
          <a:p>
            <a:pPr algn="l"/>
            <a:r>
              <a:rPr lang="vi-VN" sz="2800" b="1" dirty="0">
                <a:solidFill>
                  <a:srgbClr val="FF0000"/>
                </a:solidFill>
                <a:latin typeface="Times New Roman" panose="02020603050405020304" pitchFamily="18" charset="0"/>
                <a:cs typeface="Times New Roman" panose="02020603050405020304" pitchFamily="18" charset="0"/>
              </a:rPr>
              <a:t>1</a:t>
            </a:r>
            <a:r>
              <a:rPr lang="vi-VN" sz="2800" b="1" dirty="0" smtClean="0">
                <a:solidFill>
                  <a:srgbClr val="FF0000"/>
                </a:solidFill>
                <a:latin typeface="Times New Roman" panose="02020603050405020304" pitchFamily="18" charset="0"/>
                <a:cs typeface="Times New Roman" panose="02020603050405020304" pitchFamily="18" charset="0"/>
              </a:rPr>
              <a:t>. M</a:t>
            </a:r>
            <a:r>
              <a:rPr lang="en-US" sz="2800" b="1" dirty="0" err="1" smtClean="0">
                <a:solidFill>
                  <a:srgbClr val="FF0000"/>
                </a:solidFill>
                <a:latin typeface="Times New Roman" panose="02020603050405020304" pitchFamily="18" charset="0"/>
                <a:cs typeface="Times New Roman" panose="02020603050405020304" pitchFamily="18" charset="0"/>
              </a:rPr>
              <a:t>ột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lương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phổ</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biến</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060" name="Picture 12" descr="Home — Finest Rice Ran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4525" y="750224"/>
            <a:ext cx="4575426" cy="45754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12 công dụng tuyệt vời của ngô - Dinh dưỡng - Hỗ trợ điều trị"/>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33001">
            <a:off x="887572" y="955417"/>
            <a:ext cx="3429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ông dụng của khoai lang tím đối với sức khỏe con người"/>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72872" y="1888797"/>
            <a:ext cx="4126586" cy="257911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ủ sắn có tác dụng gì ai không nên ăn xem ngay nhé"/>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2131599"/>
            <a:ext cx="3225891" cy="241941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96890" y="167158"/>
            <a:ext cx="8384345" cy="461665"/>
          </a:xfrm>
          <a:prstGeom prst="rect">
            <a:avLst/>
          </a:prstGeom>
          <a:noFill/>
        </p:spPr>
        <p:txBody>
          <a:bodyPr wrap="square" rtlCol="0">
            <a:spAutoFit/>
          </a:bodyPr>
          <a:lstStyle/>
          <a:p>
            <a:r>
              <a:rPr lang="vi-VN" sz="2400" b="1" dirty="0" smtClean="0">
                <a:solidFill>
                  <a:srgbClr val="0000CC"/>
                </a:solidFill>
                <a:latin typeface="Times New Roman" panose="02020603050405020304" pitchFamily="18" charset="0"/>
                <a:cs typeface="Times New Roman" panose="02020603050405020304" pitchFamily="18" charset="0"/>
              </a:rPr>
              <a:t>Quan sát một số loại lương thực.</a:t>
            </a:r>
            <a:endParaRPr lang="en-US" sz="2400" b="1" dirty="0">
              <a:solidFill>
                <a:srgbClr val="0000CC"/>
              </a:solidFill>
              <a:latin typeface="Times New Roman" panose="02020603050405020304" pitchFamily="18" charset="0"/>
              <a:cs typeface="Times New Roman" panose="02020603050405020304" pitchFamily="18" charset="0"/>
            </a:endParaRPr>
          </a:p>
        </p:txBody>
      </p:sp>
      <p:pic>
        <p:nvPicPr>
          <p:cNvPr id="9" name="Content Placeholder 4"/>
          <p:cNvPicPr>
            <a:picLocks noGrp="1" noChangeAspect="1"/>
          </p:cNvPicPr>
          <p:nvPr>
            <p:ph idx="1"/>
          </p:nvPr>
        </p:nvPicPr>
        <p:blipFill>
          <a:blip r:embed="rId6"/>
          <a:stretch>
            <a:fillRect/>
          </a:stretch>
        </p:blipFill>
        <p:spPr>
          <a:xfrm>
            <a:off x="7613758" y="103147"/>
            <a:ext cx="1530242" cy="1051351"/>
          </a:xfrm>
        </p:spPr>
      </p:pic>
    </p:spTree>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Generic 5-19">
  <a:themeElements>
    <a:clrScheme name="Generic 5-19 1">
      <a:dk1>
        <a:srgbClr val="595959"/>
      </a:dk1>
      <a:lt1>
        <a:srgbClr val="FFFFFF"/>
      </a:lt1>
      <a:dk2>
        <a:srgbClr val="595959"/>
      </a:dk2>
      <a:lt2>
        <a:srgbClr val="F16F91"/>
      </a:lt2>
      <a:accent1>
        <a:srgbClr val="0065BD"/>
      </a:accent1>
      <a:accent2>
        <a:srgbClr val="83CFCA"/>
      </a:accent2>
      <a:accent3>
        <a:srgbClr val="FFFFFF"/>
      </a:accent3>
      <a:accent4>
        <a:srgbClr val="4B4B4B"/>
      </a:accent4>
      <a:accent5>
        <a:srgbClr val="AAB8DB"/>
      </a:accent5>
      <a:accent6>
        <a:srgbClr val="76BBB7"/>
      </a:accent6>
      <a:hlink>
        <a:srgbClr val="B4D88B"/>
      </a:hlink>
      <a:folHlink>
        <a:srgbClr val="FDC180"/>
      </a:folHlink>
    </a:clrScheme>
    <a:fontScheme name="Generic 5-1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spPr>
      <a:bodyPr vert="horz" wrap="square" lIns="91440" tIns="45720" rIns="91440" bIns="45720" numCol="1" anchor="t" anchorCtr="0" compatLnSpc="1"/>
      <a:lstStyle>
        <a:defPPr marL="0" marR="0" indent="0" algn="l" defTabSz="914400" rtl="0" eaLnBrk="0" fontAlgn="base" latinLnBrk="0" hangingPunct="0">
          <a:lnSpc>
            <a:spcPct val="90000"/>
          </a:lnSpc>
          <a:spcBef>
            <a:spcPct val="30000"/>
          </a:spcBef>
          <a:spcAft>
            <a:spcPct val="0"/>
          </a:spcAft>
          <a:buClr>
            <a:schemeClr val="accent1"/>
          </a:buClr>
          <a:buSzTx/>
          <a:buFont typeface="Webdings" panose="05030102010509060703" pitchFamily="18" charset="2"/>
          <a:buChar char=""/>
          <a:def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noFill/>
        <a:ln>
          <a:noFill/>
        </a:ln>
      </a:spPr>
      <a:bodyPr vert="horz" wrap="square" lIns="91440" tIns="45720" rIns="91440" bIns="45720" numCol="1" anchor="t" anchorCtr="0" compatLnSpc="1"/>
      <a:lstStyle>
        <a:defPPr marL="0" marR="0" indent="0" algn="l" defTabSz="914400" rtl="0" eaLnBrk="0" fontAlgn="base" latinLnBrk="0" hangingPunct="0">
          <a:lnSpc>
            <a:spcPct val="90000"/>
          </a:lnSpc>
          <a:spcBef>
            <a:spcPct val="30000"/>
          </a:spcBef>
          <a:spcAft>
            <a:spcPct val="0"/>
          </a:spcAft>
          <a:buClr>
            <a:schemeClr val="accent1"/>
          </a:buClr>
          <a:buSzTx/>
          <a:buFont typeface="Webdings" panose="05030102010509060703" pitchFamily="18" charset="2"/>
          <a:buChar char=""/>
          <a:def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Generic 5-19 1">
        <a:dk1>
          <a:srgbClr val="595959"/>
        </a:dk1>
        <a:lt1>
          <a:srgbClr val="FFFFFF"/>
        </a:lt1>
        <a:dk2>
          <a:srgbClr val="595959"/>
        </a:dk2>
        <a:lt2>
          <a:srgbClr val="F16F91"/>
        </a:lt2>
        <a:accent1>
          <a:srgbClr val="0065BD"/>
        </a:accent1>
        <a:accent2>
          <a:srgbClr val="83CFCA"/>
        </a:accent2>
        <a:accent3>
          <a:srgbClr val="FFFFFF"/>
        </a:accent3>
        <a:accent4>
          <a:srgbClr val="4B4B4B"/>
        </a:accent4>
        <a:accent5>
          <a:srgbClr val="AAB8DB"/>
        </a:accent5>
        <a:accent6>
          <a:srgbClr val="76BBB7"/>
        </a:accent6>
        <a:hlink>
          <a:srgbClr val="B4D88B"/>
        </a:hlink>
        <a:folHlink>
          <a:srgbClr val="FDC180"/>
        </a:folHlink>
      </a:clrScheme>
      <a:clrMap bg1="lt1" tx1="dk1" bg2="lt2" tx2="dk2" accent1="accent1" accent2="accent2" accent3="accent3" accent4="accent4" accent5="accent5" accent6="accent6" hlink="hlink" folHlink="folHlink"/>
    </a:extraClrScheme>
    <a:extraClrScheme>
      <a:clrScheme name="Generic 5-19 2">
        <a:dk1>
          <a:srgbClr val="595959"/>
        </a:dk1>
        <a:lt1>
          <a:srgbClr val="FFFFFF"/>
        </a:lt1>
        <a:dk2>
          <a:srgbClr val="595959"/>
        </a:dk2>
        <a:lt2>
          <a:srgbClr val="F16F91"/>
        </a:lt2>
        <a:accent1>
          <a:srgbClr val="00B0BA"/>
        </a:accent1>
        <a:accent2>
          <a:srgbClr val="9BCFFF"/>
        </a:accent2>
        <a:accent3>
          <a:srgbClr val="FFFFFF"/>
        </a:accent3>
        <a:accent4>
          <a:srgbClr val="4B4B4B"/>
        </a:accent4>
        <a:accent5>
          <a:srgbClr val="AAD4D9"/>
        </a:accent5>
        <a:accent6>
          <a:srgbClr val="8CBBE7"/>
        </a:accent6>
        <a:hlink>
          <a:srgbClr val="B4D88B"/>
        </a:hlink>
        <a:folHlink>
          <a:srgbClr val="FDC180"/>
        </a:folHlink>
      </a:clrScheme>
      <a:clrMap bg1="lt1" tx1="dk1" bg2="lt2" tx2="dk2" accent1="accent1" accent2="accent2" accent3="accent3" accent4="accent4" accent5="accent5" accent6="accent6" hlink="hlink" folHlink="folHlink"/>
    </a:extraClrScheme>
    <a:extraClrScheme>
      <a:clrScheme name="Generic 5-19 3">
        <a:dk1>
          <a:srgbClr val="595959"/>
        </a:dk1>
        <a:lt1>
          <a:srgbClr val="FFFFFF"/>
        </a:lt1>
        <a:dk2>
          <a:srgbClr val="595959"/>
        </a:dk2>
        <a:lt2>
          <a:srgbClr val="F16F91"/>
        </a:lt2>
        <a:accent1>
          <a:srgbClr val="58A618"/>
        </a:accent1>
        <a:accent2>
          <a:srgbClr val="9BCFFF"/>
        </a:accent2>
        <a:accent3>
          <a:srgbClr val="FFFFFF"/>
        </a:accent3>
        <a:accent4>
          <a:srgbClr val="4B4B4B"/>
        </a:accent4>
        <a:accent5>
          <a:srgbClr val="B4D0AB"/>
        </a:accent5>
        <a:accent6>
          <a:srgbClr val="8CBBE7"/>
        </a:accent6>
        <a:hlink>
          <a:srgbClr val="83CFCA"/>
        </a:hlink>
        <a:folHlink>
          <a:srgbClr val="FDC180"/>
        </a:folHlink>
      </a:clrScheme>
      <a:clrMap bg1="lt1" tx1="dk1" bg2="lt2" tx2="dk2" accent1="accent1" accent2="accent2" accent3="accent3" accent4="accent4" accent5="accent5" accent6="accent6" hlink="hlink" folHlink="folHlink"/>
    </a:extraClrScheme>
    <a:extraClrScheme>
      <a:clrScheme name="Generic 5-19 4">
        <a:dk1>
          <a:srgbClr val="595959"/>
        </a:dk1>
        <a:lt1>
          <a:srgbClr val="FFFFFF"/>
        </a:lt1>
        <a:dk2>
          <a:srgbClr val="595959"/>
        </a:dk2>
        <a:lt2>
          <a:srgbClr val="F16F91"/>
        </a:lt2>
        <a:accent1>
          <a:srgbClr val="E05206"/>
        </a:accent1>
        <a:accent2>
          <a:srgbClr val="83CFCA"/>
        </a:accent2>
        <a:accent3>
          <a:srgbClr val="FFFFFF"/>
        </a:accent3>
        <a:accent4>
          <a:srgbClr val="4B4B4B"/>
        </a:accent4>
        <a:accent5>
          <a:srgbClr val="EDB3AA"/>
        </a:accent5>
        <a:accent6>
          <a:srgbClr val="76BBB7"/>
        </a:accent6>
        <a:hlink>
          <a:srgbClr val="B4D88B"/>
        </a:hlink>
        <a:folHlink>
          <a:srgbClr val="9BCFFF"/>
        </a:folHlink>
      </a:clrScheme>
      <a:clrMap bg1="lt1" tx1="dk1" bg2="lt2" tx2="dk2" accent1="accent1" accent2="accent2" accent3="accent3" accent4="accent4" accent5="accent5" accent6="accent6" hlink="hlink" folHlink="folHlink"/>
    </a:extraClrScheme>
    <a:extraClrScheme>
      <a:clrScheme name="Generic 5-19 5">
        <a:dk1>
          <a:srgbClr val="595959"/>
        </a:dk1>
        <a:lt1>
          <a:srgbClr val="FFFFFF"/>
        </a:lt1>
        <a:dk2>
          <a:srgbClr val="595959"/>
        </a:dk2>
        <a:lt2>
          <a:srgbClr val="FDC180"/>
        </a:lt2>
        <a:accent1>
          <a:srgbClr val="C30045"/>
        </a:accent1>
        <a:accent2>
          <a:srgbClr val="83CFCA"/>
        </a:accent2>
        <a:accent3>
          <a:srgbClr val="FFFFFF"/>
        </a:accent3>
        <a:accent4>
          <a:srgbClr val="4B4B4B"/>
        </a:accent4>
        <a:accent5>
          <a:srgbClr val="DEAAB0"/>
        </a:accent5>
        <a:accent6>
          <a:srgbClr val="76BBB7"/>
        </a:accent6>
        <a:hlink>
          <a:srgbClr val="B4D88B"/>
        </a:hlink>
        <a:folHlink>
          <a:srgbClr val="9BCFFF"/>
        </a:folHlink>
      </a:clrScheme>
      <a:clrMap bg1="lt1" tx1="dk1" bg2="lt2" tx2="dk2" accent1="accent1" accent2="accent2" accent3="accent3" accent4="accent4" accent5="accent5" accent6="accent6" hlink="hlink" folHlink="folHlink"/>
    </a:extraClrScheme>
    <a:extraClrScheme>
      <a:clrScheme name="Generic 5-19 6">
        <a:dk1>
          <a:srgbClr val="595959"/>
        </a:dk1>
        <a:lt1>
          <a:srgbClr val="FFFFFF"/>
        </a:lt1>
        <a:dk2>
          <a:srgbClr val="595959"/>
        </a:dk2>
        <a:lt2>
          <a:srgbClr val="F16F91"/>
        </a:lt2>
        <a:accent1>
          <a:srgbClr val="6E267B"/>
        </a:accent1>
        <a:accent2>
          <a:srgbClr val="83CFCA"/>
        </a:accent2>
        <a:accent3>
          <a:srgbClr val="FFFFFF"/>
        </a:accent3>
        <a:accent4>
          <a:srgbClr val="4B4B4B"/>
        </a:accent4>
        <a:accent5>
          <a:srgbClr val="BAACBF"/>
        </a:accent5>
        <a:accent6>
          <a:srgbClr val="76BBB7"/>
        </a:accent6>
        <a:hlink>
          <a:srgbClr val="B4D88B"/>
        </a:hlink>
        <a:folHlink>
          <a:srgbClr val="FDC1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Generic 5-19">
  <a:themeElements>
    <a:clrScheme name="Generic 5-19 1">
      <a:dk1>
        <a:srgbClr val="595959"/>
      </a:dk1>
      <a:lt1>
        <a:srgbClr val="FFFFFF"/>
      </a:lt1>
      <a:dk2>
        <a:srgbClr val="595959"/>
      </a:dk2>
      <a:lt2>
        <a:srgbClr val="F16F91"/>
      </a:lt2>
      <a:accent1>
        <a:srgbClr val="0065BD"/>
      </a:accent1>
      <a:accent2>
        <a:srgbClr val="83CFCA"/>
      </a:accent2>
      <a:accent3>
        <a:srgbClr val="FFFFFF"/>
      </a:accent3>
      <a:accent4>
        <a:srgbClr val="4B4B4B"/>
      </a:accent4>
      <a:accent5>
        <a:srgbClr val="AAB8DB"/>
      </a:accent5>
      <a:accent6>
        <a:srgbClr val="76BBB7"/>
      </a:accent6>
      <a:hlink>
        <a:srgbClr val="B4D88B"/>
      </a:hlink>
      <a:folHlink>
        <a:srgbClr val="FDC180"/>
      </a:folHlink>
    </a:clrScheme>
    <a:fontScheme name="Generic 5-1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spPr>
      <a:bodyPr vert="horz" wrap="square" lIns="91440" tIns="45720" rIns="91440" bIns="45720" numCol="1" anchor="t" anchorCtr="0" compatLnSpc="1"/>
      <a:lstStyle>
        <a:defPPr marL="0" marR="0" indent="0" algn="l" defTabSz="914400" rtl="0" eaLnBrk="0" fontAlgn="base" latinLnBrk="0" hangingPunct="0">
          <a:lnSpc>
            <a:spcPct val="90000"/>
          </a:lnSpc>
          <a:spcBef>
            <a:spcPct val="30000"/>
          </a:spcBef>
          <a:spcAft>
            <a:spcPct val="0"/>
          </a:spcAft>
          <a:buClr>
            <a:schemeClr val="accent1"/>
          </a:buClr>
          <a:buSzTx/>
          <a:buFont typeface="Webdings" panose="05030102010509060703" pitchFamily="18" charset="2"/>
          <a:buChar char=""/>
          <a:def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noFill/>
        <a:ln>
          <a:noFill/>
        </a:ln>
      </a:spPr>
      <a:bodyPr vert="horz" wrap="square" lIns="91440" tIns="45720" rIns="91440" bIns="45720" numCol="1" anchor="t" anchorCtr="0" compatLnSpc="1"/>
      <a:lstStyle>
        <a:defPPr marL="0" marR="0" indent="0" algn="l" defTabSz="914400" rtl="0" eaLnBrk="0" fontAlgn="base" latinLnBrk="0" hangingPunct="0">
          <a:lnSpc>
            <a:spcPct val="90000"/>
          </a:lnSpc>
          <a:spcBef>
            <a:spcPct val="30000"/>
          </a:spcBef>
          <a:spcAft>
            <a:spcPct val="0"/>
          </a:spcAft>
          <a:buClr>
            <a:schemeClr val="accent1"/>
          </a:buClr>
          <a:buSzTx/>
          <a:buFont typeface="Webdings" panose="05030102010509060703" pitchFamily="18" charset="2"/>
          <a:buChar char=""/>
          <a:def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Generic 5-19 1">
        <a:dk1>
          <a:srgbClr val="595959"/>
        </a:dk1>
        <a:lt1>
          <a:srgbClr val="FFFFFF"/>
        </a:lt1>
        <a:dk2>
          <a:srgbClr val="595959"/>
        </a:dk2>
        <a:lt2>
          <a:srgbClr val="F16F91"/>
        </a:lt2>
        <a:accent1>
          <a:srgbClr val="0065BD"/>
        </a:accent1>
        <a:accent2>
          <a:srgbClr val="83CFCA"/>
        </a:accent2>
        <a:accent3>
          <a:srgbClr val="FFFFFF"/>
        </a:accent3>
        <a:accent4>
          <a:srgbClr val="4B4B4B"/>
        </a:accent4>
        <a:accent5>
          <a:srgbClr val="AAB8DB"/>
        </a:accent5>
        <a:accent6>
          <a:srgbClr val="76BBB7"/>
        </a:accent6>
        <a:hlink>
          <a:srgbClr val="B4D88B"/>
        </a:hlink>
        <a:folHlink>
          <a:srgbClr val="FDC180"/>
        </a:folHlink>
      </a:clrScheme>
      <a:clrMap bg1="lt1" tx1="dk1" bg2="lt2" tx2="dk2" accent1="accent1" accent2="accent2" accent3="accent3" accent4="accent4" accent5="accent5" accent6="accent6" hlink="hlink" folHlink="folHlink"/>
    </a:extraClrScheme>
    <a:extraClrScheme>
      <a:clrScheme name="Generic 5-19 2">
        <a:dk1>
          <a:srgbClr val="595959"/>
        </a:dk1>
        <a:lt1>
          <a:srgbClr val="FFFFFF"/>
        </a:lt1>
        <a:dk2>
          <a:srgbClr val="595959"/>
        </a:dk2>
        <a:lt2>
          <a:srgbClr val="F16F91"/>
        </a:lt2>
        <a:accent1>
          <a:srgbClr val="00B0BA"/>
        </a:accent1>
        <a:accent2>
          <a:srgbClr val="9BCFFF"/>
        </a:accent2>
        <a:accent3>
          <a:srgbClr val="FFFFFF"/>
        </a:accent3>
        <a:accent4>
          <a:srgbClr val="4B4B4B"/>
        </a:accent4>
        <a:accent5>
          <a:srgbClr val="AAD4D9"/>
        </a:accent5>
        <a:accent6>
          <a:srgbClr val="8CBBE7"/>
        </a:accent6>
        <a:hlink>
          <a:srgbClr val="B4D88B"/>
        </a:hlink>
        <a:folHlink>
          <a:srgbClr val="FDC180"/>
        </a:folHlink>
      </a:clrScheme>
      <a:clrMap bg1="lt1" tx1="dk1" bg2="lt2" tx2="dk2" accent1="accent1" accent2="accent2" accent3="accent3" accent4="accent4" accent5="accent5" accent6="accent6" hlink="hlink" folHlink="folHlink"/>
    </a:extraClrScheme>
    <a:extraClrScheme>
      <a:clrScheme name="Generic 5-19 3">
        <a:dk1>
          <a:srgbClr val="595959"/>
        </a:dk1>
        <a:lt1>
          <a:srgbClr val="FFFFFF"/>
        </a:lt1>
        <a:dk2>
          <a:srgbClr val="595959"/>
        </a:dk2>
        <a:lt2>
          <a:srgbClr val="F16F91"/>
        </a:lt2>
        <a:accent1>
          <a:srgbClr val="58A618"/>
        </a:accent1>
        <a:accent2>
          <a:srgbClr val="9BCFFF"/>
        </a:accent2>
        <a:accent3>
          <a:srgbClr val="FFFFFF"/>
        </a:accent3>
        <a:accent4>
          <a:srgbClr val="4B4B4B"/>
        </a:accent4>
        <a:accent5>
          <a:srgbClr val="B4D0AB"/>
        </a:accent5>
        <a:accent6>
          <a:srgbClr val="8CBBE7"/>
        </a:accent6>
        <a:hlink>
          <a:srgbClr val="83CFCA"/>
        </a:hlink>
        <a:folHlink>
          <a:srgbClr val="FDC180"/>
        </a:folHlink>
      </a:clrScheme>
      <a:clrMap bg1="lt1" tx1="dk1" bg2="lt2" tx2="dk2" accent1="accent1" accent2="accent2" accent3="accent3" accent4="accent4" accent5="accent5" accent6="accent6" hlink="hlink" folHlink="folHlink"/>
    </a:extraClrScheme>
    <a:extraClrScheme>
      <a:clrScheme name="Generic 5-19 4">
        <a:dk1>
          <a:srgbClr val="595959"/>
        </a:dk1>
        <a:lt1>
          <a:srgbClr val="FFFFFF"/>
        </a:lt1>
        <a:dk2>
          <a:srgbClr val="595959"/>
        </a:dk2>
        <a:lt2>
          <a:srgbClr val="F16F91"/>
        </a:lt2>
        <a:accent1>
          <a:srgbClr val="E05206"/>
        </a:accent1>
        <a:accent2>
          <a:srgbClr val="83CFCA"/>
        </a:accent2>
        <a:accent3>
          <a:srgbClr val="FFFFFF"/>
        </a:accent3>
        <a:accent4>
          <a:srgbClr val="4B4B4B"/>
        </a:accent4>
        <a:accent5>
          <a:srgbClr val="EDB3AA"/>
        </a:accent5>
        <a:accent6>
          <a:srgbClr val="76BBB7"/>
        </a:accent6>
        <a:hlink>
          <a:srgbClr val="B4D88B"/>
        </a:hlink>
        <a:folHlink>
          <a:srgbClr val="9BCFFF"/>
        </a:folHlink>
      </a:clrScheme>
      <a:clrMap bg1="lt1" tx1="dk1" bg2="lt2" tx2="dk2" accent1="accent1" accent2="accent2" accent3="accent3" accent4="accent4" accent5="accent5" accent6="accent6" hlink="hlink" folHlink="folHlink"/>
    </a:extraClrScheme>
    <a:extraClrScheme>
      <a:clrScheme name="Generic 5-19 5">
        <a:dk1>
          <a:srgbClr val="595959"/>
        </a:dk1>
        <a:lt1>
          <a:srgbClr val="FFFFFF"/>
        </a:lt1>
        <a:dk2>
          <a:srgbClr val="595959"/>
        </a:dk2>
        <a:lt2>
          <a:srgbClr val="FDC180"/>
        </a:lt2>
        <a:accent1>
          <a:srgbClr val="C30045"/>
        </a:accent1>
        <a:accent2>
          <a:srgbClr val="83CFCA"/>
        </a:accent2>
        <a:accent3>
          <a:srgbClr val="FFFFFF"/>
        </a:accent3>
        <a:accent4>
          <a:srgbClr val="4B4B4B"/>
        </a:accent4>
        <a:accent5>
          <a:srgbClr val="DEAAB0"/>
        </a:accent5>
        <a:accent6>
          <a:srgbClr val="76BBB7"/>
        </a:accent6>
        <a:hlink>
          <a:srgbClr val="B4D88B"/>
        </a:hlink>
        <a:folHlink>
          <a:srgbClr val="9BCFFF"/>
        </a:folHlink>
      </a:clrScheme>
      <a:clrMap bg1="lt1" tx1="dk1" bg2="lt2" tx2="dk2" accent1="accent1" accent2="accent2" accent3="accent3" accent4="accent4" accent5="accent5" accent6="accent6" hlink="hlink" folHlink="folHlink"/>
    </a:extraClrScheme>
    <a:extraClrScheme>
      <a:clrScheme name="Generic 5-19 6">
        <a:dk1>
          <a:srgbClr val="595959"/>
        </a:dk1>
        <a:lt1>
          <a:srgbClr val="FFFFFF"/>
        </a:lt1>
        <a:dk2>
          <a:srgbClr val="595959"/>
        </a:dk2>
        <a:lt2>
          <a:srgbClr val="F16F91"/>
        </a:lt2>
        <a:accent1>
          <a:srgbClr val="6E267B"/>
        </a:accent1>
        <a:accent2>
          <a:srgbClr val="83CFCA"/>
        </a:accent2>
        <a:accent3>
          <a:srgbClr val="FFFFFF"/>
        </a:accent3>
        <a:accent4>
          <a:srgbClr val="4B4B4B"/>
        </a:accent4>
        <a:accent5>
          <a:srgbClr val="BAACBF"/>
        </a:accent5>
        <a:accent6>
          <a:srgbClr val="76BBB7"/>
        </a:accent6>
        <a:hlink>
          <a:srgbClr val="B4D88B"/>
        </a:hlink>
        <a:folHlink>
          <a:srgbClr val="FDC1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1450</Words>
  <Application>Microsoft Office PowerPoint</Application>
  <PresentationFormat>On-screen Show (16:9)</PresentationFormat>
  <Paragraphs>154</Paragraphs>
  <Slides>25</Slides>
  <Notes>2</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25</vt:i4>
      </vt:variant>
    </vt:vector>
  </HeadingPairs>
  <TitlesOfParts>
    <vt:vector size="37" baseType="lpstr">
      <vt:lpstr>MS PGothic</vt:lpstr>
      <vt:lpstr>Arial</vt:lpstr>
      <vt:lpstr>Calibri</vt:lpstr>
      <vt:lpstr>Lato</vt:lpstr>
      <vt:lpstr>Nunito Black</vt:lpstr>
      <vt:lpstr>Red Hat Display</vt:lpstr>
      <vt:lpstr>Times New Roman</vt:lpstr>
      <vt:lpstr>Webdings</vt:lpstr>
      <vt:lpstr>Office Theme</vt:lpstr>
      <vt:lpstr>2_Generic 5-19</vt:lpstr>
      <vt:lpstr>3_Generic 5-19</vt:lpstr>
      <vt:lpstr>1_Office Theme</vt:lpstr>
      <vt:lpstr>KHOA HỌC TỰ NHIÊN 6</vt:lpstr>
      <vt:lpstr>PowerPoint Presentation</vt:lpstr>
      <vt:lpstr>BÀI 14: MỘT SỐ LƯƠNG THỰC - THỰC PHẨM</vt:lpstr>
      <vt:lpstr>PowerPoint Presentation</vt:lpstr>
      <vt:lpstr>1. Một số lương thực phổ biến</vt:lpstr>
      <vt:lpstr>PowerPoint Presentation</vt:lpstr>
      <vt:lpstr>***Tìm hiểu một số loại lương thực </vt:lpstr>
      <vt:lpstr>1. Một số lương thực phổ biến</vt:lpstr>
      <vt:lpstr>PowerPoint Presentation</vt:lpstr>
      <vt:lpstr>****Tính chất và ứng dụng của lương thực</vt:lpstr>
      <vt:lpstr>PowerPoint Presentation</vt:lpstr>
      <vt:lpstr>PowerPoint Presentation</vt:lpstr>
      <vt:lpstr>PowerPoint Presentation</vt:lpstr>
      <vt:lpstr>PowerPoint Presentation</vt:lpstr>
      <vt:lpstr>***Một số tính chất và ứng dụng của lương thực</vt:lpstr>
      <vt:lpstr>2. Một số thực phẩm phổ biến</vt:lpstr>
      <vt:lpstr>PowerPoint Presentation</vt:lpstr>
      <vt:lpstr>PowerPoint Presentation</vt:lpstr>
      <vt:lpstr>PowerPoint Presentation</vt:lpstr>
      <vt:lpstr>PowerPoint Presentation</vt:lpstr>
      <vt:lpstr>2. Một số thực phẩm phổ biến</vt:lpstr>
      <vt:lpstr>PowerPoint Presentation</vt:lpstr>
      <vt:lpstr>PowerPoint Presentation</vt:lpstr>
      <vt:lpstr>PowerPoint Presentation</vt:lpstr>
      <vt:lpstr>Chúc các em học tốt!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PHOTOBANK 2015-2016</dc:title>
  <dc:creator>IMAC</dc:creator>
  <cp:lastModifiedBy>Home</cp:lastModifiedBy>
  <cp:revision>248</cp:revision>
  <cp:lastPrinted>2020-08-07T04:18:00Z</cp:lastPrinted>
  <dcterms:created xsi:type="dcterms:W3CDTF">2015-09-10T03:58:00Z</dcterms:created>
  <dcterms:modified xsi:type="dcterms:W3CDTF">2022-08-02T03:31:56Z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0x0101007EDEC74CD91D654BBC45847911C13E68</vt:lpwstr>
  </property>
  <property fmtid="{D5CDD505-2E9C-101B-9397-08002B2CF9AE}" pid="3" name="ICV">
    <vt:lpwstr>CA67678947994CD58901BB9679142ACC</vt:lpwstr>
  </property>
  <property fmtid="{D5CDD505-2E9C-101B-9397-08002B2CF9AE}" pid="4" name="KSOProductBuildVer">
    <vt:lpwstr>1033-11.2.0.10323</vt:lpwstr>
  </property>
</Properties>
</file>