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6" r:id="rId2"/>
    <p:sldMasterId id="2147483830" r:id="rId3"/>
  </p:sldMasterIdLst>
  <p:notesMasterIdLst>
    <p:notesMasterId r:id="rId25"/>
  </p:notesMasterIdLst>
  <p:sldIdLst>
    <p:sldId id="318" r:id="rId4"/>
    <p:sldId id="317" r:id="rId5"/>
    <p:sldId id="299" r:id="rId6"/>
    <p:sldId id="270" r:id="rId7"/>
    <p:sldId id="274" r:id="rId8"/>
    <p:sldId id="277" r:id="rId9"/>
    <p:sldId id="307" r:id="rId10"/>
    <p:sldId id="308" r:id="rId11"/>
    <p:sldId id="309" r:id="rId12"/>
    <p:sldId id="284" r:id="rId13"/>
    <p:sldId id="285" r:id="rId14"/>
    <p:sldId id="286" r:id="rId15"/>
    <p:sldId id="287" r:id="rId16"/>
    <p:sldId id="263" r:id="rId17"/>
    <p:sldId id="262" r:id="rId18"/>
    <p:sldId id="314" r:id="rId19"/>
    <p:sldId id="273" r:id="rId20"/>
    <p:sldId id="261" r:id="rId21"/>
    <p:sldId id="311" r:id="rId22"/>
    <p:sldId id="312" r:id="rId23"/>
    <p:sldId id="31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B03F"/>
    <a:srgbClr val="BC8FF9"/>
    <a:srgbClr val="FD8BC7"/>
    <a:srgbClr val="FE6666"/>
    <a:srgbClr val="5CC521"/>
    <a:srgbClr val="49AAB1"/>
    <a:srgbClr val="6F29B5"/>
    <a:srgbClr val="85C6F3"/>
    <a:srgbClr val="0BA112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73" autoAdjust="0"/>
  </p:normalViewPr>
  <p:slideViewPr>
    <p:cSldViewPr>
      <p:cViewPr varScale="1">
        <p:scale>
          <a:sx n="73" d="100"/>
          <a:sy n="73" d="100"/>
        </p:scale>
        <p:origin x="104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34E98-4F93-4EE7-8CEE-42A8B2BA409B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7B48C-D3F6-4972-B167-BF48AE481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3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4AE294-96E6-4C4B-A99F-1213E84BB9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0A6BF-F6B4-4BE1-B460-6958F40C0C8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0AADF05F-2729-418D-BBC0-A4F07D460A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D968003-016F-4EFC-AE5D-DBFF03869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0454A7-5D9B-40FF-BF4A-40E58EBE57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BEBF3-15D0-44B9-AA56-9F4C8202526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C2E70C0E-61E3-4484-8CA2-8DBE9E72C1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0CAC48D-876C-4E50-8731-F7704ED5F5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8BC246-8518-4631-9EE9-B68E885042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820162-7FA2-4ACB-9B71-87828F0B12E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B48BD106-3B05-4F24-A2CD-3C41DDF9C7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6280469-BF9E-4346-A030-615CFC059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ACBD9B-0156-4314-A04B-A1D8578F3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D3217A-FB7E-49F7-B7F4-035CBDD8CA0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07EC072B-3919-49F6-BC89-69BAFCB116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B2B2BE0-9047-4779-8D36-6E2DF7127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AA2F8D-FF26-447A-8BA7-8CA0CDEC02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0755B-C70E-451F-8D32-F2B02BA463A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B57FC883-7AF8-4B5F-A587-16135438F1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9C8A560-D7E4-40FD-A0DA-B2D11E1FF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EFD231-B537-4C23-A5DF-CB45750B68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D6BE1-C7D6-4D53-A296-895127BA7E7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AA046E76-10AD-466D-A556-96A0057B71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9A5F91C-4ADB-4615-B8D8-174F9E5B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28DC-E9D7-44F4-835A-28314EE084A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355E-CC84-4D49-83FC-1BA006D3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3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28DC-E9D7-44F4-835A-28314EE084A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355E-CC84-4D49-83FC-1BA006D3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9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28DC-E9D7-44F4-835A-28314EE084A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355E-CC84-4D49-83FC-1BA006D3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23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713692-9A9C-49DE-865C-3D50DA41138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E8336-E588-4C24-B68C-E5191535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C64876-933A-4467-9702-F0A01131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66363-46BB-479C-AE02-D7B3DBAE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77E4425-35AA-4A5B-B34F-5E3A48DE3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145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C6FE8-4649-492C-8475-B7D2F9771D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13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9CB90-54CD-494E-AB44-66AA60D6C5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39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56E86-6DF2-44B6-B135-D3224E9961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90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E7A96-70E0-4B96-9FBB-3D025409F3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26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824A68-1DBC-4AD5-A093-30F7CBE8D9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39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375A3A-08F0-47AF-9CBF-AD627AF355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215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2DCFE-E9D2-4750-86AF-8F96829654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6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28DC-E9D7-44F4-835A-28314EE084A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355E-CC84-4D49-83FC-1BA006D3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92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1FAAC-185F-47A2-8B8C-CADC838802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02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FBF9B-89EF-4CAD-8470-12AB699C8A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37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4DF5B-EFC6-45C2-B988-670FAD1BB2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73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BBE9A-86A4-4A22-82A3-6264DAD92E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58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CB680-7B8C-48CA-BFE7-975CACB9DD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36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A56CCB-90A1-4C62-B186-D19A9E43049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08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10CD73-2C23-4DD2-B7BD-703EEC557B2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30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00C933-D7C9-4A63-AEC4-17F5D70F6ED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17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09E749-2BFD-4863-A0D7-14239BB91B4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791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1ABD71-39FF-402C-A071-A3ABBBCA1FE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3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28DC-E9D7-44F4-835A-28314EE084A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355E-CC84-4D49-83FC-1BA006D3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84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06E37D-570C-4682-893E-8BEF4A836D3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28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4D8022-4D19-483B-8FD6-003D749EB91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20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67870F-A5BD-4B41-A4B7-30D2FF7751B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06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A9C682-D8BC-4EA8-B3FD-ECE83E9358E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68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1D9267-0152-43AF-98E4-9D31AB15B36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82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E13041-618C-4580-A671-8A4D453D133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28DC-E9D7-44F4-835A-28314EE084A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355E-CC84-4D49-83FC-1BA006D3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3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28DC-E9D7-44F4-835A-28314EE084A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355E-CC84-4D49-83FC-1BA006D3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2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28DC-E9D7-44F4-835A-28314EE084A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355E-CC84-4D49-83FC-1BA006D3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1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28DC-E9D7-44F4-835A-28314EE084A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355E-CC84-4D49-83FC-1BA006D3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9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28DC-E9D7-44F4-835A-28314EE084A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355E-CC84-4D49-83FC-1BA006D3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28DC-E9D7-44F4-835A-28314EE084A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355E-CC84-4D49-83FC-1BA006D3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728DC-E9D7-44F4-835A-28314EE084A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E355E-CC84-4D49-83FC-1BA006D3E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6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2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270E96-A067-498B-81EC-A7322C37959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5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7258D6-E13B-4ED6-8349-B7073A720AD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7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3.png"/><Relationship Id="rId7" Type="http://schemas.openxmlformats.org/officeDocument/2006/relationships/image" Target="../media/image44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2.png"/><Relationship Id="rId4" Type="http://schemas.microsoft.com/office/2007/relationships/hdphoto" Target="../media/hdphoto1.wdp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Nguyen%20Phan%20Lan%20Thao%20-%20Nguyen%20Trai/countdown_4.2_EXE.exe" TargetMode="External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34.jpeg"/><Relationship Id="rId5" Type="http://schemas.openxmlformats.org/officeDocument/2006/relationships/image" Target="../media/image29.emf"/><Relationship Id="rId10" Type="http://schemas.openxmlformats.org/officeDocument/2006/relationships/image" Target="../media/image33.png"/><Relationship Id="rId4" Type="http://schemas.openxmlformats.org/officeDocument/2006/relationships/image" Target="../media/image28.jpe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png"/><Relationship Id="rId3" Type="http://schemas.openxmlformats.org/officeDocument/2006/relationships/image" Target="../media/image36.emf"/><Relationship Id="rId7" Type="http://schemas.openxmlformats.org/officeDocument/2006/relationships/image" Target="../media/image28.jpeg"/><Relationship Id="rId12" Type="http://schemas.openxmlformats.org/officeDocument/2006/relationships/image" Target="../media/image42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13.png"/><Relationship Id="rId5" Type="http://schemas.openxmlformats.org/officeDocument/2006/relationships/image" Target="../media/image37.png"/><Relationship Id="rId15" Type="http://schemas.openxmlformats.org/officeDocument/2006/relationships/image" Target="../media/image45.png"/><Relationship Id="rId10" Type="http://schemas.openxmlformats.org/officeDocument/2006/relationships/image" Target="../media/image41.jpeg"/><Relationship Id="rId4" Type="http://schemas.openxmlformats.org/officeDocument/2006/relationships/image" Target="../media/image8.jpeg"/><Relationship Id="rId9" Type="http://schemas.openxmlformats.org/officeDocument/2006/relationships/image" Target="../media/image40.jpeg"/><Relationship Id="rId1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MĨ THUẬT 8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477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Line 5">
            <a:extLst>
              <a:ext uri="{FF2B5EF4-FFF2-40B4-BE49-F238E27FC236}">
                <a16:creationId xmlns:a16="http://schemas.microsoft.com/office/drawing/2014/main" id="{895B308C-00FA-4E83-A3F9-028903793B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080" y="1150938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9F9F82FD-8D6E-4474-A0F6-EA4DC2271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3829376"/>
            <a:ext cx="51945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465C3D-024F-46E5-907B-DFC5D9DE5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5" y="-43838"/>
            <a:ext cx="12165035" cy="1133954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01B2381D-0F65-462D-B4A3-1BED7525D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957590"/>
            <a:ext cx="6336704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Quan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Cách tạo dáng và trang trí: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Tạo dáng: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Trang trí: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bố cục (Các mảng hình trang trí như mắt, mũi, miệng, tai,…)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960096" y="1556792"/>
            <a:ext cx="4993234" cy="4104456"/>
            <a:chOff x="7978813" y="2348880"/>
            <a:chExt cx="3930105" cy="3528392"/>
          </a:xfrm>
        </p:grpSpPr>
        <p:sp>
          <p:nvSpPr>
            <p:cNvPr id="29" name="Rectangle 28"/>
            <p:cNvSpPr/>
            <p:nvPr/>
          </p:nvSpPr>
          <p:spPr>
            <a:xfrm>
              <a:off x="7978813" y="2348880"/>
              <a:ext cx="3930105" cy="3528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8236511" y="2520720"/>
              <a:ext cx="3357563" cy="3087687"/>
              <a:chOff x="5025" y="1266"/>
              <a:chExt cx="2115" cy="1945"/>
            </a:xfrm>
          </p:grpSpPr>
          <p:sp>
            <p:nvSpPr>
              <p:cNvPr id="7" name="Line 11"/>
              <p:cNvSpPr>
                <a:spLocks noChangeShapeType="1"/>
              </p:cNvSpPr>
              <p:nvPr/>
            </p:nvSpPr>
            <p:spPr bwMode="auto">
              <a:xfrm flipH="1" flipV="1">
                <a:off x="6176" y="1370"/>
                <a:ext cx="27" cy="70"/>
              </a:xfrm>
              <a:prstGeom prst="line">
                <a:avLst/>
              </a:prstGeom>
              <a:noFill/>
              <a:ln w="3175" cap="rnd">
                <a:solidFill>
                  <a:srgbClr val="1F1A1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Line 12"/>
              <p:cNvSpPr>
                <a:spLocks noChangeShapeType="1"/>
              </p:cNvSpPr>
              <p:nvPr/>
            </p:nvSpPr>
            <p:spPr bwMode="auto">
              <a:xfrm flipH="1" flipV="1">
                <a:off x="6134" y="1284"/>
                <a:ext cx="66" cy="42"/>
              </a:xfrm>
              <a:prstGeom prst="line">
                <a:avLst/>
              </a:prstGeom>
              <a:noFill/>
              <a:ln w="3175" cap="rnd">
                <a:solidFill>
                  <a:srgbClr val="1F1A1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 flipH="1">
                <a:off x="5963" y="1284"/>
                <a:ext cx="59" cy="39"/>
              </a:xfrm>
              <a:prstGeom prst="line">
                <a:avLst/>
              </a:prstGeom>
              <a:noFill/>
              <a:ln w="3175" cap="rnd">
                <a:solidFill>
                  <a:srgbClr val="1F1A1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 flipH="1">
                <a:off x="5846" y="1414"/>
                <a:ext cx="133" cy="67"/>
              </a:xfrm>
              <a:prstGeom prst="line">
                <a:avLst/>
              </a:prstGeom>
              <a:noFill/>
              <a:ln w="3175" cap="rnd">
                <a:solidFill>
                  <a:srgbClr val="1F1A1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5025" y="1266"/>
                <a:ext cx="2115" cy="1942"/>
              </a:xfrm>
              <a:custGeom>
                <a:avLst/>
                <a:gdLst>
                  <a:gd name="T0" fmla="*/ 950 w 2115"/>
                  <a:gd name="T1" fmla="*/ 153 h 1942"/>
                  <a:gd name="T2" fmla="*/ 938 w 2115"/>
                  <a:gd name="T3" fmla="*/ 158 h 1942"/>
                  <a:gd name="T4" fmla="*/ 812 w 2115"/>
                  <a:gd name="T5" fmla="*/ 207 h 1942"/>
                  <a:gd name="T6" fmla="*/ 715 w 2115"/>
                  <a:gd name="T7" fmla="*/ 311 h 1942"/>
                  <a:gd name="T8" fmla="*/ 705 w 2115"/>
                  <a:gd name="T9" fmla="*/ 459 h 1942"/>
                  <a:gd name="T10" fmla="*/ 705 w 2115"/>
                  <a:gd name="T11" fmla="*/ 514 h 1942"/>
                  <a:gd name="T12" fmla="*/ 499 w 2115"/>
                  <a:gd name="T13" fmla="*/ 415 h 1942"/>
                  <a:gd name="T14" fmla="*/ 145 w 2115"/>
                  <a:gd name="T15" fmla="*/ 568 h 1942"/>
                  <a:gd name="T16" fmla="*/ 0 w 2115"/>
                  <a:gd name="T17" fmla="*/ 1123 h 1942"/>
                  <a:gd name="T18" fmla="*/ 88 w 2115"/>
                  <a:gd name="T19" fmla="*/ 1802 h 1942"/>
                  <a:gd name="T20" fmla="*/ 342 w 2115"/>
                  <a:gd name="T21" fmla="*/ 1942 h 1942"/>
                  <a:gd name="T22" fmla="*/ 470 w 2115"/>
                  <a:gd name="T23" fmla="*/ 1613 h 1942"/>
                  <a:gd name="T24" fmla="*/ 482 w 2115"/>
                  <a:gd name="T25" fmla="*/ 1465 h 1942"/>
                  <a:gd name="T26" fmla="*/ 582 w 2115"/>
                  <a:gd name="T27" fmla="*/ 1667 h 1942"/>
                  <a:gd name="T28" fmla="*/ 783 w 2115"/>
                  <a:gd name="T29" fmla="*/ 1857 h 1942"/>
                  <a:gd name="T30" fmla="*/ 1021 w 2115"/>
                  <a:gd name="T31" fmla="*/ 1937 h 1942"/>
                  <a:gd name="T32" fmla="*/ 1351 w 2115"/>
                  <a:gd name="T33" fmla="*/ 1862 h 1942"/>
                  <a:gd name="T34" fmla="*/ 1560 w 2115"/>
                  <a:gd name="T35" fmla="*/ 1667 h 1942"/>
                  <a:gd name="T36" fmla="*/ 1690 w 2115"/>
                  <a:gd name="T37" fmla="*/ 1416 h 1942"/>
                  <a:gd name="T38" fmla="*/ 1690 w 2115"/>
                  <a:gd name="T39" fmla="*/ 1618 h 1942"/>
                  <a:gd name="T40" fmla="*/ 1816 w 2115"/>
                  <a:gd name="T41" fmla="*/ 1939 h 1942"/>
                  <a:gd name="T42" fmla="*/ 2025 w 2115"/>
                  <a:gd name="T43" fmla="*/ 1792 h 1942"/>
                  <a:gd name="T44" fmla="*/ 2115 w 2115"/>
                  <a:gd name="T45" fmla="*/ 1128 h 1942"/>
                  <a:gd name="T46" fmla="*/ 1968 w 2115"/>
                  <a:gd name="T47" fmla="*/ 565 h 1942"/>
                  <a:gd name="T48" fmla="*/ 1633 w 2115"/>
                  <a:gd name="T49" fmla="*/ 415 h 1942"/>
                  <a:gd name="T50" fmla="*/ 1441 w 2115"/>
                  <a:gd name="T51" fmla="*/ 534 h 1942"/>
                  <a:gd name="T52" fmla="*/ 1405 w 2115"/>
                  <a:gd name="T53" fmla="*/ 291 h 1942"/>
                  <a:gd name="T54" fmla="*/ 1204 w 2115"/>
                  <a:gd name="T55" fmla="*/ 164 h 1942"/>
                  <a:gd name="T56" fmla="*/ 1178 w 2115"/>
                  <a:gd name="T57" fmla="*/ 42 h 1942"/>
                  <a:gd name="T58" fmla="*/ 1104 w 2115"/>
                  <a:gd name="T59" fmla="*/ 0 h 1942"/>
                  <a:gd name="T60" fmla="*/ 1007 w 2115"/>
                  <a:gd name="T61" fmla="*/ 0 h 1942"/>
                  <a:gd name="T62" fmla="*/ 940 w 2115"/>
                  <a:gd name="T63" fmla="*/ 42 h 1942"/>
                  <a:gd name="T64" fmla="*/ 950 w 2115"/>
                  <a:gd name="T65" fmla="*/ 153 h 1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15" h="1942">
                    <a:moveTo>
                      <a:pt x="950" y="153"/>
                    </a:moveTo>
                    <a:lnTo>
                      <a:pt x="938" y="158"/>
                    </a:lnTo>
                    <a:lnTo>
                      <a:pt x="812" y="207"/>
                    </a:lnTo>
                    <a:lnTo>
                      <a:pt x="715" y="311"/>
                    </a:lnTo>
                    <a:lnTo>
                      <a:pt x="705" y="459"/>
                    </a:lnTo>
                    <a:lnTo>
                      <a:pt x="705" y="514"/>
                    </a:lnTo>
                    <a:lnTo>
                      <a:pt x="499" y="415"/>
                    </a:lnTo>
                    <a:lnTo>
                      <a:pt x="145" y="568"/>
                    </a:lnTo>
                    <a:lnTo>
                      <a:pt x="0" y="1123"/>
                    </a:lnTo>
                    <a:lnTo>
                      <a:pt x="88" y="1802"/>
                    </a:lnTo>
                    <a:lnTo>
                      <a:pt x="342" y="1942"/>
                    </a:lnTo>
                    <a:lnTo>
                      <a:pt x="470" y="1613"/>
                    </a:lnTo>
                    <a:lnTo>
                      <a:pt x="482" y="1465"/>
                    </a:lnTo>
                    <a:lnTo>
                      <a:pt x="582" y="1667"/>
                    </a:lnTo>
                    <a:lnTo>
                      <a:pt x="783" y="1857"/>
                    </a:lnTo>
                    <a:lnTo>
                      <a:pt x="1021" y="1937"/>
                    </a:lnTo>
                    <a:lnTo>
                      <a:pt x="1351" y="1862"/>
                    </a:lnTo>
                    <a:lnTo>
                      <a:pt x="1560" y="1667"/>
                    </a:lnTo>
                    <a:lnTo>
                      <a:pt x="1690" y="1416"/>
                    </a:lnTo>
                    <a:lnTo>
                      <a:pt x="1690" y="1618"/>
                    </a:lnTo>
                    <a:lnTo>
                      <a:pt x="1816" y="1939"/>
                    </a:lnTo>
                    <a:lnTo>
                      <a:pt x="2025" y="1792"/>
                    </a:lnTo>
                    <a:lnTo>
                      <a:pt x="2115" y="1128"/>
                    </a:lnTo>
                    <a:lnTo>
                      <a:pt x="1968" y="565"/>
                    </a:lnTo>
                    <a:lnTo>
                      <a:pt x="1633" y="415"/>
                    </a:lnTo>
                    <a:lnTo>
                      <a:pt x="1441" y="534"/>
                    </a:lnTo>
                    <a:lnTo>
                      <a:pt x="1405" y="291"/>
                    </a:lnTo>
                    <a:lnTo>
                      <a:pt x="1204" y="164"/>
                    </a:lnTo>
                    <a:lnTo>
                      <a:pt x="1178" y="42"/>
                    </a:lnTo>
                    <a:lnTo>
                      <a:pt x="1104" y="0"/>
                    </a:lnTo>
                    <a:lnTo>
                      <a:pt x="1007" y="0"/>
                    </a:lnTo>
                    <a:lnTo>
                      <a:pt x="940" y="42"/>
                    </a:lnTo>
                    <a:lnTo>
                      <a:pt x="950" y="153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1F1A1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5948" y="1445"/>
                <a:ext cx="19" cy="3"/>
              </a:xfrm>
              <a:custGeom>
                <a:avLst/>
                <a:gdLst>
                  <a:gd name="T0" fmla="*/ 19 w 19"/>
                  <a:gd name="T1" fmla="*/ 3 h 3"/>
                  <a:gd name="T2" fmla="*/ 0 w 19"/>
                  <a:gd name="T3" fmla="*/ 0 h 3"/>
                  <a:gd name="T4" fmla="*/ 19 w 1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3">
                    <a:moveTo>
                      <a:pt x="19" y="3"/>
                    </a:moveTo>
                    <a:lnTo>
                      <a:pt x="0" y="0"/>
                    </a:lnTo>
                    <a:lnTo>
                      <a:pt x="19" y="3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1F1A1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5460" y="1855"/>
                <a:ext cx="1269" cy="1356"/>
              </a:xfrm>
              <a:custGeom>
                <a:avLst/>
                <a:gdLst>
                  <a:gd name="T0" fmla="*/ 265 w 1269"/>
                  <a:gd name="T1" fmla="*/ 0 h 1356"/>
                  <a:gd name="T2" fmla="*/ 987 w 1269"/>
                  <a:gd name="T3" fmla="*/ 0 h 1356"/>
                  <a:gd name="T4" fmla="*/ 1231 w 1269"/>
                  <a:gd name="T5" fmla="*/ 313 h 1356"/>
                  <a:gd name="T6" fmla="*/ 1269 w 1269"/>
                  <a:gd name="T7" fmla="*/ 640 h 1356"/>
                  <a:gd name="T8" fmla="*/ 1253 w 1269"/>
                  <a:gd name="T9" fmla="*/ 845 h 1356"/>
                  <a:gd name="T10" fmla="*/ 1113 w 1269"/>
                  <a:gd name="T11" fmla="*/ 1086 h 1356"/>
                  <a:gd name="T12" fmla="*/ 906 w 1269"/>
                  <a:gd name="T13" fmla="*/ 1281 h 1356"/>
                  <a:gd name="T14" fmla="*/ 576 w 1269"/>
                  <a:gd name="T15" fmla="*/ 1356 h 1356"/>
                  <a:gd name="T16" fmla="*/ 329 w 1269"/>
                  <a:gd name="T17" fmla="*/ 1278 h 1356"/>
                  <a:gd name="T18" fmla="*/ 144 w 1269"/>
                  <a:gd name="T19" fmla="*/ 1096 h 1356"/>
                  <a:gd name="T20" fmla="*/ 35 w 1269"/>
                  <a:gd name="T21" fmla="*/ 884 h 1356"/>
                  <a:gd name="T22" fmla="*/ 0 w 1269"/>
                  <a:gd name="T23" fmla="*/ 611 h 1356"/>
                  <a:gd name="T24" fmla="*/ 28 w 1269"/>
                  <a:gd name="T25" fmla="*/ 311 h 1356"/>
                  <a:gd name="T26" fmla="*/ 137 w 1269"/>
                  <a:gd name="T27" fmla="*/ 127 h 1356"/>
                  <a:gd name="T28" fmla="*/ 265 w 1269"/>
                  <a:gd name="T2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69" h="1356">
                    <a:moveTo>
                      <a:pt x="265" y="0"/>
                    </a:moveTo>
                    <a:lnTo>
                      <a:pt x="987" y="0"/>
                    </a:lnTo>
                    <a:lnTo>
                      <a:pt x="1231" y="313"/>
                    </a:lnTo>
                    <a:lnTo>
                      <a:pt x="1269" y="640"/>
                    </a:lnTo>
                    <a:lnTo>
                      <a:pt x="1253" y="845"/>
                    </a:lnTo>
                    <a:lnTo>
                      <a:pt x="1113" y="1086"/>
                    </a:lnTo>
                    <a:lnTo>
                      <a:pt x="906" y="1281"/>
                    </a:lnTo>
                    <a:lnTo>
                      <a:pt x="576" y="1356"/>
                    </a:lnTo>
                    <a:lnTo>
                      <a:pt x="329" y="1278"/>
                    </a:lnTo>
                    <a:lnTo>
                      <a:pt x="144" y="1096"/>
                    </a:lnTo>
                    <a:lnTo>
                      <a:pt x="35" y="884"/>
                    </a:lnTo>
                    <a:lnTo>
                      <a:pt x="0" y="611"/>
                    </a:lnTo>
                    <a:lnTo>
                      <a:pt x="28" y="311"/>
                    </a:lnTo>
                    <a:lnTo>
                      <a:pt x="137" y="127"/>
                    </a:lnTo>
                    <a:lnTo>
                      <a:pt x="265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1F1A1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6233" y="2187"/>
                <a:ext cx="288" cy="142"/>
              </a:xfrm>
              <a:custGeom>
                <a:avLst/>
                <a:gdLst>
                  <a:gd name="T0" fmla="*/ 3 w 288"/>
                  <a:gd name="T1" fmla="*/ 7 h 142"/>
                  <a:gd name="T2" fmla="*/ 0 w 288"/>
                  <a:gd name="T3" fmla="*/ 142 h 142"/>
                  <a:gd name="T4" fmla="*/ 288 w 288"/>
                  <a:gd name="T5" fmla="*/ 127 h 142"/>
                  <a:gd name="T6" fmla="*/ 281 w 288"/>
                  <a:gd name="T7" fmla="*/ 0 h 142"/>
                  <a:gd name="T8" fmla="*/ 3 w 288"/>
                  <a:gd name="T9" fmla="*/ 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142">
                    <a:moveTo>
                      <a:pt x="3" y="7"/>
                    </a:moveTo>
                    <a:lnTo>
                      <a:pt x="0" y="142"/>
                    </a:lnTo>
                    <a:lnTo>
                      <a:pt x="288" y="127"/>
                    </a:lnTo>
                    <a:lnTo>
                      <a:pt x="281" y="0"/>
                    </a:lnTo>
                    <a:lnTo>
                      <a:pt x="3" y="7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1F1A1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5690" y="2163"/>
                <a:ext cx="277" cy="140"/>
              </a:xfrm>
              <a:custGeom>
                <a:avLst/>
                <a:gdLst>
                  <a:gd name="T0" fmla="*/ 275 w 277"/>
                  <a:gd name="T1" fmla="*/ 8 h 140"/>
                  <a:gd name="T2" fmla="*/ 277 w 277"/>
                  <a:gd name="T3" fmla="*/ 140 h 140"/>
                  <a:gd name="T4" fmla="*/ 0 w 277"/>
                  <a:gd name="T5" fmla="*/ 125 h 140"/>
                  <a:gd name="T6" fmla="*/ 7 w 277"/>
                  <a:gd name="T7" fmla="*/ 0 h 140"/>
                  <a:gd name="T8" fmla="*/ 275 w 277"/>
                  <a:gd name="T9" fmla="*/ 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140">
                    <a:moveTo>
                      <a:pt x="275" y="8"/>
                    </a:moveTo>
                    <a:lnTo>
                      <a:pt x="277" y="140"/>
                    </a:lnTo>
                    <a:lnTo>
                      <a:pt x="0" y="125"/>
                    </a:lnTo>
                    <a:lnTo>
                      <a:pt x="7" y="0"/>
                    </a:lnTo>
                    <a:lnTo>
                      <a:pt x="275" y="8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1F1A1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5811" y="2430"/>
                <a:ext cx="553" cy="553"/>
              </a:xfrm>
              <a:custGeom>
                <a:avLst/>
                <a:gdLst>
                  <a:gd name="T0" fmla="*/ 2 w 553"/>
                  <a:gd name="T1" fmla="*/ 0 h 553"/>
                  <a:gd name="T2" fmla="*/ 553 w 553"/>
                  <a:gd name="T3" fmla="*/ 8 h 553"/>
                  <a:gd name="T4" fmla="*/ 539 w 553"/>
                  <a:gd name="T5" fmla="*/ 553 h 553"/>
                  <a:gd name="T6" fmla="*/ 0 w 553"/>
                  <a:gd name="T7" fmla="*/ 537 h 553"/>
                  <a:gd name="T8" fmla="*/ 2 w 553"/>
                  <a:gd name="T9" fmla="*/ 0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3" h="553">
                    <a:moveTo>
                      <a:pt x="2" y="0"/>
                    </a:moveTo>
                    <a:lnTo>
                      <a:pt x="553" y="8"/>
                    </a:lnTo>
                    <a:lnTo>
                      <a:pt x="539" y="553"/>
                    </a:lnTo>
                    <a:lnTo>
                      <a:pt x="0" y="537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1F1A1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5899" y="2988"/>
                <a:ext cx="377" cy="90"/>
              </a:xfrm>
              <a:custGeom>
                <a:avLst/>
                <a:gdLst>
                  <a:gd name="T0" fmla="*/ 0 w 377"/>
                  <a:gd name="T1" fmla="*/ 0 h 90"/>
                  <a:gd name="T2" fmla="*/ 377 w 377"/>
                  <a:gd name="T3" fmla="*/ 21 h 90"/>
                  <a:gd name="T4" fmla="*/ 315 w 377"/>
                  <a:gd name="T5" fmla="*/ 90 h 90"/>
                  <a:gd name="T6" fmla="*/ 52 w 377"/>
                  <a:gd name="T7" fmla="*/ 52 h 90"/>
                  <a:gd name="T8" fmla="*/ 0 w 377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90">
                    <a:moveTo>
                      <a:pt x="0" y="0"/>
                    </a:moveTo>
                    <a:lnTo>
                      <a:pt x="377" y="21"/>
                    </a:lnTo>
                    <a:lnTo>
                      <a:pt x="315" y="90"/>
                    </a:lnTo>
                    <a:lnTo>
                      <a:pt x="52" y="5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1F1A1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>
                <a:off x="5908" y="2998"/>
                <a:ext cx="387" cy="107"/>
              </a:xfrm>
              <a:prstGeom prst="rect">
                <a:avLst/>
              </a:prstGeom>
              <a:noFill/>
              <a:ln w="3175" cap="rnd">
                <a:solidFill>
                  <a:srgbClr val="1F1A1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>
                <a:off x="5721" y="1787"/>
                <a:ext cx="716" cy="62"/>
              </a:xfrm>
              <a:prstGeom prst="rect">
                <a:avLst/>
              </a:prstGeom>
              <a:noFill/>
              <a:ln w="3175" cap="rnd">
                <a:solidFill>
                  <a:srgbClr val="1F1A1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5495" y="2386"/>
                <a:ext cx="385" cy="744"/>
              </a:xfrm>
              <a:custGeom>
                <a:avLst/>
                <a:gdLst>
                  <a:gd name="T0" fmla="*/ 19 w 385"/>
                  <a:gd name="T1" fmla="*/ 0 h 744"/>
                  <a:gd name="T2" fmla="*/ 145 w 385"/>
                  <a:gd name="T3" fmla="*/ 24 h 744"/>
                  <a:gd name="T4" fmla="*/ 261 w 385"/>
                  <a:gd name="T5" fmla="*/ 345 h 744"/>
                  <a:gd name="T6" fmla="*/ 287 w 385"/>
                  <a:gd name="T7" fmla="*/ 628 h 744"/>
                  <a:gd name="T8" fmla="*/ 385 w 385"/>
                  <a:gd name="T9" fmla="*/ 687 h 744"/>
                  <a:gd name="T10" fmla="*/ 301 w 385"/>
                  <a:gd name="T11" fmla="*/ 744 h 744"/>
                  <a:gd name="T12" fmla="*/ 124 w 385"/>
                  <a:gd name="T13" fmla="*/ 583 h 744"/>
                  <a:gd name="T14" fmla="*/ 0 w 385"/>
                  <a:gd name="T15" fmla="*/ 337 h 744"/>
                  <a:gd name="T16" fmla="*/ 19 w 385"/>
                  <a:gd name="T17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5" h="744">
                    <a:moveTo>
                      <a:pt x="19" y="0"/>
                    </a:moveTo>
                    <a:lnTo>
                      <a:pt x="145" y="24"/>
                    </a:lnTo>
                    <a:lnTo>
                      <a:pt x="261" y="345"/>
                    </a:lnTo>
                    <a:lnTo>
                      <a:pt x="287" y="628"/>
                    </a:lnTo>
                    <a:lnTo>
                      <a:pt x="385" y="687"/>
                    </a:lnTo>
                    <a:lnTo>
                      <a:pt x="301" y="744"/>
                    </a:lnTo>
                    <a:lnTo>
                      <a:pt x="124" y="583"/>
                    </a:lnTo>
                    <a:lnTo>
                      <a:pt x="0" y="337"/>
                    </a:lnTo>
                    <a:lnTo>
                      <a:pt x="19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1F1A1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>
                <a:off x="6343" y="2373"/>
                <a:ext cx="325" cy="745"/>
              </a:xfrm>
              <a:custGeom>
                <a:avLst/>
                <a:gdLst>
                  <a:gd name="T0" fmla="*/ 311 w 325"/>
                  <a:gd name="T1" fmla="*/ 0 h 745"/>
                  <a:gd name="T2" fmla="*/ 203 w 325"/>
                  <a:gd name="T3" fmla="*/ 24 h 745"/>
                  <a:gd name="T4" fmla="*/ 106 w 325"/>
                  <a:gd name="T5" fmla="*/ 345 h 745"/>
                  <a:gd name="T6" fmla="*/ 83 w 325"/>
                  <a:gd name="T7" fmla="*/ 628 h 745"/>
                  <a:gd name="T8" fmla="*/ 0 w 325"/>
                  <a:gd name="T9" fmla="*/ 687 h 745"/>
                  <a:gd name="T10" fmla="*/ 71 w 325"/>
                  <a:gd name="T11" fmla="*/ 745 h 745"/>
                  <a:gd name="T12" fmla="*/ 220 w 325"/>
                  <a:gd name="T13" fmla="*/ 583 h 745"/>
                  <a:gd name="T14" fmla="*/ 325 w 325"/>
                  <a:gd name="T15" fmla="*/ 337 h 745"/>
                  <a:gd name="T16" fmla="*/ 311 w 325"/>
                  <a:gd name="T17" fmla="*/ 0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5" h="745">
                    <a:moveTo>
                      <a:pt x="311" y="0"/>
                    </a:moveTo>
                    <a:lnTo>
                      <a:pt x="203" y="24"/>
                    </a:lnTo>
                    <a:lnTo>
                      <a:pt x="106" y="345"/>
                    </a:lnTo>
                    <a:lnTo>
                      <a:pt x="83" y="628"/>
                    </a:lnTo>
                    <a:lnTo>
                      <a:pt x="0" y="687"/>
                    </a:lnTo>
                    <a:lnTo>
                      <a:pt x="71" y="745"/>
                    </a:lnTo>
                    <a:lnTo>
                      <a:pt x="220" y="583"/>
                    </a:lnTo>
                    <a:lnTo>
                      <a:pt x="325" y="337"/>
                    </a:lnTo>
                    <a:lnTo>
                      <a:pt x="311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1F1A1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Line 5">
            <a:extLst>
              <a:ext uri="{FF2B5EF4-FFF2-40B4-BE49-F238E27FC236}">
                <a16:creationId xmlns:a16="http://schemas.microsoft.com/office/drawing/2014/main" id="{F23475E6-B0EB-4433-8F59-BDBC4A2C2A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5824" y="12192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851" name="Group 11">
            <a:extLst>
              <a:ext uri="{FF2B5EF4-FFF2-40B4-BE49-F238E27FC236}">
                <a16:creationId xmlns:a16="http://schemas.microsoft.com/office/drawing/2014/main" id="{9030321D-4E81-45F1-9387-A576B41D3A31}"/>
              </a:ext>
            </a:extLst>
          </p:cNvPr>
          <p:cNvGrpSpPr>
            <a:grpSpLocks/>
          </p:cNvGrpSpPr>
          <p:nvPr/>
        </p:nvGrpSpPr>
        <p:grpSpPr bwMode="auto">
          <a:xfrm>
            <a:off x="7215609" y="1394593"/>
            <a:ext cx="4569023" cy="4396607"/>
            <a:chOff x="672" y="672"/>
            <a:chExt cx="4289" cy="3396"/>
          </a:xfrm>
        </p:grpSpPr>
        <p:sp>
          <p:nvSpPr>
            <p:cNvPr id="35852" name="Oval 12">
              <a:extLst>
                <a:ext uri="{FF2B5EF4-FFF2-40B4-BE49-F238E27FC236}">
                  <a16:creationId xmlns:a16="http://schemas.microsoft.com/office/drawing/2014/main" id="{3014F0D0-FA8A-42DA-BF81-B8541D747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392"/>
              <a:ext cx="2544" cy="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Line 13">
              <a:extLst>
                <a:ext uri="{FF2B5EF4-FFF2-40B4-BE49-F238E27FC236}">
                  <a16:creationId xmlns:a16="http://schemas.microsoft.com/office/drawing/2014/main" id="{E5F0AE01-7AF9-4EB8-ACA3-185E7FF89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140"/>
              <a:ext cx="0" cy="29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Freeform 14">
              <a:extLst>
                <a:ext uri="{FF2B5EF4-FFF2-40B4-BE49-F238E27FC236}">
                  <a16:creationId xmlns:a16="http://schemas.microsoft.com/office/drawing/2014/main" id="{0490540D-BB60-4AE3-AD04-091CF8887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392"/>
              <a:ext cx="1392" cy="2400"/>
            </a:xfrm>
            <a:custGeom>
              <a:avLst/>
              <a:gdLst>
                <a:gd name="T0" fmla="*/ 0 w 1584"/>
                <a:gd name="T1" fmla="*/ 192 h 2448"/>
                <a:gd name="T2" fmla="*/ 528 w 1584"/>
                <a:gd name="T3" fmla="*/ 0 h 2448"/>
                <a:gd name="T4" fmla="*/ 1248 w 1584"/>
                <a:gd name="T5" fmla="*/ 240 h 2448"/>
                <a:gd name="T6" fmla="*/ 1584 w 1584"/>
                <a:gd name="T7" fmla="*/ 1152 h 2448"/>
                <a:gd name="T8" fmla="*/ 1392 w 1584"/>
                <a:gd name="T9" fmla="*/ 2208 h 2448"/>
                <a:gd name="T10" fmla="*/ 912 w 1584"/>
                <a:gd name="T11" fmla="*/ 2448 h 2448"/>
                <a:gd name="T12" fmla="*/ 624 w 1584"/>
                <a:gd name="T13" fmla="*/ 1920 h 2448"/>
                <a:gd name="T14" fmla="*/ 624 w 1584"/>
                <a:gd name="T15" fmla="*/ 1584 h 2448"/>
                <a:gd name="T16" fmla="*/ 672 w 1584"/>
                <a:gd name="T17" fmla="*/ 1200 h 2448"/>
                <a:gd name="T18" fmla="*/ 576 w 1584"/>
                <a:gd name="T19" fmla="*/ 720 h 2448"/>
                <a:gd name="T20" fmla="*/ 336 w 1584"/>
                <a:gd name="T21" fmla="*/ 432 h 2448"/>
                <a:gd name="T22" fmla="*/ 0 w 1584"/>
                <a:gd name="T23" fmla="*/ 192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4" h="2448">
                  <a:moveTo>
                    <a:pt x="0" y="192"/>
                  </a:moveTo>
                  <a:lnTo>
                    <a:pt x="528" y="0"/>
                  </a:lnTo>
                  <a:lnTo>
                    <a:pt x="1248" y="240"/>
                  </a:lnTo>
                  <a:lnTo>
                    <a:pt x="1584" y="1152"/>
                  </a:lnTo>
                  <a:lnTo>
                    <a:pt x="1392" y="2208"/>
                  </a:lnTo>
                  <a:lnTo>
                    <a:pt x="912" y="2448"/>
                  </a:lnTo>
                  <a:lnTo>
                    <a:pt x="624" y="1920"/>
                  </a:lnTo>
                  <a:lnTo>
                    <a:pt x="624" y="1584"/>
                  </a:lnTo>
                  <a:lnTo>
                    <a:pt x="672" y="1200"/>
                  </a:lnTo>
                  <a:lnTo>
                    <a:pt x="576" y="720"/>
                  </a:lnTo>
                  <a:lnTo>
                    <a:pt x="336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Freeform 15">
              <a:extLst>
                <a:ext uri="{FF2B5EF4-FFF2-40B4-BE49-F238E27FC236}">
                  <a16:creationId xmlns:a16="http://schemas.microsoft.com/office/drawing/2014/main" id="{BD1559FA-2C18-4B86-BDA8-AC5D4FD71452}"/>
                </a:ext>
              </a:extLst>
            </p:cNvPr>
            <p:cNvSpPr>
              <a:spLocks/>
            </p:cNvSpPr>
            <p:nvPr/>
          </p:nvSpPr>
          <p:spPr bwMode="auto">
            <a:xfrm rot="21459400" flipH="1">
              <a:off x="684" y="1392"/>
              <a:ext cx="1536" cy="2400"/>
            </a:xfrm>
            <a:custGeom>
              <a:avLst/>
              <a:gdLst>
                <a:gd name="T0" fmla="*/ 0 w 1584"/>
                <a:gd name="T1" fmla="*/ 192 h 2448"/>
                <a:gd name="T2" fmla="*/ 528 w 1584"/>
                <a:gd name="T3" fmla="*/ 0 h 2448"/>
                <a:gd name="T4" fmla="*/ 1248 w 1584"/>
                <a:gd name="T5" fmla="*/ 240 h 2448"/>
                <a:gd name="T6" fmla="*/ 1584 w 1584"/>
                <a:gd name="T7" fmla="*/ 1152 h 2448"/>
                <a:gd name="T8" fmla="*/ 1392 w 1584"/>
                <a:gd name="T9" fmla="*/ 2208 h 2448"/>
                <a:gd name="T10" fmla="*/ 912 w 1584"/>
                <a:gd name="T11" fmla="*/ 2448 h 2448"/>
                <a:gd name="T12" fmla="*/ 624 w 1584"/>
                <a:gd name="T13" fmla="*/ 1920 h 2448"/>
                <a:gd name="T14" fmla="*/ 624 w 1584"/>
                <a:gd name="T15" fmla="*/ 1584 h 2448"/>
                <a:gd name="T16" fmla="*/ 672 w 1584"/>
                <a:gd name="T17" fmla="*/ 1200 h 2448"/>
                <a:gd name="T18" fmla="*/ 576 w 1584"/>
                <a:gd name="T19" fmla="*/ 720 h 2448"/>
                <a:gd name="T20" fmla="*/ 336 w 1584"/>
                <a:gd name="T21" fmla="*/ 432 h 2448"/>
                <a:gd name="T22" fmla="*/ 0 w 1584"/>
                <a:gd name="T23" fmla="*/ 192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4" h="2448">
                  <a:moveTo>
                    <a:pt x="0" y="192"/>
                  </a:moveTo>
                  <a:lnTo>
                    <a:pt x="528" y="0"/>
                  </a:lnTo>
                  <a:lnTo>
                    <a:pt x="1248" y="240"/>
                  </a:lnTo>
                  <a:lnTo>
                    <a:pt x="1584" y="1152"/>
                  </a:lnTo>
                  <a:lnTo>
                    <a:pt x="1392" y="2208"/>
                  </a:lnTo>
                  <a:lnTo>
                    <a:pt x="912" y="2448"/>
                  </a:lnTo>
                  <a:lnTo>
                    <a:pt x="624" y="1920"/>
                  </a:lnTo>
                  <a:lnTo>
                    <a:pt x="624" y="1584"/>
                  </a:lnTo>
                  <a:lnTo>
                    <a:pt x="672" y="1200"/>
                  </a:lnTo>
                  <a:lnTo>
                    <a:pt x="576" y="720"/>
                  </a:lnTo>
                  <a:lnTo>
                    <a:pt x="336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Oval 16">
              <a:extLst>
                <a:ext uri="{FF2B5EF4-FFF2-40B4-BE49-F238E27FC236}">
                  <a16:creationId xmlns:a16="http://schemas.microsoft.com/office/drawing/2014/main" id="{9391E92E-1BE8-448E-94C7-2718C7F80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2412"/>
              <a:ext cx="1200" cy="11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AutoShape 17">
              <a:extLst>
                <a:ext uri="{FF2B5EF4-FFF2-40B4-BE49-F238E27FC236}">
                  <a16:creationId xmlns:a16="http://schemas.microsoft.com/office/drawing/2014/main" id="{7D3149E2-EFA8-4C58-8C25-6A5D4A9A62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88996">
              <a:off x="2508" y="528"/>
              <a:ext cx="672" cy="1440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AutoShape 18">
              <a:extLst>
                <a:ext uri="{FF2B5EF4-FFF2-40B4-BE49-F238E27FC236}">
                  <a16:creationId xmlns:a16="http://schemas.microsoft.com/office/drawing/2014/main" id="{275B8413-86E9-4BF9-A4A1-D21AABF88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672"/>
              <a:ext cx="480" cy="288"/>
            </a:xfrm>
            <a:prstGeom prst="ellipseRibbon2">
              <a:avLst>
                <a:gd name="adj1" fmla="val 25000"/>
                <a:gd name="adj2" fmla="val 50000"/>
                <a:gd name="adj3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AutoShape 19">
              <a:extLst>
                <a:ext uri="{FF2B5EF4-FFF2-40B4-BE49-F238E27FC236}">
                  <a16:creationId xmlns:a16="http://schemas.microsoft.com/office/drawing/2014/main" id="{2EDAAA3C-A54B-4D95-8FF9-AE49DC044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488"/>
              <a:ext cx="1656" cy="96"/>
            </a:xfrm>
            <a:prstGeom prst="ribbon2">
              <a:avLst>
                <a:gd name="adj1" fmla="val 12500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0" name="AutoShape 20">
              <a:extLst>
                <a:ext uri="{FF2B5EF4-FFF2-40B4-BE49-F238E27FC236}">
                  <a16:creationId xmlns:a16="http://schemas.microsoft.com/office/drawing/2014/main" id="{979E612C-B10F-4876-91C0-83A9B5848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1104"/>
              <a:ext cx="240" cy="240"/>
            </a:xfrm>
            <a:prstGeom prst="star8">
              <a:avLst>
                <a:gd name="adj" fmla="val 3825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Oval 21">
              <a:extLst>
                <a:ext uri="{FF2B5EF4-FFF2-40B4-BE49-F238E27FC236}">
                  <a16:creationId xmlns:a16="http://schemas.microsoft.com/office/drawing/2014/main" id="{0BC6008C-F6B8-403B-BA15-E4DB1F5EF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784"/>
              <a:ext cx="288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Oval 22">
              <a:extLst>
                <a:ext uri="{FF2B5EF4-FFF2-40B4-BE49-F238E27FC236}">
                  <a16:creationId xmlns:a16="http://schemas.microsoft.com/office/drawing/2014/main" id="{DA930101-D416-4CEA-BECA-D618288D5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784"/>
              <a:ext cx="288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3" name="AutoShape 23">
              <a:extLst>
                <a:ext uri="{FF2B5EF4-FFF2-40B4-BE49-F238E27FC236}">
                  <a16:creationId xmlns:a16="http://schemas.microsoft.com/office/drawing/2014/main" id="{ACE0454C-06FE-4A28-96D3-F9E3AAAE0F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73896">
              <a:off x="3360" y="1632"/>
              <a:ext cx="192" cy="768"/>
            </a:xfrm>
            <a:prstGeom prst="moon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4" name="AutoShape 24">
              <a:extLst>
                <a:ext uri="{FF2B5EF4-FFF2-40B4-BE49-F238E27FC236}">
                  <a16:creationId xmlns:a16="http://schemas.microsoft.com/office/drawing/2014/main" id="{0E916404-215B-4584-B1B9-8B44F18FC6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73896">
              <a:off x="2208" y="1632"/>
              <a:ext cx="192" cy="768"/>
            </a:xfrm>
            <a:prstGeom prst="moon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5" name="Freeform 25">
              <a:extLst>
                <a:ext uri="{FF2B5EF4-FFF2-40B4-BE49-F238E27FC236}">
                  <a16:creationId xmlns:a16="http://schemas.microsoft.com/office/drawing/2014/main" id="{051A0809-5EB0-4918-AE9B-C14C2698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174"/>
              <a:ext cx="456" cy="118"/>
            </a:xfrm>
            <a:custGeom>
              <a:avLst/>
              <a:gdLst>
                <a:gd name="T0" fmla="*/ 40 w 456"/>
                <a:gd name="T1" fmla="*/ 59 h 118"/>
                <a:gd name="T2" fmla="*/ 311 w 456"/>
                <a:gd name="T3" fmla="*/ 1 h 118"/>
                <a:gd name="T4" fmla="*/ 440 w 456"/>
                <a:gd name="T5" fmla="*/ 12 h 118"/>
                <a:gd name="T6" fmla="*/ 393 w 456"/>
                <a:gd name="T7" fmla="*/ 24 h 118"/>
                <a:gd name="T8" fmla="*/ 358 w 456"/>
                <a:gd name="T9" fmla="*/ 36 h 118"/>
                <a:gd name="T10" fmla="*/ 252 w 456"/>
                <a:gd name="T11" fmla="*/ 118 h 118"/>
                <a:gd name="T12" fmla="*/ 87 w 456"/>
                <a:gd name="T13" fmla="*/ 106 h 118"/>
                <a:gd name="T14" fmla="*/ 17 w 456"/>
                <a:gd name="T15" fmla="*/ 83 h 118"/>
                <a:gd name="T16" fmla="*/ 5 w 456"/>
                <a:gd name="T17" fmla="*/ 48 h 118"/>
                <a:gd name="T18" fmla="*/ 40 w 456"/>
                <a:gd name="T19" fmla="*/ 36 h 118"/>
                <a:gd name="T20" fmla="*/ 40 w 456"/>
                <a:gd name="T2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6" h="118">
                  <a:moveTo>
                    <a:pt x="40" y="59"/>
                  </a:moveTo>
                  <a:cubicBezTo>
                    <a:pt x="134" y="49"/>
                    <a:pt x="221" y="29"/>
                    <a:pt x="311" y="1"/>
                  </a:cubicBezTo>
                  <a:cubicBezTo>
                    <a:pt x="354" y="5"/>
                    <a:pt x="398" y="0"/>
                    <a:pt x="440" y="12"/>
                  </a:cubicBezTo>
                  <a:cubicBezTo>
                    <a:pt x="456" y="16"/>
                    <a:pt x="409" y="19"/>
                    <a:pt x="393" y="24"/>
                  </a:cubicBezTo>
                  <a:cubicBezTo>
                    <a:pt x="381" y="27"/>
                    <a:pt x="369" y="30"/>
                    <a:pt x="358" y="36"/>
                  </a:cubicBezTo>
                  <a:cubicBezTo>
                    <a:pt x="317" y="56"/>
                    <a:pt x="290" y="93"/>
                    <a:pt x="252" y="118"/>
                  </a:cubicBezTo>
                  <a:cubicBezTo>
                    <a:pt x="197" y="114"/>
                    <a:pt x="142" y="114"/>
                    <a:pt x="87" y="106"/>
                  </a:cubicBezTo>
                  <a:cubicBezTo>
                    <a:pt x="63" y="102"/>
                    <a:pt x="17" y="83"/>
                    <a:pt x="17" y="83"/>
                  </a:cubicBezTo>
                  <a:cubicBezTo>
                    <a:pt x="13" y="71"/>
                    <a:pt x="0" y="59"/>
                    <a:pt x="5" y="48"/>
                  </a:cubicBezTo>
                  <a:cubicBezTo>
                    <a:pt x="10" y="37"/>
                    <a:pt x="28" y="32"/>
                    <a:pt x="40" y="36"/>
                  </a:cubicBezTo>
                  <a:cubicBezTo>
                    <a:pt x="47" y="38"/>
                    <a:pt x="40" y="51"/>
                    <a:pt x="40" y="5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Freeform 26">
              <a:extLst>
                <a:ext uri="{FF2B5EF4-FFF2-40B4-BE49-F238E27FC236}">
                  <a16:creationId xmlns:a16="http://schemas.microsoft.com/office/drawing/2014/main" id="{F2DC3443-2873-43E8-AC35-F8104189EE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12" y="2160"/>
              <a:ext cx="420" cy="132"/>
            </a:xfrm>
            <a:custGeom>
              <a:avLst/>
              <a:gdLst>
                <a:gd name="T0" fmla="*/ 40 w 456"/>
                <a:gd name="T1" fmla="*/ 59 h 118"/>
                <a:gd name="T2" fmla="*/ 311 w 456"/>
                <a:gd name="T3" fmla="*/ 1 h 118"/>
                <a:gd name="T4" fmla="*/ 440 w 456"/>
                <a:gd name="T5" fmla="*/ 12 h 118"/>
                <a:gd name="T6" fmla="*/ 393 w 456"/>
                <a:gd name="T7" fmla="*/ 24 h 118"/>
                <a:gd name="T8" fmla="*/ 358 w 456"/>
                <a:gd name="T9" fmla="*/ 36 h 118"/>
                <a:gd name="T10" fmla="*/ 252 w 456"/>
                <a:gd name="T11" fmla="*/ 118 h 118"/>
                <a:gd name="T12" fmla="*/ 87 w 456"/>
                <a:gd name="T13" fmla="*/ 106 h 118"/>
                <a:gd name="T14" fmla="*/ 17 w 456"/>
                <a:gd name="T15" fmla="*/ 83 h 118"/>
                <a:gd name="T16" fmla="*/ 5 w 456"/>
                <a:gd name="T17" fmla="*/ 48 h 118"/>
                <a:gd name="T18" fmla="*/ 40 w 456"/>
                <a:gd name="T19" fmla="*/ 36 h 118"/>
                <a:gd name="T20" fmla="*/ 40 w 456"/>
                <a:gd name="T2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6" h="118">
                  <a:moveTo>
                    <a:pt x="40" y="59"/>
                  </a:moveTo>
                  <a:cubicBezTo>
                    <a:pt x="134" y="49"/>
                    <a:pt x="221" y="29"/>
                    <a:pt x="311" y="1"/>
                  </a:cubicBezTo>
                  <a:cubicBezTo>
                    <a:pt x="354" y="5"/>
                    <a:pt x="398" y="0"/>
                    <a:pt x="440" y="12"/>
                  </a:cubicBezTo>
                  <a:cubicBezTo>
                    <a:pt x="456" y="16"/>
                    <a:pt x="409" y="19"/>
                    <a:pt x="393" y="24"/>
                  </a:cubicBezTo>
                  <a:cubicBezTo>
                    <a:pt x="381" y="27"/>
                    <a:pt x="369" y="30"/>
                    <a:pt x="358" y="36"/>
                  </a:cubicBezTo>
                  <a:cubicBezTo>
                    <a:pt x="317" y="56"/>
                    <a:pt x="290" y="93"/>
                    <a:pt x="252" y="118"/>
                  </a:cubicBezTo>
                  <a:cubicBezTo>
                    <a:pt x="197" y="114"/>
                    <a:pt x="142" y="114"/>
                    <a:pt x="87" y="106"/>
                  </a:cubicBezTo>
                  <a:cubicBezTo>
                    <a:pt x="63" y="102"/>
                    <a:pt x="17" y="83"/>
                    <a:pt x="17" y="83"/>
                  </a:cubicBezTo>
                  <a:cubicBezTo>
                    <a:pt x="13" y="71"/>
                    <a:pt x="0" y="59"/>
                    <a:pt x="5" y="48"/>
                  </a:cubicBezTo>
                  <a:cubicBezTo>
                    <a:pt x="10" y="37"/>
                    <a:pt x="28" y="32"/>
                    <a:pt x="40" y="36"/>
                  </a:cubicBezTo>
                  <a:cubicBezTo>
                    <a:pt x="47" y="38"/>
                    <a:pt x="40" y="51"/>
                    <a:pt x="40" y="5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Freeform 27">
              <a:extLst>
                <a:ext uri="{FF2B5EF4-FFF2-40B4-BE49-F238E27FC236}">
                  <a16:creationId xmlns:a16="http://schemas.microsoft.com/office/drawing/2014/main" id="{ABF21D51-D92B-4FAA-A615-1691B7DF5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400"/>
              <a:ext cx="768" cy="1248"/>
            </a:xfrm>
            <a:custGeom>
              <a:avLst/>
              <a:gdLst>
                <a:gd name="T0" fmla="*/ 192 w 768"/>
                <a:gd name="T1" fmla="*/ 672 h 1248"/>
                <a:gd name="T2" fmla="*/ 336 w 768"/>
                <a:gd name="T3" fmla="*/ 528 h 1248"/>
                <a:gd name="T4" fmla="*/ 384 w 768"/>
                <a:gd name="T5" fmla="*/ 240 h 1248"/>
                <a:gd name="T6" fmla="*/ 528 w 768"/>
                <a:gd name="T7" fmla="*/ 0 h 1248"/>
                <a:gd name="T8" fmla="*/ 720 w 768"/>
                <a:gd name="T9" fmla="*/ 0 h 1248"/>
                <a:gd name="T10" fmla="*/ 768 w 768"/>
                <a:gd name="T11" fmla="*/ 144 h 1248"/>
                <a:gd name="T12" fmla="*/ 768 w 768"/>
                <a:gd name="T13" fmla="*/ 336 h 1248"/>
                <a:gd name="T14" fmla="*/ 720 w 768"/>
                <a:gd name="T15" fmla="*/ 624 h 1248"/>
                <a:gd name="T16" fmla="*/ 528 w 768"/>
                <a:gd name="T17" fmla="*/ 960 h 1248"/>
                <a:gd name="T18" fmla="*/ 240 w 768"/>
                <a:gd name="T19" fmla="*/ 1200 h 1248"/>
                <a:gd name="T20" fmla="*/ 48 w 768"/>
                <a:gd name="T21" fmla="*/ 1248 h 1248"/>
                <a:gd name="T22" fmla="*/ 0 w 768"/>
                <a:gd name="T23" fmla="*/ 1200 h 1248"/>
                <a:gd name="T24" fmla="*/ 192 w 768"/>
                <a:gd name="T25" fmla="*/ 1008 h 1248"/>
                <a:gd name="T26" fmla="*/ 240 w 768"/>
                <a:gd name="T27" fmla="*/ 864 h 1248"/>
                <a:gd name="T28" fmla="*/ 288 w 768"/>
                <a:gd name="T29" fmla="*/ 720 h 1248"/>
                <a:gd name="T30" fmla="*/ 192 w 768"/>
                <a:gd name="T31" fmla="*/ 672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Freeform 28">
              <a:extLst>
                <a:ext uri="{FF2B5EF4-FFF2-40B4-BE49-F238E27FC236}">
                  <a16:creationId xmlns:a16="http://schemas.microsoft.com/office/drawing/2014/main" id="{DCBD0A89-0843-478A-A5A1-FF08955780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32" y="2448"/>
              <a:ext cx="912" cy="1248"/>
            </a:xfrm>
            <a:custGeom>
              <a:avLst/>
              <a:gdLst>
                <a:gd name="T0" fmla="*/ 192 w 768"/>
                <a:gd name="T1" fmla="*/ 672 h 1248"/>
                <a:gd name="T2" fmla="*/ 336 w 768"/>
                <a:gd name="T3" fmla="*/ 528 h 1248"/>
                <a:gd name="T4" fmla="*/ 384 w 768"/>
                <a:gd name="T5" fmla="*/ 240 h 1248"/>
                <a:gd name="T6" fmla="*/ 528 w 768"/>
                <a:gd name="T7" fmla="*/ 0 h 1248"/>
                <a:gd name="T8" fmla="*/ 720 w 768"/>
                <a:gd name="T9" fmla="*/ 0 h 1248"/>
                <a:gd name="T10" fmla="*/ 768 w 768"/>
                <a:gd name="T11" fmla="*/ 144 h 1248"/>
                <a:gd name="T12" fmla="*/ 768 w 768"/>
                <a:gd name="T13" fmla="*/ 336 h 1248"/>
                <a:gd name="T14" fmla="*/ 720 w 768"/>
                <a:gd name="T15" fmla="*/ 624 h 1248"/>
                <a:gd name="T16" fmla="*/ 528 w 768"/>
                <a:gd name="T17" fmla="*/ 960 h 1248"/>
                <a:gd name="T18" fmla="*/ 240 w 768"/>
                <a:gd name="T19" fmla="*/ 1200 h 1248"/>
                <a:gd name="T20" fmla="*/ 48 w 768"/>
                <a:gd name="T21" fmla="*/ 1248 h 1248"/>
                <a:gd name="T22" fmla="*/ 0 w 768"/>
                <a:gd name="T23" fmla="*/ 1200 h 1248"/>
                <a:gd name="T24" fmla="*/ 192 w 768"/>
                <a:gd name="T25" fmla="*/ 1008 h 1248"/>
                <a:gd name="T26" fmla="*/ 240 w 768"/>
                <a:gd name="T27" fmla="*/ 864 h 1248"/>
                <a:gd name="T28" fmla="*/ 288 w 768"/>
                <a:gd name="T29" fmla="*/ 720 h 1248"/>
                <a:gd name="T30" fmla="*/ 192 w 768"/>
                <a:gd name="T31" fmla="*/ 672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Freeform 29">
              <a:extLst>
                <a:ext uri="{FF2B5EF4-FFF2-40B4-BE49-F238E27FC236}">
                  <a16:creationId xmlns:a16="http://schemas.microsoft.com/office/drawing/2014/main" id="{3984E9C5-ED43-40FF-BEAB-6531043D3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640"/>
              <a:ext cx="336" cy="768"/>
            </a:xfrm>
            <a:custGeom>
              <a:avLst/>
              <a:gdLst>
                <a:gd name="T0" fmla="*/ 192 w 768"/>
                <a:gd name="T1" fmla="*/ 672 h 1248"/>
                <a:gd name="T2" fmla="*/ 336 w 768"/>
                <a:gd name="T3" fmla="*/ 528 h 1248"/>
                <a:gd name="T4" fmla="*/ 384 w 768"/>
                <a:gd name="T5" fmla="*/ 240 h 1248"/>
                <a:gd name="T6" fmla="*/ 528 w 768"/>
                <a:gd name="T7" fmla="*/ 0 h 1248"/>
                <a:gd name="T8" fmla="*/ 720 w 768"/>
                <a:gd name="T9" fmla="*/ 0 h 1248"/>
                <a:gd name="T10" fmla="*/ 768 w 768"/>
                <a:gd name="T11" fmla="*/ 144 h 1248"/>
                <a:gd name="T12" fmla="*/ 768 w 768"/>
                <a:gd name="T13" fmla="*/ 336 h 1248"/>
                <a:gd name="T14" fmla="*/ 720 w 768"/>
                <a:gd name="T15" fmla="*/ 624 h 1248"/>
                <a:gd name="T16" fmla="*/ 528 w 768"/>
                <a:gd name="T17" fmla="*/ 960 h 1248"/>
                <a:gd name="T18" fmla="*/ 240 w 768"/>
                <a:gd name="T19" fmla="*/ 1200 h 1248"/>
                <a:gd name="T20" fmla="*/ 48 w 768"/>
                <a:gd name="T21" fmla="*/ 1248 h 1248"/>
                <a:gd name="T22" fmla="*/ 0 w 768"/>
                <a:gd name="T23" fmla="*/ 1200 h 1248"/>
                <a:gd name="T24" fmla="*/ 192 w 768"/>
                <a:gd name="T25" fmla="*/ 1008 h 1248"/>
                <a:gd name="T26" fmla="*/ 240 w 768"/>
                <a:gd name="T27" fmla="*/ 864 h 1248"/>
                <a:gd name="T28" fmla="*/ 288 w 768"/>
                <a:gd name="T29" fmla="*/ 720 h 1248"/>
                <a:gd name="T30" fmla="*/ 192 w 768"/>
                <a:gd name="T31" fmla="*/ 672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Freeform 30">
              <a:extLst>
                <a:ext uri="{FF2B5EF4-FFF2-40B4-BE49-F238E27FC236}">
                  <a16:creationId xmlns:a16="http://schemas.microsoft.com/office/drawing/2014/main" id="{17678B60-2D29-4260-9566-E3791310E6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72" y="2736"/>
              <a:ext cx="384" cy="720"/>
            </a:xfrm>
            <a:custGeom>
              <a:avLst/>
              <a:gdLst>
                <a:gd name="T0" fmla="*/ 192 w 768"/>
                <a:gd name="T1" fmla="*/ 672 h 1248"/>
                <a:gd name="T2" fmla="*/ 336 w 768"/>
                <a:gd name="T3" fmla="*/ 528 h 1248"/>
                <a:gd name="T4" fmla="*/ 384 w 768"/>
                <a:gd name="T5" fmla="*/ 240 h 1248"/>
                <a:gd name="T6" fmla="*/ 528 w 768"/>
                <a:gd name="T7" fmla="*/ 0 h 1248"/>
                <a:gd name="T8" fmla="*/ 720 w 768"/>
                <a:gd name="T9" fmla="*/ 0 h 1248"/>
                <a:gd name="T10" fmla="*/ 768 w 768"/>
                <a:gd name="T11" fmla="*/ 144 h 1248"/>
                <a:gd name="T12" fmla="*/ 768 w 768"/>
                <a:gd name="T13" fmla="*/ 336 h 1248"/>
                <a:gd name="T14" fmla="*/ 720 w 768"/>
                <a:gd name="T15" fmla="*/ 624 h 1248"/>
                <a:gd name="T16" fmla="*/ 528 w 768"/>
                <a:gd name="T17" fmla="*/ 960 h 1248"/>
                <a:gd name="T18" fmla="*/ 240 w 768"/>
                <a:gd name="T19" fmla="*/ 1200 h 1248"/>
                <a:gd name="T20" fmla="*/ 48 w 768"/>
                <a:gd name="T21" fmla="*/ 1248 h 1248"/>
                <a:gd name="T22" fmla="*/ 0 w 768"/>
                <a:gd name="T23" fmla="*/ 1200 h 1248"/>
                <a:gd name="T24" fmla="*/ 192 w 768"/>
                <a:gd name="T25" fmla="*/ 1008 h 1248"/>
                <a:gd name="T26" fmla="*/ 240 w 768"/>
                <a:gd name="T27" fmla="*/ 864 h 1248"/>
                <a:gd name="T28" fmla="*/ 288 w 768"/>
                <a:gd name="T29" fmla="*/ 720 h 1248"/>
                <a:gd name="T30" fmla="*/ 192 w 768"/>
                <a:gd name="T31" fmla="*/ 672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Freeform 31">
              <a:extLst>
                <a:ext uri="{FF2B5EF4-FFF2-40B4-BE49-F238E27FC236}">
                  <a16:creationId xmlns:a16="http://schemas.microsoft.com/office/drawing/2014/main" id="{FDB19166-927F-469F-82C1-43284C5F3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344"/>
              <a:ext cx="1361" cy="2193"/>
            </a:xfrm>
            <a:custGeom>
              <a:avLst/>
              <a:gdLst>
                <a:gd name="T0" fmla="*/ 91 w 1361"/>
                <a:gd name="T1" fmla="*/ 242 h 2193"/>
                <a:gd name="T2" fmla="*/ 209 w 1361"/>
                <a:gd name="T3" fmla="*/ 254 h 2193"/>
                <a:gd name="T4" fmla="*/ 385 w 1361"/>
                <a:gd name="T5" fmla="*/ 324 h 2193"/>
                <a:gd name="T6" fmla="*/ 608 w 1361"/>
                <a:gd name="T7" fmla="*/ 465 h 2193"/>
                <a:gd name="T8" fmla="*/ 796 w 1361"/>
                <a:gd name="T9" fmla="*/ 712 h 2193"/>
                <a:gd name="T10" fmla="*/ 832 w 1361"/>
                <a:gd name="T11" fmla="*/ 818 h 2193"/>
                <a:gd name="T12" fmla="*/ 902 w 1361"/>
                <a:gd name="T13" fmla="*/ 1077 h 2193"/>
                <a:gd name="T14" fmla="*/ 843 w 1361"/>
                <a:gd name="T15" fmla="*/ 1758 h 2193"/>
                <a:gd name="T16" fmla="*/ 855 w 1361"/>
                <a:gd name="T17" fmla="*/ 1958 h 2193"/>
                <a:gd name="T18" fmla="*/ 984 w 1361"/>
                <a:gd name="T19" fmla="*/ 1946 h 2193"/>
                <a:gd name="T20" fmla="*/ 1055 w 1361"/>
                <a:gd name="T21" fmla="*/ 1911 h 2193"/>
                <a:gd name="T22" fmla="*/ 1067 w 1361"/>
                <a:gd name="T23" fmla="*/ 1946 h 2193"/>
                <a:gd name="T24" fmla="*/ 1126 w 1361"/>
                <a:gd name="T25" fmla="*/ 2193 h 2193"/>
                <a:gd name="T26" fmla="*/ 1161 w 1361"/>
                <a:gd name="T27" fmla="*/ 2182 h 2193"/>
                <a:gd name="T28" fmla="*/ 1184 w 1361"/>
                <a:gd name="T29" fmla="*/ 2111 h 2193"/>
                <a:gd name="T30" fmla="*/ 1231 w 1361"/>
                <a:gd name="T31" fmla="*/ 1923 h 2193"/>
                <a:gd name="T32" fmla="*/ 1267 w 1361"/>
                <a:gd name="T33" fmla="*/ 1700 h 2193"/>
                <a:gd name="T34" fmla="*/ 1325 w 1361"/>
                <a:gd name="T35" fmla="*/ 1359 h 2193"/>
                <a:gd name="T36" fmla="*/ 1349 w 1361"/>
                <a:gd name="T37" fmla="*/ 1182 h 2193"/>
                <a:gd name="T38" fmla="*/ 1361 w 1361"/>
                <a:gd name="T39" fmla="*/ 1124 h 2193"/>
                <a:gd name="T40" fmla="*/ 1056 w 1361"/>
                <a:gd name="T41" fmla="*/ 240 h 2193"/>
                <a:gd name="T42" fmla="*/ 384 w 1361"/>
                <a:gd name="T43" fmla="*/ 0 h 2193"/>
                <a:gd name="T44" fmla="*/ 0 w 1361"/>
                <a:gd name="T45" fmla="*/ 192 h 2193"/>
                <a:gd name="T46" fmla="*/ 91 w 1361"/>
                <a:gd name="T47" fmla="*/ 242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1" h="2193">
                  <a:moveTo>
                    <a:pt x="91" y="242"/>
                  </a:moveTo>
                  <a:cubicBezTo>
                    <a:pt x="130" y="246"/>
                    <a:pt x="170" y="247"/>
                    <a:pt x="209" y="254"/>
                  </a:cubicBezTo>
                  <a:cubicBezTo>
                    <a:pt x="276" y="267"/>
                    <a:pt x="323" y="303"/>
                    <a:pt x="385" y="324"/>
                  </a:cubicBezTo>
                  <a:cubicBezTo>
                    <a:pt x="447" y="388"/>
                    <a:pt x="544" y="401"/>
                    <a:pt x="608" y="465"/>
                  </a:cubicBezTo>
                  <a:cubicBezTo>
                    <a:pt x="665" y="522"/>
                    <a:pt x="749" y="642"/>
                    <a:pt x="796" y="712"/>
                  </a:cubicBezTo>
                  <a:cubicBezTo>
                    <a:pt x="817" y="743"/>
                    <a:pt x="823" y="782"/>
                    <a:pt x="832" y="818"/>
                  </a:cubicBezTo>
                  <a:cubicBezTo>
                    <a:pt x="854" y="906"/>
                    <a:pt x="880" y="990"/>
                    <a:pt x="902" y="1077"/>
                  </a:cubicBezTo>
                  <a:cubicBezTo>
                    <a:pt x="893" y="1304"/>
                    <a:pt x="889" y="1535"/>
                    <a:pt x="843" y="1758"/>
                  </a:cubicBezTo>
                  <a:cubicBezTo>
                    <a:pt x="847" y="1825"/>
                    <a:pt x="841" y="1893"/>
                    <a:pt x="855" y="1958"/>
                  </a:cubicBezTo>
                  <a:cubicBezTo>
                    <a:pt x="864" y="2000"/>
                    <a:pt x="984" y="1946"/>
                    <a:pt x="984" y="1946"/>
                  </a:cubicBezTo>
                  <a:cubicBezTo>
                    <a:pt x="989" y="1943"/>
                    <a:pt x="1042" y="1905"/>
                    <a:pt x="1055" y="1911"/>
                  </a:cubicBezTo>
                  <a:cubicBezTo>
                    <a:pt x="1066" y="1916"/>
                    <a:pt x="1063" y="1934"/>
                    <a:pt x="1067" y="1946"/>
                  </a:cubicBezTo>
                  <a:cubicBezTo>
                    <a:pt x="1059" y="2028"/>
                    <a:pt x="1023" y="2162"/>
                    <a:pt x="1126" y="2193"/>
                  </a:cubicBezTo>
                  <a:cubicBezTo>
                    <a:pt x="1138" y="2189"/>
                    <a:pt x="1154" y="2192"/>
                    <a:pt x="1161" y="2182"/>
                  </a:cubicBezTo>
                  <a:cubicBezTo>
                    <a:pt x="1175" y="2162"/>
                    <a:pt x="1184" y="2111"/>
                    <a:pt x="1184" y="2111"/>
                  </a:cubicBezTo>
                  <a:cubicBezTo>
                    <a:pt x="1193" y="2021"/>
                    <a:pt x="1187" y="1990"/>
                    <a:pt x="1231" y="1923"/>
                  </a:cubicBezTo>
                  <a:cubicBezTo>
                    <a:pt x="1239" y="1834"/>
                    <a:pt x="1240" y="1778"/>
                    <a:pt x="1267" y="1700"/>
                  </a:cubicBezTo>
                  <a:cubicBezTo>
                    <a:pt x="1280" y="1585"/>
                    <a:pt x="1305" y="1473"/>
                    <a:pt x="1325" y="1359"/>
                  </a:cubicBezTo>
                  <a:cubicBezTo>
                    <a:pt x="1341" y="1268"/>
                    <a:pt x="1334" y="1278"/>
                    <a:pt x="1349" y="1182"/>
                  </a:cubicBezTo>
                  <a:cubicBezTo>
                    <a:pt x="1352" y="1162"/>
                    <a:pt x="1361" y="1124"/>
                    <a:pt x="1361" y="1124"/>
                  </a:cubicBezTo>
                  <a:lnTo>
                    <a:pt x="1056" y="240"/>
                  </a:lnTo>
                  <a:lnTo>
                    <a:pt x="384" y="0"/>
                  </a:lnTo>
                  <a:lnTo>
                    <a:pt x="0" y="192"/>
                  </a:lnTo>
                  <a:lnTo>
                    <a:pt x="91" y="24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Freeform 32">
              <a:extLst>
                <a:ext uri="{FF2B5EF4-FFF2-40B4-BE49-F238E27FC236}">
                  <a16:creationId xmlns:a16="http://schemas.microsoft.com/office/drawing/2014/main" id="{305EB6B2-315E-4A01-99FB-FC9A74FBAC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2" y="1344"/>
              <a:ext cx="1440" cy="2241"/>
            </a:xfrm>
            <a:custGeom>
              <a:avLst/>
              <a:gdLst>
                <a:gd name="T0" fmla="*/ 91 w 1361"/>
                <a:gd name="T1" fmla="*/ 242 h 2193"/>
                <a:gd name="T2" fmla="*/ 209 w 1361"/>
                <a:gd name="T3" fmla="*/ 254 h 2193"/>
                <a:gd name="T4" fmla="*/ 385 w 1361"/>
                <a:gd name="T5" fmla="*/ 324 h 2193"/>
                <a:gd name="T6" fmla="*/ 608 w 1361"/>
                <a:gd name="T7" fmla="*/ 465 h 2193"/>
                <a:gd name="T8" fmla="*/ 796 w 1361"/>
                <a:gd name="T9" fmla="*/ 712 h 2193"/>
                <a:gd name="T10" fmla="*/ 832 w 1361"/>
                <a:gd name="T11" fmla="*/ 818 h 2193"/>
                <a:gd name="T12" fmla="*/ 902 w 1361"/>
                <a:gd name="T13" fmla="*/ 1077 h 2193"/>
                <a:gd name="T14" fmla="*/ 843 w 1361"/>
                <a:gd name="T15" fmla="*/ 1758 h 2193"/>
                <a:gd name="T16" fmla="*/ 855 w 1361"/>
                <a:gd name="T17" fmla="*/ 1958 h 2193"/>
                <a:gd name="T18" fmla="*/ 984 w 1361"/>
                <a:gd name="T19" fmla="*/ 1946 h 2193"/>
                <a:gd name="T20" fmla="*/ 1055 w 1361"/>
                <a:gd name="T21" fmla="*/ 1911 h 2193"/>
                <a:gd name="T22" fmla="*/ 1067 w 1361"/>
                <a:gd name="T23" fmla="*/ 1946 h 2193"/>
                <a:gd name="T24" fmla="*/ 1126 w 1361"/>
                <a:gd name="T25" fmla="*/ 2193 h 2193"/>
                <a:gd name="T26" fmla="*/ 1161 w 1361"/>
                <a:gd name="T27" fmla="*/ 2182 h 2193"/>
                <a:gd name="T28" fmla="*/ 1184 w 1361"/>
                <a:gd name="T29" fmla="*/ 2111 h 2193"/>
                <a:gd name="T30" fmla="*/ 1231 w 1361"/>
                <a:gd name="T31" fmla="*/ 1923 h 2193"/>
                <a:gd name="T32" fmla="*/ 1267 w 1361"/>
                <a:gd name="T33" fmla="*/ 1700 h 2193"/>
                <a:gd name="T34" fmla="*/ 1325 w 1361"/>
                <a:gd name="T35" fmla="*/ 1359 h 2193"/>
                <a:gd name="T36" fmla="*/ 1349 w 1361"/>
                <a:gd name="T37" fmla="*/ 1182 h 2193"/>
                <a:gd name="T38" fmla="*/ 1361 w 1361"/>
                <a:gd name="T39" fmla="*/ 1124 h 2193"/>
                <a:gd name="T40" fmla="*/ 1056 w 1361"/>
                <a:gd name="T41" fmla="*/ 240 h 2193"/>
                <a:gd name="T42" fmla="*/ 384 w 1361"/>
                <a:gd name="T43" fmla="*/ 0 h 2193"/>
                <a:gd name="T44" fmla="*/ 0 w 1361"/>
                <a:gd name="T45" fmla="*/ 192 h 2193"/>
                <a:gd name="T46" fmla="*/ 91 w 1361"/>
                <a:gd name="T47" fmla="*/ 242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1" h="2193">
                  <a:moveTo>
                    <a:pt x="91" y="242"/>
                  </a:moveTo>
                  <a:cubicBezTo>
                    <a:pt x="130" y="246"/>
                    <a:pt x="170" y="247"/>
                    <a:pt x="209" y="254"/>
                  </a:cubicBezTo>
                  <a:cubicBezTo>
                    <a:pt x="276" y="267"/>
                    <a:pt x="323" y="303"/>
                    <a:pt x="385" y="324"/>
                  </a:cubicBezTo>
                  <a:cubicBezTo>
                    <a:pt x="447" y="388"/>
                    <a:pt x="544" y="401"/>
                    <a:pt x="608" y="465"/>
                  </a:cubicBezTo>
                  <a:cubicBezTo>
                    <a:pt x="665" y="522"/>
                    <a:pt x="749" y="642"/>
                    <a:pt x="796" y="712"/>
                  </a:cubicBezTo>
                  <a:cubicBezTo>
                    <a:pt x="817" y="743"/>
                    <a:pt x="823" y="782"/>
                    <a:pt x="832" y="818"/>
                  </a:cubicBezTo>
                  <a:cubicBezTo>
                    <a:pt x="854" y="906"/>
                    <a:pt x="880" y="990"/>
                    <a:pt x="902" y="1077"/>
                  </a:cubicBezTo>
                  <a:cubicBezTo>
                    <a:pt x="893" y="1304"/>
                    <a:pt x="889" y="1535"/>
                    <a:pt x="843" y="1758"/>
                  </a:cubicBezTo>
                  <a:cubicBezTo>
                    <a:pt x="847" y="1825"/>
                    <a:pt x="841" y="1893"/>
                    <a:pt x="855" y="1958"/>
                  </a:cubicBezTo>
                  <a:cubicBezTo>
                    <a:pt x="864" y="2000"/>
                    <a:pt x="984" y="1946"/>
                    <a:pt x="984" y="1946"/>
                  </a:cubicBezTo>
                  <a:cubicBezTo>
                    <a:pt x="989" y="1943"/>
                    <a:pt x="1042" y="1905"/>
                    <a:pt x="1055" y="1911"/>
                  </a:cubicBezTo>
                  <a:cubicBezTo>
                    <a:pt x="1066" y="1916"/>
                    <a:pt x="1063" y="1934"/>
                    <a:pt x="1067" y="1946"/>
                  </a:cubicBezTo>
                  <a:cubicBezTo>
                    <a:pt x="1059" y="2028"/>
                    <a:pt x="1023" y="2162"/>
                    <a:pt x="1126" y="2193"/>
                  </a:cubicBezTo>
                  <a:cubicBezTo>
                    <a:pt x="1138" y="2189"/>
                    <a:pt x="1154" y="2192"/>
                    <a:pt x="1161" y="2182"/>
                  </a:cubicBezTo>
                  <a:cubicBezTo>
                    <a:pt x="1175" y="2162"/>
                    <a:pt x="1184" y="2111"/>
                    <a:pt x="1184" y="2111"/>
                  </a:cubicBezTo>
                  <a:cubicBezTo>
                    <a:pt x="1193" y="2021"/>
                    <a:pt x="1187" y="1990"/>
                    <a:pt x="1231" y="1923"/>
                  </a:cubicBezTo>
                  <a:cubicBezTo>
                    <a:pt x="1239" y="1834"/>
                    <a:pt x="1240" y="1778"/>
                    <a:pt x="1267" y="1700"/>
                  </a:cubicBezTo>
                  <a:cubicBezTo>
                    <a:pt x="1280" y="1585"/>
                    <a:pt x="1305" y="1473"/>
                    <a:pt x="1325" y="1359"/>
                  </a:cubicBezTo>
                  <a:cubicBezTo>
                    <a:pt x="1341" y="1268"/>
                    <a:pt x="1334" y="1278"/>
                    <a:pt x="1349" y="1182"/>
                  </a:cubicBezTo>
                  <a:cubicBezTo>
                    <a:pt x="1352" y="1162"/>
                    <a:pt x="1361" y="1124"/>
                    <a:pt x="1361" y="1124"/>
                  </a:cubicBezTo>
                  <a:lnTo>
                    <a:pt x="1056" y="240"/>
                  </a:lnTo>
                  <a:lnTo>
                    <a:pt x="384" y="0"/>
                  </a:lnTo>
                  <a:lnTo>
                    <a:pt x="0" y="192"/>
                  </a:lnTo>
                  <a:lnTo>
                    <a:pt x="91" y="24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459E3AF-DF56-4F38-B678-828DF65E4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5" y="-43838"/>
            <a:ext cx="12165035" cy="1133954"/>
          </a:xfrm>
          <a:prstGeom prst="rect">
            <a:avLst/>
          </a:prstGeom>
        </p:spPr>
      </p:pic>
      <p:sp>
        <p:nvSpPr>
          <p:cNvPr id="31" name="Text Box 10">
            <a:extLst>
              <a:ext uri="{FF2B5EF4-FFF2-40B4-BE49-F238E27FC236}">
                <a16:creationId xmlns:a16="http://schemas.microsoft.com/office/drawing/2014/main" id="{9F9F82FD-8D6E-4474-A0F6-EA4DC2271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4334892"/>
            <a:ext cx="51945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Vẽ chi tiết</a:t>
            </a:r>
            <a:endParaRPr lang="en-US" altLang="en-US" sz="2800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6">
            <a:extLst>
              <a:ext uri="{FF2B5EF4-FFF2-40B4-BE49-F238E27FC236}">
                <a16:creationId xmlns:a16="http://schemas.microsoft.com/office/drawing/2014/main" id="{01B2381D-0F65-462D-B4A3-1BED7525D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957590"/>
            <a:ext cx="6336704" cy="349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Quan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Cách tạo dáng và trang trí: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Tạo dáng: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Trang trí: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bố cục (Các mảng hình trang trí như mắt, mũi, miệng, tai,…)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Vẽ phác hình bằng các nét thẳng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9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Line 5">
            <a:extLst>
              <a:ext uri="{FF2B5EF4-FFF2-40B4-BE49-F238E27FC236}">
                <a16:creationId xmlns:a16="http://schemas.microsoft.com/office/drawing/2014/main" id="{3AE108BA-A28B-458A-AD7A-DEDB10CEA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6252" y="1197651"/>
            <a:ext cx="27320" cy="44420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896" name="Group 8">
            <a:extLst>
              <a:ext uri="{FF2B5EF4-FFF2-40B4-BE49-F238E27FC236}">
                <a16:creationId xmlns:a16="http://schemas.microsoft.com/office/drawing/2014/main" id="{432FE496-1FB8-4727-A023-C0E1D904464D}"/>
              </a:ext>
            </a:extLst>
          </p:cNvPr>
          <p:cNvGrpSpPr>
            <a:grpSpLocks/>
          </p:cNvGrpSpPr>
          <p:nvPr/>
        </p:nvGrpSpPr>
        <p:grpSpPr bwMode="auto">
          <a:xfrm>
            <a:off x="7194406" y="1336251"/>
            <a:ext cx="4746102" cy="4001616"/>
            <a:chOff x="672" y="672"/>
            <a:chExt cx="4289" cy="3120"/>
          </a:xfrm>
        </p:grpSpPr>
        <p:sp>
          <p:nvSpPr>
            <p:cNvPr id="37897" name="Oval 9">
              <a:extLst>
                <a:ext uri="{FF2B5EF4-FFF2-40B4-BE49-F238E27FC236}">
                  <a16:creationId xmlns:a16="http://schemas.microsoft.com/office/drawing/2014/main" id="{28920F10-68A7-48B3-AB0C-320506274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392"/>
              <a:ext cx="2544" cy="2400"/>
            </a:xfrm>
            <a:prstGeom prst="ellipse">
              <a:avLst/>
            </a:prstGeom>
            <a:solidFill>
              <a:srgbClr val="FBCCBB"/>
            </a:solidFill>
            <a:ln w="9525">
              <a:solidFill>
                <a:srgbClr val="FBC8A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Freeform 10">
              <a:extLst>
                <a:ext uri="{FF2B5EF4-FFF2-40B4-BE49-F238E27FC236}">
                  <a16:creationId xmlns:a16="http://schemas.microsoft.com/office/drawing/2014/main" id="{A4D784EC-7C37-4966-8384-2CB289903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392"/>
              <a:ext cx="1392" cy="2400"/>
            </a:xfrm>
            <a:custGeom>
              <a:avLst/>
              <a:gdLst>
                <a:gd name="T0" fmla="*/ 0 w 1584"/>
                <a:gd name="T1" fmla="*/ 192 h 2448"/>
                <a:gd name="T2" fmla="*/ 528 w 1584"/>
                <a:gd name="T3" fmla="*/ 0 h 2448"/>
                <a:gd name="T4" fmla="*/ 1248 w 1584"/>
                <a:gd name="T5" fmla="*/ 240 h 2448"/>
                <a:gd name="T6" fmla="*/ 1584 w 1584"/>
                <a:gd name="T7" fmla="*/ 1152 h 2448"/>
                <a:gd name="T8" fmla="*/ 1392 w 1584"/>
                <a:gd name="T9" fmla="*/ 2208 h 2448"/>
                <a:gd name="T10" fmla="*/ 912 w 1584"/>
                <a:gd name="T11" fmla="*/ 2448 h 2448"/>
                <a:gd name="T12" fmla="*/ 624 w 1584"/>
                <a:gd name="T13" fmla="*/ 1920 h 2448"/>
                <a:gd name="T14" fmla="*/ 624 w 1584"/>
                <a:gd name="T15" fmla="*/ 1584 h 2448"/>
                <a:gd name="T16" fmla="*/ 672 w 1584"/>
                <a:gd name="T17" fmla="*/ 1200 h 2448"/>
                <a:gd name="T18" fmla="*/ 576 w 1584"/>
                <a:gd name="T19" fmla="*/ 720 h 2448"/>
                <a:gd name="T20" fmla="*/ 336 w 1584"/>
                <a:gd name="T21" fmla="*/ 432 h 2448"/>
                <a:gd name="T22" fmla="*/ 0 w 1584"/>
                <a:gd name="T23" fmla="*/ 192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4" h="2448">
                  <a:moveTo>
                    <a:pt x="0" y="192"/>
                  </a:moveTo>
                  <a:lnTo>
                    <a:pt x="528" y="0"/>
                  </a:lnTo>
                  <a:lnTo>
                    <a:pt x="1248" y="240"/>
                  </a:lnTo>
                  <a:lnTo>
                    <a:pt x="1584" y="1152"/>
                  </a:lnTo>
                  <a:lnTo>
                    <a:pt x="1392" y="2208"/>
                  </a:lnTo>
                  <a:lnTo>
                    <a:pt x="912" y="2448"/>
                  </a:lnTo>
                  <a:lnTo>
                    <a:pt x="624" y="1920"/>
                  </a:lnTo>
                  <a:lnTo>
                    <a:pt x="624" y="1584"/>
                  </a:lnTo>
                  <a:lnTo>
                    <a:pt x="672" y="1200"/>
                  </a:lnTo>
                  <a:lnTo>
                    <a:pt x="576" y="720"/>
                  </a:lnTo>
                  <a:lnTo>
                    <a:pt x="336" y="432"/>
                  </a:lnTo>
                  <a:lnTo>
                    <a:pt x="0" y="192"/>
                  </a:lnTo>
                  <a:close/>
                </a:path>
              </a:pathLst>
            </a:custGeom>
            <a:gradFill rotWithShape="0">
              <a:gsLst>
                <a:gs pos="0">
                  <a:srgbClr val="B06B2C">
                    <a:gamma/>
                    <a:shade val="46275"/>
                    <a:invGamma/>
                  </a:srgbClr>
                </a:gs>
                <a:gs pos="100000">
                  <a:srgbClr val="B06B2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Freeform 11">
              <a:extLst>
                <a:ext uri="{FF2B5EF4-FFF2-40B4-BE49-F238E27FC236}">
                  <a16:creationId xmlns:a16="http://schemas.microsoft.com/office/drawing/2014/main" id="{360B3C1B-872C-4723-B4EF-D214E53F77D1}"/>
                </a:ext>
              </a:extLst>
            </p:cNvPr>
            <p:cNvSpPr>
              <a:spLocks/>
            </p:cNvSpPr>
            <p:nvPr/>
          </p:nvSpPr>
          <p:spPr bwMode="auto">
            <a:xfrm rot="21459400" flipH="1">
              <a:off x="684" y="1392"/>
              <a:ext cx="1536" cy="2400"/>
            </a:xfrm>
            <a:custGeom>
              <a:avLst/>
              <a:gdLst>
                <a:gd name="T0" fmla="*/ 0 w 1584"/>
                <a:gd name="T1" fmla="*/ 192 h 2448"/>
                <a:gd name="T2" fmla="*/ 528 w 1584"/>
                <a:gd name="T3" fmla="*/ 0 h 2448"/>
                <a:gd name="T4" fmla="*/ 1248 w 1584"/>
                <a:gd name="T5" fmla="*/ 240 h 2448"/>
                <a:gd name="T6" fmla="*/ 1584 w 1584"/>
                <a:gd name="T7" fmla="*/ 1152 h 2448"/>
                <a:gd name="T8" fmla="*/ 1392 w 1584"/>
                <a:gd name="T9" fmla="*/ 2208 h 2448"/>
                <a:gd name="T10" fmla="*/ 912 w 1584"/>
                <a:gd name="T11" fmla="*/ 2448 h 2448"/>
                <a:gd name="T12" fmla="*/ 624 w 1584"/>
                <a:gd name="T13" fmla="*/ 1920 h 2448"/>
                <a:gd name="T14" fmla="*/ 624 w 1584"/>
                <a:gd name="T15" fmla="*/ 1584 h 2448"/>
                <a:gd name="T16" fmla="*/ 672 w 1584"/>
                <a:gd name="T17" fmla="*/ 1200 h 2448"/>
                <a:gd name="T18" fmla="*/ 576 w 1584"/>
                <a:gd name="T19" fmla="*/ 720 h 2448"/>
                <a:gd name="T20" fmla="*/ 336 w 1584"/>
                <a:gd name="T21" fmla="*/ 432 h 2448"/>
                <a:gd name="T22" fmla="*/ 0 w 1584"/>
                <a:gd name="T23" fmla="*/ 192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4" h="2448">
                  <a:moveTo>
                    <a:pt x="0" y="192"/>
                  </a:moveTo>
                  <a:lnTo>
                    <a:pt x="528" y="0"/>
                  </a:lnTo>
                  <a:lnTo>
                    <a:pt x="1248" y="240"/>
                  </a:lnTo>
                  <a:lnTo>
                    <a:pt x="1584" y="1152"/>
                  </a:lnTo>
                  <a:lnTo>
                    <a:pt x="1392" y="2208"/>
                  </a:lnTo>
                  <a:lnTo>
                    <a:pt x="912" y="2448"/>
                  </a:lnTo>
                  <a:lnTo>
                    <a:pt x="624" y="1920"/>
                  </a:lnTo>
                  <a:lnTo>
                    <a:pt x="624" y="1584"/>
                  </a:lnTo>
                  <a:lnTo>
                    <a:pt x="672" y="1200"/>
                  </a:lnTo>
                  <a:lnTo>
                    <a:pt x="576" y="720"/>
                  </a:lnTo>
                  <a:lnTo>
                    <a:pt x="336" y="432"/>
                  </a:lnTo>
                  <a:lnTo>
                    <a:pt x="0" y="192"/>
                  </a:lnTo>
                  <a:close/>
                </a:path>
              </a:pathLst>
            </a:custGeom>
            <a:gradFill rotWithShape="0">
              <a:gsLst>
                <a:gs pos="0">
                  <a:srgbClr val="B06B2C">
                    <a:gamma/>
                    <a:shade val="46275"/>
                    <a:invGamma/>
                  </a:srgbClr>
                </a:gs>
                <a:gs pos="100000">
                  <a:srgbClr val="B06B2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Oval 12">
              <a:extLst>
                <a:ext uri="{FF2B5EF4-FFF2-40B4-BE49-F238E27FC236}">
                  <a16:creationId xmlns:a16="http://schemas.microsoft.com/office/drawing/2014/main" id="{EB484928-4A46-4E69-A659-154D35ABD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2412"/>
              <a:ext cx="1200" cy="1152"/>
            </a:xfrm>
            <a:prstGeom prst="ellipse">
              <a:avLst/>
            </a:prstGeom>
            <a:solidFill>
              <a:srgbClr val="DA1702"/>
            </a:solidFill>
            <a:ln w="9525">
              <a:solidFill>
                <a:srgbClr val="DA17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AutoShape 13">
              <a:extLst>
                <a:ext uri="{FF2B5EF4-FFF2-40B4-BE49-F238E27FC236}">
                  <a16:creationId xmlns:a16="http://schemas.microsoft.com/office/drawing/2014/main" id="{CBD9DFAB-8463-40BB-B6FA-28B0905E45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88996">
              <a:off x="2508" y="528"/>
              <a:ext cx="672" cy="1440"/>
            </a:xfrm>
            <a:prstGeom prst="flowChartDelay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AutoShape 14">
              <a:extLst>
                <a:ext uri="{FF2B5EF4-FFF2-40B4-BE49-F238E27FC236}">
                  <a16:creationId xmlns:a16="http://schemas.microsoft.com/office/drawing/2014/main" id="{673CDDD4-2AC3-4B01-8B46-7248C649D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672"/>
              <a:ext cx="480" cy="288"/>
            </a:xfrm>
            <a:prstGeom prst="ellipseRibbon2">
              <a:avLst>
                <a:gd name="adj1" fmla="val 25000"/>
                <a:gd name="adj2" fmla="val 50000"/>
                <a:gd name="adj3" fmla="val 12500"/>
              </a:avLst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AutoShape 15">
              <a:extLst>
                <a:ext uri="{FF2B5EF4-FFF2-40B4-BE49-F238E27FC236}">
                  <a16:creationId xmlns:a16="http://schemas.microsoft.com/office/drawing/2014/main" id="{774E1182-4C51-463A-9E49-36E66D4B6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488"/>
              <a:ext cx="1656" cy="96"/>
            </a:xfrm>
            <a:prstGeom prst="ribbon2">
              <a:avLst>
                <a:gd name="adj1" fmla="val 12500"/>
                <a:gd name="adj2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AutoShape 16">
              <a:extLst>
                <a:ext uri="{FF2B5EF4-FFF2-40B4-BE49-F238E27FC236}">
                  <a16:creationId xmlns:a16="http://schemas.microsoft.com/office/drawing/2014/main" id="{6765E2EB-922D-4A5B-A743-E4ED58E75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1104"/>
              <a:ext cx="240" cy="240"/>
            </a:xfrm>
            <a:prstGeom prst="star8">
              <a:avLst>
                <a:gd name="adj" fmla="val 3825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Oval 17">
              <a:extLst>
                <a:ext uri="{FF2B5EF4-FFF2-40B4-BE49-F238E27FC236}">
                  <a16:creationId xmlns:a16="http://schemas.microsoft.com/office/drawing/2014/main" id="{17FFCE1E-7118-4792-A50A-9284AFB24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784"/>
              <a:ext cx="288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Oval 18">
              <a:extLst>
                <a:ext uri="{FF2B5EF4-FFF2-40B4-BE49-F238E27FC236}">
                  <a16:creationId xmlns:a16="http://schemas.microsoft.com/office/drawing/2014/main" id="{C922D909-2020-4BDD-8688-C2B98E0A8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784"/>
              <a:ext cx="288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7" name="AutoShape 19">
              <a:extLst>
                <a:ext uri="{FF2B5EF4-FFF2-40B4-BE49-F238E27FC236}">
                  <a16:creationId xmlns:a16="http://schemas.microsoft.com/office/drawing/2014/main" id="{C7B934A4-0D68-4601-9F9F-56918AC42A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73896">
              <a:off x="3360" y="1632"/>
              <a:ext cx="192" cy="768"/>
            </a:xfrm>
            <a:prstGeom prst="moon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8" name="AutoShape 20">
              <a:extLst>
                <a:ext uri="{FF2B5EF4-FFF2-40B4-BE49-F238E27FC236}">
                  <a16:creationId xmlns:a16="http://schemas.microsoft.com/office/drawing/2014/main" id="{2F7699F4-26C4-4927-BA69-ABAE24571E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73896">
              <a:off x="2208" y="1632"/>
              <a:ext cx="192" cy="768"/>
            </a:xfrm>
            <a:prstGeom prst="moon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9" name="Freeform 21">
              <a:extLst>
                <a:ext uri="{FF2B5EF4-FFF2-40B4-BE49-F238E27FC236}">
                  <a16:creationId xmlns:a16="http://schemas.microsoft.com/office/drawing/2014/main" id="{36CCD03E-2FD5-419C-88E5-2F279E249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174"/>
              <a:ext cx="456" cy="118"/>
            </a:xfrm>
            <a:custGeom>
              <a:avLst/>
              <a:gdLst>
                <a:gd name="T0" fmla="*/ 40 w 456"/>
                <a:gd name="T1" fmla="*/ 59 h 118"/>
                <a:gd name="T2" fmla="*/ 311 w 456"/>
                <a:gd name="T3" fmla="*/ 1 h 118"/>
                <a:gd name="T4" fmla="*/ 440 w 456"/>
                <a:gd name="T5" fmla="*/ 12 h 118"/>
                <a:gd name="T6" fmla="*/ 393 w 456"/>
                <a:gd name="T7" fmla="*/ 24 h 118"/>
                <a:gd name="T8" fmla="*/ 358 w 456"/>
                <a:gd name="T9" fmla="*/ 36 h 118"/>
                <a:gd name="T10" fmla="*/ 252 w 456"/>
                <a:gd name="T11" fmla="*/ 118 h 118"/>
                <a:gd name="T12" fmla="*/ 87 w 456"/>
                <a:gd name="T13" fmla="*/ 106 h 118"/>
                <a:gd name="T14" fmla="*/ 17 w 456"/>
                <a:gd name="T15" fmla="*/ 83 h 118"/>
                <a:gd name="T16" fmla="*/ 5 w 456"/>
                <a:gd name="T17" fmla="*/ 48 h 118"/>
                <a:gd name="T18" fmla="*/ 40 w 456"/>
                <a:gd name="T19" fmla="*/ 36 h 118"/>
                <a:gd name="T20" fmla="*/ 40 w 456"/>
                <a:gd name="T2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6" h="118">
                  <a:moveTo>
                    <a:pt x="40" y="59"/>
                  </a:moveTo>
                  <a:cubicBezTo>
                    <a:pt x="134" y="49"/>
                    <a:pt x="221" y="29"/>
                    <a:pt x="311" y="1"/>
                  </a:cubicBezTo>
                  <a:cubicBezTo>
                    <a:pt x="354" y="5"/>
                    <a:pt x="398" y="0"/>
                    <a:pt x="440" y="12"/>
                  </a:cubicBezTo>
                  <a:cubicBezTo>
                    <a:pt x="456" y="16"/>
                    <a:pt x="409" y="19"/>
                    <a:pt x="393" y="24"/>
                  </a:cubicBezTo>
                  <a:cubicBezTo>
                    <a:pt x="381" y="27"/>
                    <a:pt x="369" y="30"/>
                    <a:pt x="358" y="36"/>
                  </a:cubicBezTo>
                  <a:cubicBezTo>
                    <a:pt x="317" y="56"/>
                    <a:pt x="290" y="93"/>
                    <a:pt x="252" y="118"/>
                  </a:cubicBezTo>
                  <a:cubicBezTo>
                    <a:pt x="197" y="114"/>
                    <a:pt x="142" y="114"/>
                    <a:pt x="87" y="106"/>
                  </a:cubicBezTo>
                  <a:cubicBezTo>
                    <a:pt x="63" y="102"/>
                    <a:pt x="17" y="83"/>
                    <a:pt x="17" y="83"/>
                  </a:cubicBezTo>
                  <a:cubicBezTo>
                    <a:pt x="13" y="71"/>
                    <a:pt x="0" y="59"/>
                    <a:pt x="5" y="48"/>
                  </a:cubicBezTo>
                  <a:cubicBezTo>
                    <a:pt x="10" y="37"/>
                    <a:pt x="28" y="32"/>
                    <a:pt x="40" y="36"/>
                  </a:cubicBezTo>
                  <a:cubicBezTo>
                    <a:pt x="47" y="38"/>
                    <a:pt x="40" y="51"/>
                    <a:pt x="40" y="5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36471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Freeform 22">
              <a:extLst>
                <a:ext uri="{FF2B5EF4-FFF2-40B4-BE49-F238E27FC236}">
                  <a16:creationId xmlns:a16="http://schemas.microsoft.com/office/drawing/2014/main" id="{715C944F-2233-4018-AA04-3ADD5039229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12" y="2160"/>
              <a:ext cx="420" cy="132"/>
            </a:xfrm>
            <a:custGeom>
              <a:avLst/>
              <a:gdLst>
                <a:gd name="T0" fmla="*/ 40 w 456"/>
                <a:gd name="T1" fmla="*/ 59 h 118"/>
                <a:gd name="T2" fmla="*/ 311 w 456"/>
                <a:gd name="T3" fmla="*/ 1 h 118"/>
                <a:gd name="T4" fmla="*/ 440 w 456"/>
                <a:gd name="T5" fmla="*/ 12 h 118"/>
                <a:gd name="T6" fmla="*/ 393 w 456"/>
                <a:gd name="T7" fmla="*/ 24 h 118"/>
                <a:gd name="T8" fmla="*/ 358 w 456"/>
                <a:gd name="T9" fmla="*/ 36 h 118"/>
                <a:gd name="T10" fmla="*/ 252 w 456"/>
                <a:gd name="T11" fmla="*/ 118 h 118"/>
                <a:gd name="T12" fmla="*/ 87 w 456"/>
                <a:gd name="T13" fmla="*/ 106 h 118"/>
                <a:gd name="T14" fmla="*/ 17 w 456"/>
                <a:gd name="T15" fmla="*/ 83 h 118"/>
                <a:gd name="T16" fmla="*/ 5 w 456"/>
                <a:gd name="T17" fmla="*/ 48 h 118"/>
                <a:gd name="T18" fmla="*/ 40 w 456"/>
                <a:gd name="T19" fmla="*/ 36 h 118"/>
                <a:gd name="T20" fmla="*/ 40 w 456"/>
                <a:gd name="T2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6" h="118">
                  <a:moveTo>
                    <a:pt x="40" y="59"/>
                  </a:moveTo>
                  <a:cubicBezTo>
                    <a:pt x="134" y="49"/>
                    <a:pt x="221" y="29"/>
                    <a:pt x="311" y="1"/>
                  </a:cubicBezTo>
                  <a:cubicBezTo>
                    <a:pt x="354" y="5"/>
                    <a:pt x="398" y="0"/>
                    <a:pt x="440" y="12"/>
                  </a:cubicBezTo>
                  <a:cubicBezTo>
                    <a:pt x="456" y="16"/>
                    <a:pt x="409" y="19"/>
                    <a:pt x="393" y="24"/>
                  </a:cubicBezTo>
                  <a:cubicBezTo>
                    <a:pt x="381" y="27"/>
                    <a:pt x="369" y="30"/>
                    <a:pt x="358" y="36"/>
                  </a:cubicBezTo>
                  <a:cubicBezTo>
                    <a:pt x="317" y="56"/>
                    <a:pt x="290" y="93"/>
                    <a:pt x="252" y="118"/>
                  </a:cubicBezTo>
                  <a:cubicBezTo>
                    <a:pt x="197" y="114"/>
                    <a:pt x="142" y="114"/>
                    <a:pt x="87" y="106"/>
                  </a:cubicBezTo>
                  <a:cubicBezTo>
                    <a:pt x="63" y="102"/>
                    <a:pt x="17" y="83"/>
                    <a:pt x="17" y="83"/>
                  </a:cubicBezTo>
                  <a:cubicBezTo>
                    <a:pt x="13" y="71"/>
                    <a:pt x="0" y="59"/>
                    <a:pt x="5" y="48"/>
                  </a:cubicBezTo>
                  <a:cubicBezTo>
                    <a:pt x="10" y="37"/>
                    <a:pt x="28" y="32"/>
                    <a:pt x="40" y="36"/>
                  </a:cubicBezTo>
                  <a:cubicBezTo>
                    <a:pt x="47" y="38"/>
                    <a:pt x="40" y="51"/>
                    <a:pt x="40" y="5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15294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23">
              <a:extLst>
                <a:ext uri="{FF2B5EF4-FFF2-40B4-BE49-F238E27FC236}">
                  <a16:creationId xmlns:a16="http://schemas.microsoft.com/office/drawing/2014/main" id="{39EDD626-72D7-4205-B179-3E166A622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400"/>
              <a:ext cx="768" cy="1248"/>
            </a:xfrm>
            <a:custGeom>
              <a:avLst/>
              <a:gdLst>
                <a:gd name="T0" fmla="*/ 192 w 768"/>
                <a:gd name="T1" fmla="*/ 672 h 1248"/>
                <a:gd name="T2" fmla="*/ 336 w 768"/>
                <a:gd name="T3" fmla="*/ 528 h 1248"/>
                <a:gd name="T4" fmla="*/ 384 w 768"/>
                <a:gd name="T5" fmla="*/ 240 h 1248"/>
                <a:gd name="T6" fmla="*/ 528 w 768"/>
                <a:gd name="T7" fmla="*/ 0 h 1248"/>
                <a:gd name="T8" fmla="*/ 720 w 768"/>
                <a:gd name="T9" fmla="*/ 0 h 1248"/>
                <a:gd name="T10" fmla="*/ 768 w 768"/>
                <a:gd name="T11" fmla="*/ 144 h 1248"/>
                <a:gd name="T12" fmla="*/ 768 w 768"/>
                <a:gd name="T13" fmla="*/ 336 h 1248"/>
                <a:gd name="T14" fmla="*/ 720 w 768"/>
                <a:gd name="T15" fmla="*/ 624 h 1248"/>
                <a:gd name="T16" fmla="*/ 528 w 768"/>
                <a:gd name="T17" fmla="*/ 960 h 1248"/>
                <a:gd name="T18" fmla="*/ 240 w 768"/>
                <a:gd name="T19" fmla="*/ 1200 h 1248"/>
                <a:gd name="T20" fmla="*/ 48 w 768"/>
                <a:gd name="T21" fmla="*/ 1248 h 1248"/>
                <a:gd name="T22" fmla="*/ 0 w 768"/>
                <a:gd name="T23" fmla="*/ 1200 h 1248"/>
                <a:gd name="T24" fmla="*/ 192 w 768"/>
                <a:gd name="T25" fmla="*/ 1008 h 1248"/>
                <a:gd name="T26" fmla="*/ 240 w 768"/>
                <a:gd name="T27" fmla="*/ 864 h 1248"/>
                <a:gd name="T28" fmla="*/ 288 w 768"/>
                <a:gd name="T29" fmla="*/ 720 h 1248"/>
                <a:gd name="T30" fmla="*/ 192 w 768"/>
                <a:gd name="T31" fmla="*/ 672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rgbClr val="F7BB85"/>
            </a:solidFill>
            <a:ln w="9525">
              <a:solidFill>
                <a:srgbClr val="DFD72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24">
              <a:extLst>
                <a:ext uri="{FF2B5EF4-FFF2-40B4-BE49-F238E27FC236}">
                  <a16:creationId xmlns:a16="http://schemas.microsoft.com/office/drawing/2014/main" id="{9559F1E0-B731-4D06-8328-CFC92710A5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32" y="2448"/>
              <a:ext cx="912" cy="1248"/>
            </a:xfrm>
            <a:custGeom>
              <a:avLst/>
              <a:gdLst>
                <a:gd name="T0" fmla="*/ 192 w 768"/>
                <a:gd name="T1" fmla="*/ 672 h 1248"/>
                <a:gd name="T2" fmla="*/ 336 w 768"/>
                <a:gd name="T3" fmla="*/ 528 h 1248"/>
                <a:gd name="T4" fmla="*/ 384 w 768"/>
                <a:gd name="T5" fmla="*/ 240 h 1248"/>
                <a:gd name="T6" fmla="*/ 528 w 768"/>
                <a:gd name="T7" fmla="*/ 0 h 1248"/>
                <a:gd name="T8" fmla="*/ 720 w 768"/>
                <a:gd name="T9" fmla="*/ 0 h 1248"/>
                <a:gd name="T10" fmla="*/ 768 w 768"/>
                <a:gd name="T11" fmla="*/ 144 h 1248"/>
                <a:gd name="T12" fmla="*/ 768 w 768"/>
                <a:gd name="T13" fmla="*/ 336 h 1248"/>
                <a:gd name="T14" fmla="*/ 720 w 768"/>
                <a:gd name="T15" fmla="*/ 624 h 1248"/>
                <a:gd name="T16" fmla="*/ 528 w 768"/>
                <a:gd name="T17" fmla="*/ 960 h 1248"/>
                <a:gd name="T18" fmla="*/ 240 w 768"/>
                <a:gd name="T19" fmla="*/ 1200 h 1248"/>
                <a:gd name="T20" fmla="*/ 48 w 768"/>
                <a:gd name="T21" fmla="*/ 1248 h 1248"/>
                <a:gd name="T22" fmla="*/ 0 w 768"/>
                <a:gd name="T23" fmla="*/ 1200 h 1248"/>
                <a:gd name="T24" fmla="*/ 192 w 768"/>
                <a:gd name="T25" fmla="*/ 1008 h 1248"/>
                <a:gd name="T26" fmla="*/ 240 w 768"/>
                <a:gd name="T27" fmla="*/ 864 h 1248"/>
                <a:gd name="T28" fmla="*/ 288 w 768"/>
                <a:gd name="T29" fmla="*/ 720 h 1248"/>
                <a:gd name="T30" fmla="*/ 192 w 768"/>
                <a:gd name="T31" fmla="*/ 672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rgbClr val="F7BB85"/>
            </a:solidFill>
            <a:ln w="9525">
              <a:solidFill>
                <a:srgbClr val="DFD72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25">
              <a:extLst>
                <a:ext uri="{FF2B5EF4-FFF2-40B4-BE49-F238E27FC236}">
                  <a16:creationId xmlns:a16="http://schemas.microsoft.com/office/drawing/2014/main" id="{66033E0C-47EA-4B89-ADA7-0986C2E2C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640"/>
              <a:ext cx="336" cy="768"/>
            </a:xfrm>
            <a:custGeom>
              <a:avLst/>
              <a:gdLst>
                <a:gd name="T0" fmla="*/ 192 w 768"/>
                <a:gd name="T1" fmla="*/ 672 h 1248"/>
                <a:gd name="T2" fmla="*/ 336 w 768"/>
                <a:gd name="T3" fmla="*/ 528 h 1248"/>
                <a:gd name="T4" fmla="*/ 384 w 768"/>
                <a:gd name="T5" fmla="*/ 240 h 1248"/>
                <a:gd name="T6" fmla="*/ 528 w 768"/>
                <a:gd name="T7" fmla="*/ 0 h 1248"/>
                <a:gd name="T8" fmla="*/ 720 w 768"/>
                <a:gd name="T9" fmla="*/ 0 h 1248"/>
                <a:gd name="T10" fmla="*/ 768 w 768"/>
                <a:gd name="T11" fmla="*/ 144 h 1248"/>
                <a:gd name="T12" fmla="*/ 768 w 768"/>
                <a:gd name="T13" fmla="*/ 336 h 1248"/>
                <a:gd name="T14" fmla="*/ 720 w 768"/>
                <a:gd name="T15" fmla="*/ 624 h 1248"/>
                <a:gd name="T16" fmla="*/ 528 w 768"/>
                <a:gd name="T17" fmla="*/ 960 h 1248"/>
                <a:gd name="T18" fmla="*/ 240 w 768"/>
                <a:gd name="T19" fmla="*/ 1200 h 1248"/>
                <a:gd name="T20" fmla="*/ 48 w 768"/>
                <a:gd name="T21" fmla="*/ 1248 h 1248"/>
                <a:gd name="T22" fmla="*/ 0 w 768"/>
                <a:gd name="T23" fmla="*/ 1200 h 1248"/>
                <a:gd name="T24" fmla="*/ 192 w 768"/>
                <a:gd name="T25" fmla="*/ 1008 h 1248"/>
                <a:gd name="T26" fmla="*/ 240 w 768"/>
                <a:gd name="T27" fmla="*/ 864 h 1248"/>
                <a:gd name="T28" fmla="*/ 288 w 768"/>
                <a:gd name="T29" fmla="*/ 720 h 1248"/>
                <a:gd name="T30" fmla="*/ 192 w 768"/>
                <a:gd name="T31" fmla="*/ 672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rgbClr val="859B17"/>
            </a:solidFill>
            <a:ln w="9525">
              <a:solidFill>
                <a:srgbClr val="DFD72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Freeform 26">
              <a:extLst>
                <a:ext uri="{FF2B5EF4-FFF2-40B4-BE49-F238E27FC236}">
                  <a16:creationId xmlns:a16="http://schemas.microsoft.com/office/drawing/2014/main" id="{4FEE99D0-FD17-4412-88E3-1AF5E81E21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72" y="2736"/>
              <a:ext cx="384" cy="720"/>
            </a:xfrm>
            <a:custGeom>
              <a:avLst/>
              <a:gdLst>
                <a:gd name="T0" fmla="*/ 192 w 768"/>
                <a:gd name="T1" fmla="*/ 672 h 1248"/>
                <a:gd name="T2" fmla="*/ 336 w 768"/>
                <a:gd name="T3" fmla="*/ 528 h 1248"/>
                <a:gd name="T4" fmla="*/ 384 w 768"/>
                <a:gd name="T5" fmla="*/ 240 h 1248"/>
                <a:gd name="T6" fmla="*/ 528 w 768"/>
                <a:gd name="T7" fmla="*/ 0 h 1248"/>
                <a:gd name="T8" fmla="*/ 720 w 768"/>
                <a:gd name="T9" fmla="*/ 0 h 1248"/>
                <a:gd name="T10" fmla="*/ 768 w 768"/>
                <a:gd name="T11" fmla="*/ 144 h 1248"/>
                <a:gd name="T12" fmla="*/ 768 w 768"/>
                <a:gd name="T13" fmla="*/ 336 h 1248"/>
                <a:gd name="T14" fmla="*/ 720 w 768"/>
                <a:gd name="T15" fmla="*/ 624 h 1248"/>
                <a:gd name="T16" fmla="*/ 528 w 768"/>
                <a:gd name="T17" fmla="*/ 960 h 1248"/>
                <a:gd name="T18" fmla="*/ 240 w 768"/>
                <a:gd name="T19" fmla="*/ 1200 h 1248"/>
                <a:gd name="T20" fmla="*/ 48 w 768"/>
                <a:gd name="T21" fmla="*/ 1248 h 1248"/>
                <a:gd name="T22" fmla="*/ 0 w 768"/>
                <a:gd name="T23" fmla="*/ 1200 h 1248"/>
                <a:gd name="T24" fmla="*/ 192 w 768"/>
                <a:gd name="T25" fmla="*/ 1008 h 1248"/>
                <a:gd name="T26" fmla="*/ 240 w 768"/>
                <a:gd name="T27" fmla="*/ 864 h 1248"/>
                <a:gd name="T28" fmla="*/ 288 w 768"/>
                <a:gd name="T29" fmla="*/ 720 h 1248"/>
                <a:gd name="T30" fmla="*/ 192 w 768"/>
                <a:gd name="T31" fmla="*/ 672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rgbClr val="859B17"/>
            </a:solidFill>
            <a:ln w="9525">
              <a:solidFill>
                <a:srgbClr val="DFD72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Freeform 27">
              <a:extLst>
                <a:ext uri="{FF2B5EF4-FFF2-40B4-BE49-F238E27FC236}">
                  <a16:creationId xmlns:a16="http://schemas.microsoft.com/office/drawing/2014/main" id="{586D68CF-000E-431C-B2CE-844CADFA5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344"/>
              <a:ext cx="1361" cy="2193"/>
            </a:xfrm>
            <a:custGeom>
              <a:avLst/>
              <a:gdLst>
                <a:gd name="T0" fmla="*/ 91 w 1361"/>
                <a:gd name="T1" fmla="*/ 242 h 2193"/>
                <a:gd name="T2" fmla="*/ 209 w 1361"/>
                <a:gd name="T3" fmla="*/ 254 h 2193"/>
                <a:gd name="T4" fmla="*/ 385 w 1361"/>
                <a:gd name="T5" fmla="*/ 324 h 2193"/>
                <a:gd name="T6" fmla="*/ 608 w 1361"/>
                <a:gd name="T7" fmla="*/ 465 h 2193"/>
                <a:gd name="T8" fmla="*/ 796 w 1361"/>
                <a:gd name="T9" fmla="*/ 712 h 2193"/>
                <a:gd name="T10" fmla="*/ 832 w 1361"/>
                <a:gd name="T11" fmla="*/ 818 h 2193"/>
                <a:gd name="T12" fmla="*/ 902 w 1361"/>
                <a:gd name="T13" fmla="*/ 1077 h 2193"/>
                <a:gd name="T14" fmla="*/ 843 w 1361"/>
                <a:gd name="T15" fmla="*/ 1758 h 2193"/>
                <a:gd name="T16" fmla="*/ 855 w 1361"/>
                <a:gd name="T17" fmla="*/ 1958 h 2193"/>
                <a:gd name="T18" fmla="*/ 984 w 1361"/>
                <a:gd name="T19" fmla="*/ 1946 h 2193"/>
                <a:gd name="T20" fmla="*/ 1055 w 1361"/>
                <a:gd name="T21" fmla="*/ 1911 h 2193"/>
                <a:gd name="T22" fmla="*/ 1067 w 1361"/>
                <a:gd name="T23" fmla="*/ 1946 h 2193"/>
                <a:gd name="T24" fmla="*/ 1126 w 1361"/>
                <a:gd name="T25" fmla="*/ 2193 h 2193"/>
                <a:gd name="T26" fmla="*/ 1161 w 1361"/>
                <a:gd name="T27" fmla="*/ 2182 h 2193"/>
                <a:gd name="T28" fmla="*/ 1184 w 1361"/>
                <a:gd name="T29" fmla="*/ 2111 h 2193"/>
                <a:gd name="T30" fmla="*/ 1231 w 1361"/>
                <a:gd name="T31" fmla="*/ 1923 h 2193"/>
                <a:gd name="T32" fmla="*/ 1267 w 1361"/>
                <a:gd name="T33" fmla="*/ 1700 h 2193"/>
                <a:gd name="T34" fmla="*/ 1325 w 1361"/>
                <a:gd name="T35" fmla="*/ 1359 h 2193"/>
                <a:gd name="T36" fmla="*/ 1349 w 1361"/>
                <a:gd name="T37" fmla="*/ 1182 h 2193"/>
                <a:gd name="T38" fmla="*/ 1361 w 1361"/>
                <a:gd name="T39" fmla="*/ 1124 h 2193"/>
                <a:gd name="T40" fmla="*/ 1056 w 1361"/>
                <a:gd name="T41" fmla="*/ 240 h 2193"/>
                <a:gd name="T42" fmla="*/ 384 w 1361"/>
                <a:gd name="T43" fmla="*/ 0 h 2193"/>
                <a:gd name="T44" fmla="*/ 0 w 1361"/>
                <a:gd name="T45" fmla="*/ 192 h 2193"/>
                <a:gd name="T46" fmla="*/ 91 w 1361"/>
                <a:gd name="T47" fmla="*/ 242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1" h="2193">
                  <a:moveTo>
                    <a:pt x="91" y="242"/>
                  </a:moveTo>
                  <a:cubicBezTo>
                    <a:pt x="130" y="246"/>
                    <a:pt x="170" y="247"/>
                    <a:pt x="209" y="254"/>
                  </a:cubicBezTo>
                  <a:cubicBezTo>
                    <a:pt x="276" y="267"/>
                    <a:pt x="323" y="303"/>
                    <a:pt x="385" y="324"/>
                  </a:cubicBezTo>
                  <a:cubicBezTo>
                    <a:pt x="447" y="388"/>
                    <a:pt x="544" y="401"/>
                    <a:pt x="608" y="465"/>
                  </a:cubicBezTo>
                  <a:cubicBezTo>
                    <a:pt x="665" y="522"/>
                    <a:pt x="749" y="642"/>
                    <a:pt x="796" y="712"/>
                  </a:cubicBezTo>
                  <a:cubicBezTo>
                    <a:pt x="817" y="743"/>
                    <a:pt x="823" y="782"/>
                    <a:pt x="832" y="818"/>
                  </a:cubicBezTo>
                  <a:cubicBezTo>
                    <a:pt x="854" y="906"/>
                    <a:pt x="880" y="990"/>
                    <a:pt x="902" y="1077"/>
                  </a:cubicBezTo>
                  <a:cubicBezTo>
                    <a:pt x="893" y="1304"/>
                    <a:pt x="889" y="1535"/>
                    <a:pt x="843" y="1758"/>
                  </a:cubicBezTo>
                  <a:cubicBezTo>
                    <a:pt x="847" y="1825"/>
                    <a:pt x="841" y="1893"/>
                    <a:pt x="855" y="1958"/>
                  </a:cubicBezTo>
                  <a:cubicBezTo>
                    <a:pt x="864" y="2000"/>
                    <a:pt x="984" y="1946"/>
                    <a:pt x="984" y="1946"/>
                  </a:cubicBezTo>
                  <a:cubicBezTo>
                    <a:pt x="989" y="1943"/>
                    <a:pt x="1042" y="1905"/>
                    <a:pt x="1055" y="1911"/>
                  </a:cubicBezTo>
                  <a:cubicBezTo>
                    <a:pt x="1066" y="1916"/>
                    <a:pt x="1063" y="1934"/>
                    <a:pt x="1067" y="1946"/>
                  </a:cubicBezTo>
                  <a:cubicBezTo>
                    <a:pt x="1059" y="2028"/>
                    <a:pt x="1023" y="2162"/>
                    <a:pt x="1126" y="2193"/>
                  </a:cubicBezTo>
                  <a:cubicBezTo>
                    <a:pt x="1138" y="2189"/>
                    <a:pt x="1154" y="2192"/>
                    <a:pt x="1161" y="2182"/>
                  </a:cubicBezTo>
                  <a:cubicBezTo>
                    <a:pt x="1175" y="2162"/>
                    <a:pt x="1184" y="2111"/>
                    <a:pt x="1184" y="2111"/>
                  </a:cubicBezTo>
                  <a:cubicBezTo>
                    <a:pt x="1193" y="2021"/>
                    <a:pt x="1187" y="1990"/>
                    <a:pt x="1231" y="1923"/>
                  </a:cubicBezTo>
                  <a:cubicBezTo>
                    <a:pt x="1239" y="1834"/>
                    <a:pt x="1240" y="1778"/>
                    <a:pt x="1267" y="1700"/>
                  </a:cubicBezTo>
                  <a:cubicBezTo>
                    <a:pt x="1280" y="1585"/>
                    <a:pt x="1305" y="1473"/>
                    <a:pt x="1325" y="1359"/>
                  </a:cubicBezTo>
                  <a:cubicBezTo>
                    <a:pt x="1341" y="1268"/>
                    <a:pt x="1334" y="1278"/>
                    <a:pt x="1349" y="1182"/>
                  </a:cubicBezTo>
                  <a:cubicBezTo>
                    <a:pt x="1352" y="1162"/>
                    <a:pt x="1361" y="1124"/>
                    <a:pt x="1361" y="1124"/>
                  </a:cubicBezTo>
                  <a:lnTo>
                    <a:pt x="1056" y="240"/>
                  </a:lnTo>
                  <a:lnTo>
                    <a:pt x="384" y="0"/>
                  </a:lnTo>
                  <a:lnTo>
                    <a:pt x="0" y="192"/>
                  </a:lnTo>
                  <a:lnTo>
                    <a:pt x="91" y="242"/>
                  </a:lnTo>
                  <a:close/>
                </a:path>
              </a:pathLst>
            </a:custGeom>
            <a:solidFill>
              <a:srgbClr val="DBC91D"/>
            </a:solidFill>
            <a:ln w="9525">
              <a:solidFill>
                <a:srgbClr val="CC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Freeform 28">
              <a:extLst>
                <a:ext uri="{FF2B5EF4-FFF2-40B4-BE49-F238E27FC236}">
                  <a16:creationId xmlns:a16="http://schemas.microsoft.com/office/drawing/2014/main" id="{427B93F6-139E-40DA-9E33-7E275D7305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2" y="1344"/>
              <a:ext cx="1440" cy="2241"/>
            </a:xfrm>
            <a:custGeom>
              <a:avLst/>
              <a:gdLst>
                <a:gd name="T0" fmla="*/ 91 w 1361"/>
                <a:gd name="T1" fmla="*/ 242 h 2193"/>
                <a:gd name="T2" fmla="*/ 209 w 1361"/>
                <a:gd name="T3" fmla="*/ 254 h 2193"/>
                <a:gd name="T4" fmla="*/ 385 w 1361"/>
                <a:gd name="T5" fmla="*/ 324 h 2193"/>
                <a:gd name="T6" fmla="*/ 608 w 1361"/>
                <a:gd name="T7" fmla="*/ 465 h 2193"/>
                <a:gd name="T8" fmla="*/ 796 w 1361"/>
                <a:gd name="T9" fmla="*/ 712 h 2193"/>
                <a:gd name="T10" fmla="*/ 832 w 1361"/>
                <a:gd name="T11" fmla="*/ 818 h 2193"/>
                <a:gd name="T12" fmla="*/ 902 w 1361"/>
                <a:gd name="T13" fmla="*/ 1077 h 2193"/>
                <a:gd name="T14" fmla="*/ 843 w 1361"/>
                <a:gd name="T15" fmla="*/ 1758 h 2193"/>
                <a:gd name="T16" fmla="*/ 855 w 1361"/>
                <a:gd name="T17" fmla="*/ 1958 h 2193"/>
                <a:gd name="T18" fmla="*/ 984 w 1361"/>
                <a:gd name="T19" fmla="*/ 1946 h 2193"/>
                <a:gd name="T20" fmla="*/ 1055 w 1361"/>
                <a:gd name="T21" fmla="*/ 1911 h 2193"/>
                <a:gd name="T22" fmla="*/ 1067 w 1361"/>
                <a:gd name="T23" fmla="*/ 1946 h 2193"/>
                <a:gd name="T24" fmla="*/ 1126 w 1361"/>
                <a:gd name="T25" fmla="*/ 2193 h 2193"/>
                <a:gd name="T26" fmla="*/ 1161 w 1361"/>
                <a:gd name="T27" fmla="*/ 2182 h 2193"/>
                <a:gd name="T28" fmla="*/ 1184 w 1361"/>
                <a:gd name="T29" fmla="*/ 2111 h 2193"/>
                <a:gd name="T30" fmla="*/ 1231 w 1361"/>
                <a:gd name="T31" fmla="*/ 1923 h 2193"/>
                <a:gd name="T32" fmla="*/ 1267 w 1361"/>
                <a:gd name="T33" fmla="*/ 1700 h 2193"/>
                <a:gd name="T34" fmla="*/ 1325 w 1361"/>
                <a:gd name="T35" fmla="*/ 1359 h 2193"/>
                <a:gd name="T36" fmla="*/ 1349 w 1361"/>
                <a:gd name="T37" fmla="*/ 1182 h 2193"/>
                <a:gd name="T38" fmla="*/ 1361 w 1361"/>
                <a:gd name="T39" fmla="*/ 1124 h 2193"/>
                <a:gd name="T40" fmla="*/ 1056 w 1361"/>
                <a:gd name="T41" fmla="*/ 240 h 2193"/>
                <a:gd name="T42" fmla="*/ 384 w 1361"/>
                <a:gd name="T43" fmla="*/ 0 h 2193"/>
                <a:gd name="T44" fmla="*/ 0 w 1361"/>
                <a:gd name="T45" fmla="*/ 192 h 2193"/>
                <a:gd name="T46" fmla="*/ 91 w 1361"/>
                <a:gd name="T47" fmla="*/ 242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1" h="2193">
                  <a:moveTo>
                    <a:pt x="91" y="242"/>
                  </a:moveTo>
                  <a:cubicBezTo>
                    <a:pt x="130" y="246"/>
                    <a:pt x="170" y="247"/>
                    <a:pt x="209" y="254"/>
                  </a:cubicBezTo>
                  <a:cubicBezTo>
                    <a:pt x="276" y="267"/>
                    <a:pt x="323" y="303"/>
                    <a:pt x="385" y="324"/>
                  </a:cubicBezTo>
                  <a:cubicBezTo>
                    <a:pt x="447" y="388"/>
                    <a:pt x="544" y="401"/>
                    <a:pt x="608" y="465"/>
                  </a:cubicBezTo>
                  <a:cubicBezTo>
                    <a:pt x="665" y="522"/>
                    <a:pt x="749" y="642"/>
                    <a:pt x="796" y="712"/>
                  </a:cubicBezTo>
                  <a:cubicBezTo>
                    <a:pt x="817" y="743"/>
                    <a:pt x="823" y="782"/>
                    <a:pt x="832" y="818"/>
                  </a:cubicBezTo>
                  <a:cubicBezTo>
                    <a:pt x="854" y="906"/>
                    <a:pt x="880" y="990"/>
                    <a:pt x="902" y="1077"/>
                  </a:cubicBezTo>
                  <a:cubicBezTo>
                    <a:pt x="893" y="1304"/>
                    <a:pt x="889" y="1535"/>
                    <a:pt x="843" y="1758"/>
                  </a:cubicBezTo>
                  <a:cubicBezTo>
                    <a:pt x="847" y="1825"/>
                    <a:pt x="841" y="1893"/>
                    <a:pt x="855" y="1958"/>
                  </a:cubicBezTo>
                  <a:cubicBezTo>
                    <a:pt x="864" y="2000"/>
                    <a:pt x="984" y="1946"/>
                    <a:pt x="984" y="1946"/>
                  </a:cubicBezTo>
                  <a:cubicBezTo>
                    <a:pt x="989" y="1943"/>
                    <a:pt x="1042" y="1905"/>
                    <a:pt x="1055" y="1911"/>
                  </a:cubicBezTo>
                  <a:cubicBezTo>
                    <a:pt x="1066" y="1916"/>
                    <a:pt x="1063" y="1934"/>
                    <a:pt x="1067" y="1946"/>
                  </a:cubicBezTo>
                  <a:cubicBezTo>
                    <a:pt x="1059" y="2028"/>
                    <a:pt x="1023" y="2162"/>
                    <a:pt x="1126" y="2193"/>
                  </a:cubicBezTo>
                  <a:cubicBezTo>
                    <a:pt x="1138" y="2189"/>
                    <a:pt x="1154" y="2192"/>
                    <a:pt x="1161" y="2182"/>
                  </a:cubicBezTo>
                  <a:cubicBezTo>
                    <a:pt x="1175" y="2162"/>
                    <a:pt x="1184" y="2111"/>
                    <a:pt x="1184" y="2111"/>
                  </a:cubicBezTo>
                  <a:cubicBezTo>
                    <a:pt x="1193" y="2021"/>
                    <a:pt x="1187" y="1990"/>
                    <a:pt x="1231" y="1923"/>
                  </a:cubicBezTo>
                  <a:cubicBezTo>
                    <a:pt x="1239" y="1834"/>
                    <a:pt x="1240" y="1778"/>
                    <a:pt x="1267" y="1700"/>
                  </a:cubicBezTo>
                  <a:cubicBezTo>
                    <a:pt x="1280" y="1585"/>
                    <a:pt x="1305" y="1473"/>
                    <a:pt x="1325" y="1359"/>
                  </a:cubicBezTo>
                  <a:cubicBezTo>
                    <a:pt x="1341" y="1268"/>
                    <a:pt x="1334" y="1278"/>
                    <a:pt x="1349" y="1182"/>
                  </a:cubicBezTo>
                  <a:cubicBezTo>
                    <a:pt x="1352" y="1162"/>
                    <a:pt x="1361" y="1124"/>
                    <a:pt x="1361" y="1124"/>
                  </a:cubicBezTo>
                  <a:lnTo>
                    <a:pt x="1056" y="240"/>
                  </a:lnTo>
                  <a:lnTo>
                    <a:pt x="384" y="0"/>
                  </a:lnTo>
                  <a:lnTo>
                    <a:pt x="0" y="192"/>
                  </a:lnTo>
                  <a:lnTo>
                    <a:pt x="91" y="242"/>
                  </a:lnTo>
                  <a:close/>
                </a:path>
              </a:pathLst>
            </a:custGeom>
            <a:solidFill>
              <a:srgbClr val="DBC91D"/>
            </a:solidFill>
            <a:ln w="9525">
              <a:solidFill>
                <a:srgbClr val="DFD72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AutoShape 29">
              <a:extLst>
                <a:ext uri="{FF2B5EF4-FFF2-40B4-BE49-F238E27FC236}">
                  <a16:creationId xmlns:a16="http://schemas.microsoft.com/office/drawing/2014/main" id="{FF051965-84D3-45AB-9BAA-ECD1931BC9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8520">
              <a:off x="2832" y="3228"/>
              <a:ext cx="96" cy="624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21" name="Text Box 33">
            <a:extLst>
              <a:ext uri="{FF2B5EF4-FFF2-40B4-BE49-F238E27FC236}">
                <a16:creationId xmlns:a16="http://schemas.microsoft.com/office/drawing/2014/main" id="{464123A1-1A75-489A-B82E-FE7AA37A2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2" y="5833427"/>
            <a:ext cx="118093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Ví dụ: Nhân vật hiền lành vẽ màu nhẹ nhàng, trang nhã; nhân vật dữ tợn vẽ màu mạnh mẽ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7B008EA-B3BD-497F-A8FE-95C70C9E1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5" y="-43838"/>
            <a:ext cx="12165035" cy="1133954"/>
          </a:xfrm>
          <a:prstGeom prst="rect">
            <a:avLst/>
          </a:prstGeom>
        </p:spPr>
      </p:pic>
      <p:sp>
        <p:nvSpPr>
          <p:cNvPr id="32" name="Text Box 10">
            <a:extLst>
              <a:ext uri="{FF2B5EF4-FFF2-40B4-BE49-F238E27FC236}">
                <a16:creationId xmlns:a16="http://schemas.microsoft.com/office/drawing/2014/main" id="{9F9F82FD-8D6E-4474-A0F6-EA4DC2271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71" y="4849996"/>
            <a:ext cx="6848656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Vẽ màu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(Màu sắc phù hợp với tính cách của nhân vật)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01B2381D-0F65-462D-B4A3-1BED7525D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957590"/>
            <a:ext cx="6336704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Quan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Cách tạo dáng và trang trí: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Tạo dáng: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Trang trí: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bố cục (Các mảng hình trang trí như mắt, mũi, miệng, tai,…)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Vẽ phác hình bằng các nét thẳng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Vẽ chi tiết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1" grpId="0" build="p"/>
      <p:bldP spid="3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Line 5">
            <a:extLst>
              <a:ext uri="{FF2B5EF4-FFF2-40B4-BE49-F238E27FC236}">
                <a16:creationId xmlns:a16="http://schemas.microsoft.com/office/drawing/2014/main" id="{49AD220C-9DEB-4D25-84EF-8882D75DA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1064" y="12192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44" name="Picture 8">
            <a:extLst>
              <a:ext uri="{FF2B5EF4-FFF2-40B4-BE49-F238E27FC236}">
                <a16:creationId xmlns:a16="http://schemas.microsoft.com/office/drawing/2014/main" id="{BC520FBD-167F-4FC8-AD1E-F287144B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264" y="1752600"/>
            <a:ext cx="2286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5" name="Text Box 9">
            <a:extLst>
              <a:ext uri="{FF2B5EF4-FFF2-40B4-BE49-F238E27FC236}">
                <a16:creationId xmlns:a16="http://schemas.microsoft.com/office/drawing/2014/main" id="{FC18E426-9C0F-4CD6-A2F2-545FECF6E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064" y="1219200"/>
            <a:ext cx="45125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bài vẽ của học sinh</a:t>
            </a:r>
          </a:p>
        </p:txBody>
      </p:sp>
      <p:pic>
        <p:nvPicPr>
          <p:cNvPr id="39947" name="Picture 11">
            <a:extLst>
              <a:ext uri="{FF2B5EF4-FFF2-40B4-BE49-F238E27FC236}">
                <a16:creationId xmlns:a16="http://schemas.microsoft.com/office/drawing/2014/main" id="{368A2448-15CC-48C6-AABB-E2EB75FBC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r="2438" b="7317"/>
          <a:stretch>
            <a:fillRect/>
          </a:stretch>
        </p:blipFill>
        <p:spPr bwMode="auto">
          <a:xfrm>
            <a:off x="7195864" y="1752600"/>
            <a:ext cx="2362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8" name="Picture 12">
            <a:extLst>
              <a:ext uri="{FF2B5EF4-FFF2-40B4-BE49-F238E27FC236}">
                <a16:creationId xmlns:a16="http://schemas.microsoft.com/office/drawing/2014/main" id="{9C392555-2A19-4678-B5AA-7345E83FC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r="5824"/>
          <a:stretch>
            <a:fillRect/>
          </a:stretch>
        </p:blipFill>
        <p:spPr bwMode="auto">
          <a:xfrm>
            <a:off x="7195864" y="4267200"/>
            <a:ext cx="2362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9" name="Picture 13">
            <a:extLst>
              <a:ext uri="{FF2B5EF4-FFF2-40B4-BE49-F238E27FC236}">
                <a16:creationId xmlns:a16="http://schemas.microsoft.com/office/drawing/2014/main" id="{A22ADD8F-EB52-4FEA-AE87-C23F7FAD3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7048" r="5104" b="27472"/>
          <a:stretch>
            <a:fillRect/>
          </a:stretch>
        </p:blipFill>
        <p:spPr bwMode="auto">
          <a:xfrm>
            <a:off x="9634264" y="4191000"/>
            <a:ext cx="2286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322013-EC1F-458B-ADE6-54E6D1C97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65" y="-43838"/>
            <a:ext cx="12165035" cy="1133954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01B2381D-0F65-462D-B4A3-1BED7525D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957590"/>
            <a:ext cx="6336704" cy="450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Quan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Cách tạo dáng và trang trí: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Tạo dáng: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Trang trí: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bố cục (Các mảng hình trang trí như mắt, mũi, miệng, tai,…)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Vẽ phác hình bằng các nét thẳng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Vẽ chi tiết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Vẽ màu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>
            <a:extLst>
              <a:ext uri="{FF2B5EF4-FFF2-40B4-BE49-F238E27FC236}">
                <a16:creationId xmlns:a16="http://schemas.microsoft.com/office/drawing/2014/main" id="{CB75EF3F-915B-484B-94F4-879FBDED3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081088"/>
            <a:ext cx="693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mặt nạ tham khảo:</a:t>
            </a:r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7181658E-EF31-4DBE-9359-6BCD9DBE1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905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>
            <a:extLst>
              <a:ext uri="{FF2B5EF4-FFF2-40B4-BE49-F238E27FC236}">
                <a16:creationId xmlns:a16="http://schemas.microsoft.com/office/drawing/2014/main" id="{4D0E508B-B9F1-424B-A19A-FDCF62F61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91000"/>
            <a:ext cx="2209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>
            <a:extLst>
              <a:ext uri="{FF2B5EF4-FFF2-40B4-BE49-F238E27FC236}">
                <a16:creationId xmlns:a16="http://schemas.microsoft.com/office/drawing/2014/main" id="{F4AD0023-0C43-41E7-AE4C-D4B5E76B2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228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>
            <a:extLst>
              <a:ext uri="{FF2B5EF4-FFF2-40B4-BE49-F238E27FC236}">
                <a16:creationId xmlns:a16="http://schemas.microsoft.com/office/drawing/2014/main" id="{ACB86F66-A8A7-4FA6-A389-942510AC1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2438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>
            <a:extLst>
              <a:ext uri="{FF2B5EF4-FFF2-40B4-BE49-F238E27FC236}">
                <a16:creationId xmlns:a16="http://schemas.microsoft.com/office/drawing/2014/main" id="{9F172233-72A0-4CAC-8B15-B2DEDD81E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362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5" name="Picture 11">
            <a:extLst>
              <a:ext uri="{FF2B5EF4-FFF2-40B4-BE49-F238E27FC236}">
                <a16:creationId xmlns:a16="http://schemas.microsoft.com/office/drawing/2014/main" id="{99A43ADA-2112-4FEB-A998-6C2240E88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905000"/>
            <a:ext cx="218281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C357E1-7754-45B1-8386-9A9BCC4826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65" y="-43838"/>
            <a:ext cx="12165035" cy="113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4" name="Group 6">
            <a:extLst>
              <a:ext uri="{FF2B5EF4-FFF2-40B4-BE49-F238E27FC236}">
                <a16:creationId xmlns:a16="http://schemas.microsoft.com/office/drawing/2014/main" id="{416BAEAF-0515-49C9-92FE-9428D7BB7F45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4267200"/>
            <a:ext cx="2743200" cy="2438400"/>
            <a:chOff x="672" y="672"/>
            <a:chExt cx="4289" cy="3120"/>
          </a:xfrm>
        </p:grpSpPr>
        <p:sp>
          <p:nvSpPr>
            <p:cNvPr id="43015" name="Oval 7">
              <a:extLst>
                <a:ext uri="{FF2B5EF4-FFF2-40B4-BE49-F238E27FC236}">
                  <a16:creationId xmlns:a16="http://schemas.microsoft.com/office/drawing/2014/main" id="{17ED9CA8-1703-4A71-8392-EA062A5B8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392"/>
              <a:ext cx="2544" cy="2400"/>
            </a:xfrm>
            <a:prstGeom prst="ellipse">
              <a:avLst/>
            </a:prstGeom>
            <a:solidFill>
              <a:srgbClr val="FBCCBB"/>
            </a:solidFill>
            <a:ln w="9525">
              <a:solidFill>
                <a:srgbClr val="FBC8A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Freeform 8">
              <a:extLst>
                <a:ext uri="{FF2B5EF4-FFF2-40B4-BE49-F238E27FC236}">
                  <a16:creationId xmlns:a16="http://schemas.microsoft.com/office/drawing/2014/main" id="{79E58D78-ED5A-4F46-99CB-E454BADA6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392"/>
              <a:ext cx="1392" cy="2400"/>
            </a:xfrm>
            <a:custGeom>
              <a:avLst/>
              <a:gdLst>
                <a:gd name="T0" fmla="*/ 0 w 1584"/>
                <a:gd name="T1" fmla="*/ 192 h 2448"/>
                <a:gd name="T2" fmla="*/ 528 w 1584"/>
                <a:gd name="T3" fmla="*/ 0 h 2448"/>
                <a:gd name="T4" fmla="*/ 1248 w 1584"/>
                <a:gd name="T5" fmla="*/ 240 h 2448"/>
                <a:gd name="T6" fmla="*/ 1584 w 1584"/>
                <a:gd name="T7" fmla="*/ 1152 h 2448"/>
                <a:gd name="T8" fmla="*/ 1392 w 1584"/>
                <a:gd name="T9" fmla="*/ 2208 h 2448"/>
                <a:gd name="T10" fmla="*/ 912 w 1584"/>
                <a:gd name="T11" fmla="*/ 2448 h 2448"/>
                <a:gd name="T12" fmla="*/ 624 w 1584"/>
                <a:gd name="T13" fmla="*/ 1920 h 2448"/>
                <a:gd name="T14" fmla="*/ 624 w 1584"/>
                <a:gd name="T15" fmla="*/ 1584 h 2448"/>
                <a:gd name="T16" fmla="*/ 672 w 1584"/>
                <a:gd name="T17" fmla="*/ 1200 h 2448"/>
                <a:gd name="T18" fmla="*/ 576 w 1584"/>
                <a:gd name="T19" fmla="*/ 720 h 2448"/>
                <a:gd name="T20" fmla="*/ 336 w 1584"/>
                <a:gd name="T21" fmla="*/ 432 h 2448"/>
                <a:gd name="T22" fmla="*/ 0 w 1584"/>
                <a:gd name="T23" fmla="*/ 192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4" h="2448">
                  <a:moveTo>
                    <a:pt x="0" y="192"/>
                  </a:moveTo>
                  <a:lnTo>
                    <a:pt x="528" y="0"/>
                  </a:lnTo>
                  <a:lnTo>
                    <a:pt x="1248" y="240"/>
                  </a:lnTo>
                  <a:lnTo>
                    <a:pt x="1584" y="1152"/>
                  </a:lnTo>
                  <a:lnTo>
                    <a:pt x="1392" y="2208"/>
                  </a:lnTo>
                  <a:lnTo>
                    <a:pt x="912" y="2448"/>
                  </a:lnTo>
                  <a:lnTo>
                    <a:pt x="624" y="1920"/>
                  </a:lnTo>
                  <a:lnTo>
                    <a:pt x="624" y="1584"/>
                  </a:lnTo>
                  <a:lnTo>
                    <a:pt x="672" y="1200"/>
                  </a:lnTo>
                  <a:lnTo>
                    <a:pt x="576" y="720"/>
                  </a:lnTo>
                  <a:lnTo>
                    <a:pt x="336" y="432"/>
                  </a:lnTo>
                  <a:lnTo>
                    <a:pt x="0" y="192"/>
                  </a:lnTo>
                  <a:close/>
                </a:path>
              </a:pathLst>
            </a:custGeom>
            <a:gradFill rotWithShape="0">
              <a:gsLst>
                <a:gs pos="0">
                  <a:srgbClr val="B06B2C">
                    <a:gamma/>
                    <a:shade val="46275"/>
                    <a:invGamma/>
                  </a:srgbClr>
                </a:gs>
                <a:gs pos="100000">
                  <a:srgbClr val="B06B2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7" name="Freeform 9">
              <a:extLst>
                <a:ext uri="{FF2B5EF4-FFF2-40B4-BE49-F238E27FC236}">
                  <a16:creationId xmlns:a16="http://schemas.microsoft.com/office/drawing/2014/main" id="{B09E5811-3FCF-4CF2-862D-B710BD99DD55}"/>
                </a:ext>
              </a:extLst>
            </p:cNvPr>
            <p:cNvSpPr>
              <a:spLocks/>
            </p:cNvSpPr>
            <p:nvPr/>
          </p:nvSpPr>
          <p:spPr bwMode="auto">
            <a:xfrm rot="21459400" flipH="1">
              <a:off x="684" y="1392"/>
              <a:ext cx="1536" cy="2400"/>
            </a:xfrm>
            <a:custGeom>
              <a:avLst/>
              <a:gdLst>
                <a:gd name="T0" fmla="*/ 0 w 1584"/>
                <a:gd name="T1" fmla="*/ 192 h 2448"/>
                <a:gd name="T2" fmla="*/ 528 w 1584"/>
                <a:gd name="T3" fmla="*/ 0 h 2448"/>
                <a:gd name="T4" fmla="*/ 1248 w 1584"/>
                <a:gd name="T5" fmla="*/ 240 h 2448"/>
                <a:gd name="T6" fmla="*/ 1584 w 1584"/>
                <a:gd name="T7" fmla="*/ 1152 h 2448"/>
                <a:gd name="T8" fmla="*/ 1392 w 1584"/>
                <a:gd name="T9" fmla="*/ 2208 h 2448"/>
                <a:gd name="T10" fmla="*/ 912 w 1584"/>
                <a:gd name="T11" fmla="*/ 2448 h 2448"/>
                <a:gd name="T12" fmla="*/ 624 w 1584"/>
                <a:gd name="T13" fmla="*/ 1920 h 2448"/>
                <a:gd name="T14" fmla="*/ 624 w 1584"/>
                <a:gd name="T15" fmla="*/ 1584 h 2448"/>
                <a:gd name="T16" fmla="*/ 672 w 1584"/>
                <a:gd name="T17" fmla="*/ 1200 h 2448"/>
                <a:gd name="T18" fmla="*/ 576 w 1584"/>
                <a:gd name="T19" fmla="*/ 720 h 2448"/>
                <a:gd name="T20" fmla="*/ 336 w 1584"/>
                <a:gd name="T21" fmla="*/ 432 h 2448"/>
                <a:gd name="T22" fmla="*/ 0 w 1584"/>
                <a:gd name="T23" fmla="*/ 192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4" h="2448">
                  <a:moveTo>
                    <a:pt x="0" y="192"/>
                  </a:moveTo>
                  <a:lnTo>
                    <a:pt x="528" y="0"/>
                  </a:lnTo>
                  <a:lnTo>
                    <a:pt x="1248" y="240"/>
                  </a:lnTo>
                  <a:lnTo>
                    <a:pt x="1584" y="1152"/>
                  </a:lnTo>
                  <a:lnTo>
                    <a:pt x="1392" y="2208"/>
                  </a:lnTo>
                  <a:lnTo>
                    <a:pt x="912" y="2448"/>
                  </a:lnTo>
                  <a:lnTo>
                    <a:pt x="624" y="1920"/>
                  </a:lnTo>
                  <a:lnTo>
                    <a:pt x="624" y="1584"/>
                  </a:lnTo>
                  <a:lnTo>
                    <a:pt x="672" y="1200"/>
                  </a:lnTo>
                  <a:lnTo>
                    <a:pt x="576" y="720"/>
                  </a:lnTo>
                  <a:lnTo>
                    <a:pt x="336" y="432"/>
                  </a:lnTo>
                  <a:lnTo>
                    <a:pt x="0" y="192"/>
                  </a:lnTo>
                  <a:close/>
                </a:path>
              </a:pathLst>
            </a:custGeom>
            <a:gradFill rotWithShape="0">
              <a:gsLst>
                <a:gs pos="0">
                  <a:srgbClr val="B06B2C">
                    <a:gamma/>
                    <a:shade val="46275"/>
                    <a:invGamma/>
                  </a:srgbClr>
                </a:gs>
                <a:gs pos="100000">
                  <a:srgbClr val="B06B2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8" name="Oval 10">
              <a:extLst>
                <a:ext uri="{FF2B5EF4-FFF2-40B4-BE49-F238E27FC236}">
                  <a16:creationId xmlns:a16="http://schemas.microsoft.com/office/drawing/2014/main" id="{07BB6878-08B3-4C63-81F1-DB1AAAEF4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2412"/>
              <a:ext cx="1200" cy="1152"/>
            </a:xfrm>
            <a:prstGeom prst="ellipse">
              <a:avLst/>
            </a:prstGeom>
            <a:solidFill>
              <a:srgbClr val="DA1702"/>
            </a:solidFill>
            <a:ln w="9525">
              <a:solidFill>
                <a:srgbClr val="DA17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AutoShape 11">
              <a:extLst>
                <a:ext uri="{FF2B5EF4-FFF2-40B4-BE49-F238E27FC236}">
                  <a16:creationId xmlns:a16="http://schemas.microsoft.com/office/drawing/2014/main" id="{C44917B8-76D0-42D0-81DF-A08C498C5B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88996">
              <a:off x="2508" y="528"/>
              <a:ext cx="672" cy="1440"/>
            </a:xfrm>
            <a:prstGeom prst="flowChartDelay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AutoShape 12">
              <a:extLst>
                <a:ext uri="{FF2B5EF4-FFF2-40B4-BE49-F238E27FC236}">
                  <a16:creationId xmlns:a16="http://schemas.microsoft.com/office/drawing/2014/main" id="{220525C8-CD1F-4B96-87D7-AB69F7D8D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672"/>
              <a:ext cx="480" cy="288"/>
            </a:xfrm>
            <a:prstGeom prst="ellipseRibbon2">
              <a:avLst>
                <a:gd name="adj1" fmla="val 25000"/>
                <a:gd name="adj2" fmla="val 50000"/>
                <a:gd name="adj3" fmla="val 12500"/>
              </a:avLst>
            </a:prstGeom>
            <a:gradFill rotWithShape="0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AutoShape 13">
              <a:extLst>
                <a:ext uri="{FF2B5EF4-FFF2-40B4-BE49-F238E27FC236}">
                  <a16:creationId xmlns:a16="http://schemas.microsoft.com/office/drawing/2014/main" id="{035876DA-DFCB-400B-8B78-99115D20B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488"/>
              <a:ext cx="1656" cy="96"/>
            </a:xfrm>
            <a:prstGeom prst="ribbon2">
              <a:avLst>
                <a:gd name="adj1" fmla="val 12500"/>
                <a:gd name="adj2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2" name="AutoShape 14">
              <a:extLst>
                <a:ext uri="{FF2B5EF4-FFF2-40B4-BE49-F238E27FC236}">
                  <a16:creationId xmlns:a16="http://schemas.microsoft.com/office/drawing/2014/main" id="{8D9421B2-D214-4C0D-B9E5-152CB4366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1104"/>
              <a:ext cx="240" cy="240"/>
            </a:xfrm>
            <a:prstGeom prst="star8">
              <a:avLst>
                <a:gd name="adj" fmla="val 38250"/>
              </a:avLst>
            </a:prstGeom>
            <a:gradFill rotWithShape="0">
              <a:gsLst>
                <a:gs pos="0">
                  <a:srgbClr val="CC66FF"/>
                </a:gs>
                <a:gs pos="100000">
                  <a:srgbClr val="CC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Oval 15">
              <a:extLst>
                <a:ext uri="{FF2B5EF4-FFF2-40B4-BE49-F238E27FC236}">
                  <a16:creationId xmlns:a16="http://schemas.microsoft.com/office/drawing/2014/main" id="{597F3441-EEC2-47D1-949F-4B23C6620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784"/>
              <a:ext cx="288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Oval 16">
              <a:extLst>
                <a:ext uri="{FF2B5EF4-FFF2-40B4-BE49-F238E27FC236}">
                  <a16:creationId xmlns:a16="http://schemas.microsoft.com/office/drawing/2014/main" id="{79247249-FEB1-4604-8F89-E791BC4D8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784"/>
              <a:ext cx="288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AutoShape 17">
              <a:extLst>
                <a:ext uri="{FF2B5EF4-FFF2-40B4-BE49-F238E27FC236}">
                  <a16:creationId xmlns:a16="http://schemas.microsoft.com/office/drawing/2014/main" id="{5B18EF4E-87A0-44A5-BD0E-5285A9C109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73896">
              <a:off x="3360" y="1632"/>
              <a:ext cx="192" cy="768"/>
            </a:xfrm>
            <a:prstGeom prst="moon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AutoShape 18">
              <a:extLst>
                <a:ext uri="{FF2B5EF4-FFF2-40B4-BE49-F238E27FC236}">
                  <a16:creationId xmlns:a16="http://schemas.microsoft.com/office/drawing/2014/main" id="{43729384-3FB5-437A-9A7B-041CB9BF71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73896">
              <a:off x="2208" y="1632"/>
              <a:ext cx="192" cy="768"/>
            </a:xfrm>
            <a:prstGeom prst="moon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Freeform 19">
              <a:extLst>
                <a:ext uri="{FF2B5EF4-FFF2-40B4-BE49-F238E27FC236}">
                  <a16:creationId xmlns:a16="http://schemas.microsoft.com/office/drawing/2014/main" id="{DE95D779-DED5-439C-A35D-38BBBB3F2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174"/>
              <a:ext cx="456" cy="118"/>
            </a:xfrm>
            <a:custGeom>
              <a:avLst/>
              <a:gdLst>
                <a:gd name="T0" fmla="*/ 40 w 456"/>
                <a:gd name="T1" fmla="*/ 59 h 118"/>
                <a:gd name="T2" fmla="*/ 311 w 456"/>
                <a:gd name="T3" fmla="*/ 1 h 118"/>
                <a:gd name="T4" fmla="*/ 440 w 456"/>
                <a:gd name="T5" fmla="*/ 12 h 118"/>
                <a:gd name="T6" fmla="*/ 393 w 456"/>
                <a:gd name="T7" fmla="*/ 24 h 118"/>
                <a:gd name="T8" fmla="*/ 358 w 456"/>
                <a:gd name="T9" fmla="*/ 36 h 118"/>
                <a:gd name="T10" fmla="*/ 252 w 456"/>
                <a:gd name="T11" fmla="*/ 118 h 118"/>
                <a:gd name="T12" fmla="*/ 87 w 456"/>
                <a:gd name="T13" fmla="*/ 106 h 118"/>
                <a:gd name="T14" fmla="*/ 17 w 456"/>
                <a:gd name="T15" fmla="*/ 83 h 118"/>
                <a:gd name="T16" fmla="*/ 5 w 456"/>
                <a:gd name="T17" fmla="*/ 48 h 118"/>
                <a:gd name="T18" fmla="*/ 40 w 456"/>
                <a:gd name="T19" fmla="*/ 36 h 118"/>
                <a:gd name="T20" fmla="*/ 40 w 456"/>
                <a:gd name="T2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6" h="118">
                  <a:moveTo>
                    <a:pt x="40" y="59"/>
                  </a:moveTo>
                  <a:cubicBezTo>
                    <a:pt x="134" y="49"/>
                    <a:pt x="221" y="29"/>
                    <a:pt x="311" y="1"/>
                  </a:cubicBezTo>
                  <a:cubicBezTo>
                    <a:pt x="354" y="5"/>
                    <a:pt x="398" y="0"/>
                    <a:pt x="440" y="12"/>
                  </a:cubicBezTo>
                  <a:cubicBezTo>
                    <a:pt x="456" y="16"/>
                    <a:pt x="409" y="19"/>
                    <a:pt x="393" y="24"/>
                  </a:cubicBezTo>
                  <a:cubicBezTo>
                    <a:pt x="381" y="27"/>
                    <a:pt x="369" y="30"/>
                    <a:pt x="358" y="36"/>
                  </a:cubicBezTo>
                  <a:cubicBezTo>
                    <a:pt x="317" y="56"/>
                    <a:pt x="290" y="93"/>
                    <a:pt x="252" y="118"/>
                  </a:cubicBezTo>
                  <a:cubicBezTo>
                    <a:pt x="197" y="114"/>
                    <a:pt x="142" y="114"/>
                    <a:pt x="87" y="106"/>
                  </a:cubicBezTo>
                  <a:cubicBezTo>
                    <a:pt x="63" y="102"/>
                    <a:pt x="17" y="83"/>
                    <a:pt x="17" y="83"/>
                  </a:cubicBezTo>
                  <a:cubicBezTo>
                    <a:pt x="13" y="71"/>
                    <a:pt x="0" y="59"/>
                    <a:pt x="5" y="48"/>
                  </a:cubicBezTo>
                  <a:cubicBezTo>
                    <a:pt x="10" y="37"/>
                    <a:pt x="28" y="32"/>
                    <a:pt x="40" y="36"/>
                  </a:cubicBezTo>
                  <a:cubicBezTo>
                    <a:pt x="47" y="38"/>
                    <a:pt x="40" y="51"/>
                    <a:pt x="40" y="5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36471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Freeform 20">
              <a:extLst>
                <a:ext uri="{FF2B5EF4-FFF2-40B4-BE49-F238E27FC236}">
                  <a16:creationId xmlns:a16="http://schemas.microsoft.com/office/drawing/2014/main" id="{6B77F960-5F92-4ADE-9B74-4B997A540C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12" y="2160"/>
              <a:ext cx="420" cy="132"/>
            </a:xfrm>
            <a:custGeom>
              <a:avLst/>
              <a:gdLst>
                <a:gd name="T0" fmla="*/ 40 w 456"/>
                <a:gd name="T1" fmla="*/ 59 h 118"/>
                <a:gd name="T2" fmla="*/ 311 w 456"/>
                <a:gd name="T3" fmla="*/ 1 h 118"/>
                <a:gd name="T4" fmla="*/ 440 w 456"/>
                <a:gd name="T5" fmla="*/ 12 h 118"/>
                <a:gd name="T6" fmla="*/ 393 w 456"/>
                <a:gd name="T7" fmla="*/ 24 h 118"/>
                <a:gd name="T8" fmla="*/ 358 w 456"/>
                <a:gd name="T9" fmla="*/ 36 h 118"/>
                <a:gd name="T10" fmla="*/ 252 w 456"/>
                <a:gd name="T11" fmla="*/ 118 h 118"/>
                <a:gd name="T12" fmla="*/ 87 w 456"/>
                <a:gd name="T13" fmla="*/ 106 h 118"/>
                <a:gd name="T14" fmla="*/ 17 w 456"/>
                <a:gd name="T15" fmla="*/ 83 h 118"/>
                <a:gd name="T16" fmla="*/ 5 w 456"/>
                <a:gd name="T17" fmla="*/ 48 h 118"/>
                <a:gd name="T18" fmla="*/ 40 w 456"/>
                <a:gd name="T19" fmla="*/ 36 h 118"/>
                <a:gd name="T20" fmla="*/ 40 w 456"/>
                <a:gd name="T2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6" h="118">
                  <a:moveTo>
                    <a:pt x="40" y="59"/>
                  </a:moveTo>
                  <a:cubicBezTo>
                    <a:pt x="134" y="49"/>
                    <a:pt x="221" y="29"/>
                    <a:pt x="311" y="1"/>
                  </a:cubicBezTo>
                  <a:cubicBezTo>
                    <a:pt x="354" y="5"/>
                    <a:pt x="398" y="0"/>
                    <a:pt x="440" y="12"/>
                  </a:cubicBezTo>
                  <a:cubicBezTo>
                    <a:pt x="456" y="16"/>
                    <a:pt x="409" y="19"/>
                    <a:pt x="393" y="24"/>
                  </a:cubicBezTo>
                  <a:cubicBezTo>
                    <a:pt x="381" y="27"/>
                    <a:pt x="369" y="30"/>
                    <a:pt x="358" y="36"/>
                  </a:cubicBezTo>
                  <a:cubicBezTo>
                    <a:pt x="317" y="56"/>
                    <a:pt x="290" y="93"/>
                    <a:pt x="252" y="118"/>
                  </a:cubicBezTo>
                  <a:cubicBezTo>
                    <a:pt x="197" y="114"/>
                    <a:pt x="142" y="114"/>
                    <a:pt x="87" y="106"/>
                  </a:cubicBezTo>
                  <a:cubicBezTo>
                    <a:pt x="63" y="102"/>
                    <a:pt x="17" y="83"/>
                    <a:pt x="17" y="83"/>
                  </a:cubicBezTo>
                  <a:cubicBezTo>
                    <a:pt x="13" y="71"/>
                    <a:pt x="0" y="59"/>
                    <a:pt x="5" y="48"/>
                  </a:cubicBezTo>
                  <a:cubicBezTo>
                    <a:pt x="10" y="37"/>
                    <a:pt x="28" y="32"/>
                    <a:pt x="40" y="36"/>
                  </a:cubicBezTo>
                  <a:cubicBezTo>
                    <a:pt x="47" y="38"/>
                    <a:pt x="40" y="51"/>
                    <a:pt x="40" y="5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15294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Freeform 21">
              <a:extLst>
                <a:ext uri="{FF2B5EF4-FFF2-40B4-BE49-F238E27FC236}">
                  <a16:creationId xmlns:a16="http://schemas.microsoft.com/office/drawing/2014/main" id="{5A033B37-C25E-4504-85DF-30D1FBCB5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400"/>
              <a:ext cx="768" cy="1248"/>
            </a:xfrm>
            <a:custGeom>
              <a:avLst/>
              <a:gdLst>
                <a:gd name="T0" fmla="*/ 192 w 768"/>
                <a:gd name="T1" fmla="*/ 672 h 1248"/>
                <a:gd name="T2" fmla="*/ 336 w 768"/>
                <a:gd name="T3" fmla="*/ 528 h 1248"/>
                <a:gd name="T4" fmla="*/ 384 w 768"/>
                <a:gd name="T5" fmla="*/ 240 h 1248"/>
                <a:gd name="T6" fmla="*/ 528 w 768"/>
                <a:gd name="T7" fmla="*/ 0 h 1248"/>
                <a:gd name="T8" fmla="*/ 720 w 768"/>
                <a:gd name="T9" fmla="*/ 0 h 1248"/>
                <a:gd name="T10" fmla="*/ 768 w 768"/>
                <a:gd name="T11" fmla="*/ 144 h 1248"/>
                <a:gd name="T12" fmla="*/ 768 w 768"/>
                <a:gd name="T13" fmla="*/ 336 h 1248"/>
                <a:gd name="T14" fmla="*/ 720 w 768"/>
                <a:gd name="T15" fmla="*/ 624 h 1248"/>
                <a:gd name="T16" fmla="*/ 528 w 768"/>
                <a:gd name="T17" fmla="*/ 960 h 1248"/>
                <a:gd name="T18" fmla="*/ 240 w 768"/>
                <a:gd name="T19" fmla="*/ 1200 h 1248"/>
                <a:gd name="T20" fmla="*/ 48 w 768"/>
                <a:gd name="T21" fmla="*/ 1248 h 1248"/>
                <a:gd name="T22" fmla="*/ 0 w 768"/>
                <a:gd name="T23" fmla="*/ 1200 h 1248"/>
                <a:gd name="T24" fmla="*/ 192 w 768"/>
                <a:gd name="T25" fmla="*/ 1008 h 1248"/>
                <a:gd name="T26" fmla="*/ 240 w 768"/>
                <a:gd name="T27" fmla="*/ 864 h 1248"/>
                <a:gd name="T28" fmla="*/ 288 w 768"/>
                <a:gd name="T29" fmla="*/ 720 h 1248"/>
                <a:gd name="T30" fmla="*/ 192 w 768"/>
                <a:gd name="T31" fmla="*/ 672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rgbClr val="F7BB85"/>
            </a:solidFill>
            <a:ln w="9525">
              <a:solidFill>
                <a:srgbClr val="DFD72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0" name="Freeform 22">
              <a:extLst>
                <a:ext uri="{FF2B5EF4-FFF2-40B4-BE49-F238E27FC236}">
                  <a16:creationId xmlns:a16="http://schemas.microsoft.com/office/drawing/2014/main" id="{E40CFB0D-97AA-4A8F-8504-0FD45846119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32" y="2448"/>
              <a:ext cx="912" cy="1248"/>
            </a:xfrm>
            <a:custGeom>
              <a:avLst/>
              <a:gdLst>
                <a:gd name="T0" fmla="*/ 192 w 768"/>
                <a:gd name="T1" fmla="*/ 672 h 1248"/>
                <a:gd name="T2" fmla="*/ 336 w 768"/>
                <a:gd name="T3" fmla="*/ 528 h 1248"/>
                <a:gd name="T4" fmla="*/ 384 w 768"/>
                <a:gd name="T5" fmla="*/ 240 h 1248"/>
                <a:gd name="T6" fmla="*/ 528 w 768"/>
                <a:gd name="T7" fmla="*/ 0 h 1248"/>
                <a:gd name="T8" fmla="*/ 720 w 768"/>
                <a:gd name="T9" fmla="*/ 0 h 1248"/>
                <a:gd name="T10" fmla="*/ 768 w 768"/>
                <a:gd name="T11" fmla="*/ 144 h 1248"/>
                <a:gd name="T12" fmla="*/ 768 w 768"/>
                <a:gd name="T13" fmla="*/ 336 h 1248"/>
                <a:gd name="T14" fmla="*/ 720 w 768"/>
                <a:gd name="T15" fmla="*/ 624 h 1248"/>
                <a:gd name="T16" fmla="*/ 528 w 768"/>
                <a:gd name="T17" fmla="*/ 960 h 1248"/>
                <a:gd name="T18" fmla="*/ 240 w 768"/>
                <a:gd name="T19" fmla="*/ 1200 h 1248"/>
                <a:gd name="T20" fmla="*/ 48 w 768"/>
                <a:gd name="T21" fmla="*/ 1248 h 1248"/>
                <a:gd name="T22" fmla="*/ 0 w 768"/>
                <a:gd name="T23" fmla="*/ 1200 h 1248"/>
                <a:gd name="T24" fmla="*/ 192 w 768"/>
                <a:gd name="T25" fmla="*/ 1008 h 1248"/>
                <a:gd name="T26" fmla="*/ 240 w 768"/>
                <a:gd name="T27" fmla="*/ 864 h 1248"/>
                <a:gd name="T28" fmla="*/ 288 w 768"/>
                <a:gd name="T29" fmla="*/ 720 h 1248"/>
                <a:gd name="T30" fmla="*/ 192 w 768"/>
                <a:gd name="T31" fmla="*/ 672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rgbClr val="F7BB85"/>
            </a:solidFill>
            <a:ln w="9525">
              <a:solidFill>
                <a:srgbClr val="DFD72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Freeform 23">
              <a:extLst>
                <a:ext uri="{FF2B5EF4-FFF2-40B4-BE49-F238E27FC236}">
                  <a16:creationId xmlns:a16="http://schemas.microsoft.com/office/drawing/2014/main" id="{137D63B3-1EDD-433E-94A5-CCC0F46A4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640"/>
              <a:ext cx="336" cy="768"/>
            </a:xfrm>
            <a:custGeom>
              <a:avLst/>
              <a:gdLst>
                <a:gd name="T0" fmla="*/ 192 w 768"/>
                <a:gd name="T1" fmla="*/ 672 h 1248"/>
                <a:gd name="T2" fmla="*/ 336 w 768"/>
                <a:gd name="T3" fmla="*/ 528 h 1248"/>
                <a:gd name="T4" fmla="*/ 384 w 768"/>
                <a:gd name="T5" fmla="*/ 240 h 1248"/>
                <a:gd name="T6" fmla="*/ 528 w 768"/>
                <a:gd name="T7" fmla="*/ 0 h 1248"/>
                <a:gd name="T8" fmla="*/ 720 w 768"/>
                <a:gd name="T9" fmla="*/ 0 h 1248"/>
                <a:gd name="T10" fmla="*/ 768 w 768"/>
                <a:gd name="T11" fmla="*/ 144 h 1248"/>
                <a:gd name="T12" fmla="*/ 768 w 768"/>
                <a:gd name="T13" fmla="*/ 336 h 1248"/>
                <a:gd name="T14" fmla="*/ 720 w 768"/>
                <a:gd name="T15" fmla="*/ 624 h 1248"/>
                <a:gd name="T16" fmla="*/ 528 w 768"/>
                <a:gd name="T17" fmla="*/ 960 h 1248"/>
                <a:gd name="T18" fmla="*/ 240 w 768"/>
                <a:gd name="T19" fmla="*/ 1200 h 1248"/>
                <a:gd name="T20" fmla="*/ 48 w 768"/>
                <a:gd name="T21" fmla="*/ 1248 h 1248"/>
                <a:gd name="T22" fmla="*/ 0 w 768"/>
                <a:gd name="T23" fmla="*/ 1200 h 1248"/>
                <a:gd name="T24" fmla="*/ 192 w 768"/>
                <a:gd name="T25" fmla="*/ 1008 h 1248"/>
                <a:gd name="T26" fmla="*/ 240 w 768"/>
                <a:gd name="T27" fmla="*/ 864 h 1248"/>
                <a:gd name="T28" fmla="*/ 288 w 768"/>
                <a:gd name="T29" fmla="*/ 720 h 1248"/>
                <a:gd name="T30" fmla="*/ 192 w 768"/>
                <a:gd name="T31" fmla="*/ 672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rgbClr val="859B17"/>
            </a:solidFill>
            <a:ln w="9525">
              <a:solidFill>
                <a:srgbClr val="DFD72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Freeform 24">
              <a:extLst>
                <a:ext uri="{FF2B5EF4-FFF2-40B4-BE49-F238E27FC236}">
                  <a16:creationId xmlns:a16="http://schemas.microsoft.com/office/drawing/2014/main" id="{3A25282C-693D-4F7B-A4E5-69F71FEED79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72" y="2736"/>
              <a:ext cx="384" cy="720"/>
            </a:xfrm>
            <a:custGeom>
              <a:avLst/>
              <a:gdLst>
                <a:gd name="T0" fmla="*/ 192 w 768"/>
                <a:gd name="T1" fmla="*/ 672 h 1248"/>
                <a:gd name="T2" fmla="*/ 336 w 768"/>
                <a:gd name="T3" fmla="*/ 528 h 1248"/>
                <a:gd name="T4" fmla="*/ 384 w 768"/>
                <a:gd name="T5" fmla="*/ 240 h 1248"/>
                <a:gd name="T6" fmla="*/ 528 w 768"/>
                <a:gd name="T7" fmla="*/ 0 h 1248"/>
                <a:gd name="T8" fmla="*/ 720 w 768"/>
                <a:gd name="T9" fmla="*/ 0 h 1248"/>
                <a:gd name="T10" fmla="*/ 768 w 768"/>
                <a:gd name="T11" fmla="*/ 144 h 1248"/>
                <a:gd name="T12" fmla="*/ 768 w 768"/>
                <a:gd name="T13" fmla="*/ 336 h 1248"/>
                <a:gd name="T14" fmla="*/ 720 w 768"/>
                <a:gd name="T15" fmla="*/ 624 h 1248"/>
                <a:gd name="T16" fmla="*/ 528 w 768"/>
                <a:gd name="T17" fmla="*/ 960 h 1248"/>
                <a:gd name="T18" fmla="*/ 240 w 768"/>
                <a:gd name="T19" fmla="*/ 1200 h 1248"/>
                <a:gd name="T20" fmla="*/ 48 w 768"/>
                <a:gd name="T21" fmla="*/ 1248 h 1248"/>
                <a:gd name="T22" fmla="*/ 0 w 768"/>
                <a:gd name="T23" fmla="*/ 1200 h 1248"/>
                <a:gd name="T24" fmla="*/ 192 w 768"/>
                <a:gd name="T25" fmla="*/ 1008 h 1248"/>
                <a:gd name="T26" fmla="*/ 240 w 768"/>
                <a:gd name="T27" fmla="*/ 864 h 1248"/>
                <a:gd name="T28" fmla="*/ 288 w 768"/>
                <a:gd name="T29" fmla="*/ 720 h 1248"/>
                <a:gd name="T30" fmla="*/ 192 w 768"/>
                <a:gd name="T31" fmla="*/ 672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rgbClr val="859B17"/>
            </a:solidFill>
            <a:ln w="9525">
              <a:solidFill>
                <a:srgbClr val="DFD72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Freeform 25">
              <a:extLst>
                <a:ext uri="{FF2B5EF4-FFF2-40B4-BE49-F238E27FC236}">
                  <a16:creationId xmlns:a16="http://schemas.microsoft.com/office/drawing/2014/main" id="{49E87A8D-52A7-40BD-A546-7DA47E95B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344"/>
              <a:ext cx="1361" cy="2193"/>
            </a:xfrm>
            <a:custGeom>
              <a:avLst/>
              <a:gdLst>
                <a:gd name="T0" fmla="*/ 91 w 1361"/>
                <a:gd name="T1" fmla="*/ 242 h 2193"/>
                <a:gd name="T2" fmla="*/ 209 w 1361"/>
                <a:gd name="T3" fmla="*/ 254 h 2193"/>
                <a:gd name="T4" fmla="*/ 385 w 1361"/>
                <a:gd name="T5" fmla="*/ 324 h 2193"/>
                <a:gd name="T6" fmla="*/ 608 w 1361"/>
                <a:gd name="T7" fmla="*/ 465 h 2193"/>
                <a:gd name="T8" fmla="*/ 796 w 1361"/>
                <a:gd name="T9" fmla="*/ 712 h 2193"/>
                <a:gd name="T10" fmla="*/ 832 w 1361"/>
                <a:gd name="T11" fmla="*/ 818 h 2193"/>
                <a:gd name="T12" fmla="*/ 902 w 1361"/>
                <a:gd name="T13" fmla="*/ 1077 h 2193"/>
                <a:gd name="T14" fmla="*/ 843 w 1361"/>
                <a:gd name="T15" fmla="*/ 1758 h 2193"/>
                <a:gd name="T16" fmla="*/ 855 w 1361"/>
                <a:gd name="T17" fmla="*/ 1958 h 2193"/>
                <a:gd name="T18" fmla="*/ 984 w 1361"/>
                <a:gd name="T19" fmla="*/ 1946 h 2193"/>
                <a:gd name="T20" fmla="*/ 1055 w 1361"/>
                <a:gd name="T21" fmla="*/ 1911 h 2193"/>
                <a:gd name="T22" fmla="*/ 1067 w 1361"/>
                <a:gd name="T23" fmla="*/ 1946 h 2193"/>
                <a:gd name="T24" fmla="*/ 1126 w 1361"/>
                <a:gd name="T25" fmla="*/ 2193 h 2193"/>
                <a:gd name="T26" fmla="*/ 1161 w 1361"/>
                <a:gd name="T27" fmla="*/ 2182 h 2193"/>
                <a:gd name="T28" fmla="*/ 1184 w 1361"/>
                <a:gd name="T29" fmla="*/ 2111 h 2193"/>
                <a:gd name="T30" fmla="*/ 1231 w 1361"/>
                <a:gd name="T31" fmla="*/ 1923 h 2193"/>
                <a:gd name="T32" fmla="*/ 1267 w 1361"/>
                <a:gd name="T33" fmla="*/ 1700 h 2193"/>
                <a:gd name="T34" fmla="*/ 1325 w 1361"/>
                <a:gd name="T35" fmla="*/ 1359 h 2193"/>
                <a:gd name="T36" fmla="*/ 1349 w 1361"/>
                <a:gd name="T37" fmla="*/ 1182 h 2193"/>
                <a:gd name="T38" fmla="*/ 1361 w 1361"/>
                <a:gd name="T39" fmla="*/ 1124 h 2193"/>
                <a:gd name="T40" fmla="*/ 1056 w 1361"/>
                <a:gd name="T41" fmla="*/ 240 h 2193"/>
                <a:gd name="T42" fmla="*/ 384 w 1361"/>
                <a:gd name="T43" fmla="*/ 0 h 2193"/>
                <a:gd name="T44" fmla="*/ 0 w 1361"/>
                <a:gd name="T45" fmla="*/ 192 h 2193"/>
                <a:gd name="T46" fmla="*/ 91 w 1361"/>
                <a:gd name="T47" fmla="*/ 242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1" h="2193">
                  <a:moveTo>
                    <a:pt x="91" y="242"/>
                  </a:moveTo>
                  <a:cubicBezTo>
                    <a:pt x="130" y="246"/>
                    <a:pt x="170" y="247"/>
                    <a:pt x="209" y="254"/>
                  </a:cubicBezTo>
                  <a:cubicBezTo>
                    <a:pt x="276" y="267"/>
                    <a:pt x="323" y="303"/>
                    <a:pt x="385" y="324"/>
                  </a:cubicBezTo>
                  <a:cubicBezTo>
                    <a:pt x="447" y="388"/>
                    <a:pt x="544" y="401"/>
                    <a:pt x="608" y="465"/>
                  </a:cubicBezTo>
                  <a:cubicBezTo>
                    <a:pt x="665" y="522"/>
                    <a:pt x="749" y="642"/>
                    <a:pt x="796" y="712"/>
                  </a:cubicBezTo>
                  <a:cubicBezTo>
                    <a:pt x="817" y="743"/>
                    <a:pt x="823" y="782"/>
                    <a:pt x="832" y="818"/>
                  </a:cubicBezTo>
                  <a:cubicBezTo>
                    <a:pt x="854" y="906"/>
                    <a:pt x="880" y="990"/>
                    <a:pt x="902" y="1077"/>
                  </a:cubicBezTo>
                  <a:cubicBezTo>
                    <a:pt x="893" y="1304"/>
                    <a:pt x="889" y="1535"/>
                    <a:pt x="843" y="1758"/>
                  </a:cubicBezTo>
                  <a:cubicBezTo>
                    <a:pt x="847" y="1825"/>
                    <a:pt x="841" y="1893"/>
                    <a:pt x="855" y="1958"/>
                  </a:cubicBezTo>
                  <a:cubicBezTo>
                    <a:pt x="864" y="2000"/>
                    <a:pt x="984" y="1946"/>
                    <a:pt x="984" y="1946"/>
                  </a:cubicBezTo>
                  <a:cubicBezTo>
                    <a:pt x="989" y="1943"/>
                    <a:pt x="1042" y="1905"/>
                    <a:pt x="1055" y="1911"/>
                  </a:cubicBezTo>
                  <a:cubicBezTo>
                    <a:pt x="1066" y="1916"/>
                    <a:pt x="1063" y="1934"/>
                    <a:pt x="1067" y="1946"/>
                  </a:cubicBezTo>
                  <a:cubicBezTo>
                    <a:pt x="1059" y="2028"/>
                    <a:pt x="1023" y="2162"/>
                    <a:pt x="1126" y="2193"/>
                  </a:cubicBezTo>
                  <a:cubicBezTo>
                    <a:pt x="1138" y="2189"/>
                    <a:pt x="1154" y="2192"/>
                    <a:pt x="1161" y="2182"/>
                  </a:cubicBezTo>
                  <a:cubicBezTo>
                    <a:pt x="1175" y="2162"/>
                    <a:pt x="1184" y="2111"/>
                    <a:pt x="1184" y="2111"/>
                  </a:cubicBezTo>
                  <a:cubicBezTo>
                    <a:pt x="1193" y="2021"/>
                    <a:pt x="1187" y="1990"/>
                    <a:pt x="1231" y="1923"/>
                  </a:cubicBezTo>
                  <a:cubicBezTo>
                    <a:pt x="1239" y="1834"/>
                    <a:pt x="1240" y="1778"/>
                    <a:pt x="1267" y="1700"/>
                  </a:cubicBezTo>
                  <a:cubicBezTo>
                    <a:pt x="1280" y="1585"/>
                    <a:pt x="1305" y="1473"/>
                    <a:pt x="1325" y="1359"/>
                  </a:cubicBezTo>
                  <a:cubicBezTo>
                    <a:pt x="1341" y="1268"/>
                    <a:pt x="1334" y="1278"/>
                    <a:pt x="1349" y="1182"/>
                  </a:cubicBezTo>
                  <a:cubicBezTo>
                    <a:pt x="1352" y="1162"/>
                    <a:pt x="1361" y="1124"/>
                    <a:pt x="1361" y="1124"/>
                  </a:cubicBezTo>
                  <a:lnTo>
                    <a:pt x="1056" y="240"/>
                  </a:lnTo>
                  <a:lnTo>
                    <a:pt x="384" y="0"/>
                  </a:lnTo>
                  <a:lnTo>
                    <a:pt x="0" y="192"/>
                  </a:lnTo>
                  <a:lnTo>
                    <a:pt x="91" y="242"/>
                  </a:lnTo>
                  <a:close/>
                </a:path>
              </a:pathLst>
            </a:custGeom>
            <a:solidFill>
              <a:srgbClr val="DBC91D"/>
            </a:solidFill>
            <a:ln w="9525">
              <a:solidFill>
                <a:srgbClr val="CC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Freeform 26">
              <a:extLst>
                <a:ext uri="{FF2B5EF4-FFF2-40B4-BE49-F238E27FC236}">
                  <a16:creationId xmlns:a16="http://schemas.microsoft.com/office/drawing/2014/main" id="{1A670ED6-AA55-4BE3-B045-4FD8B275B6F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2" y="1344"/>
              <a:ext cx="1440" cy="2241"/>
            </a:xfrm>
            <a:custGeom>
              <a:avLst/>
              <a:gdLst>
                <a:gd name="T0" fmla="*/ 91 w 1361"/>
                <a:gd name="T1" fmla="*/ 242 h 2193"/>
                <a:gd name="T2" fmla="*/ 209 w 1361"/>
                <a:gd name="T3" fmla="*/ 254 h 2193"/>
                <a:gd name="T4" fmla="*/ 385 w 1361"/>
                <a:gd name="T5" fmla="*/ 324 h 2193"/>
                <a:gd name="T6" fmla="*/ 608 w 1361"/>
                <a:gd name="T7" fmla="*/ 465 h 2193"/>
                <a:gd name="T8" fmla="*/ 796 w 1361"/>
                <a:gd name="T9" fmla="*/ 712 h 2193"/>
                <a:gd name="T10" fmla="*/ 832 w 1361"/>
                <a:gd name="T11" fmla="*/ 818 h 2193"/>
                <a:gd name="T12" fmla="*/ 902 w 1361"/>
                <a:gd name="T13" fmla="*/ 1077 h 2193"/>
                <a:gd name="T14" fmla="*/ 843 w 1361"/>
                <a:gd name="T15" fmla="*/ 1758 h 2193"/>
                <a:gd name="T16" fmla="*/ 855 w 1361"/>
                <a:gd name="T17" fmla="*/ 1958 h 2193"/>
                <a:gd name="T18" fmla="*/ 984 w 1361"/>
                <a:gd name="T19" fmla="*/ 1946 h 2193"/>
                <a:gd name="T20" fmla="*/ 1055 w 1361"/>
                <a:gd name="T21" fmla="*/ 1911 h 2193"/>
                <a:gd name="T22" fmla="*/ 1067 w 1361"/>
                <a:gd name="T23" fmla="*/ 1946 h 2193"/>
                <a:gd name="T24" fmla="*/ 1126 w 1361"/>
                <a:gd name="T25" fmla="*/ 2193 h 2193"/>
                <a:gd name="T26" fmla="*/ 1161 w 1361"/>
                <a:gd name="T27" fmla="*/ 2182 h 2193"/>
                <a:gd name="T28" fmla="*/ 1184 w 1361"/>
                <a:gd name="T29" fmla="*/ 2111 h 2193"/>
                <a:gd name="T30" fmla="*/ 1231 w 1361"/>
                <a:gd name="T31" fmla="*/ 1923 h 2193"/>
                <a:gd name="T32" fmla="*/ 1267 w 1361"/>
                <a:gd name="T33" fmla="*/ 1700 h 2193"/>
                <a:gd name="T34" fmla="*/ 1325 w 1361"/>
                <a:gd name="T35" fmla="*/ 1359 h 2193"/>
                <a:gd name="T36" fmla="*/ 1349 w 1361"/>
                <a:gd name="T37" fmla="*/ 1182 h 2193"/>
                <a:gd name="T38" fmla="*/ 1361 w 1361"/>
                <a:gd name="T39" fmla="*/ 1124 h 2193"/>
                <a:gd name="T40" fmla="*/ 1056 w 1361"/>
                <a:gd name="T41" fmla="*/ 240 h 2193"/>
                <a:gd name="T42" fmla="*/ 384 w 1361"/>
                <a:gd name="T43" fmla="*/ 0 h 2193"/>
                <a:gd name="T44" fmla="*/ 0 w 1361"/>
                <a:gd name="T45" fmla="*/ 192 h 2193"/>
                <a:gd name="T46" fmla="*/ 91 w 1361"/>
                <a:gd name="T47" fmla="*/ 242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1" h="2193">
                  <a:moveTo>
                    <a:pt x="91" y="242"/>
                  </a:moveTo>
                  <a:cubicBezTo>
                    <a:pt x="130" y="246"/>
                    <a:pt x="170" y="247"/>
                    <a:pt x="209" y="254"/>
                  </a:cubicBezTo>
                  <a:cubicBezTo>
                    <a:pt x="276" y="267"/>
                    <a:pt x="323" y="303"/>
                    <a:pt x="385" y="324"/>
                  </a:cubicBezTo>
                  <a:cubicBezTo>
                    <a:pt x="447" y="388"/>
                    <a:pt x="544" y="401"/>
                    <a:pt x="608" y="465"/>
                  </a:cubicBezTo>
                  <a:cubicBezTo>
                    <a:pt x="665" y="522"/>
                    <a:pt x="749" y="642"/>
                    <a:pt x="796" y="712"/>
                  </a:cubicBezTo>
                  <a:cubicBezTo>
                    <a:pt x="817" y="743"/>
                    <a:pt x="823" y="782"/>
                    <a:pt x="832" y="818"/>
                  </a:cubicBezTo>
                  <a:cubicBezTo>
                    <a:pt x="854" y="906"/>
                    <a:pt x="880" y="990"/>
                    <a:pt x="902" y="1077"/>
                  </a:cubicBezTo>
                  <a:cubicBezTo>
                    <a:pt x="893" y="1304"/>
                    <a:pt x="889" y="1535"/>
                    <a:pt x="843" y="1758"/>
                  </a:cubicBezTo>
                  <a:cubicBezTo>
                    <a:pt x="847" y="1825"/>
                    <a:pt x="841" y="1893"/>
                    <a:pt x="855" y="1958"/>
                  </a:cubicBezTo>
                  <a:cubicBezTo>
                    <a:pt x="864" y="2000"/>
                    <a:pt x="984" y="1946"/>
                    <a:pt x="984" y="1946"/>
                  </a:cubicBezTo>
                  <a:cubicBezTo>
                    <a:pt x="989" y="1943"/>
                    <a:pt x="1042" y="1905"/>
                    <a:pt x="1055" y="1911"/>
                  </a:cubicBezTo>
                  <a:cubicBezTo>
                    <a:pt x="1066" y="1916"/>
                    <a:pt x="1063" y="1934"/>
                    <a:pt x="1067" y="1946"/>
                  </a:cubicBezTo>
                  <a:cubicBezTo>
                    <a:pt x="1059" y="2028"/>
                    <a:pt x="1023" y="2162"/>
                    <a:pt x="1126" y="2193"/>
                  </a:cubicBezTo>
                  <a:cubicBezTo>
                    <a:pt x="1138" y="2189"/>
                    <a:pt x="1154" y="2192"/>
                    <a:pt x="1161" y="2182"/>
                  </a:cubicBezTo>
                  <a:cubicBezTo>
                    <a:pt x="1175" y="2162"/>
                    <a:pt x="1184" y="2111"/>
                    <a:pt x="1184" y="2111"/>
                  </a:cubicBezTo>
                  <a:cubicBezTo>
                    <a:pt x="1193" y="2021"/>
                    <a:pt x="1187" y="1990"/>
                    <a:pt x="1231" y="1923"/>
                  </a:cubicBezTo>
                  <a:cubicBezTo>
                    <a:pt x="1239" y="1834"/>
                    <a:pt x="1240" y="1778"/>
                    <a:pt x="1267" y="1700"/>
                  </a:cubicBezTo>
                  <a:cubicBezTo>
                    <a:pt x="1280" y="1585"/>
                    <a:pt x="1305" y="1473"/>
                    <a:pt x="1325" y="1359"/>
                  </a:cubicBezTo>
                  <a:cubicBezTo>
                    <a:pt x="1341" y="1268"/>
                    <a:pt x="1334" y="1278"/>
                    <a:pt x="1349" y="1182"/>
                  </a:cubicBezTo>
                  <a:cubicBezTo>
                    <a:pt x="1352" y="1162"/>
                    <a:pt x="1361" y="1124"/>
                    <a:pt x="1361" y="1124"/>
                  </a:cubicBezTo>
                  <a:lnTo>
                    <a:pt x="1056" y="240"/>
                  </a:lnTo>
                  <a:lnTo>
                    <a:pt x="384" y="0"/>
                  </a:lnTo>
                  <a:lnTo>
                    <a:pt x="0" y="192"/>
                  </a:lnTo>
                  <a:lnTo>
                    <a:pt x="91" y="242"/>
                  </a:lnTo>
                  <a:close/>
                </a:path>
              </a:pathLst>
            </a:custGeom>
            <a:solidFill>
              <a:srgbClr val="DBC91D"/>
            </a:solidFill>
            <a:ln w="9525">
              <a:solidFill>
                <a:srgbClr val="DFD72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AutoShape 27">
              <a:extLst>
                <a:ext uri="{FF2B5EF4-FFF2-40B4-BE49-F238E27FC236}">
                  <a16:creationId xmlns:a16="http://schemas.microsoft.com/office/drawing/2014/main" id="{6A6E0A0F-FF9C-4C6F-9BFF-B8D105455C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8520">
              <a:off x="2832" y="3228"/>
              <a:ext cx="96" cy="624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036" name="Picture 28">
            <a:extLst>
              <a:ext uri="{FF2B5EF4-FFF2-40B4-BE49-F238E27FC236}">
                <a16:creationId xmlns:a16="http://schemas.microsoft.com/office/drawing/2014/main" id="{FFE6715D-D2F9-4D0C-8203-71B02057C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2438400" cy="3276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3037" name="Picture 29">
            <a:extLst>
              <a:ext uri="{FF2B5EF4-FFF2-40B4-BE49-F238E27FC236}">
                <a16:creationId xmlns:a16="http://schemas.microsoft.com/office/drawing/2014/main" id="{75743CBA-EA0C-4884-A785-0D2856401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81201"/>
            <a:ext cx="2819400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8" name="Picture 30">
            <a:extLst>
              <a:ext uri="{FF2B5EF4-FFF2-40B4-BE49-F238E27FC236}">
                <a16:creationId xmlns:a16="http://schemas.microsoft.com/office/drawing/2014/main" id="{70F04A06-183C-436B-B097-D161B84B9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19600"/>
            <a:ext cx="2209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9" name="Picture 31">
            <a:extLst>
              <a:ext uri="{FF2B5EF4-FFF2-40B4-BE49-F238E27FC236}">
                <a16:creationId xmlns:a16="http://schemas.microsoft.com/office/drawing/2014/main" id="{04F6F5DB-35CB-46A4-BAA3-9D267FC7B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2286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CBC5014-5DF4-43CE-8EBD-FAA4074C24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65" y="-43838"/>
            <a:ext cx="12165035" cy="1133954"/>
          </a:xfrm>
          <a:prstGeom prst="rect">
            <a:avLst/>
          </a:prstGeom>
        </p:spPr>
      </p:pic>
      <p:sp>
        <p:nvSpPr>
          <p:cNvPr id="30" name="Text Box 5">
            <a:extLst>
              <a:ext uri="{FF2B5EF4-FFF2-40B4-BE49-F238E27FC236}">
                <a16:creationId xmlns:a16="http://schemas.microsoft.com/office/drawing/2014/main" id="{CB75EF3F-915B-484B-94F4-879FBDED3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081088"/>
            <a:ext cx="693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mặt nạ tham khảo: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CBC5014-5DF4-43CE-8EBD-FAA4074C2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5" y="-43838"/>
            <a:ext cx="12165035" cy="1133954"/>
          </a:xfrm>
          <a:prstGeom prst="rect">
            <a:avLst/>
          </a:prstGeom>
        </p:spPr>
      </p:pic>
      <p:pic>
        <p:nvPicPr>
          <p:cNvPr id="30" name="Picture 17" descr="Cach_ve23">
            <a:extLst>
              <a:ext uri="{FF2B5EF4-FFF2-40B4-BE49-F238E27FC236}">
                <a16:creationId xmlns:a16="http://schemas.microsoft.com/office/drawing/2014/main" id="{D2042716-A091-44D2-8459-243F75696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50" l="5111" r="899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016713"/>
            <a:ext cx="2736305" cy="270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8" descr="scan0003">
            <a:extLst>
              <a:ext uri="{FF2B5EF4-FFF2-40B4-BE49-F238E27FC236}">
                <a16:creationId xmlns:a16="http://schemas.microsoft.com/office/drawing/2014/main" id="{E8A31CAD-875D-44C8-8ED7-076197059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98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577" y="887647"/>
            <a:ext cx="2592288" cy="286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20">
            <a:extLst>
              <a:ext uri="{FF2B5EF4-FFF2-40B4-BE49-F238E27FC236}">
                <a16:creationId xmlns:a16="http://schemas.microsoft.com/office/drawing/2014/main" id="{BE669F47-4F84-4C24-A783-01864E69F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2177270"/>
            <a:ext cx="46392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HÌNH DẠNG MẶT NGƯỜI</a:t>
            </a:r>
          </a:p>
        </p:txBody>
      </p:sp>
      <p:pic>
        <p:nvPicPr>
          <p:cNvPr id="34" name="Picture 16" descr="DV">
            <a:extLst>
              <a:ext uri="{FF2B5EF4-FFF2-40B4-BE49-F238E27FC236}">
                <a16:creationId xmlns:a16="http://schemas.microsoft.com/office/drawing/2014/main" id="{FB9B0D2B-13EE-41EB-AED1-D310D20D0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202" y1="21635" x2="18304" y2="36627"/>
                        <a14:foregroundMark x1="6166" y1="10903" x2="23892" y2="29642"/>
                        <a14:foregroundMark x1="94798" y1="15162" x2="82659" y2="33901"/>
                        <a14:foregroundMark x1="31021" y1="51107" x2="34297" y2="56388"/>
                        <a14:foregroundMark x1="74952" y1="49574" x2="68979" y2="54855"/>
                        <a14:foregroundMark x1="17148" y1="55366" x2="15029" y2="57581"/>
                        <a14:foregroundMark x1="87669" y1="57070" x2="90944" y2="61840"/>
                        <a14:foregroundMark x1="47013" y1="81601" x2="57418" y2="83305"/>
                        <a14:foregroundMark x1="85934" y1="38842" x2="97495" y2="21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84" y="4000021"/>
            <a:ext cx="2639529" cy="270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9" descr="No 16a">
            <a:extLst>
              <a:ext uri="{FF2B5EF4-FFF2-40B4-BE49-F238E27FC236}">
                <a16:creationId xmlns:a16="http://schemas.microsoft.com/office/drawing/2014/main" id="{22CF85CA-751B-4401-8002-9EBCFB4C3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72" y="4005064"/>
            <a:ext cx="230573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21">
            <a:extLst>
              <a:ext uri="{FF2B5EF4-FFF2-40B4-BE49-F238E27FC236}">
                <a16:creationId xmlns:a16="http://schemas.microsoft.com/office/drawing/2014/main" id="{0FDB2480-97AE-4ABF-90E4-5A02E7D8A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76" y="5301208"/>
            <a:ext cx="41871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MẶT CÁÁAC CON VẬT</a:t>
            </a:r>
          </a:p>
        </p:txBody>
      </p:sp>
    </p:spTree>
    <p:extLst>
      <p:ext uri="{BB962C8B-B14F-4D97-AF65-F5344CB8AC3E}">
        <p14:creationId xmlns:p14="http://schemas.microsoft.com/office/powerpoint/2010/main" val="84290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605B3B-174D-4646-9109-55D8A968E8A1}"/>
              </a:ext>
            </a:extLst>
          </p:cNvPr>
          <p:cNvGrpSpPr/>
          <p:nvPr/>
        </p:nvGrpSpPr>
        <p:grpSpPr>
          <a:xfrm>
            <a:off x="967036" y="1336676"/>
            <a:ext cx="2248644" cy="2524372"/>
            <a:chOff x="2133600" y="1371600"/>
            <a:chExt cx="1905000" cy="2362200"/>
          </a:xfrm>
        </p:grpSpPr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2133600" y="1371600"/>
              <a:ext cx="1905000" cy="2362200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C000"/>
                </a:solidFill>
              </a:endParaRPr>
            </a:p>
          </p:txBody>
        </p:sp>
        <p:pic>
          <p:nvPicPr>
            <p:cNvPr id="17418" name="Picture 10" descr="IMG1359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447800"/>
              <a:ext cx="1792288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115C01D-4599-495F-B5F8-299A9990F80D}"/>
              </a:ext>
            </a:extLst>
          </p:cNvPr>
          <p:cNvGrpSpPr/>
          <p:nvPr/>
        </p:nvGrpSpPr>
        <p:grpSpPr>
          <a:xfrm>
            <a:off x="3719736" y="1336676"/>
            <a:ext cx="2664296" cy="2524372"/>
            <a:chOff x="8142288" y="1397001"/>
            <a:chExt cx="1828800" cy="2365375"/>
          </a:xfrm>
        </p:grpSpPr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8142288" y="1397001"/>
              <a:ext cx="1828800" cy="2365375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C000"/>
                </a:solidFill>
              </a:endParaRPr>
            </a:p>
          </p:txBody>
        </p:sp>
        <p:pic>
          <p:nvPicPr>
            <p:cNvPr id="17419" name="Picture 11" descr="IMG1348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1447801"/>
              <a:ext cx="1697038" cy="225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AE70D59-F06A-4317-BAF6-109C4036F4EC}"/>
              </a:ext>
            </a:extLst>
          </p:cNvPr>
          <p:cNvSpPr txBox="1"/>
          <p:nvPr/>
        </p:nvSpPr>
        <p:spPr>
          <a:xfrm>
            <a:off x="1919536" y="292757"/>
            <a:ext cx="8712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MỘT </a:t>
            </a:r>
            <a:r>
              <a:rPr lang="en-US" sz="2800" b="1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SỐ BỨC TRANH </a:t>
            </a:r>
            <a:r>
              <a:rPr lang="en-US" sz="2800" b="1" dirty="0">
                <a:solidFill>
                  <a:srgbClr val="FFC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CỦA HỌC SINH NĂM TRƯỚC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E46F80-D5CD-4910-8FA2-40EC8728536A}"/>
              </a:ext>
            </a:extLst>
          </p:cNvPr>
          <p:cNvGrpSpPr/>
          <p:nvPr/>
        </p:nvGrpSpPr>
        <p:grpSpPr>
          <a:xfrm>
            <a:off x="9508183" y="1255244"/>
            <a:ext cx="2248644" cy="2524372"/>
            <a:chOff x="2133600" y="4038600"/>
            <a:chExt cx="1905000" cy="2514600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87474789-0C8C-4B4E-9214-AEF9DC044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038600"/>
              <a:ext cx="1905000" cy="2514600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C000"/>
                </a:solidFill>
              </a:endParaRPr>
            </a:p>
          </p:txBody>
        </p:sp>
        <p:pic>
          <p:nvPicPr>
            <p:cNvPr id="11" name="Picture 12" descr="IMG1353A">
              <a:extLst>
                <a:ext uri="{FF2B5EF4-FFF2-40B4-BE49-F238E27FC236}">
                  <a16:creationId xmlns:a16="http://schemas.microsoft.com/office/drawing/2014/main" id="{9D28328F-1A44-4852-AA25-BBEA9626E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1" y="4114800"/>
              <a:ext cx="1744663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E635FF-D623-41E9-A46A-3DCFD19B48E1}"/>
              </a:ext>
            </a:extLst>
          </p:cNvPr>
          <p:cNvGrpSpPr/>
          <p:nvPr/>
        </p:nvGrpSpPr>
        <p:grpSpPr>
          <a:xfrm>
            <a:off x="6993788" y="1331738"/>
            <a:ext cx="1953343" cy="2447878"/>
            <a:chOff x="8077200" y="4343400"/>
            <a:chExt cx="1981200" cy="2209800"/>
          </a:xfrm>
        </p:grpSpPr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FC560E10-5882-405A-A28B-D28664E0E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7200" y="4343400"/>
              <a:ext cx="1981200" cy="2209800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C000"/>
                </a:solidFill>
              </a:endParaRPr>
            </a:p>
          </p:txBody>
        </p:sp>
        <p:pic>
          <p:nvPicPr>
            <p:cNvPr id="14" name="Picture 13" descr="IMG1354A">
              <a:extLst>
                <a:ext uri="{FF2B5EF4-FFF2-40B4-BE49-F238E27FC236}">
                  <a16:creationId xmlns:a16="http://schemas.microsoft.com/office/drawing/2014/main" id="{7215C11A-A210-43CC-BBE5-FC5F5B586E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419600"/>
              <a:ext cx="1822450" cy="207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627B3-6814-4BF0-9A7B-0B295EFFB722}"/>
              </a:ext>
            </a:extLst>
          </p:cNvPr>
          <p:cNvGrpSpPr/>
          <p:nvPr/>
        </p:nvGrpSpPr>
        <p:grpSpPr>
          <a:xfrm>
            <a:off x="4226656" y="4077072"/>
            <a:ext cx="1977908" cy="2402389"/>
            <a:chOff x="5029200" y="1371600"/>
            <a:chExt cx="2057400" cy="2743200"/>
          </a:xfrm>
        </p:grpSpPr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5CA18BCD-0330-4FED-890B-8F29B43B3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1371600"/>
              <a:ext cx="2057400" cy="2743200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C000"/>
                </a:solidFill>
              </a:endParaRPr>
            </a:p>
          </p:txBody>
        </p:sp>
        <p:pic>
          <p:nvPicPr>
            <p:cNvPr id="18" name="Picture 14" descr="IMG1346A">
              <a:extLst>
                <a:ext uri="{FF2B5EF4-FFF2-40B4-BE49-F238E27FC236}">
                  <a16:creationId xmlns:a16="http://schemas.microsoft.com/office/drawing/2014/main" id="{B3478DE8-EBC9-4ACB-9648-EAC9086861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447800"/>
              <a:ext cx="19177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010448-1766-439E-B1DC-88D89CE4B665}"/>
              </a:ext>
            </a:extLst>
          </p:cNvPr>
          <p:cNvGrpSpPr/>
          <p:nvPr/>
        </p:nvGrpSpPr>
        <p:grpSpPr>
          <a:xfrm>
            <a:off x="6924644" y="4143805"/>
            <a:ext cx="1938416" cy="2402389"/>
            <a:chOff x="4873626" y="4572000"/>
            <a:chExt cx="2365375" cy="1981200"/>
          </a:xfrm>
        </p:grpSpPr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5BED5720-82E1-4C0E-B522-E39D95FA1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3626" y="4572000"/>
              <a:ext cx="2365375" cy="1981200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FFC000"/>
                </a:solidFill>
              </a:endParaRPr>
            </a:p>
          </p:txBody>
        </p:sp>
        <p:pic>
          <p:nvPicPr>
            <p:cNvPr id="21" name="Picture 9" descr="IMG1358A">
              <a:extLst>
                <a:ext uri="{FF2B5EF4-FFF2-40B4-BE49-F238E27FC236}">
                  <a16:creationId xmlns:a16="http://schemas.microsoft.com/office/drawing/2014/main" id="{AD651EEB-15BE-4CE0-9D99-25B05C29A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4648201"/>
              <a:ext cx="2216150" cy="186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385033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7" name="Picture 11">
            <a:extLst>
              <a:ext uri="{FF2B5EF4-FFF2-40B4-BE49-F238E27FC236}">
                <a16:creationId xmlns:a16="http://schemas.microsoft.com/office/drawing/2014/main" id="{FFE04B1E-F510-4C52-8B0D-E9BA49CC83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3068960"/>
            <a:ext cx="1090736" cy="409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8" name="Line 12">
            <a:extLst>
              <a:ext uri="{FF2B5EF4-FFF2-40B4-BE49-F238E27FC236}">
                <a16:creationId xmlns:a16="http://schemas.microsoft.com/office/drawing/2014/main" id="{0C1A2DA6-9EA9-4F1E-A257-241DC2F98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4072" y="1291325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Text Box 16">
            <a:hlinkClick r:id="rId3" action="ppaction://hlinkfile"/>
            <a:extLst>
              <a:ext uri="{FF2B5EF4-FFF2-40B4-BE49-F238E27FC236}">
                <a16:creationId xmlns:a16="http://schemas.microsoft.com/office/drawing/2014/main" id="{F5CE6C83-C64B-4858-ACBB-E2875C7C1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097" y="1348568"/>
            <a:ext cx="51054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i="1" dirty="0" err="1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i="1" dirty="0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i="1" dirty="0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800" b="1" i="1" dirty="0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i="1" dirty="0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i="1" dirty="0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i="1" dirty="0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</a:t>
            </a:r>
            <a:r>
              <a:rPr lang="en-US" altLang="en-US" sz="2800" b="1" i="1" dirty="0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i="1" dirty="0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i="1" dirty="0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i="1" dirty="0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i="1" dirty="0" err="1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b="1" i="1" dirty="0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 </a:t>
            </a:r>
            <a:r>
              <a:rPr lang="en-US" altLang="en-US" sz="2800" b="1" i="1" dirty="0" err="1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i="1" dirty="0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i="1" dirty="0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i="1" dirty="0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i="1" dirty="0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b="1" i="1" dirty="0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 err="1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i="1" dirty="0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1CB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A17A18-7353-4C15-AD16-EEAB15378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5" y="-43838"/>
            <a:ext cx="12165035" cy="1133954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01B2381D-0F65-462D-B4A3-1BED7525D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957590"/>
            <a:ext cx="6336704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Quan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Cách tạo dáng và trang trí: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Thực hành: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>
            <a:extLst>
              <a:ext uri="{FF2B5EF4-FFF2-40B4-BE49-F238E27FC236}">
                <a16:creationId xmlns:a16="http://schemas.microsoft.com/office/drawing/2014/main" id="{C9472C59-C81F-4E25-8EC2-7A86F16ED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1"/>
            <a:ext cx="9372600" cy="59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Text Box 6">
            <a:extLst>
              <a:ext uri="{FF2B5EF4-FFF2-40B4-BE49-F238E27FC236}">
                <a16:creationId xmlns:a16="http://schemas.microsoft.com/office/drawing/2014/main" id="{1D96BEE5-4F61-4058-B04F-47544AA83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133600"/>
            <a:ext cx="480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sz="3200" b="1" u="sng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7" name="Text Box 7">
            <a:extLst>
              <a:ext uri="{FF2B5EF4-FFF2-40B4-BE49-F238E27FC236}">
                <a16:creationId xmlns:a16="http://schemas.microsoft.com/office/drawing/2014/main" id="{EA01061C-0FDE-4BCE-B77D-200F7C82A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840737"/>
            <a:ext cx="60198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Màu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86CF1D-CF3F-4031-8BE3-B88936FCF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5" y="-43838"/>
            <a:ext cx="12165035" cy="113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03" name="Text Box 392202"/>
          <p:cNvSpPr txBox="1">
            <a:spLocks noChangeArrowheads="1"/>
          </p:cNvSpPr>
          <p:nvPr/>
        </p:nvSpPr>
        <p:spPr bwMode="auto">
          <a:xfrm>
            <a:off x="1271464" y="1340768"/>
            <a:ext cx="1018817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6000" b="1">
                <a:solidFill>
                  <a:srgbClr val="FF3300"/>
                </a:solidFill>
                <a:latin typeface="Times New Roman" panose="02020603050405020304" pitchFamily="18" charset="0"/>
              </a:rPr>
              <a:t>Bài 16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000" b="1">
                <a:solidFill>
                  <a:srgbClr val="FF3300"/>
                </a:solidFill>
                <a:latin typeface="Times New Roman" panose="02020603050405020304" pitchFamily="18" charset="0"/>
              </a:rPr>
              <a:t>TẠO DÁNG VÀ TRANG TRÍ MẶT NẠ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000" b="1">
                <a:solidFill>
                  <a:srgbClr val="FF3300"/>
                </a:solidFill>
                <a:latin typeface="Times New Roman" panose="02020603050405020304" pitchFamily="18" charset="0"/>
              </a:rPr>
              <a:t>(Tiết 2)</a:t>
            </a:r>
            <a:endParaRPr lang="en-US" altLang="en-US" sz="60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2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9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0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>
            <a:extLst>
              <a:ext uri="{FF2B5EF4-FFF2-40B4-BE49-F238E27FC236}">
                <a16:creationId xmlns:a16="http://schemas.microsoft.com/office/drawing/2014/main" id="{F3662A48-B6BF-4A94-9DEC-159E86365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455613"/>
            <a:ext cx="9361040" cy="542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>
            <a:extLst>
              <a:ext uri="{FF2B5EF4-FFF2-40B4-BE49-F238E27FC236}">
                <a16:creationId xmlns:a16="http://schemas.microsoft.com/office/drawing/2014/main" id="{E1D6AE19-58C4-47D7-96FC-3B64A62E3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404634"/>
            <a:ext cx="3279775" cy="73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5" name="Text Box 7">
            <a:extLst>
              <a:ext uri="{FF2B5EF4-FFF2-40B4-BE49-F238E27FC236}">
                <a16:creationId xmlns:a16="http://schemas.microsoft.com/office/drawing/2014/main" id="{67CB41EF-7DEE-4717-AA32-2654990C0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3530235"/>
            <a:ext cx="727280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gôm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CB B:Vẽ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(T1)</a:t>
            </a:r>
            <a:endParaRPr lang="en-US" altLang="en-US" sz="28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584825-4AC0-4FA6-B499-8AEFC8D96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5" y="-43838"/>
            <a:ext cx="12165035" cy="113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>
            <a:extLst>
              <a:ext uri="{FF2B5EF4-FFF2-40B4-BE49-F238E27FC236}">
                <a16:creationId xmlns:a16="http://schemas.microsoft.com/office/drawing/2014/main" id="{EDD5F8F1-79B8-42AD-A692-BAEDB7723A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4229100"/>
            <a:ext cx="32004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>
            <a:extLst>
              <a:ext uri="{FF2B5EF4-FFF2-40B4-BE49-F238E27FC236}">
                <a16:creationId xmlns:a16="http://schemas.microsoft.com/office/drawing/2014/main" id="{F3B1B1FF-ED7C-4AC4-A13D-E44C768183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280" y="4267200"/>
            <a:ext cx="32004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WordArt 5">
            <a:extLst>
              <a:ext uri="{FF2B5EF4-FFF2-40B4-BE49-F238E27FC236}">
                <a16:creationId xmlns:a16="http://schemas.microsoft.com/office/drawing/2014/main" id="{F08190CD-5C18-4D99-8596-62EFC7F7E6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5600" y="1432893"/>
            <a:ext cx="7126088" cy="2628899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</a:p>
        </p:txBody>
      </p:sp>
      <p:pic>
        <p:nvPicPr>
          <p:cNvPr id="49158" name="Picture 6">
            <a:extLst>
              <a:ext uri="{FF2B5EF4-FFF2-40B4-BE49-F238E27FC236}">
                <a16:creationId xmlns:a16="http://schemas.microsoft.com/office/drawing/2014/main" id="{9CC1FA3C-7058-47A2-BE5A-8EB9D0E95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-99392"/>
            <a:ext cx="2971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>
            <a:extLst>
              <a:ext uri="{FF2B5EF4-FFF2-40B4-BE49-F238E27FC236}">
                <a16:creationId xmlns:a16="http://schemas.microsoft.com/office/drawing/2014/main" id="{7DC0D4DB-49ED-463F-9673-E0C93B785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688" y="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>
            <a:extLst>
              <a:ext uri="{FF2B5EF4-FFF2-40B4-BE49-F238E27FC236}">
                <a16:creationId xmlns:a16="http://schemas.microsoft.com/office/drawing/2014/main" id="{01B2381D-0F65-462D-B4A3-1BED7525D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883568"/>
            <a:ext cx="3992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Quan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191F979-1740-40DE-BAF4-292E696F8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576" y="1268760"/>
            <a:ext cx="2514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375427BA-1407-428D-844E-09BE3ACAA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176" y="4011960"/>
            <a:ext cx="254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893DD8C4-89A7-4FFD-8E8F-A5D64E1B3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776" y="4011960"/>
            <a:ext cx="2362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125CAC14-4871-4D32-93B5-19C423634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776" y="1268760"/>
            <a:ext cx="2362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AC1E613C-132E-41FA-9838-13B4B58DC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31" y="1268760"/>
            <a:ext cx="2514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E77D166E-9846-4B36-B72F-A8CAACCC3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31" y="4011960"/>
            <a:ext cx="2514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2CAD21F1-2C0F-4260-9D23-D0D1BE4C4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531" y="4011960"/>
            <a:ext cx="2438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32089875-0D2E-417B-858D-CA06F1D6C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531" y="126876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6">
            <a:extLst>
              <a:ext uri="{FF2B5EF4-FFF2-40B4-BE49-F238E27FC236}">
                <a16:creationId xmlns:a16="http://schemas.microsoft.com/office/drawing/2014/main" id="{5A91D431-746D-4B94-8E4D-3916483A2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47" y="1442315"/>
            <a:ext cx="59738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9391599-CDE2-4AFC-9279-F620BB085C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6751" y="0"/>
            <a:ext cx="11645249" cy="1406788"/>
          </a:xfrm>
          <a:prstGeom prst="rect">
            <a:avLst/>
          </a:prstGeom>
        </p:spPr>
      </p:pic>
      <p:sp>
        <p:nvSpPr>
          <p:cNvPr id="18" name="Line 5">
            <a:extLst>
              <a:ext uri="{FF2B5EF4-FFF2-40B4-BE49-F238E27FC236}">
                <a16:creationId xmlns:a16="http://schemas.microsoft.com/office/drawing/2014/main" id="{48A19070-8BC1-4A52-B6D6-E6D478CEA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8352" y="1192560"/>
            <a:ext cx="0" cy="51666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5" descr="No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7" y="1703925"/>
            <a:ext cx="23002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Image(54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74" y="1758987"/>
            <a:ext cx="254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DSC021~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1" y="4221088"/>
            <a:ext cx="254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No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92" y="4411588"/>
            <a:ext cx="20272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34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6">
            <a:extLst>
              <a:ext uri="{FF2B5EF4-FFF2-40B4-BE49-F238E27FC236}">
                <a16:creationId xmlns:a16="http://schemas.microsoft.com/office/drawing/2014/main" id="{01B2381D-0F65-462D-B4A3-1BED7525D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75" y="801982"/>
            <a:ext cx="5473826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0E035D02-E540-478C-A01D-18484CD5B7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8008" y="1321595"/>
            <a:ext cx="0" cy="51666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50A197B8-6CEE-4987-8097-FF801C2E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252" y="3682998"/>
            <a:ext cx="4191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Hóa trang, lễ hội</a:t>
            </a:r>
          </a:p>
        </p:txBody>
      </p:sp>
      <p:grpSp>
        <p:nvGrpSpPr>
          <p:cNvPr id="14348" name="Group 12">
            <a:extLst>
              <a:ext uri="{FF2B5EF4-FFF2-40B4-BE49-F238E27FC236}">
                <a16:creationId xmlns:a16="http://schemas.microsoft.com/office/drawing/2014/main" id="{080731A4-2CF4-4A36-8428-F097BBAFD832}"/>
              </a:ext>
            </a:extLst>
          </p:cNvPr>
          <p:cNvGrpSpPr>
            <a:grpSpLocks/>
          </p:cNvGrpSpPr>
          <p:nvPr/>
        </p:nvGrpSpPr>
        <p:grpSpPr bwMode="auto">
          <a:xfrm>
            <a:off x="6531024" y="1200944"/>
            <a:ext cx="2514600" cy="2474168"/>
            <a:chOff x="1920" y="768"/>
            <a:chExt cx="1193" cy="1536"/>
          </a:xfrm>
        </p:grpSpPr>
        <p:pic>
          <p:nvPicPr>
            <p:cNvPr id="14349" name="Picture 13">
              <a:extLst>
                <a:ext uri="{FF2B5EF4-FFF2-40B4-BE49-F238E27FC236}">
                  <a16:creationId xmlns:a16="http://schemas.microsoft.com/office/drawing/2014/main" id="{6019C1D2-7374-4031-AEC3-AA33D538B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768"/>
              <a:ext cx="1193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14">
              <a:extLst>
                <a:ext uri="{FF2B5EF4-FFF2-40B4-BE49-F238E27FC236}">
                  <a16:creationId xmlns:a16="http://schemas.microsoft.com/office/drawing/2014/main" id="{E9215F4E-42AF-40C9-8AB2-5169AF559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7269">
              <a:off x="2160" y="912"/>
              <a:ext cx="288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51" name="Picture 15">
            <a:extLst>
              <a:ext uri="{FF2B5EF4-FFF2-40B4-BE49-F238E27FC236}">
                <a16:creationId xmlns:a16="http://schemas.microsoft.com/office/drawing/2014/main" id="{D6940AD3-42EF-4B0F-9B7B-8CD741959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824" y="1200944"/>
            <a:ext cx="2590800" cy="247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>
            <a:extLst>
              <a:ext uri="{FF2B5EF4-FFF2-40B4-BE49-F238E27FC236}">
                <a16:creationId xmlns:a16="http://schemas.microsoft.com/office/drawing/2014/main" id="{4B836B28-E57F-4B9B-A4E9-8A60D7DF5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824" y="4267200"/>
            <a:ext cx="2590800" cy="247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3" name="Picture 17">
            <a:extLst>
              <a:ext uri="{FF2B5EF4-FFF2-40B4-BE49-F238E27FC236}">
                <a16:creationId xmlns:a16="http://schemas.microsoft.com/office/drawing/2014/main" id="{6D7B0677-B6AE-4D5A-B360-B6316FE03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24" y="4267200"/>
            <a:ext cx="2590800" cy="247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457DDE-01A5-4C88-BA9F-4008ACE1DC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65" y="-56030"/>
            <a:ext cx="12165035" cy="1133954"/>
          </a:xfrm>
          <a:prstGeom prst="rect">
            <a:avLst/>
          </a:prstGeom>
        </p:spPr>
      </p:pic>
      <p:pic>
        <p:nvPicPr>
          <p:cNvPr id="13" name="Picture 14" descr="IMG1345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5" y="1390278"/>
            <a:ext cx="23479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IMG1352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54" y="1485111"/>
            <a:ext cx="204628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IMG1344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3" y="4259484"/>
            <a:ext cx="24161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IMG1351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517" y="4064222"/>
            <a:ext cx="28527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>
            <a:extLst>
              <a:ext uri="{FF2B5EF4-FFF2-40B4-BE49-F238E27FC236}">
                <a16:creationId xmlns:a16="http://schemas.microsoft.com/office/drawing/2014/main" id="{78F3D878-13C5-45C2-9070-9CA57FF0E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4823" y="106112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20" name="Picture 12">
            <a:extLst>
              <a:ext uri="{FF2B5EF4-FFF2-40B4-BE49-F238E27FC236}">
                <a16:creationId xmlns:a16="http://schemas.microsoft.com/office/drawing/2014/main" id="{02191939-ED52-4420-84E8-7632A1CB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23" y="908720"/>
            <a:ext cx="2514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>
            <a:extLst>
              <a:ext uri="{FF2B5EF4-FFF2-40B4-BE49-F238E27FC236}">
                <a16:creationId xmlns:a16="http://schemas.microsoft.com/office/drawing/2014/main" id="{9F9EA5A7-2ECD-427F-9B74-57F4DBE78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887" y="4032920"/>
            <a:ext cx="247173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>
            <a:extLst>
              <a:ext uri="{FF2B5EF4-FFF2-40B4-BE49-F238E27FC236}">
                <a16:creationId xmlns:a16="http://schemas.microsoft.com/office/drawing/2014/main" id="{5990E2D6-9222-400E-B7F6-104FFC2EF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88" y="4032920"/>
            <a:ext cx="2514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3" name="Picture 15">
            <a:extLst>
              <a:ext uri="{FF2B5EF4-FFF2-40B4-BE49-F238E27FC236}">
                <a16:creationId xmlns:a16="http://schemas.microsoft.com/office/drawing/2014/main" id="{E0184767-98DB-4862-97CA-A55E9662E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23" y="908720"/>
            <a:ext cx="2514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4" name="Text Box 16">
            <a:extLst>
              <a:ext uri="{FF2B5EF4-FFF2-40B4-BE49-F238E27FC236}">
                <a16:creationId xmlns:a16="http://schemas.microsoft.com/office/drawing/2014/main" id="{06E944EB-D31A-4E91-89F0-E70DEBFE8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423" y="357572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Dành cho tất cả mọi người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FEA026-B35E-4B6E-9FF8-0B22463552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157" y="-274558"/>
            <a:ext cx="12165035" cy="1133954"/>
          </a:xfrm>
          <a:prstGeom prst="rect">
            <a:avLst/>
          </a:prstGeom>
        </p:spPr>
      </p:pic>
      <p:pic>
        <p:nvPicPr>
          <p:cNvPr id="13" name="Picture 5" descr="20802962_images1619971_images1415526_A6">
            <a:extLst>
              <a:ext uri="{FF2B5EF4-FFF2-40B4-BE49-F238E27FC236}">
                <a16:creationId xmlns:a16="http://schemas.microsoft.com/office/drawing/2014/main" id="{6FAF92F1-7994-434B-8C30-E0596568F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908720"/>
            <a:ext cx="312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7F93C7A4-C238-4801-A446-A9C49CB23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80" y="1289720"/>
            <a:ext cx="210661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923186F-C8B8-4BFB-9A96-6FB92FD63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" y="4283968"/>
            <a:ext cx="1905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2608A383-CDA6-4A47-AD17-9E4037FF5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63" y="4512568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B0052044-1757-4C3E-847D-EC416EE9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92" y="4512568"/>
            <a:ext cx="2514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Line 5">
            <a:extLst>
              <a:ext uri="{FF2B5EF4-FFF2-40B4-BE49-F238E27FC236}">
                <a16:creationId xmlns:a16="http://schemas.microsoft.com/office/drawing/2014/main" id="{549C542B-EE3C-47EF-B4FE-30D0BF2BBA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2133" y="1090116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6" name="Picture 12">
            <a:extLst>
              <a:ext uri="{FF2B5EF4-FFF2-40B4-BE49-F238E27FC236}">
                <a16:creationId xmlns:a16="http://schemas.microsoft.com/office/drawing/2014/main" id="{42DCE37D-5698-44CB-B9DF-14F13AE8D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50" y="4301238"/>
            <a:ext cx="1692166" cy="205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6879A682-8BCE-437A-974C-9D75A286C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50" y="1767763"/>
            <a:ext cx="1692166" cy="205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CA80C146-3BFD-4843-B3C0-12C57B43A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450" y="1767763"/>
            <a:ext cx="1692166" cy="205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9" name="Text Box 15">
            <a:extLst>
              <a:ext uri="{FF2B5EF4-FFF2-40B4-BE49-F238E27FC236}">
                <a16:creationId xmlns:a16="http://schemas.microsoft.com/office/drawing/2014/main" id="{710C7DA5-3CBE-4497-8A2F-C59521AA7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2683" y="3807010"/>
            <a:ext cx="152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</a:p>
        </p:txBody>
      </p:sp>
      <p:grpSp>
        <p:nvGrpSpPr>
          <p:cNvPr id="21520" name="Group 16">
            <a:extLst>
              <a:ext uri="{FF2B5EF4-FFF2-40B4-BE49-F238E27FC236}">
                <a16:creationId xmlns:a16="http://schemas.microsoft.com/office/drawing/2014/main" id="{340A10EC-D752-466C-AC89-4FC6C27BB20D}"/>
              </a:ext>
            </a:extLst>
          </p:cNvPr>
          <p:cNvGrpSpPr>
            <a:grpSpLocks/>
          </p:cNvGrpSpPr>
          <p:nvPr/>
        </p:nvGrpSpPr>
        <p:grpSpPr bwMode="auto">
          <a:xfrm>
            <a:off x="9928816" y="4286950"/>
            <a:ext cx="1703917" cy="2515279"/>
            <a:chOff x="240" y="2208"/>
            <a:chExt cx="1680" cy="1939"/>
          </a:xfrm>
        </p:grpSpPr>
        <p:sp>
          <p:nvSpPr>
            <p:cNvPr id="21521" name="Rectangle 17">
              <a:extLst>
                <a:ext uri="{FF2B5EF4-FFF2-40B4-BE49-F238E27FC236}">
                  <a16:creationId xmlns:a16="http://schemas.microsoft.com/office/drawing/2014/main" id="{C4D0605E-E49A-4D7D-930B-AFEC29BA0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208"/>
              <a:ext cx="1680" cy="158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522" name="Picture 18">
              <a:extLst>
                <a:ext uri="{FF2B5EF4-FFF2-40B4-BE49-F238E27FC236}">
                  <a16:creationId xmlns:a16="http://schemas.microsoft.com/office/drawing/2014/main" id="{7E27A0E5-C35A-4895-9A7D-79016D8F7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" y="2304"/>
              <a:ext cx="1082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23" name="Text Box 19">
              <a:extLst>
                <a:ext uri="{FF2B5EF4-FFF2-40B4-BE49-F238E27FC236}">
                  <a16:creationId xmlns:a16="http://schemas.microsoft.com/office/drawing/2014/main" id="{7E51D7E5-35CE-41AE-AF35-A481CDEEB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" y="3744"/>
              <a:ext cx="1344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Nhựa</a:t>
              </a:r>
            </a:p>
          </p:txBody>
        </p:sp>
      </p:grpSp>
      <p:pic>
        <p:nvPicPr>
          <p:cNvPr id="21526" name="Picture 22">
            <a:extLst>
              <a:ext uri="{FF2B5EF4-FFF2-40B4-BE49-F238E27FC236}">
                <a16:creationId xmlns:a16="http://schemas.microsoft.com/office/drawing/2014/main" id="{2B7AC5DF-E187-4CD3-BFC9-65F1AC4A7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499" y="4450654"/>
            <a:ext cx="1559860" cy="18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>
            <a:extLst>
              <a:ext uri="{FF2B5EF4-FFF2-40B4-BE49-F238E27FC236}">
                <a16:creationId xmlns:a16="http://schemas.microsoft.com/office/drawing/2014/main" id="{759AADF3-8FE2-4582-BF30-7F908ED31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497" y="1880749"/>
            <a:ext cx="1506072" cy="18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>
            <a:extLst>
              <a:ext uri="{FF2B5EF4-FFF2-40B4-BE49-F238E27FC236}">
                <a16:creationId xmlns:a16="http://schemas.microsoft.com/office/drawing/2014/main" id="{301C3A24-326B-4085-B8D6-CD8E5C589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51" y="1993735"/>
            <a:ext cx="1506072" cy="18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29" name="Group 25">
            <a:extLst>
              <a:ext uri="{FF2B5EF4-FFF2-40B4-BE49-F238E27FC236}">
                <a16:creationId xmlns:a16="http://schemas.microsoft.com/office/drawing/2014/main" id="{268190D7-8B0D-4EE2-BEE7-C3944E599890}"/>
              </a:ext>
            </a:extLst>
          </p:cNvPr>
          <p:cNvGrpSpPr>
            <a:grpSpLocks/>
          </p:cNvGrpSpPr>
          <p:nvPr/>
        </p:nvGrpSpPr>
        <p:grpSpPr bwMode="auto">
          <a:xfrm>
            <a:off x="10275239" y="4399936"/>
            <a:ext cx="1038588" cy="1828802"/>
            <a:chOff x="1920" y="1488"/>
            <a:chExt cx="1584" cy="2208"/>
          </a:xfrm>
        </p:grpSpPr>
        <p:pic>
          <p:nvPicPr>
            <p:cNvPr id="21530" name="Picture 26">
              <a:extLst>
                <a:ext uri="{FF2B5EF4-FFF2-40B4-BE49-F238E27FC236}">
                  <a16:creationId xmlns:a16="http://schemas.microsoft.com/office/drawing/2014/main" id="{7A148AFD-29BC-4D26-9A5D-9ADC25BEBD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728"/>
              <a:ext cx="1584" cy="1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31" name="Picture 27">
              <a:extLst>
                <a:ext uri="{FF2B5EF4-FFF2-40B4-BE49-F238E27FC236}">
                  <a16:creationId xmlns:a16="http://schemas.microsoft.com/office/drawing/2014/main" id="{BE94314C-4BCD-426A-87E4-289F2DD8D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488"/>
              <a:ext cx="1584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532" name="Text Box 28">
            <a:extLst>
              <a:ext uri="{FF2B5EF4-FFF2-40B4-BE49-F238E27FC236}">
                <a16:creationId xmlns:a16="http://schemas.microsoft.com/office/drawing/2014/main" id="{A52687C5-15BB-4DF0-8D8A-F203D2D06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933" y="3693676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Đất nung</a:t>
            </a:r>
          </a:p>
        </p:txBody>
      </p:sp>
      <p:sp>
        <p:nvSpPr>
          <p:cNvPr id="21533" name="Text Box 29">
            <a:extLst>
              <a:ext uri="{FF2B5EF4-FFF2-40B4-BE49-F238E27FC236}">
                <a16:creationId xmlns:a16="http://schemas.microsoft.com/office/drawing/2014/main" id="{1C09A979-8B25-4330-B6DD-C8AE418C1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7733" y="3769876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Bìa cứng</a:t>
            </a:r>
          </a:p>
        </p:txBody>
      </p:sp>
      <p:sp>
        <p:nvSpPr>
          <p:cNvPr id="21534" name="Text Box 30">
            <a:extLst>
              <a:ext uri="{FF2B5EF4-FFF2-40B4-BE49-F238E27FC236}">
                <a16:creationId xmlns:a16="http://schemas.microsoft.com/office/drawing/2014/main" id="{85DAC951-052D-4F7B-9B8C-19D3D72F0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933" y="6341721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Lông vũ</a:t>
            </a:r>
          </a:p>
        </p:txBody>
      </p:sp>
      <p:sp>
        <p:nvSpPr>
          <p:cNvPr id="21535" name="Text Box 31">
            <a:extLst>
              <a:ext uri="{FF2B5EF4-FFF2-40B4-BE49-F238E27FC236}">
                <a16:creationId xmlns:a16="http://schemas.microsoft.com/office/drawing/2014/main" id="{1FBF7236-0337-486A-A91B-B9EBF3DFB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1497" y="6362164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Giấy bồi</a:t>
            </a:r>
          </a:p>
        </p:txBody>
      </p:sp>
      <p:sp>
        <p:nvSpPr>
          <p:cNvPr id="21536" name="Text Box 32">
            <a:extLst>
              <a:ext uri="{FF2B5EF4-FFF2-40B4-BE49-F238E27FC236}">
                <a16:creationId xmlns:a16="http://schemas.microsoft.com/office/drawing/2014/main" id="{6CE4AEC4-EB21-4689-A10F-E6B52FAF6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703" y="924839"/>
            <a:ext cx="50347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nạ thường được làm bằng chất liệu gì?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E3D0894-EC19-465F-BF13-3669F46661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65" y="-43838"/>
            <a:ext cx="12165035" cy="1133954"/>
          </a:xfrm>
          <a:prstGeom prst="rect">
            <a:avLst/>
          </a:prstGeom>
        </p:spPr>
      </p:pic>
      <p:pic>
        <p:nvPicPr>
          <p:cNvPr id="26" name="Picture 19">
            <a:extLst>
              <a:ext uri="{FF2B5EF4-FFF2-40B4-BE49-F238E27FC236}">
                <a16:creationId xmlns:a16="http://schemas.microsoft.com/office/drawing/2014/main" id="{329ED868-1076-4FCF-AA50-C07BF4BC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4" y="837827"/>
            <a:ext cx="3429000" cy="337906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Picture 16">
            <a:extLst>
              <a:ext uri="{FF2B5EF4-FFF2-40B4-BE49-F238E27FC236}">
                <a16:creationId xmlns:a16="http://schemas.microsoft.com/office/drawing/2014/main" id="{50C0C85C-8ECF-40FC-940A-29B42032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64802" flipV="1">
            <a:off x="3437514" y="1007891"/>
            <a:ext cx="3427413" cy="307140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21">
            <a:extLst>
              <a:ext uri="{FF2B5EF4-FFF2-40B4-BE49-F238E27FC236}">
                <a16:creationId xmlns:a16="http://schemas.microsoft.com/office/drawing/2014/main" id="{B80FFED6-ACDA-45E1-9F7F-243B92C8D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1" y="4010277"/>
            <a:ext cx="2667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>
            <a:extLst>
              <a:ext uri="{FF2B5EF4-FFF2-40B4-BE49-F238E27FC236}">
                <a16:creationId xmlns:a16="http://schemas.microsoft.com/office/drawing/2014/main" id="{13EFE81C-C73E-4A6A-A982-19B5E124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41" y="3955286"/>
            <a:ext cx="2743200" cy="34290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xit" presetSubtype="16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1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8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4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/>
      <p:bldP spid="21532" grpId="0"/>
      <p:bldP spid="21533" grpId="0"/>
      <p:bldP spid="21534" grpId="0"/>
      <p:bldP spid="21535" grpId="0"/>
      <p:bldP spid="21536" grpId="0"/>
      <p:bldP spid="215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5" name="Object 3">
            <a:extLst>
              <a:ext uri="{FF2B5EF4-FFF2-40B4-BE49-F238E27FC236}">
                <a16:creationId xmlns:a16="http://schemas.microsoft.com/office/drawing/2014/main" id="{0C4A1512-0CC3-421B-AB2E-35EDE405B140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979919293"/>
              </p:ext>
            </p:extLst>
          </p:nvPr>
        </p:nvGraphicFramePr>
        <p:xfrm>
          <a:off x="7848600" y="920006"/>
          <a:ext cx="2362200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342083" imgH="1955292" progId="CorelDRAW.Graphic.12">
                  <p:embed/>
                </p:oleObj>
              </mc:Choice>
              <mc:Fallback>
                <p:oleObj name="CorelDRAW" r:id="rId2" imgW="2342083" imgH="1955292" progId="CorelDRAW.Graphic.12">
                  <p:embed/>
                  <p:pic>
                    <p:nvPicPr>
                      <p:cNvPr id="28675" name="Object 3">
                        <a:extLst>
                          <a:ext uri="{FF2B5EF4-FFF2-40B4-BE49-F238E27FC236}">
                            <a16:creationId xmlns:a16="http://schemas.microsoft.com/office/drawing/2014/main" id="{0C4A1512-0CC3-421B-AB2E-35EDE405B1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920006"/>
                        <a:ext cx="2362200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6" name="Group 4">
            <a:extLst>
              <a:ext uri="{FF2B5EF4-FFF2-40B4-BE49-F238E27FC236}">
                <a16:creationId xmlns:a16="http://schemas.microsoft.com/office/drawing/2014/main" id="{33D36984-5C15-4F6B-8A59-1EBFCB52D5C9}"/>
              </a:ext>
            </a:extLst>
          </p:cNvPr>
          <p:cNvGrpSpPr>
            <a:grpSpLocks/>
          </p:cNvGrpSpPr>
          <p:nvPr/>
        </p:nvGrpSpPr>
        <p:grpSpPr bwMode="auto">
          <a:xfrm>
            <a:off x="2881313" y="3831852"/>
            <a:ext cx="2514600" cy="2057400"/>
            <a:chOff x="672" y="672"/>
            <a:chExt cx="4289" cy="3120"/>
          </a:xfrm>
        </p:grpSpPr>
        <p:sp>
          <p:nvSpPr>
            <p:cNvPr id="28677" name="Oval 5">
              <a:extLst>
                <a:ext uri="{FF2B5EF4-FFF2-40B4-BE49-F238E27FC236}">
                  <a16:creationId xmlns:a16="http://schemas.microsoft.com/office/drawing/2014/main" id="{FE2E0E6B-FFC9-43FE-97B2-CCB32F2DA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392"/>
              <a:ext cx="2544" cy="2400"/>
            </a:xfrm>
            <a:prstGeom prst="ellipse">
              <a:avLst/>
            </a:prstGeom>
            <a:solidFill>
              <a:srgbClr val="FBCCBB"/>
            </a:solidFill>
            <a:ln w="9525">
              <a:solidFill>
                <a:srgbClr val="FBC8A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8" name="Freeform 6">
              <a:extLst>
                <a:ext uri="{FF2B5EF4-FFF2-40B4-BE49-F238E27FC236}">
                  <a16:creationId xmlns:a16="http://schemas.microsoft.com/office/drawing/2014/main" id="{3CEB45F4-1545-4C00-81B9-C2DA698FC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392"/>
              <a:ext cx="1392" cy="2400"/>
            </a:xfrm>
            <a:custGeom>
              <a:avLst/>
              <a:gdLst>
                <a:gd name="T0" fmla="*/ 0 w 1584"/>
                <a:gd name="T1" fmla="*/ 192 h 2448"/>
                <a:gd name="T2" fmla="*/ 528 w 1584"/>
                <a:gd name="T3" fmla="*/ 0 h 2448"/>
                <a:gd name="T4" fmla="*/ 1248 w 1584"/>
                <a:gd name="T5" fmla="*/ 240 h 2448"/>
                <a:gd name="T6" fmla="*/ 1584 w 1584"/>
                <a:gd name="T7" fmla="*/ 1152 h 2448"/>
                <a:gd name="T8" fmla="*/ 1392 w 1584"/>
                <a:gd name="T9" fmla="*/ 2208 h 2448"/>
                <a:gd name="T10" fmla="*/ 912 w 1584"/>
                <a:gd name="T11" fmla="*/ 2448 h 2448"/>
                <a:gd name="T12" fmla="*/ 624 w 1584"/>
                <a:gd name="T13" fmla="*/ 1920 h 2448"/>
                <a:gd name="T14" fmla="*/ 624 w 1584"/>
                <a:gd name="T15" fmla="*/ 1584 h 2448"/>
                <a:gd name="T16" fmla="*/ 672 w 1584"/>
                <a:gd name="T17" fmla="*/ 1200 h 2448"/>
                <a:gd name="T18" fmla="*/ 576 w 1584"/>
                <a:gd name="T19" fmla="*/ 720 h 2448"/>
                <a:gd name="T20" fmla="*/ 336 w 1584"/>
                <a:gd name="T21" fmla="*/ 432 h 2448"/>
                <a:gd name="T22" fmla="*/ 0 w 1584"/>
                <a:gd name="T23" fmla="*/ 192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4" h="2448">
                  <a:moveTo>
                    <a:pt x="0" y="192"/>
                  </a:moveTo>
                  <a:lnTo>
                    <a:pt x="528" y="0"/>
                  </a:lnTo>
                  <a:lnTo>
                    <a:pt x="1248" y="240"/>
                  </a:lnTo>
                  <a:lnTo>
                    <a:pt x="1584" y="1152"/>
                  </a:lnTo>
                  <a:lnTo>
                    <a:pt x="1392" y="2208"/>
                  </a:lnTo>
                  <a:lnTo>
                    <a:pt x="912" y="2448"/>
                  </a:lnTo>
                  <a:lnTo>
                    <a:pt x="624" y="1920"/>
                  </a:lnTo>
                  <a:lnTo>
                    <a:pt x="624" y="1584"/>
                  </a:lnTo>
                  <a:lnTo>
                    <a:pt x="672" y="1200"/>
                  </a:lnTo>
                  <a:lnTo>
                    <a:pt x="576" y="720"/>
                  </a:lnTo>
                  <a:lnTo>
                    <a:pt x="336" y="432"/>
                  </a:lnTo>
                  <a:lnTo>
                    <a:pt x="0" y="192"/>
                  </a:lnTo>
                  <a:close/>
                </a:path>
              </a:pathLst>
            </a:custGeom>
            <a:gradFill rotWithShape="0">
              <a:gsLst>
                <a:gs pos="0">
                  <a:srgbClr val="B06B2C">
                    <a:gamma/>
                    <a:shade val="46275"/>
                    <a:invGamma/>
                  </a:srgbClr>
                </a:gs>
                <a:gs pos="100000">
                  <a:srgbClr val="B06B2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Freeform 7">
              <a:extLst>
                <a:ext uri="{FF2B5EF4-FFF2-40B4-BE49-F238E27FC236}">
                  <a16:creationId xmlns:a16="http://schemas.microsoft.com/office/drawing/2014/main" id="{EF91D1A2-C52B-45E6-8FFB-A8FB0C8DAFE5}"/>
                </a:ext>
              </a:extLst>
            </p:cNvPr>
            <p:cNvSpPr>
              <a:spLocks/>
            </p:cNvSpPr>
            <p:nvPr/>
          </p:nvSpPr>
          <p:spPr bwMode="auto">
            <a:xfrm rot="21459400" flipH="1">
              <a:off x="684" y="1392"/>
              <a:ext cx="1536" cy="2400"/>
            </a:xfrm>
            <a:custGeom>
              <a:avLst/>
              <a:gdLst>
                <a:gd name="T0" fmla="*/ 0 w 1584"/>
                <a:gd name="T1" fmla="*/ 192 h 2448"/>
                <a:gd name="T2" fmla="*/ 528 w 1584"/>
                <a:gd name="T3" fmla="*/ 0 h 2448"/>
                <a:gd name="T4" fmla="*/ 1248 w 1584"/>
                <a:gd name="T5" fmla="*/ 240 h 2448"/>
                <a:gd name="T6" fmla="*/ 1584 w 1584"/>
                <a:gd name="T7" fmla="*/ 1152 h 2448"/>
                <a:gd name="T8" fmla="*/ 1392 w 1584"/>
                <a:gd name="T9" fmla="*/ 2208 h 2448"/>
                <a:gd name="T10" fmla="*/ 912 w 1584"/>
                <a:gd name="T11" fmla="*/ 2448 h 2448"/>
                <a:gd name="T12" fmla="*/ 624 w 1584"/>
                <a:gd name="T13" fmla="*/ 1920 h 2448"/>
                <a:gd name="T14" fmla="*/ 624 w 1584"/>
                <a:gd name="T15" fmla="*/ 1584 h 2448"/>
                <a:gd name="T16" fmla="*/ 672 w 1584"/>
                <a:gd name="T17" fmla="*/ 1200 h 2448"/>
                <a:gd name="T18" fmla="*/ 576 w 1584"/>
                <a:gd name="T19" fmla="*/ 720 h 2448"/>
                <a:gd name="T20" fmla="*/ 336 w 1584"/>
                <a:gd name="T21" fmla="*/ 432 h 2448"/>
                <a:gd name="T22" fmla="*/ 0 w 1584"/>
                <a:gd name="T23" fmla="*/ 192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4" h="2448">
                  <a:moveTo>
                    <a:pt x="0" y="192"/>
                  </a:moveTo>
                  <a:lnTo>
                    <a:pt x="528" y="0"/>
                  </a:lnTo>
                  <a:lnTo>
                    <a:pt x="1248" y="240"/>
                  </a:lnTo>
                  <a:lnTo>
                    <a:pt x="1584" y="1152"/>
                  </a:lnTo>
                  <a:lnTo>
                    <a:pt x="1392" y="2208"/>
                  </a:lnTo>
                  <a:lnTo>
                    <a:pt x="912" y="2448"/>
                  </a:lnTo>
                  <a:lnTo>
                    <a:pt x="624" y="1920"/>
                  </a:lnTo>
                  <a:lnTo>
                    <a:pt x="624" y="1584"/>
                  </a:lnTo>
                  <a:lnTo>
                    <a:pt x="672" y="1200"/>
                  </a:lnTo>
                  <a:lnTo>
                    <a:pt x="576" y="720"/>
                  </a:lnTo>
                  <a:lnTo>
                    <a:pt x="336" y="432"/>
                  </a:lnTo>
                  <a:lnTo>
                    <a:pt x="0" y="192"/>
                  </a:lnTo>
                  <a:close/>
                </a:path>
              </a:pathLst>
            </a:custGeom>
            <a:gradFill rotWithShape="0">
              <a:gsLst>
                <a:gs pos="0">
                  <a:srgbClr val="B06B2C">
                    <a:gamma/>
                    <a:shade val="46275"/>
                    <a:invGamma/>
                  </a:srgbClr>
                </a:gs>
                <a:gs pos="100000">
                  <a:srgbClr val="B06B2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Oval 8">
              <a:extLst>
                <a:ext uri="{FF2B5EF4-FFF2-40B4-BE49-F238E27FC236}">
                  <a16:creationId xmlns:a16="http://schemas.microsoft.com/office/drawing/2014/main" id="{486A6D9C-3472-49C2-AB97-D9B14480D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2412"/>
              <a:ext cx="1200" cy="1152"/>
            </a:xfrm>
            <a:prstGeom prst="ellipse">
              <a:avLst/>
            </a:prstGeom>
            <a:solidFill>
              <a:srgbClr val="DA1702"/>
            </a:solidFill>
            <a:ln w="9525">
              <a:solidFill>
                <a:srgbClr val="DA170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AutoShape 9">
              <a:extLst>
                <a:ext uri="{FF2B5EF4-FFF2-40B4-BE49-F238E27FC236}">
                  <a16:creationId xmlns:a16="http://schemas.microsoft.com/office/drawing/2014/main" id="{58E58C6B-8494-4630-92C5-3F6AF7FCCE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88996">
              <a:off x="2508" y="528"/>
              <a:ext cx="672" cy="1440"/>
            </a:xfrm>
            <a:prstGeom prst="flowChartDelay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AutoShape 10">
              <a:extLst>
                <a:ext uri="{FF2B5EF4-FFF2-40B4-BE49-F238E27FC236}">
                  <a16:creationId xmlns:a16="http://schemas.microsoft.com/office/drawing/2014/main" id="{0C3B3B8E-0AD2-41FA-99E3-23F3921A6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672"/>
              <a:ext cx="480" cy="288"/>
            </a:xfrm>
            <a:prstGeom prst="ellipseRibbon2">
              <a:avLst>
                <a:gd name="adj1" fmla="val 25000"/>
                <a:gd name="adj2" fmla="val 50000"/>
                <a:gd name="adj3" fmla="val 12500"/>
              </a:avLst>
            </a:prstGeom>
            <a:solidFill>
              <a:srgbClr val="FF33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AutoShape 11">
              <a:extLst>
                <a:ext uri="{FF2B5EF4-FFF2-40B4-BE49-F238E27FC236}">
                  <a16:creationId xmlns:a16="http://schemas.microsoft.com/office/drawing/2014/main" id="{E8FFA03F-584A-4BFF-9977-EB025CB64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488"/>
              <a:ext cx="1656" cy="96"/>
            </a:xfrm>
            <a:prstGeom prst="ribbon2">
              <a:avLst>
                <a:gd name="adj1" fmla="val 12500"/>
                <a:gd name="adj2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AutoShape 12">
              <a:extLst>
                <a:ext uri="{FF2B5EF4-FFF2-40B4-BE49-F238E27FC236}">
                  <a16:creationId xmlns:a16="http://schemas.microsoft.com/office/drawing/2014/main" id="{01D83879-799E-4F04-B435-515A0C171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1104"/>
              <a:ext cx="240" cy="240"/>
            </a:xfrm>
            <a:prstGeom prst="star8">
              <a:avLst>
                <a:gd name="adj" fmla="val 3825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Oval 13">
              <a:extLst>
                <a:ext uri="{FF2B5EF4-FFF2-40B4-BE49-F238E27FC236}">
                  <a16:creationId xmlns:a16="http://schemas.microsoft.com/office/drawing/2014/main" id="{3820F845-C586-410F-BBF1-2764EDA98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784"/>
              <a:ext cx="288" cy="192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Oval 14">
              <a:extLst>
                <a:ext uri="{FF2B5EF4-FFF2-40B4-BE49-F238E27FC236}">
                  <a16:creationId xmlns:a16="http://schemas.microsoft.com/office/drawing/2014/main" id="{F11E75E2-B900-40A7-9F93-567B32623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784"/>
              <a:ext cx="288" cy="192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AutoShape 15">
              <a:extLst>
                <a:ext uri="{FF2B5EF4-FFF2-40B4-BE49-F238E27FC236}">
                  <a16:creationId xmlns:a16="http://schemas.microsoft.com/office/drawing/2014/main" id="{3B1CB102-6EDC-479F-B976-5B49C7B78C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73896">
              <a:off x="3360" y="1632"/>
              <a:ext cx="192" cy="768"/>
            </a:xfrm>
            <a:prstGeom prst="moon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AutoShape 16">
              <a:extLst>
                <a:ext uri="{FF2B5EF4-FFF2-40B4-BE49-F238E27FC236}">
                  <a16:creationId xmlns:a16="http://schemas.microsoft.com/office/drawing/2014/main" id="{B8FB4647-1804-48AB-B6C6-87C8A2CCEB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73896">
              <a:off x="2208" y="1632"/>
              <a:ext cx="192" cy="768"/>
            </a:xfrm>
            <a:prstGeom prst="moon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Freeform 17">
              <a:extLst>
                <a:ext uri="{FF2B5EF4-FFF2-40B4-BE49-F238E27FC236}">
                  <a16:creationId xmlns:a16="http://schemas.microsoft.com/office/drawing/2014/main" id="{72379E78-3F8F-40F6-9638-AF7BDDD01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174"/>
              <a:ext cx="456" cy="118"/>
            </a:xfrm>
            <a:custGeom>
              <a:avLst/>
              <a:gdLst>
                <a:gd name="T0" fmla="*/ 40 w 456"/>
                <a:gd name="T1" fmla="*/ 59 h 118"/>
                <a:gd name="T2" fmla="*/ 311 w 456"/>
                <a:gd name="T3" fmla="*/ 1 h 118"/>
                <a:gd name="T4" fmla="*/ 440 w 456"/>
                <a:gd name="T5" fmla="*/ 12 h 118"/>
                <a:gd name="T6" fmla="*/ 393 w 456"/>
                <a:gd name="T7" fmla="*/ 24 h 118"/>
                <a:gd name="T8" fmla="*/ 358 w 456"/>
                <a:gd name="T9" fmla="*/ 36 h 118"/>
                <a:gd name="T10" fmla="*/ 252 w 456"/>
                <a:gd name="T11" fmla="*/ 118 h 118"/>
                <a:gd name="T12" fmla="*/ 87 w 456"/>
                <a:gd name="T13" fmla="*/ 106 h 118"/>
                <a:gd name="T14" fmla="*/ 17 w 456"/>
                <a:gd name="T15" fmla="*/ 83 h 118"/>
                <a:gd name="T16" fmla="*/ 5 w 456"/>
                <a:gd name="T17" fmla="*/ 48 h 118"/>
                <a:gd name="T18" fmla="*/ 40 w 456"/>
                <a:gd name="T19" fmla="*/ 36 h 118"/>
                <a:gd name="T20" fmla="*/ 40 w 456"/>
                <a:gd name="T2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6" h="118">
                  <a:moveTo>
                    <a:pt x="40" y="59"/>
                  </a:moveTo>
                  <a:cubicBezTo>
                    <a:pt x="134" y="49"/>
                    <a:pt x="221" y="29"/>
                    <a:pt x="311" y="1"/>
                  </a:cubicBezTo>
                  <a:cubicBezTo>
                    <a:pt x="354" y="5"/>
                    <a:pt x="398" y="0"/>
                    <a:pt x="440" y="12"/>
                  </a:cubicBezTo>
                  <a:cubicBezTo>
                    <a:pt x="456" y="16"/>
                    <a:pt x="409" y="19"/>
                    <a:pt x="393" y="24"/>
                  </a:cubicBezTo>
                  <a:cubicBezTo>
                    <a:pt x="381" y="27"/>
                    <a:pt x="369" y="30"/>
                    <a:pt x="358" y="36"/>
                  </a:cubicBezTo>
                  <a:cubicBezTo>
                    <a:pt x="317" y="56"/>
                    <a:pt x="290" y="93"/>
                    <a:pt x="252" y="118"/>
                  </a:cubicBezTo>
                  <a:cubicBezTo>
                    <a:pt x="197" y="114"/>
                    <a:pt x="142" y="114"/>
                    <a:pt x="87" y="106"/>
                  </a:cubicBezTo>
                  <a:cubicBezTo>
                    <a:pt x="63" y="102"/>
                    <a:pt x="17" y="83"/>
                    <a:pt x="17" y="83"/>
                  </a:cubicBezTo>
                  <a:cubicBezTo>
                    <a:pt x="13" y="71"/>
                    <a:pt x="0" y="59"/>
                    <a:pt x="5" y="48"/>
                  </a:cubicBezTo>
                  <a:cubicBezTo>
                    <a:pt x="10" y="37"/>
                    <a:pt x="28" y="32"/>
                    <a:pt x="40" y="36"/>
                  </a:cubicBezTo>
                  <a:cubicBezTo>
                    <a:pt x="47" y="38"/>
                    <a:pt x="40" y="51"/>
                    <a:pt x="40" y="5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36471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Freeform 18">
              <a:extLst>
                <a:ext uri="{FF2B5EF4-FFF2-40B4-BE49-F238E27FC236}">
                  <a16:creationId xmlns:a16="http://schemas.microsoft.com/office/drawing/2014/main" id="{C200D4F7-AE67-4E51-9798-866ED7209B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12" y="2160"/>
              <a:ext cx="420" cy="132"/>
            </a:xfrm>
            <a:custGeom>
              <a:avLst/>
              <a:gdLst>
                <a:gd name="T0" fmla="*/ 40 w 456"/>
                <a:gd name="T1" fmla="*/ 59 h 118"/>
                <a:gd name="T2" fmla="*/ 311 w 456"/>
                <a:gd name="T3" fmla="*/ 1 h 118"/>
                <a:gd name="T4" fmla="*/ 440 w 456"/>
                <a:gd name="T5" fmla="*/ 12 h 118"/>
                <a:gd name="T6" fmla="*/ 393 w 456"/>
                <a:gd name="T7" fmla="*/ 24 h 118"/>
                <a:gd name="T8" fmla="*/ 358 w 456"/>
                <a:gd name="T9" fmla="*/ 36 h 118"/>
                <a:gd name="T10" fmla="*/ 252 w 456"/>
                <a:gd name="T11" fmla="*/ 118 h 118"/>
                <a:gd name="T12" fmla="*/ 87 w 456"/>
                <a:gd name="T13" fmla="*/ 106 h 118"/>
                <a:gd name="T14" fmla="*/ 17 w 456"/>
                <a:gd name="T15" fmla="*/ 83 h 118"/>
                <a:gd name="T16" fmla="*/ 5 w 456"/>
                <a:gd name="T17" fmla="*/ 48 h 118"/>
                <a:gd name="T18" fmla="*/ 40 w 456"/>
                <a:gd name="T19" fmla="*/ 36 h 118"/>
                <a:gd name="T20" fmla="*/ 40 w 456"/>
                <a:gd name="T2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6" h="118">
                  <a:moveTo>
                    <a:pt x="40" y="59"/>
                  </a:moveTo>
                  <a:cubicBezTo>
                    <a:pt x="134" y="49"/>
                    <a:pt x="221" y="29"/>
                    <a:pt x="311" y="1"/>
                  </a:cubicBezTo>
                  <a:cubicBezTo>
                    <a:pt x="354" y="5"/>
                    <a:pt x="398" y="0"/>
                    <a:pt x="440" y="12"/>
                  </a:cubicBezTo>
                  <a:cubicBezTo>
                    <a:pt x="456" y="16"/>
                    <a:pt x="409" y="19"/>
                    <a:pt x="393" y="24"/>
                  </a:cubicBezTo>
                  <a:cubicBezTo>
                    <a:pt x="381" y="27"/>
                    <a:pt x="369" y="30"/>
                    <a:pt x="358" y="36"/>
                  </a:cubicBezTo>
                  <a:cubicBezTo>
                    <a:pt x="317" y="56"/>
                    <a:pt x="290" y="93"/>
                    <a:pt x="252" y="118"/>
                  </a:cubicBezTo>
                  <a:cubicBezTo>
                    <a:pt x="197" y="114"/>
                    <a:pt x="142" y="114"/>
                    <a:pt x="87" y="106"/>
                  </a:cubicBezTo>
                  <a:cubicBezTo>
                    <a:pt x="63" y="102"/>
                    <a:pt x="17" y="83"/>
                    <a:pt x="17" y="83"/>
                  </a:cubicBezTo>
                  <a:cubicBezTo>
                    <a:pt x="13" y="71"/>
                    <a:pt x="0" y="59"/>
                    <a:pt x="5" y="48"/>
                  </a:cubicBezTo>
                  <a:cubicBezTo>
                    <a:pt x="10" y="37"/>
                    <a:pt x="28" y="32"/>
                    <a:pt x="40" y="36"/>
                  </a:cubicBezTo>
                  <a:cubicBezTo>
                    <a:pt x="47" y="38"/>
                    <a:pt x="40" y="51"/>
                    <a:pt x="40" y="5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15294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Freeform 19">
              <a:extLst>
                <a:ext uri="{FF2B5EF4-FFF2-40B4-BE49-F238E27FC236}">
                  <a16:creationId xmlns:a16="http://schemas.microsoft.com/office/drawing/2014/main" id="{43E2F41B-12FC-4789-A419-753F742BD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400"/>
              <a:ext cx="768" cy="1248"/>
            </a:xfrm>
            <a:custGeom>
              <a:avLst/>
              <a:gdLst>
                <a:gd name="T0" fmla="*/ 192 w 768"/>
                <a:gd name="T1" fmla="*/ 672 h 1248"/>
                <a:gd name="T2" fmla="*/ 336 w 768"/>
                <a:gd name="T3" fmla="*/ 528 h 1248"/>
                <a:gd name="T4" fmla="*/ 384 w 768"/>
                <a:gd name="T5" fmla="*/ 240 h 1248"/>
                <a:gd name="T6" fmla="*/ 528 w 768"/>
                <a:gd name="T7" fmla="*/ 0 h 1248"/>
                <a:gd name="T8" fmla="*/ 720 w 768"/>
                <a:gd name="T9" fmla="*/ 0 h 1248"/>
                <a:gd name="T10" fmla="*/ 768 w 768"/>
                <a:gd name="T11" fmla="*/ 144 h 1248"/>
                <a:gd name="T12" fmla="*/ 768 w 768"/>
                <a:gd name="T13" fmla="*/ 336 h 1248"/>
                <a:gd name="T14" fmla="*/ 720 w 768"/>
                <a:gd name="T15" fmla="*/ 624 h 1248"/>
                <a:gd name="T16" fmla="*/ 528 w 768"/>
                <a:gd name="T17" fmla="*/ 960 h 1248"/>
                <a:gd name="T18" fmla="*/ 240 w 768"/>
                <a:gd name="T19" fmla="*/ 1200 h 1248"/>
                <a:gd name="T20" fmla="*/ 48 w 768"/>
                <a:gd name="T21" fmla="*/ 1248 h 1248"/>
                <a:gd name="T22" fmla="*/ 0 w 768"/>
                <a:gd name="T23" fmla="*/ 1200 h 1248"/>
                <a:gd name="T24" fmla="*/ 192 w 768"/>
                <a:gd name="T25" fmla="*/ 1008 h 1248"/>
                <a:gd name="T26" fmla="*/ 240 w 768"/>
                <a:gd name="T27" fmla="*/ 864 h 1248"/>
                <a:gd name="T28" fmla="*/ 288 w 768"/>
                <a:gd name="T29" fmla="*/ 720 h 1248"/>
                <a:gd name="T30" fmla="*/ 192 w 768"/>
                <a:gd name="T31" fmla="*/ 672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rgbClr val="F7BB85"/>
            </a:solidFill>
            <a:ln w="9525">
              <a:solidFill>
                <a:srgbClr val="DFD72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Freeform 20">
              <a:extLst>
                <a:ext uri="{FF2B5EF4-FFF2-40B4-BE49-F238E27FC236}">
                  <a16:creationId xmlns:a16="http://schemas.microsoft.com/office/drawing/2014/main" id="{C3FAD1C2-AFE1-4DC8-B5F7-317B8D394E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32" y="2448"/>
              <a:ext cx="912" cy="1248"/>
            </a:xfrm>
            <a:custGeom>
              <a:avLst/>
              <a:gdLst>
                <a:gd name="T0" fmla="*/ 192 w 768"/>
                <a:gd name="T1" fmla="*/ 672 h 1248"/>
                <a:gd name="T2" fmla="*/ 336 w 768"/>
                <a:gd name="T3" fmla="*/ 528 h 1248"/>
                <a:gd name="T4" fmla="*/ 384 w 768"/>
                <a:gd name="T5" fmla="*/ 240 h 1248"/>
                <a:gd name="T6" fmla="*/ 528 w 768"/>
                <a:gd name="T7" fmla="*/ 0 h 1248"/>
                <a:gd name="T8" fmla="*/ 720 w 768"/>
                <a:gd name="T9" fmla="*/ 0 h 1248"/>
                <a:gd name="T10" fmla="*/ 768 w 768"/>
                <a:gd name="T11" fmla="*/ 144 h 1248"/>
                <a:gd name="T12" fmla="*/ 768 w 768"/>
                <a:gd name="T13" fmla="*/ 336 h 1248"/>
                <a:gd name="T14" fmla="*/ 720 w 768"/>
                <a:gd name="T15" fmla="*/ 624 h 1248"/>
                <a:gd name="T16" fmla="*/ 528 w 768"/>
                <a:gd name="T17" fmla="*/ 960 h 1248"/>
                <a:gd name="T18" fmla="*/ 240 w 768"/>
                <a:gd name="T19" fmla="*/ 1200 h 1248"/>
                <a:gd name="T20" fmla="*/ 48 w 768"/>
                <a:gd name="T21" fmla="*/ 1248 h 1248"/>
                <a:gd name="T22" fmla="*/ 0 w 768"/>
                <a:gd name="T23" fmla="*/ 1200 h 1248"/>
                <a:gd name="T24" fmla="*/ 192 w 768"/>
                <a:gd name="T25" fmla="*/ 1008 h 1248"/>
                <a:gd name="T26" fmla="*/ 240 w 768"/>
                <a:gd name="T27" fmla="*/ 864 h 1248"/>
                <a:gd name="T28" fmla="*/ 288 w 768"/>
                <a:gd name="T29" fmla="*/ 720 h 1248"/>
                <a:gd name="T30" fmla="*/ 192 w 768"/>
                <a:gd name="T31" fmla="*/ 672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rgbClr val="F7BB85"/>
            </a:solidFill>
            <a:ln w="9525">
              <a:solidFill>
                <a:srgbClr val="DFD72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Freeform 21">
              <a:extLst>
                <a:ext uri="{FF2B5EF4-FFF2-40B4-BE49-F238E27FC236}">
                  <a16:creationId xmlns:a16="http://schemas.microsoft.com/office/drawing/2014/main" id="{E0C822D7-6327-4801-A67D-4FF98DE75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640"/>
              <a:ext cx="336" cy="768"/>
            </a:xfrm>
            <a:custGeom>
              <a:avLst/>
              <a:gdLst>
                <a:gd name="T0" fmla="*/ 192 w 768"/>
                <a:gd name="T1" fmla="*/ 672 h 1248"/>
                <a:gd name="T2" fmla="*/ 336 w 768"/>
                <a:gd name="T3" fmla="*/ 528 h 1248"/>
                <a:gd name="T4" fmla="*/ 384 w 768"/>
                <a:gd name="T5" fmla="*/ 240 h 1248"/>
                <a:gd name="T6" fmla="*/ 528 w 768"/>
                <a:gd name="T7" fmla="*/ 0 h 1248"/>
                <a:gd name="T8" fmla="*/ 720 w 768"/>
                <a:gd name="T9" fmla="*/ 0 h 1248"/>
                <a:gd name="T10" fmla="*/ 768 w 768"/>
                <a:gd name="T11" fmla="*/ 144 h 1248"/>
                <a:gd name="T12" fmla="*/ 768 w 768"/>
                <a:gd name="T13" fmla="*/ 336 h 1248"/>
                <a:gd name="T14" fmla="*/ 720 w 768"/>
                <a:gd name="T15" fmla="*/ 624 h 1248"/>
                <a:gd name="T16" fmla="*/ 528 w 768"/>
                <a:gd name="T17" fmla="*/ 960 h 1248"/>
                <a:gd name="T18" fmla="*/ 240 w 768"/>
                <a:gd name="T19" fmla="*/ 1200 h 1248"/>
                <a:gd name="T20" fmla="*/ 48 w 768"/>
                <a:gd name="T21" fmla="*/ 1248 h 1248"/>
                <a:gd name="T22" fmla="*/ 0 w 768"/>
                <a:gd name="T23" fmla="*/ 1200 h 1248"/>
                <a:gd name="T24" fmla="*/ 192 w 768"/>
                <a:gd name="T25" fmla="*/ 1008 h 1248"/>
                <a:gd name="T26" fmla="*/ 240 w 768"/>
                <a:gd name="T27" fmla="*/ 864 h 1248"/>
                <a:gd name="T28" fmla="*/ 288 w 768"/>
                <a:gd name="T29" fmla="*/ 720 h 1248"/>
                <a:gd name="T30" fmla="*/ 192 w 768"/>
                <a:gd name="T31" fmla="*/ 672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rgbClr val="859B17"/>
            </a:solidFill>
            <a:ln w="9525">
              <a:solidFill>
                <a:srgbClr val="DFD72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Freeform 22">
              <a:extLst>
                <a:ext uri="{FF2B5EF4-FFF2-40B4-BE49-F238E27FC236}">
                  <a16:creationId xmlns:a16="http://schemas.microsoft.com/office/drawing/2014/main" id="{9D1ED9EB-93B7-4755-A92C-B825C5949C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72" y="2736"/>
              <a:ext cx="384" cy="720"/>
            </a:xfrm>
            <a:custGeom>
              <a:avLst/>
              <a:gdLst>
                <a:gd name="T0" fmla="*/ 192 w 768"/>
                <a:gd name="T1" fmla="*/ 672 h 1248"/>
                <a:gd name="T2" fmla="*/ 336 w 768"/>
                <a:gd name="T3" fmla="*/ 528 h 1248"/>
                <a:gd name="T4" fmla="*/ 384 w 768"/>
                <a:gd name="T5" fmla="*/ 240 h 1248"/>
                <a:gd name="T6" fmla="*/ 528 w 768"/>
                <a:gd name="T7" fmla="*/ 0 h 1248"/>
                <a:gd name="T8" fmla="*/ 720 w 768"/>
                <a:gd name="T9" fmla="*/ 0 h 1248"/>
                <a:gd name="T10" fmla="*/ 768 w 768"/>
                <a:gd name="T11" fmla="*/ 144 h 1248"/>
                <a:gd name="T12" fmla="*/ 768 w 768"/>
                <a:gd name="T13" fmla="*/ 336 h 1248"/>
                <a:gd name="T14" fmla="*/ 720 w 768"/>
                <a:gd name="T15" fmla="*/ 624 h 1248"/>
                <a:gd name="T16" fmla="*/ 528 w 768"/>
                <a:gd name="T17" fmla="*/ 960 h 1248"/>
                <a:gd name="T18" fmla="*/ 240 w 768"/>
                <a:gd name="T19" fmla="*/ 1200 h 1248"/>
                <a:gd name="T20" fmla="*/ 48 w 768"/>
                <a:gd name="T21" fmla="*/ 1248 h 1248"/>
                <a:gd name="T22" fmla="*/ 0 w 768"/>
                <a:gd name="T23" fmla="*/ 1200 h 1248"/>
                <a:gd name="T24" fmla="*/ 192 w 768"/>
                <a:gd name="T25" fmla="*/ 1008 h 1248"/>
                <a:gd name="T26" fmla="*/ 240 w 768"/>
                <a:gd name="T27" fmla="*/ 864 h 1248"/>
                <a:gd name="T28" fmla="*/ 288 w 768"/>
                <a:gd name="T29" fmla="*/ 720 h 1248"/>
                <a:gd name="T30" fmla="*/ 192 w 768"/>
                <a:gd name="T31" fmla="*/ 672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rgbClr val="859B17"/>
            </a:solidFill>
            <a:ln w="9525">
              <a:solidFill>
                <a:srgbClr val="DFD72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23">
              <a:extLst>
                <a:ext uri="{FF2B5EF4-FFF2-40B4-BE49-F238E27FC236}">
                  <a16:creationId xmlns:a16="http://schemas.microsoft.com/office/drawing/2014/main" id="{1D251BE5-F48F-425A-8D67-E411760E0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344"/>
              <a:ext cx="1361" cy="2193"/>
            </a:xfrm>
            <a:custGeom>
              <a:avLst/>
              <a:gdLst>
                <a:gd name="T0" fmla="*/ 91 w 1361"/>
                <a:gd name="T1" fmla="*/ 242 h 2193"/>
                <a:gd name="T2" fmla="*/ 209 w 1361"/>
                <a:gd name="T3" fmla="*/ 254 h 2193"/>
                <a:gd name="T4" fmla="*/ 385 w 1361"/>
                <a:gd name="T5" fmla="*/ 324 h 2193"/>
                <a:gd name="T6" fmla="*/ 608 w 1361"/>
                <a:gd name="T7" fmla="*/ 465 h 2193"/>
                <a:gd name="T8" fmla="*/ 796 w 1361"/>
                <a:gd name="T9" fmla="*/ 712 h 2193"/>
                <a:gd name="T10" fmla="*/ 832 w 1361"/>
                <a:gd name="T11" fmla="*/ 818 h 2193"/>
                <a:gd name="T12" fmla="*/ 902 w 1361"/>
                <a:gd name="T13" fmla="*/ 1077 h 2193"/>
                <a:gd name="T14" fmla="*/ 843 w 1361"/>
                <a:gd name="T15" fmla="*/ 1758 h 2193"/>
                <a:gd name="T16" fmla="*/ 855 w 1361"/>
                <a:gd name="T17" fmla="*/ 1958 h 2193"/>
                <a:gd name="T18" fmla="*/ 984 w 1361"/>
                <a:gd name="T19" fmla="*/ 1946 h 2193"/>
                <a:gd name="T20" fmla="*/ 1055 w 1361"/>
                <a:gd name="T21" fmla="*/ 1911 h 2193"/>
                <a:gd name="T22" fmla="*/ 1067 w 1361"/>
                <a:gd name="T23" fmla="*/ 1946 h 2193"/>
                <a:gd name="T24" fmla="*/ 1126 w 1361"/>
                <a:gd name="T25" fmla="*/ 2193 h 2193"/>
                <a:gd name="T26" fmla="*/ 1161 w 1361"/>
                <a:gd name="T27" fmla="*/ 2182 h 2193"/>
                <a:gd name="T28" fmla="*/ 1184 w 1361"/>
                <a:gd name="T29" fmla="*/ 2111 h 2193"/>
                <a:gd name="T30" fmla="*/ 1231 w 1361"/>
                <a:gd name="T31" fmla="*/ 1923 h 2193"/>
                <a:gd name="T32" fmla="*/ 1267 w 1361"/>
                <a:gd name="T33" fmla="*/ 1700 h 2193"/>
                <a:gd name="T34" fmla="*/ 1325 w 1361"/>
                <a:gd name="T35" fmla="*/ 1359 h 2193"/>
                <a:gd name="T36" fmla="*/ 1349 w 1361"/>
                <a:gd name="T37" fmla="*/ 1182 h 2193"/>
                <a:gd name="T38" fmla="*/ 1361 w 1361"/>
                <a:gd name="T39" fmla="*/ 1124 h 2193"/>
                <a:gd name="T40" fmla="*/ 1056 w 1361"/>
                <a:gd name="T41" fmla="*/ 240 h 2193"/>
                <a:gd name="T42" fmla="*/ 384 w 1361"/>
                <a:gd name="T43" fmla="*/ 0 h 2193"/>
                <a:gd name="T44" fmla="*/ 0 w 1361"/>
                <a:gd name="T45" fmla="*/ 192 h 2193"/>
                <a:gd name="T46" fmla="*/ 91 w 1361"/>
                <a:gd name="T47" fmla="*/ 242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1" h="2193">
                  <a:moveTo>
                    <a:pt x="91" y="242"/>
                  </a:moveTo>
                  <a:cubicBezTo>
                    <a:pt x="130" y="246"/>
                    <a:pt x="170" y="247"/>
                    <a:pt x="209" y="254"/>
                  </a:cubicBezTo>
                  <a:cubicBezTo>
                    <a:pt x="276" y="267"/>
                    <a:pt x="323" y="303"/>
                    <a:pt x="385" y="324"/>
                  </a:cubicBezTo>
                  <a:cubicBezTo>
                    <a:pt x="447" y="388"/>
                    <a:pt x="544" y="401"/>
                    <a:pt x="608" y="465"/>
                  </a:cubicBezTo>
                  <a:cubicBezTo>
                    <a:pt x="665" y="522"/>
                    <a:pt x="749" y="642"/>
                    <a:pt x="796" y="712"/>
                  </a:cubicBezTo>
                  <a:cubicBezTo>
                    <a:pt x="817" y="743"/>
                    <a:pt x="823" y="782"/>
                    <a:pt x="832" y="818"/>
                  </a:cubicBezTo>
                  <a:cubicBezTo>
                    <a:pt x="854" y="906"/>
                    <a:pt x="880" y="990"/>
                    <a:pt x="902" y="1077"/>
                  </a:cubicBezTo>
                  <a:cubicBezTo>
                    <a:pt x="893" y="1304"/>
                    <a:pt x="889" y="1535"/>
                    <a:pt x="843" y="1758"/>
                  </a:cubicBezTo>
                  <a:cubicBezTo>
                    <a:pt x="847" y="1825"/>
                    <a:pt x="841" y="1893"/>
                    <a:pt x="855" y="1958"/>
                  </a:cubicBezTo>
                  <a:cubicBezTo>
                    <a:pt x="864" y="2000"/>
                    <a:pt x="984" y="1946"/>
                    <a:pt x="984" y="1946"/>
                  </a:cubicBezTo>
                  <a:cubicBezTo>
                    <a:pt x="989" y="1943"/>
                    <a:pt x="1042" y="1905"/>
                    <a:pt x="1055" y="1911"/>
                  </a:cubicBezTo>
                  <a:cubicBezTo>
                    <a:pt x="1066" y="1916"/>
                    <a:pt x="1063" y="1934"/>
                    <a:pt x="1067" y="1946"/>
                  </a:cubicBezTo>
                  <a:cubicBezTo>
                    <a:pt x="1059" y="2028"/>
                    <a:pt x="1023" y="2162"/>
                    <a:pt x="1126" y="2193"/>
                  </a:cubicBezTo>
                  <a:cubicBezTo>
                    <a:pt x="1138" y="2189"/>
                    <a:pt x="1154" y="2192"/>
                    <a:pt x="1161" y="2182"/>
                  </a:cubicBezTo>
                  <a:cubicBezTo>
                    <a:pt x="1175" y="2162"/>
                    <a:pt x="1184" y="2111"/>
                    <a:pt x="1184" y="2111"/>
                  </a:cubicBezTo>
                  <a:cubicBezTo>
                    <a:pt x="1193" y="2021"/>
                    <a:pt x="1187" y="1990"/>
                    <a:pt x="1231" y="1923"/>
                  </a:cubicBezTo>
                  <a:cubicBezTo>
                    <a:pt x="1239" y="1834"/>
                    <a:pt x="1240" y="1778"/>
                    <a:pt x="1267" y="1700"/>
                  </a:cubicBezTo>
                  <a:cubicBezTo>
                    <a:pt x="1280" y="1585"/>
                    <a:pt x="1305" y="1473"/>
                    <a:pt x="1325" y="1359"/>
                  </a:cubicBezTo>
                  <a:cubicBezTo>
                    <a:pt x="1341" y="1268"/>
                    <a:pt x="1334" y="1278"/>
                    <a:pt x="1349" y="1182"/>
                  </a:cubicBezTo>
                  <a:cubicBezTo>
                    <a:pt x="1352" y="1162"/>
                    <a:pt x="1361" y="1124"/>
                    <a:pt x="1361" y="1124"/>
                  </a:cubicBezTo>
                  <a:lnTo>
                    <a:pt x="1056" y="240"/>
                  </a:lnTo>
                  <a:lnTo>
                    <a:pt x="384" y="0"/>
                  </a:lnTo>
                  <a:lnTo>
                    <a:pt x="0" y="192"/>
                  </a:lnTo>
                  <a:lnTo>
                    <a:pt x="91" y="242"/>
                  </a:lnTo>
                  <a:close/>
                </a:path>
              </a:pathLst>
            </a:custGeom>
            <a:solidFill>
              <a:srgbClr val="DBC91D"/>
            </a:solidFill>
            <a:ln w="9525">
              <a:solidFill>
                <a:srgbClr val="CC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Freeform 24">
              <a:extLst>
                <a:ext uri="{FF2B5EF4-FFF2-40B4-BE49-F238E27FC236}">
                  <a16:creationId xmlns:a16="http://schemas.microsoft.com/office/drawing/2014/main" id="{1878D6DB-38C8-4012-A4C9-0EF44E2CCB5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2" y="1344"/>
              <a:ext cx="1440" cy="2241"/>
            </a:xfrm>
            <a:custGeom>
              <a:avLst/>
              <a:gdLst>
                <a:gd name="T0" fmla="*/ 91 w 1361"/>
                <a:gd name="T1" fmla="*/ 242 h 2193"/>
                <a:gd name="T2" fmla="*/ 209 w 1361"/>
                <a:gd name="T3" fmla="*/ 254 h 2193"/>
                <a:gd name="T4" fmla="*/ 385 w 1361"/>
                <a:gd name="T5" fmla="*/ 324 h 2193"/>
                <a:gd name="T6" fmla="*/ 608 w 1361"/>
                <a:gd name="T7" fmla="*/ 465 h 2193"/>
                <a:gd name="T8" fmla="*/ 796 w 1361"/>
                <a:gd name="T9" fmla="*/ 712 h 2193"/>
                <a:gd name="T10" fmla="*/ 832 w 1361"/>
                <a:gd name="T11" fmla="*/ 818 h 2193"/>
                <a:gd name="T12" fmla="*/ 902 w 1361"/>
                <a:gd name="T13" fmla="*/ 1077 h 2193"/>
                <a:gd name="T14" fmla="*/ 843 w 1361"/>
                <a:gd name="T15" fmla="*/ 1758 h 2193"/>
                <a:gd name="T16" fmla="*/ 855 w 1361"/>
                <a:gd name="T17" fmla="*/ 1958 h 2193"/>
                <a:gd name="T18" fmla="*/ 984 w 1361"/>
                <a:gd name="T19" fmla="*/ 1946 h 2193"/>
                <a:gd name="T20" fmla="*/ 1055 w 1361"/>
                <a:gd name="T21" fmla="*/ 1911 h 2193"/>
                <a:gd name="T22" fmla="*/ 1067 w 1361"/>
                <a:gd name="T23" fmla="*/ 1946 h 2193"/>
                <a:gd name="T24" fmla="*/ 1126 w 1361"/>
                <a:gd name="T25" fmla="*/ 2193 h 2193"/>
                <a:gd name="T26" fmla="*/ 1161 w 1361"/>
                <a:gd name="T27" fmla="*/ 2182 h 2193"/>
                <a:gd name="T28" fmla="*/ 1184 w 1361"/>
                <a:gd name="T29" fmla="*/ 2111 h 2193"/>
                <a:gd name="T30" fmla="*/ 1231 w 1361"/>
                <a:gd name="T31" fmla="*/ 1923 h 2193"/>
                <a:gd name="T32" fmla="*/ 1267 w 1361"/>
                <a:gd name="T33" fmla="*/ 1700 h 2193"/>
                <a:gd name="T34" fmla="*/ 1325 w 1361"/>
                <a:gd name="T35" fmla="*/ 1359 h 2193"/>
                <a:gd name="T36" fmla="*/ 1349 w 1361"/>
                <a:gd name="T37" fmla="*/ 1182 h 2193"/>
                <a:gd name="T38" fmla="*/ 1361 w 1361"/>
                <a:gd name="T39" fmla="*/ 1124 h 2193"/>
                <a:gd name="T40" fmla="*/ 1056 w 1361"/>
                <a:gd name="T41" fmla="*/ 240 h 2193"/>
                <a:gd name="T42" fmla="*/ 384 w 1361"/>
                <a:gd name="T43" fmla="*/ 0 h 2193"/>
                <a:gd name="T44" fmla="*/ 0 w 1361"/>
                <a:gd name="T45" fmla="*/ 192 h 2193"/>
                <a:gd name="T46" fmla="*/ 91 w 1361"/>
                <a:gd name="T47" fmla="*/ 242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1" h="2193">
                  <a:moveTo>
                    <a:pt x="91" y="242"/>
                  </a:moveTo>
                  <a:cubicBezTo>
                    <a:pt x="130" y="246"/>
                    <a:pt x="170" y="247"/>
                    <a:pt x="209" y="254"/>
                  </a:cubicBezTo>
                  <a:cubicBezTo>
                    <a:pt x="276" y="267"/>
                    <a:pt x="323" y="303"/>
                    <a:pt x="385" y="324"/>
                  </a:cubicBezTo>
                  <a:cubicBezTo>
                    <a:pt x="447" y="388"/>
                    <a:pt x="544" y="401"/>
                    <a:pt x="608" y="465"/>
                  </a:cubicBezTo>
                  <a:cubicBezTo>
                    <a:pt x="665" y="522"/>
                    <a:pt x="749" y="642"/>
                    <a:pt x="796" y="712"/>
                  </a:cubicBezTo>
                  <a:cubicBezTo>
                    <a:pt x="817" y="743"/>
                    <a:pt x="823" y="782"/>
                    <a:pt x="832" y="818"/>
                  </a:cubicBezTo>
                  <a:cubicBezTo>
                    <a:pt x="854" y="906"/>
                    <a:pt x="880" y="990"/>
                    <a:pt x="902" y="1077"/>
                  </a:cubicBezTo>
                  <a:cubicBezTo>
                    <a:pt x="893" y="1304"/>
                    <a:pt x="889" y="1535"/>
                    <a:pt x="843" y="1758"/>
                  </a:cubicBezTo>
                  <a:cubicBezTo>
                    <a:pt x="847" y="1825"/>
                    <a:pt x="841" y="1893"/>
                    <a:pt x="855" y="1958"/>
                  </a:cubicBezTo>
                  <a:cubicBezTo>
                    <a:pt x="864" y="2000"/>
                    <a:pt x="984" y="1946"/>
                    <a:pt x="984" y="1946"/>
                  </a:cubicBezTo>
                  <a:cubicBezTo>
                    <a:pt x="989" y="1943"/>
                    <a:pt x="1042" y="1905"/>
                    <a:pt x="1055" y="1911"/>
                  </a:cubicBezTo>
                  <a:cubicBezTo>
                    <a:pt x="1066" y="1916"/>
                    <a:pt x="1063" y="1934"/>
                    <a:pt x="1067" y="1946"/>
                  </a:cubicBezTo>
                  <a:cubicBezTo>
                    <a:pt x="1059" y="2028"/>
                    <a:pt x="1023" y="2162"/>
                    <a:pt x="1126" y="2193"/>
                  </a:cubicBezTo>
                  <a:cubicBezTo>
                    <a:pt x="1138" y="2189"/>
                    <a:pt x="1154" y="2192"/>
                    <a:pt x="1161" y="2182"/>
                  </a:cubicBezTo>
                  <a:cubicBezTo>
                    <a:pt x="1175" y="2162"/>
                    <a:pt x="1184" y="2111"/>
                    <a:pt x="1184" y="2111"/>
                  </a:cubicBezTo>
                  <a:cubicBezTo>
                    <a:pt x="1193" y="2021"/>
                    <a:pt x="1187" y="1990"/>
                    <a:pt x="1231" y="1923"/>
                  </a:cubicBezTo>
                  <a:cubicBezTo>
                    <a:pt x="1239" y="1834"/>
                    <a:pt x="1240" y="1778"/>
                    <a:pt x="1267" y="1700"/>
                  </a:cubicBezTo>
                  <a:cubicBezTo>
                    <a:pt x="1280" y="1585"/>
                    <a:pt x="1305" y="1473"/>
                    <a:pt x="1325" y="1359"/>
                  </a:cubicBezTo>
                  <a:cubicBezTo>
                    <a:pt x="1341" y="1268"/>
                    <a:pt x="1334" y="1278"/>
                    <a:pt x="1349" y="1182"/>
                  </a:cubicBezTo>
                  <a:cubicBezTo>
                    <a:pt x="1352" y="1162"/>
                    <a:pt x="1361" y="1124"/>
                    <a:pt x="1361" y="1124"/>
                  </a:cubicBezTo>
                  <a:lnTo>
                    <a:pt x="1056" y="240"/>
                  </a:lnTo>
                  <a:lnTo>
                    <a:pt x="384" y="0"/>
                  </a:lnTo>
                  <a:lnTo>
                    <a:pt x="0" y="192"/>
                  </a:lnTo>
                  <a:lnTo>
                    <a:pt x="91" y="242"/>
                  </a:lnTo>
                  <a:close/>
                </a:path>
              </a:pathLst>
            </a:custGeom>
            <a:solidFill>
              <a:srgbClr val="DBC91D"/>
            </a:solidFill>
            <a:ln w="9525">
              <a:solidFill>
                <a:srgbClr val="DFD72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AutoShape 25">
              <a:extLst>
                <a:ext uri="{FF2B5EF4-FFF2-40B4-BE49-F238E27FC236}">
                  <a16:creationId xmlns:a16="http://schemas.microsoft.com/office/drawing/2014/main" id="{A1158A30-6F71-4836-8603-5C83166F9A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8520">
              <a:off x="2832" y="3228"/>
              <a:ext cx="96" cy="624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98" name="Oval 26">
            <a:extLst>
              <a:ext uri="{FF2B5EF4-FFF2-40B4-BE49-F238E27FC236}">
                <a16:creationId xmlns:a16="http://schemas.microsoft.com/office/drawing/2014/main" id="{1881D832-FA04-42AA-8357-7B3A32D0A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988268"/>
            <a:ext cx="1981200" cy="1828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Line 27">
            <a:extLst>
              <a:ext uri="{FF2B5EF4-FFF2-40B4-BE49-F238E27FC236}">
                <a16:creationId xmlns:a16="http://schemas.microsoft.com/office/drawing/2014/main" id="{9DCD10C2-066C-4697-BF4F-C9675D526E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932706"/>
            <a:ext cx="1588" cy="188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0" name="Line 28">
            <a:extLst>
              <a:ext uri="{FF2B5EF4-FFF2-40B4-BE49-F238E27FC236}">
                <a16:creationId xmlns:a16="http://schemas.microsoft.com/office/drawing/2014/main" id="{E747B9FD-440A-4CD5-B016-EA46BCE119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1923306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1" name="Line 29">
            <a:extLst>
              <a:ext uri="{FF2B5EF4-FFF2-40B4-BE49-F238E27FC236}">
                <a16:creationId xmlns:a16="http://schemas.microsoft.com/office/drawing/2014/main" id="{595E9BA3-2086-4370-9237-D7B1091163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2380507"/>
            <a:ext cx="19621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Line 30">
            <a:extLst>
              <a:ext uri="{FF2B5EF4-FFF2-40B4-BE49-F238E27FC236}">
                <a16:creationId xmlns:a16="http://schemas.microsoft.com/office/drawing/2014/main" id="{88D94A88-DDF4-442E-99FE-A540FF86BD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2609107"/>
            <a:ext cx="1905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703" name="Object 31">
            <a:extLst>
              <a:ext uri="{FF2B5EF4-FFF2-40B4-BE49-F238E27FC236}">
                <a16:creationId xmlns:a16="http://schemas.microsoft.com/office/drawing/2014/main" id="{86F11783-4F6C-49FD-9DCA-7408D05EFC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115267"/>
              </p:ext>
            </p:extLst>
          </p:nvPr>
        </p:nvGraphicFramePr>
        <p:xfrm>
          <a:off x="1828800" y="964456"/>
          <a:ext cx="2286000" cy="19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2325014" imgH="1961388" progId="CorelDRAW.Graphic.12">
                  <p:embed/>
                </p:oleObj>
              </mc:Choice>
              <mc:Fallback>
                <p:oleObj name="CorelDRAW" r:id="rId4" imgW="2325014" imgH="1961388" progId="CorelDRAW.Graphic.12">
                  <p:embed/>
                  <p:pic>
                    <p:nvPicPr>
                      <p:cNvPr id="28703" name="Object 31">
                        <a:extLst>
                          <a:ext uri="{FF2B5EF4-FFF2-40B4-BE49-F238E27FC236}">
                            <a16:creationId xmlns:a16="http://schemas.microsoft.com/office/drawing/2014/main" id="{86F11783-4F6C-49FD-9DCA-7408D05EFC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64456"/>
                        <a:ext cx="2286000" cy="192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704" name="Group 32">
            <a:extLst>
              <a:ext uri="{FF2B5EF4-FFF2-40B4-BE49-F238E27FC236}">
                <a16:creationId xmlns:a16="http://schemas.microsoft.com/office/drawing/2014/main" id="{00D8B7AE-3BB7-495F-88C4-8475D1CB8D96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3789040"/>
            <a:ext cx="2514600" cy="2286000"/>
            <a:chOff x="672" y="672"/>
            <a:chExt cx="4289" cy="3396"/>
          </a:xfrm>
        </p:grpSpPr>
        <p:sp>
          <p:nvSpPr>
            <p:cNvPr id="28705" name="Oval 33">
              <a:extLst>
                <a:ext uri="{FF2B5EF4-FFF2-40B4-BE49-F238E27FC236}">
                  <a16:creationId xmlns:a16="http://schemas.microsoft.com/office/drawing/2014/main" id="{0552859D-7FFB-4D1A-8692-5E8DB63C4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392"/>
              <a:ext cx="2544" cy="2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6" name="Line 34">
              <a:extLst>
                <a:ext uri="{FF2B5EF4-FFF2-40B4-BE49-F238E27FC236}">
                  <a16:creationId xmlns:a16="http://schemas.microsoft.com/office/drawing/2014/main" id="{3271A613-80D6-462A-9E9D-79E3E3A18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140"/>
              <a:ext cx="0" cy="29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Freeform 35">
              <a:extLst>
                <a:ext uri="{FF2B5EF4-FFF2-40B4-BE49-F238E27FC236}">
                  <a16:creationId xmlns:a16="http://schemas.microsoft.com/office/drawing/2014/main" id="{DEA85ED8-0BD6-4792-9167-647151980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392"/>
              <a:ext cx="1392" cy="2400"/>
            </a:xfrm>
            <a:custGeom>
              <a:avLst/>
              <a:gdLst>
                <a:gd name="T0" fmla="*/ 0 w 1584"/>
                <a:gd name="T1" fmla="*/ 192 h 2448"/>
                <a:gd name="T2" fmla="*/ 528 w 1584"/>
                <a:gd name="T3" fmla="*/ 0 h 2448"/>
                <a:gd name="T4" fmla="*/ 1248 w 1584"/>
                <a:gd name="T5" fmla="*/ 240 h 2448"/>
                <a:gd name="T6" fmla="*/ 1584 w 1584"/>
                <a:gd name="T7" fmla="*/ 1152 h 2448"/>
                <a:gd name="T8" fmla="*/ 1392 w 1584"/>
                <a:gd name="T9" fmla="*/ 2208 h 2448"/>
                <a:gd name="T10" fmla="*/ 912 w 1584"/>
                <a:gd name="T11" fmla="*/ 2448 h 2448"/>
                <a:gd name="T12" fmla="*/ 624 w 1584"/>
                <a:gd name="T13" fmla="*/ 1920 h 2448"/>
                <a:gd name="T14" fmla="*/ 624 w 1584"/>
                <a:gd name="T15" fmla="*/ 1584 h 2448"/>
                <a:gd name="T16" fmla="*/ 672 w 1584"/>
                <a:gd name="T17" fmla="*/ 1200 h 2448"/>
                <a:gd name="T18" fmla="*/ 576 w 1584"/>
                <a:gd name="T19" fmla="*/ 720 h 2448"/>
                <a:gd name="T20" fmla="*/ 336 w 1584"/>
                <a:gd name="T21" fmla="*/ 432 h 2448"/>
                <a:gd name="T22" fmla="*/ 0 w 1584"/>
                <a:gd name="T23" fmla="*/ 192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4" h="2448">
                  <a:moveTo>
                    <a:pt x="0" y="192"/>
                  </a:moveTo>
                  <a:lnTo>
                    <a:pt x="528" y="0"/>
                  </a:lnTo>
                  <a:lnTo>
                    <a:pt x="1248" y="240"/>
                  </a:lnTo>
                  <a:lnTo>
                    <a:pt x="1584" y="1152"/>
                  </a:lnTo>
                  <a:lnTo>
                    <a:pt x="1392" y="2208"/>
                  </a:lnTo>
                  <a:lnTo>
                    <a:pt x="912" y="2448"/>
                  </a:lnTo>
                  <a:lnTo>
                    <a:pt x="624" y="1920"/>
                  </a:lnTo>
                  <a:lnTo>
                    <a:pt x="624" y="1584"/>
                  </a:lnTo>
                  <a:lnTo>
                    <a:pt x="672" y="1200"/>
                  </a:lnTo>
                  <a:lnTo>
                    <a:pt x="576" y="720"/>
                  </a:lnTo>
                  <a:lnTo>
                    <a:pt x="336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Freeform 36">
              <a:extLst>
                <a:ext uri="{FF2B5EF4-FFF2-40B4-BE49-F238E27FC236}">
                  <a16:creationId xmlns:a16="http://schemas.microsoft.com/office/drawing/2014/main" id="{2D436962-0ABB-4950-B1B4-29E7F9F59361}"/>
                </a:ext>
              </a:extLst>
            </p:cNvPr>
            <p:cNvSpPr>
              <a:spLocks/>
            </p:cNvSpPr>
            <p:nvPr/>
          </p:nvSpPr>
          <p:spPr bwMode="auto">
            <a:xfrm rot="21459400" flipH="1">
              <a:off x="684" y="1392"/>
              <a:ext cx="1536" cy="2400"/>
            </a:xfrm>
            <a:custGeom>
              <a:avLst/>
              <a:gdLst>
                <a:gd name="T0" fmla="*/ 0 w 1584"/>
                <a:gd name="T1" fmla="*/ 192 h 2448"/>
                <a:gd name="T2" fmla="*/ 528 w 1584"/>
                <a:gd name="T3" fmla="*/ 0 h 2448"/>
                <a:gd name="T4" fmla="*/ 1248 w 1584"/>
                <a:gd name="T5" fmla="*/ 240 h 2448"/>
                <a:gd name="T6" fmla="*/ 1584 w 1584"/>
                <a:gd name="T7" fmla="*/ 1152 h 2448"/>
                <a:gd name="T8" fmla="*/ 1392 w 1584"/>
                <a:gd name="T9" fmla="*/ 2208 h 2448"/>
                <a:gd name="T10" fmla="*/ 912 w 1584"/>
                <a:gd name="T11" fmla="*/ 2448 h 2448"/>
                <a:gd name="T12" fmla="*/ 624 w 1584"/>
                <a:gd name="T13" fmla="*/ 1920 h 2448"/>
                <a:gd name="T14" fmla="*/ 624 w 1584"/>
                <a:gd name="T15" fmla="*/ 1584 h 2448"/>
                <a:gd name="T16" fmla="*/ 672 w 1584"/>
                <a:gd name="T17" fmla="*/ 1200 h 2448"/>
                <a:gd name="T18" fmla="*/ 576 w 1584"/>
                <a:gd name="T19" fmla="*/ 720 h 2448"/>
                <a:gd name="T20" fmla="*/ 336 w 1584"/>
                <a:gd name="T21" fmla="*/ 432 h 2448"/>
                <a:gd name="T22" fmla="*/ 0 w 1584"/>
                <a:gd name="T23" fmla="*/ 192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4" h="2448">
                  <a:moveTo>
                    <a:pt x="0" y="192"/>
                  </a:moveTo>
                  <a:lnTo>
                    <a:pt x="528" y="0"/>
                  </a:lnTo>
                  <a:lnTo>
                    <a:pt x="1248" y="240"/>
                  </a:lnTo>
                  <a:lnTo>
                    <a:pt x="1584" y="1152"/>
                  </a:lnTo>
                  <a:lnTo>
                    <a:pt x="1392" y="2208"/>
                  </a:lnTo>
                  <a:lnTo>
                    <a:pt x="912" y="2448"/>
                  </a:lnTo>
                  <a:lnTo>
                    <a:pt x="624" y="1920"/>
                  </a:lnTo>
                  <a:lnTo>
                    <a:pt x="624" y="1584"/>
                  </a:lnTo>
                  <a:lnTo>
                    <a:pt x="672" y="1200"/>
                  </a:lnTo>
                  <a:lnTo>
                    <a:pt x="576" y="720"/>
                  </a:lnTo>
                  <a:lnTo>
                    <a:pt x="336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Oval 37">
              <a:extLst>
                <a:ext uri="{FF2B5EF4-FFF2-40B4-BE49-F238E27FC236}">
                  <a16:creationId xmlns:a16="http://schemas.microsoft.com/office/drawing/2014/main" id="{525327F0-22D0-4307-8217-1E525AB32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2412"/>
              <a:ext cx="1200" cy="11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0" name="AutoShape 38">
              <a:extLst>
                <a:ext uri="{FF2B5EF4-FFF2-40B4-BE49-F238E27FC236}">
                  <a16:creationId xmlns:a16="http://schemas.microsoft.com/office/drawing/2014/main" id="{F25D1441-F36A-446D-8389-296899FBA8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88996">
              <a:off x="2508" y="528"/>
              <a:ext cx="672" cy="1440"/>
            </a:xfrm>
            <a:prstGeom prst="flowChartDelay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AutoShape 39">
              <a:extLst>
                <a:ext uri="{FF2B5EF4-FFF2-40B4-BE49-F238E27FC236}">
                  <a16:creationId xmlns:a16="http://schemas.microsoft.com/office/drawing/2014/main" id="{BDA71680-B77E-47DB-9D30-560DC819C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672"/>
              <a:ext cx="480" cy="288"/>
            </a:xfrm>
            <a:prstGeom prst="ellipseRibbon2">
              <a:avLst>
                <a:gd name="adj1" fmla="val 25000"/>
                <a:gd name="adj2" fmla="val 50000"/>
                <a:gd name="adj3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2" name="AutoShape 40">
              <a:extLst>
                <a:ext uri="{FF2B5EF4-FFF2-40B4-BE49-F238E27FC236}">
                  <a16:creationId xmlns:a16="http://schemas.microsoft.com/office/drawing/2014/main" id="{D2F240AC-D738-46AB-99D0-107383381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488"/>
              <a:ext cx="1656" cy="96"/>
            </a:xfrm>
            <a:prstGeom prst="ribbon2">
              <a:avLst>
                <a:gd name="adj1" fmla="val 12500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AutoShape 41">
              <a:extLst>
                <a:ext uri="{FF2B5EF4-FFF2-40B4-BE49-F238E27FC236}">
                  <a16:creationId xmlns:a16="http://schemas.microsoft.com/office/drawing/2014/main" id="{7A3DA9D6-623A-4D36-8ED1-C6DCC4104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1104"/>
              <a:ext cx="240" cy="240"/>
            </a:xfrm>
            <a:prstGeom prst="star8">
              <a:avLst>
                <a:gd name="adj" fmla="val 3825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Oval 42">
              <a:extLst>
                <a:ext uri="{FF2B5EF4-FFF2-40B4-BE49-F238E27FC236}">
                  <a16:creationId xmlns:a16="http://schemas.microsoft.com/office/drawing/2014/main" id="{1E3FDBEC-6140-4502-8FB7-36C2944B3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784"/>
              <a:ext cx="288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Oval 43">
              <a:extLst>
                <a:ext uri="{FF2B5EF4-FFF2-40B4-BE49-F238E27FC236}">
                  <a16:creationId xmlns:a16="http://schemas.microsoft.com/office/drawing/2014/main" id="{E2FD2593-A123-4FAB-8AAE-965053A4F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784"/>
              <a:ext cx="288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6" name="AutoShape 44">
              <a:extLst>
                <a:ext uri="{FF2B5EF4-FFF2-40B4-BE49-F238E27FC236}">
                  <a16:creationId xmlns:a16="http://schemas.microsoft.com/office/drawing/2014/main" id="{E6BD3798-F7E2-4EBF-BCE0-6295BD832C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73896">
              <a:off x="3360" y="1632"/>
              <a:ext cx="192" cy="768"/>
            </a:xfrm>
            <a:prstGeom prst="moon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7" name="AutoShape 45">
              <a:extLst>
                <a:ext uri="{FF2B5EF4-FFF2-40B4-BE49-F238E27FC236}">
                  <a16:creationId xmlns:a16="http://schemas.microsoft.com/office/drawing/2014/main" id="{A6F86F21-8535-412A-9FA8-416FBA4484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73896">
              <a:off x="2208" y="1632"/>
              <a:ext cx="192" cy="768"/>
            </a:xfrm>
            <a:prstGeom prst="moon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Freeform 46">
              <a:extLst>
                <a:ext uri="{FF2B5EF4-FFF2-40B4-BE49-F238E27FC236}">
                  <a16:creationId xmlns:a16="http://schemas.microsoft.com/office/drawing/2014/main" id="{14BB1C90-E499-4930-8F27-B05CBBF58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174"/>
              <a:ext cx="456" cy="118"/>
            </a:xfrm>
            <a:custGeom>
              <a:avLst/>
              <a:gdLst>
                <a:gd name="T0" fmla="*/ 40 w 456"/>
                <a:gd name="T1" fmla="*/ 59 h 118"/>
                <a:gd name="T2" fmla="*/ 311 w 456"/>
                <a:gd name="T3" fmla="*/ 1 h 118"/>
                <a:gd name="T4" fmla="*/ 440 w 456"/>
                <a:gd name="T5" fmla="*/ 12 h 118"/>
                <a:gd name="T6" fmla="*/ 393 w 456"/>
                <a:gd name="T7" fmla="*/ 24 h 118"/>
                <a:gd name="T8" fmla="*/ 358 w 456"/>
                <a:gd name="T9" fmla="*/ 36 h 118"/>
                <a:gd name="T10" fmla="*/ 252 w 456"/>
                <a:gd name="T11" fmla="*/ 118 h 118"/>
                <a:gd name="T12" fmla="*/ 87 w 456"/>
                <a:gd name="T13" fmla="*/ 106 h 118"/>
                <a:gd name="T14" fmla="*/ 17 w 456"/>
                <a:gd name="T15" fmla="*/ 83 h 118"/>
                <a:gd name="T16" fmla="*/ 5 w 456"/>
                <a:gd name="T17" fmla="*/ 48 h 118"/>
                <a:gd name="T18" fmla="*/ 40 w 456"/>
                <a:gd name="T19" fmla="*/ 36 h 118"/>
                <a:gd name="T20" fmla="*/ 40 w 456"/>
                <a:gd name="T2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6" h="118">
                  <a:moveTo>
                    <a:pt x="40" y="59"/>
                  </a:moveTo>
                  <a:cubicBezTo>
                    <a:pt x="134" y="49"/>
                    <a:pt x="221" y="29"/>
                    <a:pt x="311" y="1"/>
                  </a:cubicBezTo>
                  <a:cubicBezTo>
                    <a:pt x="354" y="5"/>
                    <a:pt x="398" y="0"/>
                    <a:pt x="440" y="12"/>
                  </a:cubicBezTo>
                  <a:cubicBezTo>
                    <a:pt x="456" y="16"/>
                    <a:pt x="409" y="19"/>
                    <a:pt x="393" y="24"/>
                  </a:cubicBezTo>
                  <a:cubicBezTo>
                    <a:pt x="381" y="27"/>
                    <a:pt x="369" y="30"/>
                    <a:pt x="358" y="36"/>
                  </a:cubicBezTo>
                  <a:cubicBezTo>
                    <a:pt x="317" y="56"/>
                    <a:pt x="290" y="93"/>
                    <a:pt x="252" y="118"/>
                  </a:cubicBezTo>
                  <a:cubicBezTo>
                    <a:pt x="197" y="114"/>
                    <a:pt x="142" y="114"/>
                    <a:pt x="87" y="106"/>
                  </a:cubicBezTo>
                  <a:cubicBezTo>
                    <a:pt x="63" y="102"/>
                    <a:pt x="17" y="83"/>
                    <a:pt x="17" y="83"/>
                  </a:cubicBezTo>
                  <a:cubicBezTo>
                    <a:pt x="13" y="71"/>
                    <a:pt x="0" y="59"/>
                    <a:pt x="5" y="48"/>
                  </a:cubicBezTo>
                  <a:cubicBezTo>
                    <a:pt x="10" y="37"/>
                    <a:pt x="28" y="32"/>
                    <a:pt x="40" y="36"/>
                  </a:cubicBezTo>
                  <a:cubicBezTo>
                    <a:pt x="47" y="38"/>
                    <a:pt x="40" y="51"/>
                    <a:pt x="40" y="5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47">
              <a:extLst>
                <a:ext uri="{FF2B5EF4-FFF2-40B4-BE49-F238E27FC236}">
                  <a16:creationId xmlns:a16="http://schemas.microsoft.com/office/drawing/2014/main" id="{BF90518E-072C-41E0-B47D-9EF4ADF48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12" y="2160"/>
              <a:ext cx="420" cy="132"/>
            </a:xfrm>
            <a:custGeom>
              <a:avLst/>
              <a:gdLst>
                <a:gd name="T0" fmla="*/ 40 w 456"/>
                <a:gd name="T1" fmla="*/ 59 h 118"/>
                <a:gd name="T2" fmla="*/ 311 w 456"/>
                <a:gd name="T3" fmla="*/ 1 h 118"/>
                <a:gd name="T4" fmla="*/ 440 w 456"/>
                <a:gd name="T5" fmla="*/ 12 h 118"/>
                <a:gd name="T6" fmla="*/ 393 w 456"/>
                <a:gd name="T7" fmla="*/ 24 h 118"/>
                <a:gd name="T8" fmla="*/ 358 w 456"/>
                <a:gd name="T9" fmla="*/ 36 h 118"/>
                <a:gd name="T10" fmla="*/ 252 w 456"/>
                <a:gd name="T11" fmla="*/ 118 h 118"/>
                <a:gd name="T12" fmla="*/ 87 w 456"/>
                <a:gd name="T13" fmla="*/ 106 h 118"/>
                <a:gd name="T14" fmla="*/ 17 w 456"/>
                <a:gd name="T15" fmla="*/ 83 h 118"/>
                <a:gd name="T16" fmla="*/ 5 w 456"/>
                <a:gd name="T17" fmla="*/ 48 h 118"/>
                <a:gd name="T18" fmla="*/ 40 w 456"/>
                <a:gd name="T19" fmla="*/ 36 h 118"/>
                <a:gd name="T20" fmla="*/ 40 w 456"/>
                <a:gd name="T2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6" h="118">
                  <a:moveTo>
                    <a:pt x="40" y="59"/>
                  </a:moveTo>
                  <a:cubicBezTo>
                    <a:pt x="134" y="49"/>
                    <a:pt x="221" y="29"/>
                    <a:pt x="311" y="1"/>
                  </a:cubicBezTo>
                  <a:cubicBezTo>
                    <a:pt x="354" y="5"/>
                    <a:pt x="398" y="0"/>
                    <a:pt x="440" y="12"/>
                  </a:cubicBezTo>
                  <a:cubicBezTo>
                    <a:pt x="456" y="16"/>
                    <a:pt x="409" y="19"/>
                    <a:pt x="393" y="24"/>
                  </a:cubicBezTo>
                  <a:cubicBezTo>
                    <a:pt x="381" y="27"/>
                    <a:pt x="369" y="30"/>
                    <a:pt x="358" y="36"/>
                  </a:cubicBezTo>
                  <a:cubicBezTo>
                    <a:pt x="317" y="56"/>
                    <a:pt x="290" y="93"/>
                    <a:pt x="252" y="118"/>
                  </a:cubicBezTo>
                  <a:cubicBezTo>
                    <a:pt x="197" y="114"/>
                    <a:pt x="142" y="114"/>
                    <a:pt x="87" y="106"/>
                  </a:cubicBezTo>
                  <a:cubicBezTo>
                    <a:pt x="63" y="102"/>
                    <a:pt x="17" y="83"/>
                    <a:pt x="17" y="83"/>
                  </a:cubicBezTo>
                  <a:cubicBezTo>
                    <a:pt x="13" y="71"/>
                    <a:pt x="0" y="59"/>
                    <a:pt x="5" y="48"/>
                  </a:cubicBezTo>
                  <a:cubicBezTo>
                    <a:pt x="10" y="37"/>
                    <a:pt x="28" y="32"/>
                    <a:pt x="40" y="36"/>
                  </a:cubicBezTo>
                  <a:cubicBezTo>
                    <a:pt x="47" y="38"/>
                    <a:pt x="40" y="51"/>
                    <a:pt x="40" y="5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Freeform 48">
              <a:extLst>
                <a:ext uri="{FF2B5EF4-FFF2-40B4-BE49-F238E27FC236}">
                  <a16:creationId xmlns:a16="http://schemas.microsoft.com/office/drawing/2014/main" id="{1CB6B152-F4B7-49B3-B204-BDD5AC36E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400"/>
              <a:ext cx="768" cy="1248"/>
            </a:xfrm>
            <a:custGeom>
              <a:avLst/>
              <a:gdLst>
                <a:gd name="T0" fmla="*/ 192 w 768"/>
                <a:gd name="T1" fmla="*/ 672 h 1248"/>
                <a:gd name="T2" fmla="*/ 336 w 768"/>
                <a:gd name="T3" fmla="*/ 528 h 1248"/>
                <a:gd name="T4" fmla="*/ 384 w 768"/>
                <a:gd name="T5" fmla="*/ 240 h 1248"/>
                <a:gd name="T6" fmla="*/ 528 w 768"/>
                <a:gd name="T7" fmla="*/ 0 h 1248"/>
                <a:gd name="T8" fmla="*/ 720 w 768"/>
                <a:gd name="T9" fmla="*/ 0 h 1248"/>
                <a:gd name="T10" fmla="*/ 768 w 768"/>
                <a:gd name="T11" fmla="*/ 144 h 1248"/>
                <a:gd name="T12" fmla="*/ 768 w 768"/>
                <a:gd name="T13" fmla="*/ 336 h 1248"/>
                <a:gd name="T14" fmla="*/ 720 w 768"/>
                <a:gd name="T15" fmla="*/ 624 h 1248"/>
                <a:gd name="T16" fmla="*/ 528 w 768"/>
                <a:gd name="T17" fmla="*/ 960 h 1248"/>
                <a:gd name="T18" fmla="*/ 240 w 768"/>
                <a:gd name="T19" fmla="*/ 1200 h 1248"/>
                <a:gd name="T20" fmla="*/ 48 w 768"/>
                <a:gd name="T21" fmla="*/ 1248 h 1248"/>
                <a:gd name="T22" fmla="*/ 0 w 768"/>
                <a:gd name="T23" fmla="*/ 1200 h 1248"/>
                <a:gd name="T24" fmla="*/ 192 w 768"/>
                <a:gd name="T25" fmla="*/ 1008 h 1248"/>
                <a:gd name="T26" fmla="*/ 240 w 768"/>
                <a:gd name="T27" fmla="*/ 864 h 1248"/>
                <a:gd name="T28" fmla="*/ 288 w 768"/>
                <a:gd name="T29" fmla="*/ 720 h 1248"/>
                <a:gd name="T30" fmla="*/ 192 w 768"/>
                <a:gd name="T31" fmla="*/ 672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Freeform 49">
              <a:extLst>
                <a:ext uri="{FF2B5EF4-FFF2-40B4-BE49-F238E27FC236}">
                  <a16:creationId xmlns:a16="http://schemas.microsoft.com/office/drawing/2014/main" id="{EB03EF12-3829-4449-B386-1B0E2D0667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32" y="2448"/>
              <a:ext cx="912" cy="1248"/>
            </a:xfrm>
            <a:custGeom>
              <a:avLst/>
              <a:gdLst>
                <a:gd name="T0" fmla="*/ 192 w 768"/>
                <a:gd name="T1" fmla="*/ 672 h 1248"/>
                <a:gd name="T2" fmla="*/ 336 w 768"/>
                <a:gd name="T3" fmla="*/ 528 h 1248"/>
                <a:gd name="T4" fmla="*/ 384 w 768"/>
                <a:gd name="T5" fmla="*/ 240 h 1248"/>
                <a:gd name="T6" fmla="*/ 528 w 768"/>
                <a:gd name="T7" fmla="*/ 0 h 1248"/>
                <a:gd name="T8" fmla="*/ 720 w 768"/>
                <a:gd name="T9" fmla="*/ 0 h 1248"/>
                <a:gd name="T10" fmla="*/ 768 w 768"/>
                <a:gd name="T11" fmla="*/ 144 h 1248"/>
                <a:gd name="T12" fmla="*/ 768 w 768"/>
                <a:gd name="T13" fmla="*/ 336 h 1248"/>
                <a:gd name="T14" fmla="*/ 720 w 768"/>
                <a:gd name="T15" fmla="*/ 624 h 1248"/>
                <a:gd name="T16" fmla="*/ 528 w 768"/>
                <a:gd name="T17" fmla="*/ 960 h 1248"/>
                <a:gd name="T18" fmla="*/ 240 w 768"/>
                <a:gd name="T19" fmla="*/ 1200 h 1248"/>
                <a:gd name="T20" fmla="*/ 48 w 768"/>
                <a:gd name="T21" fmla="*/ 1248 h 1248"/>
                <a:gd name="T22" fmla="*/ 0 w 768"/>
                <a:gd name="T23" fmla="*/ 1200 h 1248"/>
                <a:gd name="T24" fmla="*/ 192 w 768"/>
                <a:gd name="T25" fmla="*/ 1008 h 1248"/>
                <a:gd name="T26" fmla="*/ 240 w 768"/>
                <a:gd name="T27" fmla="*/ 864 h 1248"/>
                <a:gd name="T28" fmla="*/ 288 w 768"/>
                <a:gd name="T29" fmla="*/ 720 h 1248"/>
                <a:gd name="T30" fmla="*/ 192 w 768"/>
                <a:gd name="T31" fmla="*/ 672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Freeform 50">
              <a:extLst>
                <a:ext uri="{FF2B5EF4-FFF2-40B4-BE49-F238E27FC236}">
                  <a16:creationId xmlns:a16="http://schemas.microsoft.com/office/drawing/2014/main" id="{FE90BCE9-67A5-4B3F-B6C4-37EB6A57D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640"/>
              <a:ext cx="336" cy="768"/>
            </a:xfrm>
            <a:custGeom>
              <a:avLst/>
              <a:gdLst>
                <a:gd name="T0" fmla="*/ 192 w 768"/>
                <a:gd name="T1" fmla="*/ 672 h 1248"/>
                <a:gd name="T2" fmla="*/ 336 w 768"/>
                <a:gd name="T3" fmla="*/ 528 h 1248"/>
                <a:gd name="T4" fmla="*/ 384 w 768"/>
                <a:gd name="T5" fmla="*/ 240 h 1248"/>
                <a:gd name="T6" fmla="*/ 528 w 768"/>
                <a:gd name="T7" fmla="*/ 0 h 1248"/>
                <a:gd name="T8" fmla="*/ 720 w 768"/>
                <a:gd name="T9" fmla="*/ 0 h 1248"/>
                <a:gd name="T10" fmla="*/ 768 w 768"/>
                <a:gd name="T11" fmla="*/ 144 h 1248"/>
                <a:gd name="T12" fmla="*/ 768 w 768"/>
                <a:gd name="T13" fmla="*/ 336 h 1248"/>
                <a:gd name="T14" fmla="*/ 720 w 768"/>
                <a:gd name="T15" fmla="*/ 624 h 1248"/>
                <a:gd name="T16" fmla="*/ 528 w 768"/>
                <a:gd name="T17" fmla="*/ 960 h 1248"/>
                <a:gd name="T18" fmla="*/ 240 w 768"/>
                <a:gd name="T19" fmla="*/ 1200 h 1248"/>
                <a:gd name="T20" fmla="*/ 48 w 768"/>
                <a:gd name="T21" fmla="*/ 1248 h 1248"/>
                <a:gd name="T22" fmla="*/ 0 w 768"/>
                <a:gd name="T23" fmla="*/ 1200 h 1248"/>
                <a:gd name="T24" fmla="*/ 192 w 768"/>
                <a:gd name="T25" fmla="*/ 1008 h 1248"/>
                <a:gd name="T26" fmla="*/ 240 w 768"/>
                <a:gd name="T27" fmla="*/ 864 h 1248"/>
                <a:gd name="T28" fmla="*/ 288 w 768"/>
                <a:gd name="T29" fmla="*/ 720 h 1248"/>
                <a:gd name="T30" fmla="*/ 192 w 768"/>
                <a:gd name="T31" fmla="*/ 672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Freeform 51">
              <a:extLst>
                <a:ext uri="{FF2B5EF4-FFF2-40B4-BE49-F238E27FC236}">
                  <a16:creationId xmlns:a16="http://schemas.microsoft.com/office/drawing/2014/main" id="{CB95BF66-A780-4D91-947C-013F452CAA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72" y="2736"/>
              <a:ext cx="384" cy="720"/>
            </a:xfrm>
            <a:custGeom>
              <a:avLst/>
              <a:gdLst>
                <a:gd name="T0" fmla="*/ 192 w 768"/>
                <a:gd name="T1" fmla="*/ 672 h 1248"/>
                <a:gd name="T2" fmla="*/ 336 w 768"/>
                <a:gd name="T3" fmla="*/ 528 h 1248"/>
                <a:gd name="T4" fmla="*/ 384 w 768"/>
                <a:gd name="T5" fmla="*/ 240 h 1248"/>
                <a:gd name="T6" fmla="*/ 528 w 768"/>
                <a:gd name="T7" fmla="*/ 0 h 1248"/>
                <a:gd name="T8" fmla="*/ 720 w 768"/>
                <a:gd name="T9" fmla="*/ 0 h 1248"/>
                <a:gd name="T10" fmla="*/ 768 w 768"/>
                <a:gd name="T11" fmla="*/ 144 h 1248"/>
                <a:gd name="T12" fmla="*/ 768 w 768"/>
                <a:gd name="T13" fmla="*/ 336 h 1248"/>
                <a:gd name="T14" fmla="*/ 720 w 768"/>
                <a:gd name="T15" fmla="*/ 624 h 1248"/>
                <a:gd name="T16" fmla="*/ 528 w 768"/>
                <a:gd name="T17" fmla="*/ 960 h 1248"/>
                <a:gd name="T18" fmla="*/ 240 w 768"/>
                <a:gd name="T19" fmla="*/ 1200 h 1248"/>
                <a:gd name="T20" fmla="*/ 48 w 768"/>
                <a:gd name="T21" fmla="*/ 1248 h 1248"/>
                <a:gd name="T22" fmla="*/ 0 w 768"/>
                <a:gd name="T23" fmla="*/ 1200 h 1248"/>
                <a:gd name="T24" fmla="*/ 192 w 768"/>
                <a:gd name="T25" fmla="*/ 1008 h 1248"/>
                <a:gd name="T26" fmla="*/ 240 w 768"/>
                <a:gd name="T27" fmla="*/ 864 h 1248"/>
                <a:gd name="T28" fmla="*/ 288 w 768"/>
                <a:gd name="T29" fmla="*/ 720 h 1248"/>
                <a:gd name="T30" fmla="*/ 192 w 768"/>
                <a:gd name="T31" fmla="*/ 672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8" h="1248">
                  <a:moveTo>
                    <a:pt x="192" y="672"/>
                  </a:moveTo>
                  <a:lnTo>
                    <a:pt x="336" y="528"/>
                  </a:lnTo>
                  <a:lnTo>
                    <a:pt x="384" y="240"/>
                  </a:lnTo>
                  <a:lnTo>
                    <a:pt x="528" y="0"/>
                  </a:lnTo>
                  <a:lnTo>
                    <a:pt x="720" y="0"/>
                  </a:lnTo>
                  <a:lnTo>
                    <a:pt x="768" y="144"/>
                  </a:lnTo>
                  <a:lnTo>
                    <a:pt x="768" y="336"/>
                  </a:lnTo>
                  <a:lnTo>
                    <a:pt x="720" y="624"/>
                  </a:lnTo>
                  <a:lnTo>
                    <a:pt x="528" y="960"/>
                  </a:lnTo>
                  <a:lnTo>
                    <a:pt x="240" y="1200"/>
                  </a:lnTo>
                  <a:lnTo>
                    <a:pt x="48" y="1248"/>
                  </a:lnTo>
                  <a:lnTo>
                    <a:pt x="0" y="1200"/>
                  </a:lnTo>
                  <a:lnTo>
                    <a:pt x="192" y="1008"/>
                  </a:lnTo>
                  <a:lnTo>
                    <a:pt x="240" y="864"/>
                  </a:lnTo>
                  <a:lnTo>
                    <a:pt x="288" y="720"/>
                  </a:lnTo>
                  <a:lnTo>
                    <a:pt x="192" y="6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Freeform 52">
              <a:extLst>
                <a:ext uri="{FF2B5EF4-FFF2-40B4-BE49-F238E27FC236}">
                  <a16:creationId xmlns:a16="http://schemas.microsoft.com/office/drawing/2014/main" id="{49E7D7BB-24FE-4D96-8773-1FDC95DC2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344"/>
              <a:ext cx="1361" cy="2193"/>
            </a:xfrm>
            <a:custGeom>
              <a:avLst/>
              <a:gdLst>
                <a:gd name="T0" fmla="*/ 91 w 1361"/>
                <a:gd name="T1" fmla="*/ 242 h 2193"/>
                <a:gd name="T2" fmla="*/ 209 w 1361"/>
                <a:gd name="T3" fmla="*/ 254 h 2193"/>
                <a:gd name="T4" fmla="*/ 385 w 1361"/>
                <a:gd name="T5" fmla="*/ 324 h 2193"/>
                <a:gd name="T6" fmla="*/ 608 w 1361"/>
                <a:gd name="T7" fmla="*/ 465 h 2193"/>
                <a:gd name="T8" fmla="*/ 796 w 1361"/>
                <a:gd name="T9" fmla="*/ 712 h 2193"/>
                <a:gd name="T10" fmla="*/ 832 w 1361"/>
                <a:gd name="T11" fmla="*/ 818 h 2193"/>
                <a:gd name="T12" fmla="*/ 902 w 1361"/>
                <a:gd name="T13" fmla="*/ 1077 h 2193"/>
                <a:gd name="T14" fmla="*/ 843 w 1361"/>
                <a:gd name="T15" fmla="*/ 1758 h 2193"/>
                <a:gd name="T16" fmla="*/ 855 w 1361"/>
                <a:gd name="T17" fmla="*/ 1958 h 2193"/>
                <a:gd name="T18" fmla="*/ 984 w 1361"/>
                <a:gd name="T19" fmla="*/ 1946 h 2193"/>
                <a:gd name="T20" fmla="*/ 1055 w 1361"/>
                <a:gd name="T21" fmla="*/ 1911 h 2193"/>
                <a:gd name="T22" fmla="*/ 1067 w 1361"/>
                <a:gd name="T23" fmla="*/ 1946 h 2193"/>
                <a:gd name="T24" fmla="*/ 1126 w 1361"/>
                <a:gd name="T25" fmla="*/ 2193 h 2193"/>
                <a:gd name="T26" fmla="*/ 1161 w 1361"/>
                <a:gd name="T27" fmla="*/ 2182 h 2193"/>
                <a:gd name="T28" fmla="*/ 1184 w 1361"/>
                <a:gd name="T29" fmla="*/ 2111 h 2193"/>
                <a:gd name="T30" fmla="*/ 1231 w 1361"/>
                <a:gd name="T31" fmla="*/ 1923 h 2193"/>
                <a:gd name="T32" fmla="*/ 1267 w 1361"/>
                <a:gd name="T33" fmla="*/ 1700 h 2193"/>
                <a:gd name="T34" fmla="*/ 1325 w 1361"/>
                <a:gd name="T35" fmla="*/ 1359 h 2193"/>
                <a:gd name="T36" fmla="*/ 1349 w 1361"/>
                <a:gd name="T37" fmla="*/ 1182 h 2193"/>
                <a:gd name="T38" fmla="*/ 1361 w 1361"/>
                <a:gd name="T39" fmla="*/ 1124 h 2193"/>
                <a:gd name="T40" fmla="*/ 1056 w 1361"/>
                <a:gd name="T41" fmla="*/ 240 h 2193"/>
                <a:gd name="T42" fmla="*/ 384 w 1361"/>
                <a:gd name="T43" fmla="*/ 0 h 2193"/>
                <a:gd name="T44" fmla="*/ 0 w 1361"/>
                <a:gd name="T45" fmla="*/ 192 h 2193"/>
                <a:gd name="T46" fmla="*/ 91 w 1361"/>
                <a:gd name="T47" fmla="*/ 242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1" h="2193">
                  <a:moveTo>
                    <a:pt x="91" y="242"/>
                  </a:moveTo>
                  <a:cubicBezTo>
                    <a:pt x="130" y="246"/>
                    <a:pt x="170" y="247"/>
                    <a:pt x="209" y="254"/>
                  </a:cubicBezTo>
                  <a:cubicBezTo>
                    <a:pt x="276" y="267"/>
                    <a:pt x="323" y="303"/>
                    <a:pt x="385" y="324"/>
                  </a:cubicBezTo>
                  <a:cubicBezTo>
                    <a:pt x="447" y="388"/>
                    <a:pt x="544" y="401"/>
                    <a:pt x="608" y="465"/>
                  </a:cubicBezTo>
                  <a:cubicBezTo>
                    <a:pt x="665" y="522"/>
                    <a:pt x="749" y="642"/>
                    <a:pt x="796" y="712"/>
                  </a:cubicBezTo>
                  <a:cubicBezTo>
                    <a:pt x="817" y="743"/>
                    <a:pt x="823" y="782"/>
                    <a:pt x="832" y="818"/>
                  </a:cubicBezTo>
                  <a:cubicBezTo>
                    <a:pt x="854" y="906"/>
                    <a:pt x="880" y="990"/>
                    <a:pt x="902" y="1077"/>
                  </a:cubicBezTo>
                  <a:cubicBezTo>
                    <a:pt x="893" y="1304"/>
                    <a:pt x="889" y="1535"/>
                    <a:pt x="843" y="1758"/>
                  </a:cubicBezTo>
                  <a:cubicBezTo>
                    <a:pt x="847" y="1825"/>
                    <a:pt x="841" y="1893"/>
                    <a:pt x="855" y="1958"/>
                  </a:cubicBezTo>
                  <a:cubicBezTo>
                    <a:pt x="864" y="2000"/>
                    <a:pt x="984" y="1946"/>
                    <a:pt x="984" y="1946"/>
                  </a:cubicBezTo>
                  <a:cubicBezTo>
                    <a:pt x="989" y="1943"/>
                    <a:pt x="1042" y="1905"/>
                    <a:pt x="1055" y="1911"/>
                  </a:cubicBezTo>
                  <a:cubicBezTo>
                    <a:pt x="1066" y="1916"/>
                    <a:pt x="1063" y="1934"/>
                    <a:pt x="1067" y="1946"/>
                  </a:cubicBezTo>
                  <a:cubicBezTo>
                    <a:pt x="1059" y="2028"/>
                    <a:pt x="1023" y="2162"/>
                    <a:pt x="1126" y="2193"/>
                  </a:cubicBezTo>
                  <a:cubicBezTo>
                    <a:pt x="1138" y="2189"/>
                    <a:pt x="1154" y="2192"/>
                    <a:pt x="1161" y="2182"/>
                  </a:cubicBezTo>
                  <a:cubicBezTo>
                    <a:pt x="1175" y="2162"/>
                    <a:pt x="1184" y="2111"/>
                    <a:pt x="1184" y="2111"/>
                  </a:cubicBezTo>
                  <a:cubicBezTo>
                    <a:pt x="1193" y="2021"/>
                    <a:pt x="1187" y="1990"/>
                    <a:pt x="1231" y="1923"/>
                  </a:cubicBezTo>
                  <a:cubicBezTo>
                    <a:pt x="1239" y="1834"/>
                    <a:pt x="1240" y="1778"/>
                    <a:pt x="1267" y="1700"/>
                  </a:cubicBezTo>
                  <a:cubicBezTo>
                    <a:pt x="1280" y="1585"/>
                    <a:pt x="1305" y="1473"/>
                    <a:pt x="1325" y="1359"/>
                  </a:cubicBezTo>
                  <a:cubicBezTo>
                    <a:pt x="1341" y="1268"/>
                    <a:pt x="1334" y="1278"/>
                    <a:pt x="1349" y="1182"/>
                  </a:cubicBezTo>
                  <a:cubicBezTo>
                    <a:pt x="1352" y="1162"/>
                    <a:pt x="1361" y="1124"/>
                    <a:pt x="1361" y="1124"/>
                  </a:cubicBezTo>
                  <a:lnTo>
                    <a:pt x="1056" y="240"/>
                  </a:lnTo>
                  <a:lnTo>
                    <a:pt x="384" y="0"/>
                  </a:lnTo>
                  <a:lnTo>
                    <a:pt x="0" y="192"/>
                  </a:lnTo>
                  <a:lnTo>
                    <a:pt x="91" y="24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Freeform 53">
              <a:extLst>
                <a:ext uri="{FF2B5EF4-FFF2-40B4-BE49-F238E27FC236}">
                  <a16:creationId xmlns:a16="http://schemas.microsoft.com/office/drawing/2014/main" id="{78E634B4-5152-413C-A40E-6925D2AD25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2" y="1344"/>
              <a:ext cx="1440" cy="2241"/>
            </a:xfrm>
            <a:custGeom>
              <a:avLst/>
              <a:gdLst>
                <a:gd name="T0" fmla="*/ 91 w 1361"/>
                <a:gd name="T1" fmla="*/ 242 h 2193"/>
                <a:gd name="T2" fmla="*/ 209 w 1361"/>
                <a:gd name="T3" fmla="*/ 254 h 2193"/>
                <a:gd name="T4" fmla="*/ 385 w 1361"/>
                <a:gd name="T5" fmla="*/ 324 h 2193"/>
                <a:gd name="T6" fmla="*/ 608 w 1361"/>
                <a:gd name="T7" fmla="*/ 465 h 2193"/>
                <a:gd name="T8" fmla="*/ 796 w 1361"/>
                <a:gd name="T9" fmla="*/ 712 h 2193"/>
                <a:gd name="T10" fmla="*/ 832 w 1361"/>
                <a:gd name="T11" fmla="*/ 818 h 2193"/>
                <a:gd name="T12" fmla="*/ 902 w 1361"/>
                <a:gd name="T13" fmla="*/ 1077 h 2193"/>
                <a:gd name="T14" fmla="*/ 843 w 1361"/>
                <a:gd name="T15" fmla="*/ 1758 h 2193"/>
                <a:gd name="T16" fmla="*/ 855 w 1361"/>
                <a:gd name="T17" fmla="*/ 1958 h 2193"/>
                <a:gd name="T18" fmla="*/ 984 w 1361"/>
                <a:gd name="T19" fmla="*/ 1946 h 2193"/>
                <a:gd name="T20" fmla="*/ 1055 w 1361"/>
                <a:gd name="T21" fmla="*/ 1911 h 2193"/>
                <a:gd name="T22" fmla="*/ 1067 w 1361"/>
                <a:gd name="T23" fmla="*/ 1946 h 2193"/>
                <a:gd name="T24" fmla="*/ 1126 w 1361"/>
                <a:gd name="T25" fmla="*/ 2193 h 2193"/>
                <a:gd name="T26" fmla="*/ 1161 w 1361"/>
                <a:gd name="T27" fmla="*/ 2182 h 2193"/>
                <a:gd name="T28" fmla="*/ 1184 w 1361"/>
                <a:gd name="T29" fmla="*/ 2111 h 2193"/>
                <a:gd name="T30" fmla="*/ 1231 w 1361"/>
                <a:gd name="T31" fmla="*/ 1923 h 2193"/>
                <a:gd name="T32" fmla="*/ 1267 w 1361"/>
                <a:gd name="T33" fmla="*/ 1700 h 2193"/>
                <a:gd name="T34" fmla="*/ 1325 w 1361"/>
                <a:gd name="T35" fmla="*/ 1359 h 2193"/>
                <a:gd name="T36" fmla="*/ 1349 w 1361"/>
                <a:gd name="T37" fmla="*/ 1182 h 2193"/>
                <a:gd name="T38" fmla="*/ 1361 w 1361"/>
                <a:gd name="T39" fmla="*/ 1124 h 2193"/>
                <a:gd name="T40" fmla="*/ 1056 w 1361"/>
                <a:gd name="T41" fmla="*/ 240 h 2193"/>
                <a:gd name="T42" fmla="*/ 384 w 1361"/>
                <a:gd name="T43" fmla="*/ 0 h 2193"/>
                <a:gd name="T44" fmla="*/ 0 w 1361"/>
                <a:gd name="T45" fmla="*/ 192 h 2193"/>
                <a:gd name="T46" fmla="*/ 91 w 1361"/>
                <a:gd name="T47" fmla="*/ 242 h 2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61" h="2193">
                  <a:moveTo>
                    <a:pt x="91" y="242"/>
                  </a:moveTo>
                  <a:cubicBezTo>
                    <a:pt x="130" y="246"/>
                    <a:pt x="170" y="247"/>
                    <a:pt x="209" y="254"/>
                  </a:cubicBezTo>
                  <a:cubicBezTo>
                    <a:pt x="276" y="267"/>
                    <a:pt x="323" y="303"/>
                    <a:pt x="385" y="324"/>
                  </a:cubicBezTo>
                  <a:cubicBezTo>
                    <a:pt x="447" y="388"/>
                    <a:pt x="544" y="401"/>
                    <a:pt x="608" y="465"/>
                  </a:cubicBezTo>
                  <a:cubicBezTo>
                    <a:pt x="665" y="522"/>
                    <a:pt x="749" y="642"/>
                    <a:pt x="796" y="712"/>
                  </a:cubicBezTo>
                  <a:cubicBezTo>
                    <a:pt x="817" y="743"/>
                    <a:pt x="823" y="782"/>
                    <a:pt x="832" y="818"/>
                  </a:cubicBezTo>
                  <a:cubicBezTo>
                    <a:pt x="854" y="906"/>
                    <a:pt x="880" y="990"/>
                    <a:pt x="902" y="1077"/>
                  </a:cubicBezTo>
                  <a:cubicBezTo>
                    <a:pt x="893" y="1304"/>
                    <a:pt x="889" y="1535"/>
                    <a:pt x="843" y="1758"/>
                  </a:cubicBezTo>
                  <a:cubicBezTo>
                    <a:pt x="847" y="1825"/>
                    <a:pt x="841" y="1893"/>
                    <a:pt x="855" y="1958"/>
                  </a:cubicBezTo>
                  <a:cubicBezTo>
                    <a:pt x="864" y="2000"/>
                    <a:pt x="984" y="1946"/>
                    <a:pt x="984" y="1946"/>
                  </a:cubicBezTo>
                  <a:cubicBezTo>
                    <a:pt x="989" y="1943"/>
                    <a:pt x="1042" y="1905"/>
                    <a:pt x="1055" y="1911"/>
                  </a:cubicBezTo>
                  <a:cubicBezTo>
                    <a:pt x="1066" y="1916"/>
                    <a:pt x="1063" y="1934"/>
                    <a:pt x="1067" y="1946"/>
                  </a:cubicBezTo>
                  <a:cubicBezTo>
                    <a:pt x="1059" y="2028"/>
                    <a:pt x="1023" y="2162"/>
                    <a:pt x="1126" y="2193"/>
                  </a:cubicBezTo>
                  <a:cubicBezTo>
                    <a:pt x="1138" y="2189"/>
                    <a:pt x="1154" y="2192"/>
                    <a:pt x="1161" y="2182"/>
                  </a:cubicBezTo>
                  <a:cubicBezTo>
                    <a:pt x="1175" y="2162"/>
                    <a:pt x="1184" y="2111"/>
                    <a:pt x="1184" y="2111"/>
                  </a:cubicBezTo>
                  <a:cubicBezTo>
                    <a:pt x="1193" y="2021"/>
                    <a:pt x="1187" y="1990"/>
                    <a:pt x="1231" y="1923"/>
                  </a:cubicBezTo>
                  <a:cubicBezTo>
                    <a:pt x="1239" y="1834"/>
                    <a:pt x="1240" y="1778"/>
                    <a:pt x="1267" y="1700"/>
                  </a:cubicBezTo>
                  <a:cubicBezTo>
                    <a:pt x="1280" y="1585"/>
                    <a:pt x="1305" y="1473"/>
                    <a:pt x="1325" y="1359"/>
                  </a:cubicBezTo>
                  <a:cubicBezTo>
                    <a:pt x="1341" y="1268"/>
                    <a:pt x="1334" y="1278"/>
                    <a:pt x="1349" y="1182"/>
                  </a:cubicBezTo>
                  <a:cubicBezTo>
                    <a:pt x="1352" y="1162"/>
                    <a:pt x="1361" y="1124"/>
                    <a:pt x="1361" y="1124"/>
                  </a:cubicBezTo>
                  <a:lnTo>
                    <a:pt x="1056" y="240"/>
                  </a:lnTo>
                  <a:lnTo>
                    <a:pt x="384" y="0"/>
                  </a:lnTo>
                  <a:lnTo>
                    <a:pt x="0" y="192"/>
                  </a:lnTo>
                  <a:lnTo>
                    <a:pt x="91" y="24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26" name="WordArt 54">
            <a:extLst>
              <a:ext uri="{FF2B5EF4-FFF2-40B4-BE49-F238E27FC236}">
                <a16:creationId xmlns:a16="http://schemas.microsoft.com/office/drawing/2014/main" id="{06D97CB4-1F49-41E7-AD5E-0919557F9F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67401" y="3159968"/>
            <a:ext cx="428625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90204" pitchFamily="34" charset="0"/>
              </a:rPr>
              <a:t>B2</a:t>
            </a:r>
          </a:p>
        </p:txBody>
      </p:sp>
      <p:sp>
        <p:nvSpPr>
          <p:cNvPr id="28727" name="WordArt 55">
            <a:extLst>
              <a:ext uri="{FF2B5EF4-FFF2-40B4-BE49-F238E27FC236}">
                <a16:creationId xmlns:a16="http://schemas.microsoft.com/office/drawing/2014/main" id="{89767CE0-6810-4055-A576-351DE9F072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1" y="3198068"/>
            <a:ext cx="428625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90204" pitchFamily="34" charset="0"/>
              </a:rPr>
              <a:t>B1</a:t>
            </a:r>
          </a:p>
        </p:txBody>
      </p:sp>
      <p:sp>
        <p:nvSpPr>
          <p:cNvPr id="28728" name="WordArt 56">
            <a:extLst>
              <a:ext uri="{FF2B5EF4-FFF2-40B4-BE49-F238E27FC236}">
                <a16:creationId xmlns:a16="http://schemas.microsoft.com/office/drawing/2014/main" id="{5913D6CA-B797-466F-9E22-4B8E2B12DE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15401" y="3159968"/>
            <a:ext cx="428625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90204" pitchFamily="34" charset="0"/>
              </a:rPr>
              <a:t>B3</a:t>
            </a:r>
          </a:p>
        </p:txBody>
      </p:sp>
      <p:sp>
        <p:nvSpPr>
          <p:cNvPr id="28729" name="WordArt 57">
            <a:extLst>
              <a:ext uri="{FF2B5EF4-FFF2-40B4-BE49-F238E27FC236}">
                <a16:creationId xmlns:a16="http://schemas.microsoft.com/office/drawing/2014/main" id="{73EEE403-D313-4862-B144-0861A042C0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1" y="6227440"/>
            <a:ext cx="428625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90204" pitchFamily="34" charset="0"/>
              </a:rPr>
              <a:t>B4</a:t>
            </a:r>
          </a:p>
        </p:txBody>
      </p:sp>
      <p:sp>
        <p:nvSpPr>
          <p:cNvPr id="28730" name="WordArt 58">
            <a:extLst>
              <a:ext uri="{FF2B5EF4-FFF2-40B4-BE49-F238E27FC236}">
                <a16:creationId xmlns:a16="http://schemas.microsoft.com/office/drawing/2014/main" id="{A4007977-39F9-424A-BA52-C9A3CD6478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1" y="6227440"/>
            <a:ext cx="428625" cy="342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90204" pitchFamily="34" charset="0"/>
              </a:rPr>
              <a:t>B5</a:t>
            </a:r>
          </a:p>
        </p:txBody>
      </p:sp>
      <p:sp>
        <p:nvSpPr>
          <p:cNvPr id="28731" name="Text Box 59">
            <a:extLst>
              <a:ext uri="{FF2B5EF4-FFF2-40B4-BE49-F238E27FC236}">
                <a16:creationId xmlns:a16="http://schemas.microsoft.com/office/drawing/2014/main" id="{64207F29-D049-4C82-978B-7E02AF5EE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088" y="152401"/>
            <a:ext cx="82264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tự?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5.55112E-17 3.7037E-6 L -0.23542 -0.0106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53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5.55112E-17 3.7037E-7 L -0.23542 -0.0064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32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5E-6 4.44444E-6 L -0.2323 -0.013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69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1.25E-6 -2.22222E-6 L -0.22656 -0.002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-13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5E-6 4.44444E-6 L -0.23047 0.000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3" y="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0833 -0.01435 L 0.24375 -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31368 -0.0106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0" y="-53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31368 0.010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Line 5">
            <a:extLst>
              <a:ext uri="{FF2B5EF4-FFF2-40B4-BE49-F238E27FC236}">
                <a16:creationId xmlns:a16="http://schemas.microsoft.com/office/drawing/2014/main" id="{2B46B987-A54E-4112-AD11-3739C0D3B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4208" y="12192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7CF8C1-2917-426F-A59F-BC1436194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5" y="-43838"/>
            <a:ext cx="12165035" cy="1133954"/>
          </a:xfrm>
          <a:prstGeom prst="rect">
            <a:avLst/>
          </a:prstGeom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FEB85498-9F89-4416-8D36-D99D78CFB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81" y="1916832"/>
            <a:ext cx="6497083" cy="29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Tạo dáng: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Chọn loại mặt nạ phù hợp với khuôn mặt: to, nhỏ, dài, ngắn, kẻ trục dọc, trục ngang…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Tìm hình dáng chung tạo dáng cho giống với nhân vật định thể hiện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Cách điệu các chi tiết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01B2381D-0F65-462D-B4A3-1BED7525D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957590"/>
            <a:ext cx="6336704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Quan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Cách tạo dáng và trang trí: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Line 5">
            <a:extLst>
              <a:ext uri="{FF2B5EF4-FFF2-40B4-BE49-F238E27FC236}">
                <a16:creationId xmlns:a16="http://schemas.microsoft.com/office/drawing/2014/main" id="{87E63EF9-C6E3-4070-9414-B12DF7028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6216" y="12192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AB405A-903C-4661-8CBC-3417D46E4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5" y="-43838"/>
            <a:ext cx="12165035" cy="1133954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FEB85498-9F89-4416-8D36-D99D78CFB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2420888"/>
            <a:ext cx="6497083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Trang trí: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bố cục (Các mảng hình trang trí như mắt, mũi, miệng, tai,…)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01B2381D-0F65-462D-B4A3-1BED7525D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957590"/>
            <a:ext cx="6336704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Quan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Cách tạo dáng và trang trí: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Tạo dáng:</a:t>
            </a: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D6507791-B68C-473D-A302-D9ABCE20B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808" y="1925216"/>
            <a:ext cx="4038600" cy="3581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6C9FE1D9-84F8-4007-AB2B-C0B9FD3C9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9511208" y="1772816"/>
            <a:ext cx="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CDD517AE-E2CD-4634-B631-BC613DD2D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7608" y="3220616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3FD2EC8A-FCB6-4F9A-A944-8B4FB93C4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7608" y="4439816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2">
            <a:extLst>
              <a:ext uri="{FF2B5EF4-FFF2-40B4-BE49-F238E27FC236}">
                <a16:creationId xmlns:a16="http://schemas.microsoft.com/office/drawing/2014/main" id="{A533A494-3059-4220-971E-578A534FBB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2408" y="5049416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9525">
          <a:noFill/>
        </a:ln>
      </a:spPr>
      <a:bodyPr wrap="square">
        <a:spAutoFit/>
      </a:bodyPr>
      <a:lstStyle>
        <a:defPPr>
          <a:spcBef>
            <a:spcPct val="50000"/>
          </a:spcBef>
          <a:defRPr lang="en-US" sz="2400">
            <a:solidFill>
              <a:srgbClr val="000066"/>
            </a:solidFill>
            <a:latin typeface="Times New Roman" panose="02020603050405020304" pitchFamily="18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631</Words>
  <Application>Microsoft Office PowerPoint</Application>
  <PresentationFormat>Widescreen</PresentationFormat>
  <Paragraphs>98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.VnTimeH</vt:lpstr>
      <vt:lpstr>Arial</vt:lpstr>
      <vt:lpstr>Arial Black</vt:lpstr>
      <vt:lpstr>Calibri</vt:lpstr>
      <vt:lpstr>Roboto</vt:lpstr>
      <vt:lpstr>Times New Roman</vt:lpstr>
      <vt:lpstr>Office Theme</vt:lpstr>
      <vt:lpstr>12_Default Design</vt:lpstr>
      <vt:lpstr>Default Design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Quốc Phạm</cp:lastModifiedBy>
  <cp:revision>99</cp:revision>
  <dcterms:created xsi:type="dcterms:W3CDTF">2021-09-20T13:50:44Z</dcterms:created>
  <dcterms:modified xsi:type="dcterms:W3CDTF">2022-08-03T13:18:32Z</dcterms:modified>
</cp:coreProperties>
</file>