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98" r:id="rId3"/>
    <p:sldId id="256" r:id="rId4"/>
    <p:sldId id="260" r:id="rId5"/>
    <p:sldId id="261" r:id="rId6"/>
    <p:sldId id="262" r:id="rId7"/>
    <p:sldId id="263" r:id="rId8"/>
    <p:sldId id="265" r:id="rId9"/>
    <p:sldId id="266" r:id="rId10"/>
    <p:sldId id="268" r:id="rId11"/>
    <p:sldId id="269" r:id="rId12"/>
    <p:sldId id="294" r:id="rId13"/>
    <p:sldId id="295" r:id="rId14"/>
    <p:sldId id="267" r:id="rId15"/>
    <p:sldId id="273" r:id="rId16"/>
    <p:sldId id="274" r:id="rId17"/>
    <p:sldId id="272" r:id="rId18"/>
    <p:sldId id="287" r:id="rId19"/>
    <p:sldId id="276" r:id="rId20"/>
    <p:sldId id="297" r:id="rId21"/>
    <p:sldId id="277" r:id="rId22"/>
    <p:sldId id="288" r:id="rId23"/>
    <p:sldId id="296" r:id="rId24"/>
    <p:sldId id="290" r:id="rId25"/>
    <p:sldId id="282" r:id="rId26"/>
    <p:sldId id="292" r:id="rId27"/>
    <p:sldId id="281"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7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4EBBD0-558C-49FA-9ABD-898EB3BDB6C3}" type="datetimeFigureOut">
              <a:rPr lang="en-US" smtClean="0"/>
              <a:t>8/8/2022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4C524-0D7D-4867-8CC7-299F8041C4D3}" type="slidenum">
              <a:rPr lang="en-US" smtClean="0"/>
              <a:t>‹#›</a:t>
            </a:fld>
            <a:endParaRPr lang="en-US"/>
          </a:p>
        </p:txBody>
      </p:sp>
    </p:spTree>
    <p:extLst>
      <p:ext uri="{BB962C8B-B14F-4D97-AF65-F5344CB8AC3E}">
        <p14:creationId xmlns:p14="http://schemas.microsoft.com/office/powerpoint/2010/main" val="75612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4C524-0D7D-4867-8CC7-299F8041C4D3}" type="slidenum">
              <a:rPr lang="en-US" smtClean="0"/>
              <a:t>11</a:t>
            </a:fld>
            <a:endParaRPr lang="en-US"/>
          </a:p>
        </p:txBody>
      </p:sp>
    </p:spTree>
    <p:extLst>
      <p:ext uri="{BB962C8B-B14F-4D97-AF65-F5344CB8AC3E}">
        <p14:creationId xmlns:p14="http://schemas.microsoft.com/office/powerpoint/2010/main" val="78825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4C524-0D7D-4867-8CC7-299F8041C4D3}" type="slidenum">
              <a:rPr lang="en-US" smtClean="0"/>
              <a:t>13</a:t>
            </a:fld>
            <a:endParaRPr lang="en-US"/>
          </a:p>
        </p:txBody>
      </p:sp>
    </p:spTree>
    <p:extLst>
      <p:ext uri="{BB962C8B-B14F-4D97-AF65-F5344CB8AC3E}">
        <p14:creationId xmlns:p14="http://schemas.microsoft.com/office/powerpoint/2010/main" val="314412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92BA84-84A7-4C69-B7FA-22FBA30CFB6D}"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311057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2BA84-84A7-4C69-B7FA-22FBA30CFB6D}"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200311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2BA84-84A7-4C69-B7FA-22FBA30CFB6D}"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1763589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4500" spc="-28" baseline="0">
                <a:solidFill>
                  <a:schemeClr val="tx1">
                    <a:lumMod val="85000"/>
                    <a:lumOff val="15000"/>
                  </a:schemeClr>
                </a:solidFill>
              </a:defRPr>
            </a:lvl1pPr>
          </a:lstStyle>
          <a:p>
            <a:r>
              <a:rPr lang="en-US" noProof="1" smtClean="0"/>
              <a:t>Click to edit Master title style</a:t>
            </a:r>
            <a:endParaRPr lang="en-US" noProof="1"/>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noProof="1" smtClean="0"/>
              <a:t>Click to edit Master subtitle style</a:t>
            </a:r>
            <a:endParaRPr lang="en-US" noProof="1"/>
          </a:p>
        </p:txBody>
      </p:sp>
      <p:sp>
        <p:nvSpPr>
          <p:cNvPr id="7" name="Date Placeholder 3"/>
          <p:cNvSpPr>
            <a:spLocks noGrp="1"/>
          </p:cNvSpPr>
          <p:nvPr>
            <p:ph type="dt" sz="half" idx="10"/>
          </p:nvPr>
        </p:nvSpPr>
        <p:spPr/>
        <p:txBody>
          <a:bodyPr/>
          <a:lstStyle>
            <a:lvl1pPr>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none" spc="0" normalizeH="0" baseline="0" noProof="0">
              <a:ln>
                <a:noFill/>
              </a:ln>
              <a:solidFill>
                <a:srgbClr val="FFFFFF"/>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all" spc="0" normalizeH="0" baseline="0" noProof="0">
              <a:ln>
                <a:noFill/>
              </a:ln>
              <a:solidFill>
                <a:srgbClr val="FFFFFF"/>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smtClean="0"/>
            </a:lvl1pPr>
          </a:lstStyle>
          <a:p>
            <a:pPr marL="0" marR="0" lvl="0" indent="0" algn="r" defTabSz="257175" rtl="0" eaLnBrk="1" fontAlgn="base" latinLnBrk="0" hangingPunct="1">
              <a:lnSpc>
                <a:spcPct val="100000"/>
              </a:lnSpc>
              <a:spcBef>
                <a:spcPct val="0"/>
              </a:spcBef>
              <a:spcAft>
                <a:spcPct val="0"/>
              </a:spcAft>
              <a:buClrTx/>
              <a:buSzTx/>
              <a:buFontTx/>
              <a:buNone/>
              <a:tabLst/>
              <a:defRPr/>
            </a:pPr>
            <a:fld id="{EF601BF1-1DE0-4426-B6A5-5C5B12EAA0A9}" type="slidenum">
              <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rPr>
              <a:pPr marL="0" marR="0" lvl="0" indent="0" algn="r" defTabSz="257175" rtl="0" eaLnBrk="1" fontAlgn="base" latinLnBrk="0" hangingPunct="1">
                <a:lnSpc>
                  <a:spcPct val="100000"/>
                </a:lnSpc>
                <a:spcBef>
                  <a:spcPct val="0"/>
                </a:spcBef>
                <a:spcAft>
                  <a:spcPct val="0"/>
                </a:spcAft>
                <a:buClrTx/>
                <a:buSzTx/>
                <a:buFontTx/>
                <a:buNone/>
                <a:tabLst/>
                <a:defRPr/>
              </a:pPr>
              <a:t>‹#›</a:t>
            </a:fld>
            <a:endPar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2553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all" spc="0" normalizeH="0" baseline="0" noProof="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257175" rtl="0" eaLnBrk="1" fontAlgn="base" latinLnBrk="0" hangingPunct="1">
              <a:lnSpc>
                <a:spcPct val="100000"/>
              </a:lnSpc>
              <a:spcBef>
                <a:spcPct val="0"/>
              </a:spcBef>
              <a:spcAft>
                <a:spcPct val="0"/>
              </a:spcAft>
              <a:buClrTx/>
              <a:buSzTx/>
              <a:buFontTx/>
              <a:buNone/>
              <a:tabLst/>
              <a:defRPr/>
            </a:pPr>
            <a:fld id="{8DA6946B-68F8-446C-81BC-3EDC2405AFA6}" type="slidenum">
              <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rPr>
              <a:pPr marL="0" marR="0" lvl="0" indent="0" algn="r" defTabSz="257175" rtl="0" eaLnBrk="1" fontAlgn="base" latinLnBrk="0" hangingPunct="1">
                <a:lnSpc>
                  <a:spcPct val="100000"/>
                </a:lnSpc>
                <a:spcBef>
                  <a:spcPct val="0"/>
                </a:spcBef>
                <a:spcAft>
                  <a:spcPct val="0"/>
                </a:spcAft>
                <a:buClrTx/>
                <a:buSzTx/>
                <a:buFontTx/>
                <a:buNone/>
                <a:tabLst/>
                <a:defRPr/>
              </a:pPr>
              <a:t>‹#›</a:t>
            </a:fld>
            <a:endPar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2011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lstStyle>
            <a:lvl1pPr>
              <a:lnSpc>
                <a:spcPct val="85000"/>
              </a:lnSpc>
              <a:defRPr sz="4500" b="0">
                <a:solidFill>
                  <a:schemeClr val="tx1">
                    <a:lumMod val="85000"/>
                    <a:lumOff val="15000"/>
                  </a:schemeClr>
                </a:solidFill>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noProof="1" smtClean="0"/>
              <a:t>Edit Master text styles</a:t>
            </a:r>
          </a:p>
        </p:txBody>
      </p:sp>
      <p:sp>
        <p:nvSpPr>
          <p:cNvPr id="7" name="Date Placeholder 3"/>
          <p:cNvSpPr>
            <a:spLocks noGrp="1"/>
          </p:cNvSpPr>
          <p:nvPr>
            <p:ph type="dt" sz="half" idx="10"/>
          </p:nvPr>
        </p:nvSpPr>
        <p:spPr/>
        <p:txBody>
          <a:bodyPr/>
          <a:lstStyle>
            <a:lvl1pPr>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none" spc="0" normalizeH="0" baseline="0" noProof="0">
              <a:ln>
                <a:noFill/>
              </a:ln>
              <a:solidFill>
                <a:srgbClr val="FFFFFF"/>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all" spc="0" normalizeH="0" baseline="0" noProof="0">
              <a:ln>
                <a:noFill/>
              </a:ln>
              <a:solidFill>
                <a:srgbClr val="FFFFFF"/>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smtClean="0"/>
            </a:lvl1pPr>
          </a:lstStyle>
          <a:p>
            <a:pPr marL="0" marR="0" lvl="0" indent="0" algn="r" defTabSz="257175" rtl="0" eaLnBrk="1" fontAlgn="base" latinLnBrk="0" hangingPunct="1">
              <a:lnSpc>
                <a:spcPct val="100000"/>
              </a:lnSpc>
              <a:spcBef>
                <a:spcPct val="0"/>
              </a:spcBef>
              <a:spcAft>
                <a:spcPct val="0"/>
              </a:spcAft>
              <a:buClrTx/>
              <a:buSzTx/>
              <a:buFontTx/>
              <a:buNone/>
              <a:tabLst/>
              <a:defRPr/>
            </a:pPr>
            <a:fld id="{AA431816-5957-451A-9CB2-1E1B3DADE4F7}" type="slidenum">
              <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rPr>
              <a:pPr marL="0" marR="0" lvl="0" indent="0" algn="r" defTabSz="257175" rtl="0" eaLnBrk="1" fontAlgn="base" latinLnBrk="0" hangingPunct="1">
                <a:lnSpc>
                  <a:spcPct val="100000"/>
                </a:lnSpc>
                <a:spcBef>
                  <a:spcPct val="0"/>
                </a:spcBef>
                <a:spcAft>
                  <a:spcPct val="0"/>
                </a:spcAft>
                <a:buClrTx/>
                <a:buSzTx/>
                <a:buFontTx/>
                <a:buNone/>
                <a:tabLst/>
                <a:defRPr/>
              </a:pPr>
              <a:t>‹#›</a:t>
            </a:fld>
            <a:endPar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28799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1450757"/>
          </a:xfrm>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822960" y="1845734"/>
            <a:ext cx="3703320" cy="4023360"/>
          </a:xfrm>
        </p:spPr>
        <p:txBody>
          <a:bodyPr/>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63440" y="1845740"/>
            <a:ext cx="3703320" cy="4023359"/>
          </a:xfrm>
        </p:spPr>
        <p:txBody>
          <a:bodyPr/>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3"/>
          <p:cNvSpPr>
            <a:spLocks noGrp="1"/>
          </p:cNvSpPr>
          <p:nvPr>
            <p:ph type="dt" sz="half" idx="10"/>
          </p:nvPr>
        </p:nvSpPr>
        <p:spPr/>
        <p:txBody>
          <a:bodyPr/>
          <a:lstStyle>
            <a:lvl1pPr>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none" spc="0" normalizeH="0" baseline="0" noProof="0">
              <a:ln>
                <a:noFill/>
              </a:ln>
              <a:solidFill>
                <a:srgbClr val="FFFFFF"/>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all" spc="0" normalizeH="0" baseline="0" noProof="0">
              <a:ln>
                <a:noFill/>
              </a:ln>
              <a:solidFill>
                <a:srgbClr val="FFFFFF"/>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257175" rtl="0" eaLnBrk="1" fontAlgn="base" latinLnBrk="0" hangingPunct="1">
              <a:lnSpc>
                <a:spcPct val="100000"/>
              </a:lnSpc>
              <a:spcBef>
                <a:spcPct val="0"/>
              </a:spcBef>
              <a:spcAft>
                <a:spcPct val="0"/>
              </a:spcAft>
              <a:buClrTx/>
              <a:buSzTx/>
              <a:buFontTx/>
              <a:buNone/>
              <a:tabLst/>
              <a:defRPr/>
            </a:pPr>
            <a:fld id="{9EB2CBE2-5273-4F96-8BFE-8CDDDC51EBB2}" type="slidenum">
              <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rPr>
              <a:pPr marL="0" marR="0" lvl="0" indent="0" algn="r" defTabSz="257175" rtl="0" eaLnBrk="1" fontAlgn="base" latinLnBrk="0" hangingPunct="1">
                <a:lnSpc>
                  <a:spcPct val="100000"/>
                </a:lnSpc>
                <a:spcBef>
                  <a:spcPct val="0"/>
                </a:spcBef>
                <a:spcAft>
                  <a:spcPct val="0"/>
                </a:spcAft>
                <a:buClrTx/>
                <a:buSzTx/>
                <a:buFontTx/>
                <a:buNone/>
                <a:tabLst/>
                <a:defRPr/>
              </a:pPr>
              <a:t>‹#›</a:t>
            </a:fld>
            <a:endPar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79678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7"/>
            <a:ext cx="7543800" cy="1450757"/>
          </a:xfrm>
        </p:spPr>
        <p:txBody>
          <a:bodyPr/>
          <a:lstStyle/>
          <a:p>
            <a:r>
              <a:rPr lang="en-US" noProof="1" smtClean="0"/>
              <a:t>Click to edit Master title style</a:t>
            </a:r>
            <a:endParaRPr lang="en-US" noProof="1"/>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noProof="1"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noProof="1"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3"/>
          <p:cNvSpPr>
            <a:spLocks noGrp="1"/>
          </p:cNvSpPr>
          <p:nvPr>
            <p:ph type="dt" sz="half" idx="10"/>
          </p:nvPr>
        </p:nvSpPr>
        <p:spPr/>
        <p:txBody>
          <a:bodyPr/>
          <a:lstStyle>
            <a:lvl1pPr>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none" spc="0" normalizeH="0" baseline="0" noProof="0">
              <a:ln>
                <a:noFill/>
              </a:ln>
              <a:solidFill>
                <a:srgbClr val="FFFFFF"/>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all" spc="0" normalizeH="0" baseline="0" noProof="0">
              <a:ln>
                <a:noFill/>
              </a:ln>
              <a:solidFill>
                <a:srgbClr val="FFFFFF"/>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257175" rtl="0" eaLnBrk="1" fontAlgn="base" latinLnBrk="0" hangingPunct="1">
              <a:lnSpc>
                <a:spcPct val="100000"/>
              </a:lnSpc>
              <a:spcBef>
                <a:spcPct val="0"/>
              </a:spcBef>
              <a:spcAft>
                <a:spcPct val="0"/>
              </a:spcAft>
              <a:buClrTx/>
              <a:buSzTx/>
              <a:buFontTx/>
              <a:buNone/>
              <a:tabLst/>
              <a:defRPr/>
            </a:pPr>
            <a:fld id="{9BAC8599-35D1-4C51-A31F-53B014245F84}" type="slidenum">
              <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rPr>
              <a:pPr marL="0" marR="0" lvl="0" indent="0" algn="r" defTabSz="257175" rtl="0" eaLnBrk="1" fontAlgn="base" latinLnBrk="0" hangingPunct="1">
                <a:lnSpc>
                  <a:spcPct val="100000"/>
                </a:lnSpc>
                <a:spcBef>
                  <a:spcPct val="0"/>
                </a:spcBef>
                <a:spcAft>
                  <a:spcPct val="0"/>
                </a:spcAft>
                <a:buClrTx/>
                <a:buSzTx/>
                <a:buFontTx/>
                <a:buNone/>
                <a:tabLst/>
                <a:defRPr/>
              </a:pPr>
              <a:t>‹#›</a:t>
            </a:fld>
            <a:endPar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0041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3"/>
          <p:cNvSpPr>
            <a:spLocks noGrp="1"/>
          </p:cNvSpPr>
          <p:nvPr>
            <p:ph type="dt" sz="half" idx="10"/>
          </p:nvPr>
        </p:nvSpPr>
        <p:spPr/>
        <p:txBody>
          <a:bodyPr/>
          <a:lstStyle>
            <a:lvl1pPr>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none" spc="0" normalizeH="0" baseline="0" noProof="0">
              <a:ln>
                <a:noFill/>
              </a:ln>
              <a:solidFill>
                <a:srgbClr val="FFFFFF"/>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all" spc="0" normalizeH="0" baseline="0" noProof="0">
              <a:ln>
                <a:noFill/>
              </a:ln>
              <a:solidFill>
                <a:srgbClr val="FFFFFF"/>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257175" rtl="0" eaLnBrk="1" fontAlgn="base" latinLnBrk="0" hangingPunct="1">
              <a:lnSpc>
                <a:spcPct val="100000"/>
              </a:lnSpc>
              <a:spcBef>
                <a:spcPct val="0"/>
              </a:spcBef>
              <a:spcAft>
                <a:spcPct val="0"/>
              </a:spcAft>
              <a:buClrTx/>
              <a:buSzTx/>
              <a:buFontTx/>
              <a:buNone/>
              <a:tabLst/>
              <a:defRPr/>
            </a:pPr>
            <a:fld id="{342DD94E-5D55-455D-A06C-8AFBD44E39F5}" type="slidenum">
              <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rPr>
              <a:pPr marL="0" marR="0" lvl="0" indent="0" algn="r" defTabSz="257175" rtl="0" eaLnBrk="1" fontAlgn="base" latinLnBrk="0" hangingPunct="1">
                <a:lnSpc>
                  <a:spcPct val="100000"/>
                </a:lnSpc>
                <a:spcBef>
                  <a:spcPct val="0"/>
                </a:spcBef>
                <a:spcAft>
                  <a:spcPct val="0"/>
                </a:spcAft>
                <a:buClrTx/>
                <a:buSzTx/>
                <a:buFontTx/>
                <a:buNone/>
                <a:tabLst/>
                <a:defRPr/>
              </a:pPr>
              <a:t>‹#›</a:t>
            </a:fld>
            <a:endPar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41248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Rectangle 4"/>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7"/>
          <p:cNvSpPr>
            <a:spLocks noGrp="1"/>
          </p:cNvSpPr>
          <p:nvPr>
            <p:ph type="ftr" sz="quarter" idx="11"/>
          </p:nvPr>
        </p:nvSpPr>
        <p:spPr/>
        <p:txBody>
          <a:bodyPr/>
          <a:lstStyle>
            <a:lvl1pPr>
              <a:defRPr>
                <a:solidFill>
                  <a:srgbClr val="FFFFFF"/>
                </a:solidFill>
              </a:defRPr>
            </a:lvl1p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all" spc="0" normalizeH="0" baseline="0" noProof="0">
              <a:ln>
                <a:noFill/>
              </a:ln>
              <a:solidFill>
                <a:srgbClr val="FFFFFF"/>
              </a:solidFill>
              <a:effectLst/>
              <a:uLnTx/>
              <a:uFillTx/>
              <a:latin typeface="Calibri"/>
              <a:ea typeface="+mn-ea"/>
              <a:cs typeface="+mn-cs"/>
            </a:endParaRPr>
          </a:p>
        </p:txBody>
      </p:sp>
      <p:sp>
        <p:nvSpPr>
          <p:cNvPr id="6" name="Slide Number Placeholder 8"/>
          <p:cNvSpPr>
            <a:spLocks noGrp="1"/>
          </p:cNvSpPr>
          <p:nvPr>
            <p:ph type="sldNum" sz="quarter" idx="12"/>
          </p:nvPr>
        </p:nvSpPr>
        <p:spPr/>
        <p:txBody>
          <a:bodyPr/>
          <a:lstStyle>
            <a:lvl1pPr>
              <a:defRPr smtClean="0"/>
            </a:lvl1pPr>
          </a:lstStyle>
          <a:p>
            <a:pPr marL="0" marR="0" lvl="0" indent="0" algn="r" defTabSz="257175" rtl="0" eaLnBrk="1" fontAlgn="base" latinLnBrk="0" hangingPunct="1">
              <a:lnSpc>
                <a:spcPct val="100000"/>
              </a:lnSpc>
              <a:spcBef>
                <a:spcPct val="0"/>
              </a:spcBef>
              <a:spcAft>
                <a:spcPct val="0"/>
              </a:spcAft>
              <a:buClrTx/>
              <a:buSzTx/>
              <a:buFontTx/>
              <a:buNone/>
              <a:tabLst/>
              <a:defRPr/>
            </a:pPr>
            <a:fld id="{453D07E2-B74F-431E-B27E-0B488F5D7078}" type="slidenum">
              <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rPr>
              <a:pPr marL="0" marR="0" lvl="0" indent="0" algn="r" defTabSz="257175" rtl="0" eaLnBrk="1" fontAlgn="base" latinLnBrk="0" hangingPunct="1">
                <a:lnSpc>
                  <a:spcPct val="100000"/>
                </a:lnSpc>
                <a:spcBef>
                  <a:spcPct val="0"/>
                </a:spcBef>
                <a:spcAft>
                  <a:spcPct val="0"/>
                </a:spcAft>
                <a:buClrTx/>
                <a:buSzTx/>
                <a:buFontTx/>
                <a:buNone/>
                <a:tabLst/>
                <a:defRPr/>
              </a:pPr>
              <a:t>‹#›</a:t>
            </a:fld>
            <a:endPar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45027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5" name="Rectangle 7"/>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2025" b="0">
                <a:solidFill>
                  <a:srgbClr val="FFFFFF"/>
                </a:solidFill>
              </a:defRPr>
            </a:lvl1pPr>
          </a:lstStyle>
          <a:p>
            <a:r>
              <a:rPr lang="en-US" noProof="1" smtClean="0"/>
              <a:t>Click to edit Master title style</a:t>
            </a:r>
            <a:endParaRPr lang="en-US" noProof="1"/>
          </a:p>
        </p:txBody>
      </p:sp>
      <p:sp>
        <p:nvSpPr>
          <p:cNvPr id="3" name="Content Placeholder 2"/>
          <p:cNvSpPr>
            <a:spLocks noGrp="1"/>
          </p:cNvSpPr>
          <p:nvPr>
            <p:ph idx="1"/>
          </p:nvPr>
        </p:nvSpPr>
        <p:spPr>
          <a:xfrm>
            <a:off x="3460239" y="731520"/>
            <a:ext cx="5009393" cy="5257800"/>
          </a:xfrm>
        </p:spPr>
        <p:txBody>
          <a:bodyPr/>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noProof="1" smtClean="0"/>
              <a:t>Edit Master text styles</a:t>
            </a:r>
          </a:p>
        </p:txBody>
      </p:sp>
      <p:sp>
        <p:nvSpPr>
          <p:cNvPr id="7" name="Date Placeholder 4"/>
          <p:cNvSpPr>
            <a:spLocks noGrp="1"/>
          </p:cNvSpPr>
          <p:nvPr>
            <p:ph type="dt" sz="half" idx="10"/>
          </p:nvPr>
        </p:nvSpPr>
        <p:spPr>
          <a:xfrm>
            <a:off x="349250" y="6459538"/>
            <a:ext cx="1963738" cy="365125"/>
          </a:xfrm>
        </p:spPr>
        <p:txBody>
          <a:bodyPr/>
          <a:lstStyle>
            <a:lvl1pPr algn="l">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none" spc="0" normalizeH="0" baseline="0" noProof="0">
              <a:ln>
                <a:noFill/>
              </a:ln>
              <a:solidFill>
                <a:srgbClr val="FFFFFF"/>
              </a:solidFill>
              <a:effectLst/>
              <a:uLnTx/>
              <a:uFillTx/>
              <a:latin typeface="Calibri"/>
              <a:ea typeface="+mn-ea"/>
              <a:cs typeface="+mn-cs"/>
            </a:endParaRPr>
          </a:p>
        </p:txBody>
      </p:sp>
      <p:sp>
        <p:nvSpPr>
          <p:cNvPr id="8" name="Footer Placeholder 5"/>
          <p:cNvSpPr>
            <a:spLocks noGrp="1"/>
          </p:cNvSpPr>
          <p:nvPr>
            <p:ph type="ftr" sz="quarter" idx="11"/>
          </p:nvPr>
        </p:nvSpPr>
        <p:spPr>
          <a:xfrm>
            <a:off x="3600450" y="6459538"/>
            <a:ext cx="3486150" cy="365125"/>
          </a:xfrm>
        </p:spPr>
        <p:txBody>
          <a:bodyPr/>
          <a:lstStyle>
            <a:lvl1pPr algn="l">
              <a:defRPr>
                <a:solidFill>
                  <a:srgbClr val="637052"/>
                </a:solidFill>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all" spc="0" normalizeH="0" baseline="0" noProof="0">
              <a:ln>
                <a:noFill/>
              </a:ln>
              <a:solidFill>
                <a:srgbClr val="637052"/>
              </a:solidFill>
              <a:effectLst/>
              <a:uLnTx/>
              <a:uFillTx/>
              <a:latin typeface="Calibri"/>
              <a:ea typeface="+mn-ea"/>
              <a:cs typeface="+mn-cs"/>
            </a:endParaRPr>
          </a:p>
        </p:txBody>
      </p:sp>
      <p:sp>
        <p:nvSpPr>
          <p:cNvPr id="9" name="Slide Number Placeholder 6"/>
          <p:cNvSpPr>
            <a:spLocks noGrp="1"/>
          </p:cNvSpPr>
          <p:nvPr>
            <p:ph type="sldNum" sz="quarter" idx="12"/>
          </p:nvPr>
        </p:nvSpPr>
        <p:spPr/>
        <p:txBody>
          <a:bodyPr/>
          <a:lstStyle>
            <a:lvl1pPr>
              <a:defRPr smtClean="0">
                <a:solidFill>
                  <a:srgbClr val="637052"/>
                </a:solidFill>
              </a:defRPr>
            </a:lvl1pPr>
          </a:lstStyle>
          <a:p>
            <a:pPr marL="0" marR="0" lvl="0" indent="0" algn="r" defTabSz="257175" rtl="0" eaLnBrk="1" fontAlgn="base" latinLnBrk="0" hangingPunct="1">
              <a:lnSpc>
                <a:spcPct val="100000"/>
              </a:lnSpc>
              <a:spcBef>
                <a:spcPct val="0"/>
              </a:spcBef>
              <a:spcAft>
                <a:spcPct val="0"/>
              </a:spcAft>
              <a:buClrTx/>
              <a:buSzTx/>
              <a:buFontTx/>
              <a:buNone/>
              <a:tabLst/>
              <a:defRPr/>
            </a:pPr>
            <a:fld id="{F77519E7-E9D8-4E81-ABD2-17A43BFD8A3D}" type="slidenum">
              <a:rPr kumimoji="0" lang="en-US" altLang="vi-VN" sz="563" b="0" i="0" u="none" strike="noStrike" kern="1200" cap="none" spc="0" normalizeH="0" baseline="0" noProof="1">
                <a:ln>
                  <a:noFill/>
                </a:ln>
                <a:solidFill>
                  <a:srgbClr val="637052"/>
                </a:solidFill>
                <a:effectLst/>
                <a:uLnTx/>
                <a:uFillTx/>
                <a:latin typeface="Calibri" panose="020F0502020204030204" pitchFamily="34" charset="0"/>
                <a:ea typeface="+mn-ea"/>
                <a:cs typeface="+mn-cs"/>
              </a:rPr>
              <a:pPr marL="0" marR="0" lvl="0" indent="0" algn="r" defTabSz="257175" rtl="0" eaLnBrk="1" fontAlgn="base" latinLnBrk="0" hangingPunct="1">
                <a:lnSpc>
                  <a:spcPct val="100000"/>
                </a:lnSpc>
                <a:spcBef>
                  <a:spcPct val="0"/>
                </a:spcBef>
                <a:spcAft>
                  <a:spcPct val="0"/>
                </a:spcAft>
                <a:buClrTx/>
                <a:buSzTx/>
                <a:buFontTx/>
                <a:buNone/>
                <a:tabLst/>
                <a:defRPr/>
              </a:pPr>
              <a:t>‹#›</a:t>
            </a:fld>
            <a:endParaRPr kumimoji="0" lang="en-US" altLang="vi-VN" sz="563" b="0" i="0" u="none" strike="noStrike" kern="1200" cap="none" spc="0" normalizeH="0" baseline="0" noProof="1">
              <a:ln>
                <a:noFill/>
              </a:ln>
              <a:solidFill>
                <a:srgbClr val="637052"/>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32442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92BA84-84A7-4C69-B7FA-22FBA30CFB6D}"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3509851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5" name="Rectangle 7"/>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oAutofit/>
          </a:bodyPr>
          <a:lstStyle>
            <a:lvl1pPr>
              <a:defRPr sz="2025" b="0">
                <a:solidFill>
                  <a:srgbClr val="FFFFFF"/>
                </a:solidFill>
              </a:defRPr>
            </a:lvl1pPr>
          </a:lstStyle>
          <a:p>
            <a:r>
              <a:rPr lang="en-US" noProof="1" smtClean="0"/>
              <a:t>Click to edit Master title style</a:t>
            </a:r>
            <a:endParaRPr lang="en-US" noProof="1"/>
          </a:p>
        </p:txBody>
      </p:sp>
      <p:sp>
        <p:nvSpPr>
          <p:cNvPr id="3" name="Picture Placeholder 2"/>
          <p:cNvSpPr>
            <a:spLocks noGrp="1" noChangeAspect="1"/>
          </p:cNvSpPr>
          <p:nvPr>
            <p:ph type="pic" idx="1"/>
          </p:nvPr>
        </p:nvSpPr>
        <p:spPr>
          <a:xfrm>
            <a:off x="14" y="0"/>
            <a:ext cx="9143989" cy="4915076"/>
          </a:xfrm>
          <a:blipFill>
            <a:blip r:embed="rId2"/>
            <a:stretch>
              <a:fillRect/>
            </a:stretch>
          </a:blipFill>
        </p:spPr>
        <p:txBody>
          <a:bodyPr lIns="457200" tIns="457200" rtlCol="0">
            <a:normAutofit/>
          </a:bodyPr>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noProof="1" smtClean="0"/>
              <a:t>Edit Master text styles</a:t>
            </a:r>
          </a:p>
        </p:txBody>
      </p:sp>
      <p:sp>
        <p:nvSpPr>
          <p:cNvPr id="7" name="Date Placeholder 4"/>
          <p:cNvSpPr>
            <a:spLocks noGrp="1"/>
          </p:cNvSpPr>
          <p:nvPr>
            <p:ph type="dt" sz="half" idx="10"/>
          </p:nvPr>
        </p:nvSpPr>
        <p:spPr/>
        <p:txBody>
          <a:bodyPr/>
          <a:lstStyle>
            <a:lvl1pPr>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none" spc="0" normalizeH="0" baseline="0" noProof="0">
              <a:ln>
                <a:noFill/>
              </a:ln>
              <a:solidFill>
                <a:srgbClr val="FFFFFF"/>
              </a:solidFill>
              <a:effectLst/>
              <a:uLnTx/>
              <a:uFillTx/>
              <a:latin typeface="Calibri"/>
              <a:ea typeface="+mn-ea"/>
              <a:cs typeface="+mn-cs"/>
            </a:endParaRPr>
          </a:p>
        </p:txBody>
      </p:sp>
      <p:sp>
        <p:nvSpPr>
          <p:cNvPr id="8" name="Footer Placeholder 5"/>
          <p:cNvSpPr>
            <a:spLocks noGrp="1"/>
          </p:cNvSpPr>
          <p:nvPr>
            <p:ph type="ftr" sz="quarter" idx="11"/>
          </p:nvPr>
        </p:nvSpPr>
        <p:spPr/>
        <p:txBody>
          <a:bodyPr/>
          <a:lstStyle>
            <a:lvl1pPr>
              <a:defRPr/>
            </a:lvl1p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all" spc="0" normalizeH="0" baseline="0" noProof="0">
              <a:ln>
                <a:noFill/>
              </a:ln>
              <a:solidFill>
                <a:srgbClr val="FFFFFF"/>
              </a:solidFill>
              <a:effectLst/>
              <a:uLnTx/>
              <a:uFillTx/>
              <a:latin typeface="Calibri"/>
              <a:ea typeface="+mn-ea"/>
              <a:cs typeface="+mn-cs"/>
            </a:endParaRPr>
          </a:p>
        </p:txBody>
      </p:sp>
      <p:sp>
        <p:nvSpPr>
          <p:cNvPr id="9" name="Slide Number Placeholder 6"/>
          <p:cNvSpPr>
            <a:spLocks noGrp="1"/>
          </p:cNvSpPr>
          <p:nvPr>
            <p:ph type="sldNum" sz="quarter" idx="12"/>
          </p:nvPr>
        </p:nvSpPr>
        <p:spPr/>
        <p:txBody>
          <a:bodyPr/>
          <a:lstStyle>
            <a:lvl1pPr>
              <a:defRPr smtClean="0"/>
            </a:lvl1pPr>
          </a:lstStyle>
          <a:p>
            <a:pPr marL="0" marR="0" lvl="0" indent="0" algn="r" defTabSz="257175" rtl="0" eaLnBrk="1" fontAlgn="base" latinLnBrk="0" hangingPunct="1">
              <a:lnSpc>
                <a:spcPct val="100000"/>
              </a:lnSpc>
              <a:spcBef>
                <a:spcPct val="0"/>
              </a:spcBef>
              <a:spcAft>
                <a:spcPct val="0"/>
              </a:spcAft>
              <a:buClrTx/>
              <a:buSzTx/>
              <a:buFontTx/>
              <a:buNone/>
              <a:tabLst/>
              <a:defRPr/>
            </a:pPr>
            <a:fld id="{E3E3637A-0A94-49CB-A15F-A3E7481D7A06}" type="slidenum">
              <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rPr>
              <a:pPr marL="0" marR="0" lvl="0" indent="0" algn="r" defTabSz="257175" rtl="0" eaLnBrk="1" fontAlgn="base" latinLnBrk="0" hangingPunct="1">
                <a:lnSpc>
                  <a:spcPct val="100000"/>
                </a:lnSpc>
                <a:spcBef>
                  <a:spcPct val="0"/>
                </a:spcBef>
                <a:spcAft>
                  <a:spcPct val="0"/>
                </a:spcAft>
                <a:buClrTx/>
                <a:buSzTx/>
                <a:buFontTx/>
                <a:buNone/>
                <a:tabLst/>
                <a:defRPr/>
              </a:pPr>
              <a:t>‹#›</a:t>
            </a:fld>
            <a:endPar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69556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lIns="45720" tIns="0" rIns="45720" bIns="0"/>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all" spc="0" normalizeH="0" baseline="0" noProof="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257175" rtl="0" eaLnBrk="1" fontAlgn="base" latinLnBrk="0" hangingPunct="1">
              <a:lnSpc>
                <a:spcPct val="100000"/>
              </a:lnSpc>
              <a:spcBef>
                <a:spcPct val="0"/>
              </a:spcBef>
              <a:spcAft>
                <a:spcPct val="0"/>
              </a:spcAft>
              <a:buClrTx/>
              <a:buSzTx/>
              <a:buFontTx/>
              <a:buNone/>
              <a:tabLst/>
              <a:defRPr/>
            </a:pPr>
            <a:fld id="{A3EE6734-406F-48F6-8F75-AF6AFDBAD262}" type="slidenum">
              <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rPr>
              <a:pPr marL="0" marR="0" lvl="0" indent="0" algn="r" defTabSz="257175" rtl="0" eaLnBrk="1" fontAlgn="base" latinLnBrk="0" hangingPunct="1">
                <a:lnSpc>
                  <a:spcPct val="100000"/>
                </a:lnSpc>
                <a:spcBef>
                  <a:spcPct val="0"/>
                </a:spcBef>
                <a:spcAft>
                  <a:spcPct val="0"/>
                </a:spcAft>
                <a:buClrTx/>
                <a:buSzTx/>
                <a:buFontTx/>
                <a:buNone/>
                <a:tabLst/>
                <a:defRPr/>
              </a:pPr>
              <a:t>‹#›</a:t>
            </a:fld>
            <a:endPar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1824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4" name="Rectangle 6"/>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3"/>
            <a:ext cx="1971675" cy="5757421"/>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n-US" noProof="1" smtClean="0"/>
              <a:t>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6" name="Date Placeholder 3"/>
          <p:cNvSpPr>
            <a:spLocks noGrp="1"/>
          </p:cNvSpPr>
          <p:nvPr>
            <p:ph type="dt" sz="half" idx="10"/>
          </p:nvPr>
        </p:nvSpPr>
        <p:spPr/>
        <p:txBody>
          <a:bodyPr/>
          <a:lstStyle>
            <a:lvl1pPr>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none" spc="0" normalizeH="0" baseline="0" noProof="0">
              <a:ln>
                <a:noFill/>
              </a:ln>
              <a:solidFill>
                <a:srgbClr val="FFFFFF"/>
              </a:solidFill>
              <a:effectLst/>
              <a:uLnTx/>
              <a:uFillTx/>
              <a:latin typeface="Calibri"/>
              <a:ea typeface="+mn-ea"/>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all" spc="0" normalizeH="0" baseline="0" noProof="0">
              <a:ln>
                <a:noFill/>
              </a:ln>
              <a:solidFill>
                <a:srgbClr val="FFFFFF"/>
              </a:solidFill>
              <a:effectLst/>
              <a:uLnTx/>
              <a:uFillTx/>
              <a:latin typeface="Calibri"/>
              <a:ea typeface="+mn-ea"/>
              <a:cs typeface="+mn-cs"/>
            </a:endParaRPr>
          </a:p>
        </p:txBody>
      </p:sp>
      <p:sp>
        <p:nvSpPr>
          <p:cNvPr id="8" name="Slide Number Placeholder 5"/>
          <p:cNvSpPr>
            <a:spLocks noGrp="1"/>
          </p:cNvSpPr>
          <p:nvPr>
            <p:ph type="sldNum" sz="quarter" idx="12"/>
          </p:nvPr>
        </p:nvSpPr>
        <p:spPr/>
        <p:txBody>
          <a:bodyPr/>
          <a:lstStyle>
            <a:lvl1pPr>
              <a:defRPr smtClean="0"/>
            </a:lvl1pPr>
          </a:lstStyle>
          <a:p>
            <a:pPr marL="0" marR="0" lvl="0" indent="0" algn="r" defTabSz="257175" rtl="0" eaLnBrk="1" fontAlgn="base" latinLnBrk="0" hangingPunct="1">
              <a:lnSpc>
                <a:spcPct val="100000"/>
              </a:lnSpc>
              <a:spcBef>
                <a:spcPct val="0"/>
              </a:spcBef>
              <a:spcAft>
                <a:spcPct val="0"/>
              </a:spcAft>
              <a:buClrTx/>
              <a:buSzTx/>
              <a:buFontTx/>
              <a:buNone/>
              <a:tabLst/>
              <a:defRPr/>
            </a:pPr>
            <a:fld id="{2C61D807-BCD8-4625-9791-9E577BFF0CFC}" type="slidenum">
              <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rPr>
              <a:pPr marL="0" marR="0" lvl="0" indent="0" algn="r" defTabSz="257175" rtl="0" eaLnBrk="1" fontAlgn="base" latinLnBrk="0" hangingPunct="1">
                <a:lnSpc>
                  <a:spcPct val="100000"/>
                </a:lnSpc>
                <a:spcBef>
                  <a:spcPct val="0"/>
                </a:spcBef>
                <a:spcAft>
                  <a:spcPct val="0"/>
                </a:spcAft>
                <a:buClrTx/>
                <a:buSzTx/>
                <a:buFontTx/>
                <a:buNone/>
                <a:tabLst/>
                <a:defRPr/>
              </a:pPr>
              <a:t>‹#›</a:t>
            </a:fld>
            <a:endPar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4263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2BA84-84A7-4C69-B7FA-22FBA30CFB6D}"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234695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92BA84-84A7-4C69-B7FA-22FBA30CFB6D}"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130635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92BA84-84A7-4C69-B7FA-22FBA30CFB6D}" type="datetimeFigureOut">
              <a:rPr lang="en-US" smtClean="0"/>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403945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92BA84-84A7-4C69-B7FA-22FBA30CFB6D}" type="datetimeFigureOut">
              <a:rPr lang="en-US" smtClean="0"/>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15535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2BA84-84A7-4C69-B7FA-22FBA30CFB6D}" type="datetimeFigureOut">
              <a:rPr lang="en-US" smtClean="0"/>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214655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2BA84-84A7-4C69-B7FA-22FBA30CFB6D}"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352516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2BA84-84A7-4C69-B7FA-22FBA30CFB6D}"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1F82B-CCD3-4F9D-9CAE-41B7F015FB88}" type="slidenum">
              <a:rPr lang="en-US" smtClean="0"/>
              <a:t>‹#›</a:t>
            </a:fld>
            <a:endParaRPr lang="en-US"/>
          </a:p>
        </p:txBody>
      </p:sp>
    </p:spTree>
    <p:extLst>
      <p:ext uri="{BB962C8B-B14F-4D97-AF65-F5344CB8AC3E}">
        <p14:creationId xmlns:p14="http://schemas.microsoft.com/office/powerpoint/2010/main" val="88164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2BA84-84A7-4C69-B7FA-22FBA30CFB6D}" type="datetimeFigureOut">
              <a:rPr lang="en-US" smtClean="0"/>
              <a:t>8/8/2022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1F82B-CCD3-4F9D-9CAE-41B7F015FB88}" type="slidenum">
              <a:rPr lang="en-US" smtClean="0"/>
              <a:t>‹#›</a:t>
            </a:fld>
            <a:endParaRPr lang="en-US"/>
          </a:p>
        </p:txBody>
      </p:sp>
    </p:spTree>
    <p:extLst>
      <p:ext uri="{BB962C8B-B14F-4D97-AF65-F5344CB8AC3E}">
        <p14:creationId xmlns:p14="http://schemas.microsoft.com/office/powerpoint/2010/main" val="2988152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8" name="Title Placeholder 1"/>
          <p:cNvSpPr>
            <a:spLocks noGrp="1" noChangeArrowheads="1"/>
          </p:cNvSpPr>
          <p:nvPr>
            <p:ph type="title" idx="4294967295"/>
          </p:nvPr>
        </p:nvSpPr>
        <p:spPr bwMode="auto">
          <a:xfrm>
            <a:off x="822325" y="287338"/>
            <a:ext cx="7543800"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vi-VN" altLang="en-US" smtClean="0"/>
              <a:t>Bấm để sửa kiểu tiêu đề Bản cái</a:t>
            </a:r>
            <a:endParaRPr lang="en-US" altLang="zh-CN" smtClean="0"/>
          </a:p>
        </p:txBody>
      </p:sp>
      <p:sp>
        <p:nvSpPr>
          <p:cNvPr id="14341" name="Text Placeholder 2"/>
          <p:cNvSpPr>
            <a:spLocks noGrp="1" noChangeArrowheads="1"/>
          </p:cNvSpPr>
          <p:nvPr>
            <p:ph type="body" idx="4294967295"/>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vi-VN" altLang="vi-VN" smtClean="0"/>
              <a:t>Bấm để chỉnh sửa kiểu văn bản của Bản cái</a:t>
            </a:r>
          </a:p>
          <a:p>
            <a:pPr lvl="1"/>
            <a:r>
              <a:rPr lang="vi-VN" altLang="vi-VN" smtClean="0"/>
              <a:t>Mức hai</a:t>
            </a:r>
          </a:p>
          <a:p>
            <a:pPr lvl="2"/>
            <a:r>
              <a:rPr lang="vi-VN" altLang="vi-VN" smtClean="0"/>
              <a:t>Mức ba</a:t>
            </a:r>
          </a:p>
          <a:p>
            <a:pPr lvl="3"/>
            <a:r>
              <a:rPr lang="vi-VN" altLang="vi-VN" smtClean="0"/>
              <a:t>Mức bốn</a:t>
            </a:r>
          </a:p>
          <a:p>
            <a:pPr lvl="4"/>
            <a:r>
              <a:rPr lang="vi-VN" altLang="vi-VN" smtClean="0"/>
              <a:t>Mức năm</a:t>
            </a:r>
            <a:endParaRPr lang="en-US" altLang="vi-VN" smtClean="0"/>
          </a:p>
        </p:txBody>
      </p:sp>
      <p:sp>
        <p:nvSpPr>
          <p:cNvPr id="4" name="Date Placeholder 3"/>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defTabSz="257175" eaLnBrk="1" fontAlgn="auto" hangingPunct="1">
              <a:spcBef>
                <a:spcPts val="0"/>
              </a:spcBef>
              <a:spcAft>
                <a:spcPts val="0"/>
              </a:spcAft>
              <a:defRPr sz="506" b="0">
                <a:solidFill>
                  <a:srgbClr val="FFFFFF"/>
                </a:solidFill>
                <a:latin typeface="+mn-lt"/>
                <a:cs typeface="+mn-cs"/>
              </a:defRPr>
            </a:lvl1pPr>
          </a:lstStyle>
          <a:p>
            <a:pPr marL="0" marR="0" lvl="0" indent="0" algn="l"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none" spc="0" normalizeH="0" baseline="0" noProof="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defTabSz="257175" eaLnBrk="1" fontAlgn="auto" hangingPunct="1">
              <a:spcBef>
                <a:spcPts val="0"/>
              </a:spcBef>
              <a:spcAft>
                <a:spcPts val="0"/>
              </a:spcAft>
              <a:defRPr sz="506" b="0" cap="all" baseline="0">
                <a:solidFill>
                  <a:srgbClr val="FFFFFF"/>
                </a:solidFill>
                <a:latin typeface="+mn-lt"/>
                <a:cs typeface="+mn-cs"/>
              </a:defRPr>
            </a:lvl1pP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altLang="vi-VN" sz="506" b="0" i="0" u="none" strike="noStrike" kern="1200" cap="all" spc="0" normalizeH="0" baseline="0" noProof="0">
              <a:ln>
                <a:noFill/>
              </a:ln>
              <a:solidFill>
                <a:srgbClr val="FFFFFF"/>
              </a:solidFill>
              <a:effectLst/>
              <a:uLnTx/>
              <a:uFillTx/>
              <a:latin typeface="Calibri"/>
              <a:ea typeface="+mn-ea"/>
              <a:cs typeface="+mn-cs"/>
            </a:endParaRPr>
          </a:p>
        </p:txBody>
      </p:sp>
      <p:sp>
        <p:nvSpPr>
          <p:cNvPr id="6" name="Slide Number Placeholder 5"/>
          <p:cNvSpPr>
            <a:spLocks noGrp="1"/>
          </p:cNvSpPr>
          <p:nvPr>
            <p:ph type="sldNum" sz="quarter" idx="4"/>
          </p:nvPr>
        </p:nvSpPr>
        <p:spPr>
          <a:xfrm>
            <a:off x="7424738" y="6459538"/>
            <a:ext cx="984250" cy="365125"/>
          </a:xfrm>
          <a:prstGeom prst="rect">
            <a:avLst/>
          </a:prstGeom>
        </p:spPr>
        <p:txBody>
          <a:bodyPr vert="horz" lIns="91440" tIns="45720" rIns="91440" bIns="45720" rtlCol="0" anchor="ctr"/>
          <a:lstStyle>
            <a:lvl1pPr algn="r" defTabSz="257175" eaLnBrk="1" hangingPunct="1">
              <a:defRPr sz="563" b="0" noProof="1" smtClean="0">
                <a:solidFill>
                  <a:srgbClr val="FFFFFF"/>
                </a:solidFill>
                <a:latin typeface="Calibri" panose="020F0502020204030204" pitchFamily="34" charset="0"/>
                <a:cs typeface="+mn-cs"/>
              </a:defRPr>
            </a:lvl1pPr>
          </a:lstStyle>
          <a:p>
            <a:pPr marL="0" marR="0" lvl="0" indent="0" algn="r" defTabSz="257175" rtl="0" eaLnBrk="1" fontAlgn="base" latinLnBrk="0" hangingPunct="1">
              <a:lnSpc>
                <a:spcPct val="100000"/>
              </a:lnSpc>
              <a:spcBef>
                <a:spcPct val="0"/>
              </a:spcBef>
              <a:spcAft>
                <a:spcPct val="0"/>
              </a:spcAft>
              <a:buClrTx/>
              <a:buSzTx/>
              <a:buFontTx/>
              <a:buNone/>
              <a:tabLst/>
              <a:defRPr/>
            </a:pPr>
            <a:fld id="{09B1581B-7324-4FCA-9736-4F43B972E8BD}" type="slidenum">
              <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rPr>
              <a:pPr marL="0" marR="0" lvl="0" indent="0" algn="r" defTabSz="257175" rtl="0" eaLnBrk="1" fontAlgn="base" latinLnBrk="0" hangingPunct="1">
                <a:lnSpc>
                  <a:spcPct val="100000"/>
                </a:lnSpc>
                <a:spcBef>
                  <a:spcPct val="0"/>
                </a:spcBef>
                <a:spcAft>
                  <a:spcPct val="0"/>
                </a:spcAft>
                <a:buClrTx/>
                <a:buSzTx/>
                <a:buFontTx/>
                <a:buNone/>
                <a:tabLst/>
                <a:defRPr/>
              </a:pPr>
              <a:t>‹#›</a:t>
            </a:fld>
            <a:endParaRPr kumimoji="0" lang="en-US" altLang="vi-VN" sz="563" b="0" i="0" u="none" strike="noStrike" kern="1200" cap="none" spc="0" normalizeH="0" baseline="0" noProof="1">
              <a:ln>
                <a:noFill/>
              </a:ln>
              <a:solidFill>
                <a:srgbClr val="FFFFFF"/>
              </a:solidFill>
              <a:effectLst/>
              <a:uLnTx/>
              <a:uFillTx/>
              <a:latin typeface="Calibri" panose="020F0502020204030204" pitchFamily="34" charset="0"/>
              <a:ea typeface="+mn-ea"/>
              <a:cs typeface="+mn-cs"/>
            </a:endParaRPr>
          </a:p>
        </p:txBody>
      </p:sp>
      <p:cxnSp>
        <p:nvCxnSpPr>
          <p:cNvPr id="10" name="Straight Connector 9"/>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906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85000"/>
        </a:lnSpc>
        <a:spcBef>
          <a:spcPct val="0"/>
        </a:spcBef>
        <a:spcAft>
          <a:spcPct val="0"/>
        </a:spcAft>
        <a:defRPr sz="2700" kern="1200" spc="-28">
          <a:solidFill>
            <a:srgbClr val="404040"/>
          </a:solidFill>
          <a:latin typeface="+mj-lt"/>
          <a:ea typeface="+mj-ea"/>
          <a:cs typeface="+mj-cs"/>
        </a:defRPr>
      </a:lvl1pPr>
      <a:lvl2pPr algn="l" rtl="0" eaLnBrk="0" fontAlgn="base" hangingPunct="0">
        <a:lnSpc>
          <a:spcPct val="85000"/>
        </a:lnSpc>
        <a:spcBef>
          <a:spcPct val="0"/>
        </a:spcBef>
        <a:spcAft>
          <a:spcPct val="0"/>
        </a:spcAft>
        <a:defRPr sz="27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27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27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2700">
          <a:solidFill>
            <a:srgbClr val="404040"/>
          </a:solidFill>
          <a:latin typeface="Calibri Light" panose="020F0302020204030204" pitchFamily="34" charset="0"/>
        </a:defRPr>
      </a:lvl5pPr>
      <a:lvl6pPr marL="257175" algn="l" rtl="0" fontAlgn="base">
        <a:lnSpc>
          <a:spcPct val="85000"/>
        </a:lnSpc>
        <a:spcBef>
          <a:spcPct val="0"/>
        </a:spcBef>
        <a:spcAft>
          <a:spcPct val="0"/>
        </a:spcAft>
        <a:defRPr sz="2700">
          <a:solidFill>
            <a:srgbClr val="404040"/>
          </a:solidFill>
          <a:latin typeface="Calibri Light" panose="020F0302020204030204" pitchFamily="34" charset="0"/>
        </a:defRPr>
      </a:lvl6pPr>
      <a:lvl7pPr marL="514350" algn="l" rtl="0" fontAlgn="base">
        <a:lnSpc>
          <a:spcPct val="85000"/>
        </a:lnSpc>
        <a:spcBef>
          <a:spcPct val="0"/>
        </a:spcBef>
        <a:spcAft>
          <a:spcPct val="0"/>
        </a:spcAft>
        <a:defRPr sz="2700">
          <a:solidFill>
            <a:srgbClr val="404040"/>
          </a:solidFill>
          <a:latin typeface="Calibri Light" panose="020F0302020204030204" pitchFamily="34" charset="0"/>
        </a:defRPr>
      </a:lvl7pPr>
      <a:lvl8pPr marL="771525" algn="l" rtl="0" fontAlgn="base">
        <a:lnSpc>
          <a:spcPct val="85000"/>
        </a:lnSpc>
        <a:spcBef>
          <a:spcPct val="0"/>
        </a:spcBef>
        <a:spcAft>
          <a:spcPct val="0"/>
        </a:spcAft>
        <a:defRPr sz="2700">
          <a:solidFill>
            <a:srgbClr val="404040"/>
          </a:solidFill>
          <a:latin typeface="Calibri Light" panose="020F0302020204030204" pitchFamily="34" charset="0"/>
        </a:defRPr>
      </a:lvl8pPr>
      <a:lvl9pPr marL="1028700" algn="l" rtl="0" fontAlgn="base">
        <a:lnSpc>
          <a:spcPct val="85000"/>
        </a:lnSpc>
        <a:spcBef>
          <a:spcPct val="0"/>
        </a:spcBef>
        <a:spcAft>
          <a:spcPct val="0"/>
        </a:spcAft>
        <a:defRPr sz="2700">
          <a:solidFill>
            <a:srgbClr val="404040"/>
          </a:solidFill>
          <a:latin typeface="Calibri Light" panose="020F0302020204030204" pitchFamily="34" charset="0"/>
        </a:defRPr>
      </a:lvl9pPr>
    </p:titleStyle>
    <p:bodyStyle>
      <a:lvl1pPr marL="49213" indent="-49213" algn="l" rtl="0" eaLnBrk="0" fontAlgn="base" hangingPunct="0">
        <a:lnSpc>
          <a:spcPct val="90000"/>
        </a:lnSpc>
        <a:spcBef>
          <a:spcPts val="675"/>
        </a:spcBef>
        <a:spcAft>
          <a:spcPts val="113"/>
        </a:spcAft>
        <a:buClr>
          <a:schemeClr val="accent1"/>
        </a:buClr>
        <a:buSzPct val="100000"/>
        <a:buFont typeface="Calibri" panose="020F0502020204030204" pitchFamily="34" charset="0"/>
        <a:buChar char=" "/>
        <a:defRPr sz="1100" kern="1200">
          <a:solidFill>
            <a:srgbClr val="404040"/>
          </a:solidFill>
          <a:latin typeface="+mn-lt"/>
          <a:ea typeface="+mn-ea"/>
          <a:cs typeface="+mn-cs"/>
        </a:defRPr>
      </a:lvl1pPr>
      <a:lvl2pPr marL="214313" indent="-101600" algn="l" rtl="0" eaLnBrk="0" fontAlgn="base" hangingPunct="0">
        <a:lnSpc>
          <a:spcPct val="90000"/>
        </a:lnSpc>
        <a:spcBef>
          <a:spcPts val="113"/>
        </a:spcBef>
        <a:spcAft>
          <a:spcPts val="225"/>
        </a:spcAft>
        <a:buClr>
          <a:schemeClr val="accent1"/>
        </a:buClr>
        <a:buFont typeface="Calibri" panose="020F0502020204030204" pitchFamily="34" charset="0"/>
        <a:buChar char="◦"/>
        <a:defRPr kern="1200">
          <a:solidFill>
            <a:srgbClr val="404040"/>
          </a:solidFill>
          <a:latin typeface="+mn-lt"/>
          <a:ea typeface="+mn-ea"/>
          <a:cs typeface="+mn-cs"/>
        </a:defRPr>
      </a:lvl2pPr>
      <a:lvl3pPr marL="317500" indent="-101600" algn="l" rtl="0" eaLnBrk="0" fontAlgn="base" hangingPunct="0">
        <a:lnSpc>
          <a:spcPct val="90000"/>
        </a:lnSpc>
        <a:spcBef>
          <a:spcPts val="113"/>
        </a:spcBef>
        <a:spcAft>
          <a:spcPts val="225"/>
        </a:spcAft>
        <a:buClr>
          <a:schemeClr val="accent1"/>
        </a:buClr>
        <a:buFont typeface="Calibri" panose="020F0502020204030204" pitchFamily="34" charset="0"/>
        <a:buChar char="◦"/>
        <a:defRPr sz="700" kern="1200">
          <a:solidFill>
            <a:srgbClr val="404040"/>
          </a:solidFill>
          <a:latin typeface="+mn-lt"/>
          <a:ea typeface="+mn-ea"/>
          <a:cs typeface="+mn-cs"/>
        </a:defRPr>
      </a:lvl3pPr>
      <a:lvl4pPr marL="420688" indent="-101600" algn="l" rtl="0" eaLnBrk="0" fontAlgn="base" hangingPunct="0">
        <a:lnSpc>
          <a:spcPct val="90000"/>
        </a:lnSpc>
        <a:spcBef>
          <a:spcPts val="113"/>
        </a:spcBef>
        <a:spcAft>
          <a:spcPts val="225"/>
        </a:spcAft>
        <a:buClr>
          <a:schemeClr val="accent1"/>
        </a:buClr>
        <a:buFont typeface="Calibri" panose="020F0502020204030204" pitchFamily="34" charset="0"/>
        <a:buChar char="◦"/>
        <a:defRPr sz="700" kern="1200">
          <a:solidFill>
            <a:srgbClr val="404040"/>
          </a:solidFill>
          <a:latin typeface="+mn-lt"/>
          <a:ea typeface="+mn-ea"/>
          <a:cs typeface="+mn-cs"/>
        </a:defRPr>
      </a:lvl4pPr>
      <a:lvl5pPr marL="523875" indent="-101600" algn="l" rtl="0" eaLnBrk="0" fontAlgn="base" hangingPunct="0">
        <a:lnSpc>
          <a:spcPct val="90000"/>
        </a:lnSpc>
        <a:spcBef>
          <a:spcPts val="113"/>
        </a:spcBef>
        <a:spcAft>
          <a:spcPts val="225"/>
        </a:spcAft>
        <a:buClr>
          <a:schemeClr val="accent1"/>
        </a:buClr>
        <a:buFont typeface="Calibri" panose="020F0502020204030204" pitchFamily="34" charset="0"/>
        <a:buChar char="◦"/>
        <a:defRPr sz="700" kern="1200">
          <a:solidFill>
            <a:srgbClr val="404040"/>
          </a:solidFill>
          <a:latin typeface="+mn-lt"/>
          <a:ea typeface="+mn-ea"/>
          <a:cs typeface="+mn-cs"/>
        </a:defRPr>
      </a:lvl5pPr>
      <a:lvl6pPr marL="618649" indent="-128588" algn="l" defTabSz="514350" rtl="0" eaLnBrk="1" latinLnBrk="0" hangingPunct="1">
        <a:lnSpc>
          <a:spcPct val="90000"/>
        </a:lnSpc>
        <a:spcBef>
          <a:spcPts val="113"/>
        </a:spcBef>
        <a:spcAft>
          <a:spcPts val="225"/>
        </a:spcAft>
        <a:buClr>
          <a:schemeClr val="accent1"/>
        </a:buClr>
        <a:buFont typeface="Calibri" panose="020F0502020204030204" pitchFamily="34" charset="0"/>
        <a:buChar char="◦"/>
        <a:defRPr sz="788" kern="1200">
          <a:solidFill>
            <a:schemeClr val="tx1">
              <a:lumMod val="75000"/>
              <a:lumOff val="25000"/>
            </a:schemeClr>
          </a:solidFill>
          <a:latin typeface="+mn-lt"/>
          <a:ea typeface="+mn-ea"/>
          <a:cs typeface="+mn-cs"/>
        </a:defRPr>
      </a:lvl6pPr>
      <a:lvl7pPr marL="731163" indent="-128588" algn="l" defTabSz="514350" rtl="0" eaLnBrk="1" latinLnBrk="0" hangingPunct="1">
        <a:lnSpc>
          <a:spcPct val="90000"/>
        </a:lnSpc>
        <a:spcBef>
          <a:spcPts val="113"/>
        </a:spcBef>
        <a:spcAft>
          <a:spcPts val="225"/>
        </a:spcAft>
        <a:buClr>
          <a:schemeClr val="accent1"/>
        </a:buClr>
        <a:buFont typeface="Calibri" panose="020F0502020204030204" pitchFamily="34" charset="0"/>
        <a:buChar char="◦"/>
        <a:defRPr sz="788" kern="1200">
          <a:solidFill>
            <a:schemeClr val="tx1">
              <a:lumMod val="75000"/>
              <a:lumOff val="25000"/>
            </a:schemeClr>
          </a:solidFill>
          <a:latin typeface="+mn-lt"/>
          <a:ea typeface="+mn-ea"/>
          <a:cs typeface="+mn-cs"/>
        </a:defRPr>
      </a:lvl7pPr>
      <a:lvl8pPr marL="843677" indent="-128588" algn="l" defTabSz="514350" rtl="0" eaLnBrk="1" latinLnBrk="0" hangingPunct="1">
        <a:lnSpc>
          <a:spcPct val="90000"/>
        </a:lnSpc>
        <a:spcBef>
          <a:spcPts val="113"/>
        </a:spcBef>
        <a:spcAft>
          <a:spcPts val="225"/>
        </a:spcAft>
        <a:buClr>
          <a:schemeClr val="accent1"/>
        </a:buClr>
        <a:buFont typeface="Calibri" panose="020F0502020204030204" pitchFamily="34" charset="0"/>
        <a:buChar char="◦"/>
        <a:defRPr sz="788" kern="1200">
          <a:solidFill>
            <a:schemeClr val="tx1">
              <a:lumMod val="75000"/>
              <a:lumOff val="25000"/>
            </a:schemeClr>
          </a:solidFill>
          <a:latin typeface="+mn-lt"/>
          <a:ea typeface="+mn-ea"/>
          <a:cs typeface="+mn-cs"/>
        </a:defRPr>
      </a:lvl8pPr>
      <a:lvl9pPr marL="956191" indent="-128588" algn="l" defTabSz="514350" rtl="0" eaLnBrk="1" latinLnBrk="0" hangingPunct="1">
        <a:lnSpc>
          <a:spcPct val="90000"/>
        </a:lnSpc>
        <a:spcBef>
          <a:spcPts val="113"/>
        </a:spcBef>
        <a:spcAft>
          <a:spcPts val="225"/>
        </a:spcAft>
        <a:buClr>
          <a:schemeClr val="accent1"/>
        </a:buClr>
        <a:buFont typeface="Calibri" panose="020F0502020204030204"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vndoc.com/luat-nghia-vu-quan-su-2015-so-78-2015-qh13/download"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hyperlink" Target="KHAT%20VONG%20TUOI%20TRE.FL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3429000"/>
            <a:ext cx="8905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D:\ANH CUA TRUONG\DSC00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533400"/>
            <a:ext cx="7543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Hộp_Văn_Bản 3"/>
          <p:cNvSpPr txBox="1">
            <a:spLocks noChangeArrowheads="1"/>
          </p:cNvSpPr>
          <p:nvPr/>
        </p:nvSpPr>
        <p:spPr bwMode="auto">
          <a:xfrm>
            <a:off x="2728913" y="2786063"/>
            <a:ext cx="384492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000" b="1">
                <a:solidFill>
                  <a:srgbClr val="FF0000"/>
                </a:solidFill>
                <a:latin typeface="Times New Roman" panose="02020603050405020304" pitchFamily="18" charset="0"/>
              </a:defRPr>
            </a:lvl1pPr>
            <a:lvl2pPr marL="742950" indent="-285750" defTabSz="457200">
              <a:defRPr sz="2000" b="1">
                <a:solidFill>
                  <a:srgbClr val="FF0000"/>
                </a:solidFill>
                <a:latin typeface="Times New Roman" panose="02020603050405020304" pitchFamily="18" charset="0"/>
              </a:defRPr>
            </a:lvl2pPr>
            <a:lvl3pPr marL="1143000" indent="-228600" defTabSz="457200">
              <a:defRPr sz="2000" b="1">
                <a:solidFill>
                  <a:srgbClr val="FF0000"/>
                </a:solidFill>
                <a:latin typeface="Times New Roman" panose="02020603050405020304" pitchFamily="18" charset="0"/>
              </a:defRPr>
            </a:lvl3pPr>
            <a:lvl4pPr marL="1600200" indent="-228600" defTabSz="457200">
              <a:defRPr sz="2000" b="1">
                <a:solidFill>
                  <a:srgbClr val="FF0000"/>
                </a:solidFill>
                <a:latin typeface="Times New Roman" panose="02020603050405020304" pitchFamily="18" charset="0"/>
              </a:defRPr>
            </a:lvl4pPr>
            <a:lvl5pPr marL="2057400" indent="-228600" defTabSz="457200">
              <a:defRPr sz="2000" b="1">
                <a:solidFill>
                  <a:srgbClr val="FF0000"/>
                </a:solidFill>
                <a:latin typeface="Times New Roman" panose="02020603050405020304" pitchFamily="18" charset="0"/>
              </a:defRPr>
            </a:lvl5pPr>
            <a:lvl6pPr marL="2514600" indent="-228600" defTabSz="457200" eaLnBrk="0" fontAlgn="base" hangingPunct="0">
              <a:spcBef>
                <a:spcPct val="0"/>
              </a:spcBef>
              <a:spcAft>
                <a:spcPct val="0"/>
              </a:spcAft>
              <a:defRPr sz="2000" b="1">
                <a:solidFill>
                  <a:srgbClr val="FF0000"/>
                </a:solidFill>
                <a:latin typeface="Times New Roman" panose="02020603050405020304" pitchFamily="18" charset="0"/>
              </a:defRPr>
            </a:lvl6pPr>
            <a:lvl7pPr marL="2971800" indent="-228600" defTabSz="457200" eaLnBrk="0" fontAlgn="base" hangingPunct="0">
              <a:spcBef>
                <a:spcPct val="0"/>
              </a:spcBef>
              <a:spcAft>
                <a:spcPct val="0"/>
              </a:spcAft>
              <a:defRPr sz="2000" b="1">
                <a:solidFill>
                  <a:srgbClr val="FF0000"/>
                </a:solidFill>
                <a:latin typeface="Times New Roman" panose="02020603050405020304" pitchFamily="18" charset="0"/>
              </a:defRPr>
            </a:lvl7pPr>
            <a:lvl8pPr marL="3429000" indent="-228600" defTabSz="457200" eaLnBrk="0" fontAlgn="base" hangingPunct="0">
              <a:spcBef>
                <a:spcPct val="0"/>
              </a:spcBef>
              <a:spcAft>
                <a:spcPct val="0"/>
              </a:spcAft>
              <a:defRPr sz="2000" b="1">
                <a:solidFill>
                  <a:srgbClr val="FF0000"/>
                </a:solidFill>
                <a:latin typeface="Times New Roman" panose="02020603050405020304" pitchFamily="18" charset="0"/>
              </a:defRPr>
            </a:lvl8pPr>
            <a:lvl9pPr marL="3886200" indent="-228600" defTabSz="457200" eaLnBrk="0" fontAlgn="base" hangingPunct="0">
              <a:spcBef>
                <a:spcPct val="0"/>
              </a:spcBef>
              <a:spcAft>
                <a:spcPct val="0"/>
              </a:spcAft>
              <a:defRPr sz="2000" b="1">
                <a:solidFill>
                  <a:srgbClr val="FF0000"/>
                </a:solidFill>
                <a:latin typeface="Times New Roman" panose="02020603050405020304" pitchFamily="18" charset="0"/>
              </a:defRPr>
            </a:lvl9pPr>
          </a:lstStyle>
          <a:p>
            <a:pPr marL="0" marR="0" lvl="0" indent="0" algn="ctr" defTabSz="257175" rtl="0" eaLnBrk="1" fontAlgn="base" latinLnBrk="0" hangingPunct="1">
              <a:lnSpc>
                <a:spcPct val="100000"/>
              </a:lnSpc>
              <a:spcBef>
                <a:spcPct val="0"/>
              </a:spcBef>
              <a:spcAft>
                <a:spcPct val="0"/>
              </a:spcAft>
              <a:buClrTx/>
              <a:buSzTx/>
              <a:buFontTx/>
              <a:buNone/>
              <a:tabLst/>
              <a:defRPr/>
            </a:pPr>
            <a:endParaRPr kumimoji="0" lang="en-US" altLang="en-US" sz="1856" b="0" i="0" u="none" strike="noStrike" kern="1200" cap="none" spc="0" normalizeH="0" baseline="0" noProof="0">
              <a:ln>
                <a:noFill/>
              </a:ln>
              <a:solidFill>
                <a:srgbClr val="FFFF00"/>
              </a:solidFill>
              <a:effectLst/>
              <a:uLnTx/>
              <a:uFillTx/>
              <a:latin typeface="Times New Roman" panose="02020603050405020304" pitchFamily="18" charset="0"/>
              <a:ea typeface="+mn-ea"/>
              <a:cs typeface="Arial" panose="020B0604020202020204" pitchFamily="34" charset="0"/>
            </a:endParaRPr>
          </a:p>
          <a:p>
            <a:pPr marL="0" marR="0" lvl="0" indent="0" algn="ctr" defTabSz="257175" rtl="0" eaLnBrk="1" fontAlgn="base" latinLnBrk="0" hangingPunct="1">
              <a:lnSpc>
                <a:spcPct val="100000"/>
              </a:lnSpc>
              <a:spcBef>
                <a:spcPct val="0"/>
              </a:spcBef>
              <a:spcAft>
                <a:spcPct val="0"/>
              </a:spcAft>
              <a:buClrTx/>
              <a:buSzTx/>
              <a:buFontTx/>
              <a:buNone/>
              <a:tabLst/>
              <a:defRPr/>
            </a:pPr>
            <a:r>
              <a:rPr kumimoji="0" lang="en-US" altLang="en-US" sz="1856" b="0" i="0" u="none" strike="noStrike" kern="1200" cap="none" spc="0" normalizeH="0" baseline="0" noProof="0">
                <a:ln>
                  <a:noFill/>
                </a:ln>
                <a:solidFill>
                  <a:srgbClr val="FFFF00"/>
                </a:solidFill>
                <a:effectLst/>
                <a:uLnTx/>
                <a:uFillTx/>
                <a:latin typeface="Times New Roman" panose="02020603050405020304" pitchFamily="18" charset="0"/>
                <a:ea typeface="+mn-ea"/>
                <a:cs typeface="Arial" panose="020B0604020202020204" pitchFamily="34" charset="0"/>
              </a:rPr>
              <a:t>CHÀO MỪNG CÁC EM ĐẾN VỚI TIẾT HỌC  HÔM NÀY</a:t>
            </a:r>
            <a:endParaRPr kumimoji="0" lang="en-US" altLang="en-US" sz="1519" b="0" i="0" u="none" strike="noStrike" kern="1200" cap="none" spc="0" normalizeH="0" baseline="0" noProof="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ctr" defTabSz="257175" rtl="0" eaLnBrk="1" fontAlgn="base" latinLnBrk="0" hangingPunct="1">
              <a:lnSpc>
                <a:spcPct val="100000"/>
              </a:lnSpc>
              <a:spcBef>
                <a:spcPct val="0"/>
              </a:spcBef>
              <a:spcAft>
                <a:spcPct val="0"/>
              </a:spcAft>
              <a:buClrTx/>
              <a:buSzTx/>
              <a:buFontTx/>
              <a:buNone/>
              <a:tabLst/>
              <a:defRPr/>
            </a:pPr>
            <a:endParaRPr kumimoji="0" lang="en-US" altLang="en-US" sz="1519" b="0" i="0" u="none" strike="noStrike" kern="1200" cap="none" spc="0" normalizeH="0" baseline="0" noProof="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ctr" defTabSz="257175" rtl="0" eaLnBrk="1" fontAlgn="base" latinLnBrk="0" hangingPunct="1">
              <a:lnSpc>
                <a:spcPct val="100000"/>
              </a:lnSpc>
              <a:spcBef>
                <a:spcPct val="0"/>
              </a:spcBef>
              <a:spcAft>
                <a:spcPct val="0"/>
              </a:spcAft>
              <a:buClrTx/>
              <a:buSzTx/>
              <a:buFontTx/>
              <a:buNone/>
              <a:tabLst/>
              <a:defRPr/>
            </a:pPr>
            <a:endParaRPr kumimoji="0" lang="en-US" altLang="en-US" sz="1519" b="0" i="0" u="none" strike="noStrike" kern="1200" cap="none" spc="0" normalizeH="0" baseline="0" noProof="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ctr" defTabSz="257175" rtl="0" eaLnBrk="1" fontAlgn="base" latinLnBrk="0" hangingPunct="1">
              <a:lnSpc>
                <a:spcPct val="100000"/>
              </a:lnSpc>
              <a:spcBef>
                <a:spcPct val="0"/>
              </a:spcBef>
              <a:spcAft>
                <a:spcPct val="0"/>
              </a:spcAft>
              <a:buClrTx/>
              <a:buSzTx/>
              <a:buFontTx/>
              <a:buNone/>
              <a:tabLst/>
              <a:defRPr/>
            </a:pPr>
            <a:endParaRPr kumimoji="0" lang="en-US" altLang="en-US" sz="1519" b="0" i="0" u="none" strike="noStrike" kern="1200" cap="none" spc="0" normalizeH="0" baseline="0" noProof="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ctr" defTabSz="257175" rtl="0" eaLnBrk="1" fontAlgn="base" latinLnBrk="0" hangingPunct="1">
              <a:lnSpc>
                <a:spcPct val="100000"/>
              </a:lnSpc>
              <a:spcBef>
                <a:spcPct val="0"/>
              </a:spcBef>
              <a:spcAft>
                <a:spcPct val="0"/>
              </a:spcAft>
              <a:buClrTx/>
              <a:buSzTx/>
              <a:buFontTx/>
              <a:buNone/>
              <a:tabLst/>
              <a:defRPr/>
            </a:pPr>
            <a:r>
              <a:rPr kumimoji="0" lang="en-US" altLang="en-US" sz="1519" b="0" i="0" u="none" strike="noStrike" kern="1200" cap="none" spc="0" normalizeH="0" baseline="0" noProof="0">
                <a:ln>
                  <a:noFill/>
                </a:ln>
                <a:solidFill>
                  <a:srgbClr val="C00000"/>
                </a:solidFill>
                <a:effectLst/>
                <a:uLnTx/>
                <a:uFillTx/>
                <a:latin typeface="Times New Roman" panose="02020603050405020304" pitchFamily="18" charset="0"/>
                <a:ea typeface="+mn-ea"/>
                <a:cs typeface="Arial" panose="020B0604020202020204" pitchFamily="34" charset="0"/>
              </a:rPr>
              <a:t>Thực hiện :Nguyễn Thị Thanh Loan </a:t>
            </a:r>
          </a:p>
          <a:p>
            <a:pPr marL="0" marR="0" lvl="0" indent="0" algn="ctr" defTabSz="257175" rtl="0" eaLnBrk="1" fontAlgn="base" latinLnBrk="0" hangingPunct="1">
              <a:lnSpc>
                <a:spcPct val="100000"/>
              </a:lnSpc>
              <a:spcBef>
                <a:spcPct val="0"/>
              </a:spcBef>
              <a:spcAft>
                <a:spcPct val="0"/>
              </a:spcAft>
              <a:buClrTx/>
              <a:buSzTx/>
              <a:buFontTx/>
              <a:buNone/>
              <a:tabLst/>
              <a:defRPr/>
            </a:pPr>
            <a:r>
              <a:rPr kumimoji="0" lang="en-US" altLang="en-US" sz="1519" b="0" i="0" u="none" strike="noStrike" kern="1200" cap="none" spc="0" normalizeH="0" baseline="0" noProof="0">
                <a:ln>
                  <a:noFill/>
                </a:ln>
                <a:solidFill>
                  <a:srgbClr val="C00000"/>
                </a:solidFill>
                <a:effectLst/>
                <a:uLnTx/>
                <a:uFillTx/>
                <a:latin typeface="Times New Roman" panose="02020603050405020304" pitchFamily="18" charset="0"/>
                <a:ea typeface="+mn-ea"/>
                <a:cs typeface="Arial" panose="020B0604020202020204" pitchFamily="34" charset="0"/>
              </a:rPr>
              <a:t>Trường THCS Bình Khánh</a:t>
            </a:r>
            <a:endParaRPr kumimoji="0" lang="en-US" altLang="en-US" sz="1519" b="0"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225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err="1" smtClean="0">
                <a:solidFill>
                  <a:srgbClr val="FF0000"/>
                </a:solidFill>
                <a:latin typeface="Times New Roman" pitchFamily="18" charset="0"/>
                <a:cs typeface="Times New Roman" pitchFamily="18" charset="0"/>
              </a:rPr>
              <a:t>Tiết</a:t>
            </a:r>
            <a:r>
              <a:rPr lang="en-US" sz="2800" b="1" smtClean="0">
                <a:solidFill>
                  <a:srgbClr val="FF0000"/>
                </a:solidFill>
                <a:latin typeface="Times New Roman" pitchFamily="18" charset="0"/>
                <a:cs typeface="Times New Roman" pitchFamily="18" charset="0"/>
              </a:rPr>
              <a:t> 29.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5" name="TextBox 4"/>
          <p:cNvSpPr txBox="1"/>
          <p:nvPr/>
        </p:nvSpPr>
        <p:spPr>
          <a:xfrm>
            <a:off x="96982" y="539537"/>
            <a:ext cx="2874818"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6" name="Text Box 3"/>
          <p:cNvSpPr txBox="1">
            <a:spLocks noChangeArrowheads="1"/>
          </p:cNvSpPr>
          <p:nvPr/>
        </p:nvSpPr>
        <p:spPr bwMode="auto">
          <a:xfrm>
            <a:off x="102568" y="6096000"/>
            <a:ext cx="8894618" cy="523220"/>
          </a:xfrm>
          <a:prstGeom prst="rect">
            <a:avLst/>
          </a:pr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ts val="1000"/>
              </a:spcBef>
              <a:spcAft>
                <a:spcPct val="0"/>
              </a:spcAft>
              <a:buClrTx/>
              <a:buSzTx/>
              <a:buFontTx/>
              <a:buNone/>
              <a:tabLst/>
            </a:pPr>
            <a:r>
              <a:rPr lang="en-US" sz="2800" b="1" dirty="0" err="1" smtClean="0">
                <a:solidFill>
                  <a:schemeClr val="bg1"/>
                </a:solidFill>
                <a:latin typeface="Times New Roman" pitchFamily="18" charset="0"/>
                <a:cs typeface="Times New Roman" pitchFamily="18" charset="0"/>
              </a:rPr>
              <a:t>Xây</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dựng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lực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lượng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quốc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phòng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toàn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dân</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6500" name="Picture 4" descr="nu da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2" y="1084880"/>
            <a:ext cx="434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nu da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044" y="1062756"/>
            <a:ext cx="4457141" cy="482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618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baonghean.vn/w607/uploaded/thanhngabna/2018_03_06/bnanghilocdscn35116945531632018_rvpm.jpg"/>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8601"/>
            <a:ext cx="6858000" cy="5167312"/>
          </a:xfrm>
          <a:prstGeom prst="rect">
            <a:avLst/>
          </a:prstGeom>
          <a:noFill/>
          <a:ln>
            <a:noFill/>
          </a:ln>
        </p:spPr>
      </p:pic>
    </p:spTree>
    <p:extLst>
      <p:ext uri="{BB962C8B-B14F-4D97-AF65-F5344CB8AC3E}">
        <p14:creationId xmlns:p14="http://schemas.microsoft.com/office/powerpoint/2010/main" val="2589904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066800"/>
            <a:ext cx="7772400" cy="4708981"/>
          </a:xfrm>
          <a:prstGeom prst="rect">
            <a:avLst/>
          </a:prstGeom>
        </p:spPr>
        <p:txBody>
          <a:bodyPr wrap="square">
            <a:spAutoFit/>
          </a:bodyPr>
          <a:lstStyle/>
          <a:p>
            <a:r>
              <a:rPr lang="en-US" sz="2000" b="1" dirty="0"/>
              <a:t>9 </a:t>
            </a:r>
            <a:r>
              <a:rPr lang="en-US" sz="2000" b="1" dirty="0" err="1"/>
              <a:t>điều</a:t>
            </a:r>
            <a:r>
              <a:rPr lang="en-US" sz="2000" b="1" dirty="0"/>
              <a:t> </a:t>
            </a:r>
            <a:r>
              <a:rPr lang="en-US" sz="2000" b="1" dirty="0" err="1"/>
              <a:t>cần</a:t>
            </a:r>
            <a:r>
              <a:rPr lang="en-US" sz="2000" b="1" dirty="0"/>
              <a:t> </a:t>
            </a:r>
            <a:r>
              <a:rPr lang="en-US" sz="2000" b="1" dirty="0" err="1"/>
              <a:t>biết</a:t>
            </a:r>
            <a:r>
              <a:rPr lang="en-US" sz="2000" b="1" dirty="0"/>
              <a:t> </a:t>
            </a:r>
            <a:r>
              <a:rPr lang="en-US" sz="2000" b="1" dirty="0" err="1"/>
              <a:t>về</a:t>
            </a:r>
            <a:r>
              <a:rPr lang="en-US" sz="2000" b="1" dirty="0"/>
              <a:t> </a:t>
            </a:r>
            <a:r>
              <a:rPr lang="en-US" sz="2000" b="1" dirty="0" err="1"/>
              <a:t>nghĩa</a:t>
            </a:r>
            <a:r>
              <a:rPr lang="en-US" sz="2000" b="1" dirty="0"/>
              <a:t> </a:t>
            </a:r>
            <a:r>
              <a:rPr lang="en-US" sz="2000" b="1" dirty="0" err="1"/>
              <a:t>vụ</a:t>
            </a:r>
            <a:r>
              <a:rPr lang="en-US" sz="2000" b="1" dirty="0"/>
              <a:t> </a:t>
            </a:r>
            <a:r>
              <a:rPr lang="en-US" sz="2000" b="1" dirty="0" err="1"/>
              <a:t>quân</a:t>
            </a:r>
            <a:r>
              <a:rPr lang="en-US" sz="2000" b="1" dirty="0"/>
              <a:t> </a:t>
            </a:r>
            <a:r>
              <a:rPr lang="en-US" sz="2000" b="1" dirty="0" err="1"/>
              <a:t>sự</a:t>
            </a:r>
            <a:r>
              <a:rPr lang="en-US" sz="2000" b="1" dirty="0"/>
              <a:t> 2018</a:t>
            </a:r>
            <a:endParaRPr lang="en-US" sz="2000" dirty="0"/>
          </a:p>
          <a:p>
            <a:r>
              <a:rPr lang="en-US" sz="2000" dirty="0" err="1">
                <a:hlinkClick r:id="rId2"/>
              </a:rPr>
              <a:t>Luật</a:t>
            </a:r>
            <a:r>
              <a:rPr lang="en-US" sz="2000" dirty="0">
                <a:hlinkClick r:id="rId2"/>
              </a:rPr>
              <a:t> </a:t>
            </a:r>
            <a:r>
              <a:rPr lang="en-US" sz="2000" dirty="0" err="1">
                <a:hlinkClick r:id="rId2"/>
              </a:rPr>
              <a:t>nghĩa</a:t>
            </a:r>
            <a:r>
              <a:rPr lang="en-US" sz="2000" dirty="0">
                <a:hlinkClick r:id="rId2"/>
              </a:rPr>
              <a:t> </a:t>
            </a:r>
            <a:r>
              <a:rPr lang="en-US" sz="2000" dirty="0" err="1">
                <a:hlinkClick r:id="rId2"/>
              </a:rPr>
              <a:t>vụ</a:t>
            </a:r>
            <a:r>
              <a:rPr lang="en-US" sz="2000" dirty="0">
                <a:hlinkClick r:id="rId2"/>
              </a:rPr>
              <a:t> </a:t>
            </a:r>
            <a:r>
              <a:rPr lang="en-US" sz="2000" dirty="0" err="1">
                <a:hlinkClick r:id="rId2"/>
              </a:rPr>
              <a:t>quân</a:t>
            </a:r>
            <a:r>
              <a:rPr lang="en-US" sz="2000" dirty="0">
                <a:hlinkClick r:id="rId2"/>
              </a:rPr>
              <a:t> </a:t>
            </a:r>
            <a:r>
              <a:rPr lang="en-US" sz="2000" dirty="0" err="1">
                <a:hlinkClick r:id="rId2"/>
              </a:rPr>
              <a:t>sự</a:t>
            </a:r>
            <a:r>
              <a:rPr lang="en-US" sz="2000" dirty="0">
                <a:hlinkClick r:id="rId2"/>
              </a:rPr>
              <a:t> </a:t>
            </a:r>
            <a:r>
              <a:rPr lang="en-US" sz="2000" dirty="0" err="1">
                <a:hlinkClick r:id="rId2"/>
              </a:rPr>
              <a:t>số</a:t>
            </a:r>
            <a:r>
              <a:rPr lang="en-US" sz="2000" dirty="0">
                <a:hlinkClick r:id="rId2"/>
              </a:rPr>
              <a:t> 78/2015/QH13</a:t>
            </a:r>
            <a:endParaRPr lang="en-US" sz="2000" dirty="0"/>
          </a:p>
          <a:p>
            <a:r>
              <a:rPr lang="en-US" sz="2000" b="1" dirty="0"/>
              <a:t>1. </a:t>
            </a:r>
            <a:r>
              <a:rPr lang="en-US" sz="2000" b="1" dirty="0" err="1"/>
              <a:t>Sinh</a:t>
            </a:r>
            <a:r>
              <a:rPr lang="en-US" sz="2000" b="1" dirty="0"/>
              <a:t> </a:t>
            </a:r>
            <a:r>
              <a:rPr lang="en-US" sz="2000" b="1" dirty="0" err="1"/>
              <a:t>viên</a:t>
            </a:r>
            <a:r>
              <a:rPr lang="en-US" sz="2000" b="1" dirty="0"/>
              <a:t> </a:t>
            </a:r>
            <a:r>
              <a:rPr lang="en-US" sz="2000" b="1" dirty="0" err="1"/>
              <a:t>Đại</a:t>
            </a:r>
            <a:r>
              <a:rPr lang="en-US" sz="2000" b="1" dirty="0"/>
              <a:t> </a:t>
            </a:r>
            <a:r>
              <a:rPr lang="en-US" sz="2000" b="1" dirty="0" err="1"/>
              <a:t>học</a:t>
            </a:r>
            <a:r>
              <a:rPr lang="en-US" sz="2000" b="1" dirty="0"/>
              <a:t> </a:t>
            </a:r>
            <a:r>
              <a:rPr lang="en-US" sz="2000" b="1" dirty="0" err="1"/>
              <a:t>được</a:t>
            </a:r>
            <a:r>
              <a:rPr lang="en-US" sz="2000" b="1" dirty="0"/>
              <a:t> </a:t>
            </a:r>
            <a:r>
              <a:rPr lang="en-US" sz="2000" b="1" dirty="0" err="1"/>
              <a:t>kéo</a:t>
            </a:r>
            <a:r>
              <a:rPr lang="en-US" sz="2000" b="1" dirty="0"/>
              <a:t> </a:t>
            </a:r>
            <a:r>
              <a:rPr lang="en-US" sz="2000" b="1" dirty="0" err="1"/>
              <a:t>dài</a:t>
            </a:r>
            <a:r>
              <a:rPr lang="en-US" sz="2000" b="1" dirty="0"/>
              <a:t> </a:t>
            </a:r>
            <a:r>
              <a:rPr lang="en-US" sz="2000" b="1" dirty="0" err="1"/>
              <a:t>tuổi</a:t>
            </a:r>
            <a:r>
              <a:rPr lang="en-US" sz="2000" b="1" dirty="0"/>
              <a:t> NVQS </a:t>
            </a:r>
            <a:r>
              <a:rPr lang="en-US" sz="2000" b="1" dirty="0" err="1"/>
              <a:t>đến</a:t>
            </a:r>
            <a:r>
              <a:rPr lang="en-US" sz="2000" b="1" dirty="0"/>
              <a:t> </a:t>
            </a:r>
            <a:r>
              <a:rPr lang="en-US" sz="2000" b="1" dirty="0" err="1"/>
              <a:t>hết</a:t>
            </a:r>
            <a:r>
              <a:rPr lang="en-US" sz="2000" b="1" dirty="0"/>
              <a:t> 27 </a:t>
            </a:r>
            <a:r>
              <a:rPr lang="en-US" sz="2000" b="1" dirty="0" err="1"/>
              <a:t>tuổi</a:t>
            </a:r>
            <a:endParaRPr lang="en-US" sz="2000" dirty="0"/>
          </a:p>
          <a:p>
            <a:r>
              <a:rPr lang="en-US" sz="2000" b="1" dirty="0"/>
              <a:t>2. </a:t>
            </a:r>
            <a:r>
              <a:rPr lang="en-US" sz="2000" b="1" dirty="0" err="1"/>
              <a:t>Tham</a:t>
            </a:r>
            <a:r>
              <a:rPr lang="en-US" sz="2000" b="1" dirty="0"/>
              <a:t> </a:t>
            </a:r>
            <a:r>
              <a:rPr lang="en-US" sz="2000" b="1" dirty="0" err="1"/>
              <a:t>gia</a:t>
            </a:r>
            <a:r>
              <a:rPr lang="en-US" sz="2000" b="1" dirty="0"/>
              <a:t> </a:t>
            </a:r>
            <a:r>
              <a:rPr lang="en-US" sz="2000" b="1" dirty="0" err="1"/>
              <a:t>nghĩa</a:t>
            </a:r>
            <a:r>
              <a:rPr lang="en-US" sz="2000" b="1" dirty="0"/>
              <a:t> </a:t>
            </a:r>
            <a:r>
              <a:rPr lang="en-US" sz="2000" b="1" dirty="0" err="1"/>
              <a:t>vụ</a:t>
            </a:r>
            <a:r>
              <a:rPr lang="en-US" sz="2000" b="1" dirty="0"/>
              <a:t> </a:t>
            </a:r>
            <a:r>
              <a:rPr lang="en-US" sz="2000" b="1" dirty="0" err="1"/>
              <a:t>công</a:t>
            </a:r>
            <a:r>
              <a:rPr lang="en-US" sz="2000" b="1" dirty="0"/>
              <a:t> an </a:t>
            </a:r>
            <a:r>
              <a:rPr lang="en-US" sz="2000" b="1" dirty="0" err="1"/>
              <a:t>được</a:t>
            </a:r>
            <a:r>
              <a:rPr lang="en-US" sz="2000" b="1" dirty="0"/>
              <a:t> </a:t>
            </a:r>
            <a:r>
              <a:rPr lang="en-US" sz="2000" b="1" dirty="0" err="1"/>
              <a:t>xem</a:t>
            </a:r>
            <a:r>
              <a:rPr lang="en-US" sz="2000" b="1" dirty="0"/>
              <a:t> </a:t>
            </a:r>
            <a:r>
              <a:rPr lang="en-US" sz="2000" b="1" dirty="0" err="1"/>
              <a:t>là</a:t>
            </a:r>
            <a:r>
              <a:rPr lang="en-US" sz="2000" b="1" dirty="0"/>
              <a:t> </a:t>
            </a:r>
            <a:r>
              <a:rPr lang="en-US" sz="2000" b="1" dirty="0" err="1"/>
              <a:t>tham</a:t>
            </a:r>
            <a:r>
              <a:rPr lang="en-US" sz="2000" b="1" dirty="0"/>
              <a:t> </a:t>
            </a:r>
            <a:r>
              <a:rPr lang="en-US" sz="2000" b="1" dirty="0" err="1"/>
              <a:t>gia</a:t>
            </a:r>
            <a:r>
              <a:rPr lang="en-US" sz="2000" b="1" dirty="0"/>
              <a:t> NVQS</a:t>
            </a:r>
            <a:endParaRPr lang="en-US" sz="2000" dirty="0"/>
          </a:p>
          <a:p>
            <a:r>
              <a:rPr lang="en-US" sz="2000" b="1" dirty="0"/>
              <a:t>3. </a:t>
            </a:r>
            <a:r>
              <a:rPr lang="en-US" sz="2000" b="1" dirty="0" err="1"/>
              <a:t>Mắc</a:t>
            </a:r>
            <a:r>
              <a:rPr lang="en-US" sz="2000" b="1" dirty="0"/>
              <a:t> </a:t>
            </a:r>
            <a:r>
              <a:rPr lang="en-US" sz="2000" b="1" dirty="0" err="1"/>
              <a:t>bệnh</a:t>
            </a:r>
            <a:r>
              <a:rPr lang="en-US" sz="2000" b="1" dirty="0"/>
              <a:t> </a:t>
            </a:r>
            <a:r>
              <a:rPr lang="en-US" sz="2000" b="1" dirty="0" err="1"/>
              <a:t>hiểm</a:t>
            </a:r>
            <a:r>
              <a:rPr lang="en-US" sz="2000" b="1" dirty="0"/>
              <a:t> </a:t>
            </a:r>
            <a:r>
              <a:rPr lang="en-US" sz="2000" b="1" dirty="0" err="1"/>
              <a:t>nghèo</a:t>
            </a:r>
            <a:r>
              <a:rPr lang="en-US" sz="2000" b="1" dirty="0"/>
              <a:t> </a:t>
            </a:r>
            <a:r>
              <a:rPr lang="en-US" sz="2000" b="1" dirty="0" err="1"/>
              <a:t>được</a:t>
            </a:r>
            <a:r>
              <a:rPr lang="en-US" sz="2000" b="1" dirty="0"/>
              <a:t> </a:t>
            </a:r>
            <a:r>
              <a:rPr lang="en-US" sz="2000" b="1" dirty="0" err="1"/>
              <a:t>miễn</a:t>
            </a:r>
            <a:r>
              <a:rPr lang="en-US" sz="2000" b="1" dirty="0"/>
              <a:t> </a:t>
            </a:r>
            <a:r>
              <a:rPr lang="en-US" sz="2000" b="1" dirty="0" err="1"/>
              <a:t>đăng</a:t>
            </a:r>
            <a:r>
              <a:rPr lang="en-US" sz="2000" b="1" dirty="0"/>
              <a:t> </a:t>
            </a:r>
            <a:r>
              <a:rPr lang="en-US" sz="2000" b="1" dirty="0" err="1"/>
              <a:t>ký</a:t>
            </a:r>
            <a:r>
              <a:rPr lang="en-US" sz="2000" b="1" dirty="0"/>
              <a:t> NVQS</a:t>
            </a:r>
            <a:endParaRPr lang="en-US" sz="2000" dirty="0"/>
          </a:p>
          <a:p>
            <a:r>
              <a:rPr lang="en-US" sz="2000" b="1" dirty="0"/>
              <a:t>4. </a:t>
            </a:r>
            <a:r>
              <a:rPr lang="en-US" sz="2000" b="1" dirty="0" err="1"/>
              <a:t>Hàng</a:t>
            </a:r>
            <a:r>
              <a:rPr lang="en-US" sz="2000" b="1" dirty="0"/>
              <a:t> </a:t>
            </a:r>
            <a:r>
              <a:rPr lang="en-US" sz="2000" b="1" dirty="0" err="1"/>
              <a:t>năm</a:t>
            </a:r>
            <a:r>
              <a:rPr lang="en-US" sz="2000" b="1" dirty="0"/>
              <a:t>, </a:t>
            </a:r>
            <a:r>
              <a:rPr lang="en-US" sz="2000" b="1" dirty="0" err="1"/>
              <a:t>chỉ</a:t>
            </a:r>
            <a:r>
              <a:rPr lang="en-US" sz="2000" b="1" dirty="0"/>
              <a:t> </a:t>
            </a:r>
            <a:r>
              <a:rPr lang="en-US" sz="2000" b="1" dirty="0" err="1"/>
              <a:t>gọi</a:t>
            </a:r>
            <a:r>
              <a:rPr lang="en-US" sz="2000" b="1" dirty="0"/>
              <a:t> </a:t>
            </a:r>
            <a:r>
              <a:rPr lang="en-US" sz="2000" b="1" dirty="0" err="1"/>
              <a:t>nhập</a:t>
            </a:r>
            <a:r>
              <a:rPr lang="en-US" sz="2000" b="1" dirty="0"/>
              <a:t> </a:t>
            </a:r>
            <a:r>
              <a:rPr lang="en-US" sz="2000" b="1" dirty="0" err="1"/>
              <a:t>ngũ</a:t>
            </a:r>
            <a:r>
              <a:rPr lang="en-US" sz="2000" b="1" dirty="0"/>
              <a:t> 01 </a:t>
            </a:r>
            <a:r>
              <a:rPr lang="en-US" sz="2000" b="1" dirty="0" err="1"/>
              <a:t>lần</a:t>
            </a:r>
            <a:r>
              <a:rPr lang="en-US" sz="2000" b="1" dirty="0"/>
              <a:t> </a:t>
            </a:r>
            <a:r>
              <a:rPr lang="en-US" sz="2000" b="1" dirty="0" err="1"/>
              <a:t>vào</a:t>
            </a:r>
            <a:r>
              <a:rPr lang="en-US" sz="2000" b="1" dirty="0"/>
              <a:t> </a:t>
            </a:r>
            <a:r>
              <a:rPr lang="en-US" sz="2000" b="1" dirty="0" err="1"/>
              <a:t>tháng</a:t>
            </a:r>
            <a:r>
              <a:rPr lang="en-US" sz="2000" b="1" dirty="0"/>
              <a:t> 02 </a:t>
            </a:r>
            <a:r>
              <a:rPr lang="en-US" sz="2000" b="1" dirty="0" err="1"/>
              <a:t>hoặc</a:t>
            </a:r>
            <a:r>
              <a:rPr lang="en-US" sz="2000" b="1" dirty="0"/>
              <a:t> </a:t>
            </a:r>
            <a:r>
              <a:rPr lang="en-US" sz="2000" b="1" dirty="0" err="1"/>
              <a:t>tháng</a:t>
            </a:r>
            <a:r>
              <a:rPr lang="en-US" sz="2000" b="1" dirty="0"/>
              <a:t> 03</a:t>
            </a:r>
            <a:endParaRPr lang="en-US" sz="2000" dirty="0"/>
          </a:p>
          <a:p>
            <a:r>
              <a:rPr lang="en-US" sz="2000" b="1" dirty="0"/>
              <a:t>5. </a:t>
            </a:r>
            <a:r>
              <a:rPr lang="en-US" sz="2000" b="1" dirty="0" err="1"/>
              <a:t>Thời</a:t>
            </a:r>
            <a:r>
              <a:rPr lang="en-US" sz="2000" b="1" dirty="0"/>
              <a:t> </a:t>
            </a:r>
            <a:r>
              <a:rPr lang="en-US" sz="2000" b="1" dirty="0" err="1"/>
              <a:t>gian</a:t>
            </a:r>
            <a:r>
              <a:rPr lang="en-US" sz="2000" b="1" dirty="0"/>
              <a:t> </a:t>
            </a:r>
            <a:r>
              <a:rPr lang="en-US" sz="2000" b="1" dirty="0" err="1"/>
              <a:t>khám</a:t>
            </a:r>
            <a:r>
              <a:rPr lang="en-US" sz="2000" b="1" dirty="0"/>
              <a:t> </a:t>
            </a:r>
            <a:r>
              <a:rPr lang="en-US" sz="2000" b="1" dirty="0" err="1"/>
              <a:t>sức</a:t>
            </a:r>
            <a:r>
              <a:rPr lang="en-US" sz="2000" b="1" dirty="0"/>
              <a:t> </a:t>
            </a:r>
            <a:r>
              <a:rPr lang="en-US" sz="2000" b="1" dirty="0" err="1"/>
              <a:t>khỏe</a:t>
            </a:r>
            <a:r>
              <a:rPr lang="en-US" sz="2000" b="1" dirty="0"/>
              <a:t> NVQS </a:t>
            </a:r>
            <a:r>
              <a:rPr lang="en-US" sz="2000" b="1" dirty="0" err="1"/>
              <a:t>từ</a:t>
            </a:r>
            <a:r>
              <a:rPr lang="en-US" sz="2000" b="1" dirty="0"/>
              <a:t> 01/11 </a:t>
            </a:r>
            <a:r>
              <a:rPr lang="en-US" sz="2000" b="1" dirty="0" err="1"/>
              <a:t>đến</a:t>
            </a:r>
            <a:r>
              <a:rPr lang="en-US" sz="2000" b="1" dirty="0"/>
              <a:t> </a:t>
            </a:r>
            <a:r>
              <a:rPr lang="en-US" sz="2000" b="1" dirty="0" err="1"/>
              <a:t>hết</a:t>
            </a:r>
            <a:r>
              <a:rPr lang="en-US" sz="2000" b="1" dirty="0"/>
              <a:t> 31/12 </a:t>
            </a:r>
            <a:r>
              <a:rPr lang="en-US" sz="2000" b="1" dirty="0" err="1"/>
              <a:t>hàng</a:t>
            </a:r>
            <a:r>
              <a:rPr lang="en-US" sz="2000" b="1" dirty="0"/>
              <a:t> </a:t>
            </a:r>
            <a:r>
              <a:rPr lang="en-US" sz="2000" b="1" dirty="0" err="1"/>
              <a:t>năm</a:t>
            </a:r>
            <a:endParaRPr lang="en-US" sz="2000" dirty="0"/>
          </a:p>
          <a:p>
            <a:r>
              <a:rPr lang="en-US" sz="2000" b="1" dirty="0"/>
              <a:t>6. </a:t>
            </a:r>
            <a:r>
              <a:rPr lang="en-US" sz="2000" b="1" dirty="0" err="1"/>
              <a:t>Được</a:t>
            </a:r>
            <a:r>
              <a:rPr lang="en-US" sz="2000" b="1" dirty="0"/>
              <a:t> </a:t>
            </a:r>
            <a:r>
              <a:rPr lang="en-US" sz="2000" b="1" dirty="0" err="1"/>
              <a:t>trả</a:t>
            </a:r>
            <a:r>
              <a:rPr lang="en-US" sz="2000" b="1" dirty="0"/>
              <a:t> </a:t>
            </a:r>
            <a:r>
              <a:rPr lang="en-US" sz="2000" b="1" dirty="0" err="1"/>
              <a:t>lương</a:t>
            </a:r>
            <a:r>
              <a:rPr lang="en-US" sz="2000" b="1" dirty="0"/>
              <a:t> </a:t>
            </a:r>
            <a:r>
              <a:rPr lang="en-US" sz="2000" b="1" dirty="0" err="1"/>
              <a:t>cho</a:t>
            </a:r>
            <a:r>
              <a:rPr lang="en-US" sz="2000" b="1" dirty="0"/>
              <a:t> </a:t>
            </a:r>
            <a:r>
              <a:rPr lang="en-US" sz="2000" b="1" dirty="0" err="1"/>
              <a:t>ngày</a:t>
            </a:r>
            <a:r>
              <a:rPr lang="en-US" sz="2000" b="1" dirty="0"/>
              <a:t> </a:t>
            </a:r>
            <a:r>
              <a:rPr lang="en-US" sz="2000" b="1" dirty="0" err="1"/>
              <a:t>nghỉ</a:t>
            </a:r>
            <a:r>
              <a:rPr lang="en-US" sz="2000" b="1" dirty="0"/>
              <a:t> </a:t>
            </a:r>
            <a:r>
              <a:rPr lang="en-US" sz="2000" b="1" dirty="0" err="1"/>
              <a:t>để</a:t>
            </a:r>
            <a:r>
              <a:rPr lang="en-US" sz="2000" b="1" dirty="0"/>
              <a:t> </a:t>
            </a:r>
            <a:r>
              <a:rPr lang="en-US" sz="2000" b="1" dirty="0" err="1"/>
              <a:t>khám</a:t>
            </a:r>
            <a:r>
              <a:rPr lang="en-US" sz="2000" b="1" dirty="0"/>
              <a:t> </a:t>
            </a:r>
            <a:r>
              <a:rPr lang="en-US" sz="2000" b="1" dirty="0" err="1"/>
              <a:t>sức</a:t>
            </a:r>
            <a:r>
              <a:rPr lang="en-US" sz="2000" b="1" dirty="0"/>
              <a:t> </a:t>
            </a:r>
            <a:r>
              <a:rPr lang="en-US" sz="2000" b="1" dirty="0" err="1"/>
              <a:t>khỏe</a:t>
            </a:r>
            <a:r>
              <a:rPr lang="en-US" sz="2000" b="1" dirty="0"/>
              <a:t> NVQS</a:t>
            </a:r>
            <a:endParaRPr lang="en-US" sz="2000" dirty="0"/>
          </a:p>
          <a:p>
            <a:r>
              <a:rPr lang="en-US" sz="2000" b="1" dirty="0"/>
              <a:t>7. </a:t>
            </a:r>
            <a:r>
              <a:rPr lang="en-US" sz="2000" b="1" dirty="0" err="1"/>
              <a:t>Thời</a:t>
            </a:r>
            <a:r>
              <a:rPr lang="en-US" sz="2000" b="1" dirty="0"/>
              <a:t> </a:t>
            </a:r>
            <a:r>
              <a:rPr lang="en-US" sz="2000" b="1" dirty="0" err="1"/>
              <a:t>gian</a:t>
            </a:r>
            <a:r>
              <a:rPr lang="en-US" sz="2000" b="1" dirty="0"/>
              <a:t> </a:t>
            </a:r>
            <a:r>
              <a:rPr lang="en-US" sz="2000" b="1" dirty="0" err="1"/>
              <a:t>tham</a:t>
            </a:r>
            <a:r>
              <a:rPr lang="en-US" sz="2000" b="1" dirty="0"/>
              <a:t> </a:t>
            </a:r>
            <a:r>
              <a:rPr lang="en-US" sz="2000" b="1" dirty="0" err="1"/>
              <a:t>gia</a:t>
            </a:r>
            <a:r>
              <a:rPr lang="en-US" sz="2000" b="1" dirty="0"/>
              <a:t> NVQS </a:t>
            </a:r>
            <a:r>
              <a:rPr lang="en-US" sz="2000" b="1" dirty="0" err="1"/>
              <a:t>là</a:t>
            </a:r>
            <a:r>
              <a:rPr lang="en-US" sz="2000" b="1" dirty="0"/>
              <a:t> 24 </a:t>
            </a:r>
            <a:r>
              <a:rPr lang="en-US" sz="2000" b="1" dirty="0" err="1"/>
              <a:t>tháng</a:t>
            </a:r>
            <a:endParaRPr lang="en-US" sz="2000" dirty="0"/>
          </a:p>
          <a:p>
            <a:r>
              <a:rPr lang="en-US" sz="2000" b="1" dirty="0"/>
              <a:t>8. </a:t>
            </a:r>
            <a:r>
              <a:rPr lang="en-US" sz="2000" b="1" dirty="0" err="1"/>
              <a:t>Đã</a:t>
            </a:r>
            <a:r>
              <a:rPr lang="en-US" sz="2000" b="1" dirty="0"/>
              <a:t> </a:t>
            </a:r>
            <a:r>
              <a:rPr lang="en-US" sz="2000" b="1" dirty="0" err="1"/>
              <a:t>phạt</a:t>
            </a:r>
            <a:r>
              <a:rPr lang="en-US" sz="2000" b="1" dirty="0"/>
              <a:t> </a:t>
            </a:r>
            <a:r>
              <a:rPr lang="en-US" sz="2000" b="1" dirty="0" err="1"/>
              <a:t>tiền</a:t>
            </a:r>
            <a:r>
              <a:rPr lang="en-US" sz="2000" b="1" dirty="0"/>
              <a:t> </a:t>
            </a:r>
            <a:r>
              <a:rPr lang="en-US" sz="2000" b="1" dirty="0" err="1"/>
              <a:t>về</a:t>
            </a:r>
            <a:r>
              <a:rPr lang="en-US" sz="2000" b="1" dirty="0"/>
              <a:t> </a:t>
            </a:r>
            <a:r>
              <a:rPr lang="en-US" sz="2000" b="1" dirty="0" err="1"/>
              <a:t>việc</a:t>
            </a:r>
            <a:r>
              <a:rPr lang="en-US" sz="2000" b="1" dirty="0"/>
              <a:t> </a:t>
            </a:r>
            <a:r>
              <a:rPr lang="en-US" sz="2000" b="1" dirty="0" err="1"/>
              <a:t>trốn</a:t>
            </a:r>
            <a:r>
              <a:rPr lang="en-US" sz="2000" b="1" dirty="0"/>
              <a:t> </a:t>
            </a:r>
            <a:r>
              <a:rPr lang="en-US" sz="2000" b="1" dirty="0" err="1"/>
              <a:t>tránh</a:t>
            </a:r>
            <a:r>
              <a:rPr lang="en-US" sz="2000" b="1" dirty="0"/>
              <a:t> NVQS </a:t>
            </a:r>
            <a:r>
              <a:rPr lang="en-US" sz="2000" b="1" dirty="0" err="1"/>
              <a:t>mà</a:t>
            </a:r>
            <a:r>
              <a:rPr lang="en-US" sz="2000" b="1" dirty="0"/>
              <a:t> </a:t>
            </a:r>
            <a:r>
              <a:rPr lang="en-US" sz="2000" b="1" dirty="0" err="1"/>
              <a:t>còn</a:t>
            </a:r>
            <a:r>
              <a:rPr lang="en-US" sz="2000" b="1" dirty="0"/>
              <a:t> </a:t>
            </a:r>
            <a:r>
              <a:rPr lang="en-US" sz="2000" b="1" dirty="0" err="1"/>
              <a:t>tái</a:t>
            </a:r>
            <a:r>
              <a:rPr lang="en-US" sz="2000" b="1" dirty="0"/>
              <a:t> </a:t>
            </a:r>
            <a:r>
              <a:rPr lang="en-US" sz="2000" b="1" dirty="0" err="1"/>
              <a:t>phạm</a:t>
            </a:r>
            <a:r>
              <a:rPr lang="en-US" sz="2000" b="1" dirty="0"/>
              <a:t>: </a:t>
            </a:r>
            <a:r>
              <a:rPr lang="en-US" sz="2000" b="1" dirty="0" err="1"/>
              <a:t>sẽ</a:t>
            </a:r>
            <a:r>
              <a:rPr lang="en-US" sz="2000" b="1" dirty="0"/>
              <a:t> </a:t>
            </a:r>
            <a:r>
              <a:rPr lang="en-US" sz="2000" b="1" dirty="0" err="1"/>
              <a:t>xử</a:t>
            </a:r>
            <a:r>
              <a:rPr lang="en-US" sz="2000" b="1" dirty="0"/>
              <a:t> </a:t>
            </a:r>
            <a:r>
              <a:rPr lang="en-US" sz="2000" b="1" dirty="0" err="1"/>
              <a:t>lý</a:t>
            </a:r>
            <a:r>
              <a:rPr lang="en-US" sz="2000" b="1" dirty="0"/>
              <a:t> </a:t>
            </a:r>
            <a:r>
              <a:rPr lang="en-US" sz="2000" b="1" dirty="0" err="1"/>
              <a:t>hình</a:t>
            </a:r>
            <a:r>
              <a:rPr lang="en-US" sz="2000" b="1" dirty="0"/>
              <a:t> </a:t>
            </a:r>
            <a:r>
              <a:rPr lang="en-US" sz="2000" b="1" dirty="0" err="1"/>
              <a:t>sự</a:t>
            </a:r>
            <a:endParaRPr lang="en-US" sz="2000" dirty="0"/>
          </a:p>
          <a:p>
            <a:r>
              <a:rPr lang="en-US" sz="2000" b="1" dirty="0"/>
              <a:t>9. </a:t>
            </a:r>
            <a:r>
              <a:rPr lang="en-US" sz="2000" b="1" dirty="0" err="1"/>
              <a:t>Nữ</a:t>
            </a:r>
            <a:r>
              <a:rPr lang="en-US" sz="2000" b="1" dirty="0"/>
              <a:t> </a:t>
            </a:r>
            <a:r>
              <a:rPr lang="en-US" sz="2000" b="1" dirty="0" err="1"/>
              <a:t>đủ</a:t>
            </a:r>
            <a:r>
              <a:rPr lang="en-US" sz="2000" b="1" dirty="0"/>
              <a:t> 18 </a:t>
            </a:r>
            <a:r>
              <a:rPr lang="en-US" sz="2000" b="1" dirty="0" err="1"/>
              <a:t>tuổi</a:t>
            </a:r>
            <a:r>
              <a:rPr lang="en-US" sz="2000" b="1" dirty="0"/>
              <a:t> </a:t>
            </a:r>
            <a:r>
              <a:rPr lang="en-US" sz="2000" b="1" dirty="0" err="1"/>
              <a:t>được</a:t>
            </a:r>
            <a:r>
              <a:rPr lang="en-US" sz="2000" b="1" dirty="0"/>
              <a:t> </a:t>
            </a:r>
            <a:r>
              <a:rPr lang="en-US" sz="2000" b="1" dirty="0" err="1"/>
              <a:t>đi</a:t>
            </a:r>
            <a:r>
              <a:rPr lang="en-US" sz="2000" b="1" dirty="0"/>
              <a:t> </a:t>
            </a:r>
            <a:r>
              <a:rPr lang="en-US" sz="2000" b="1" dirty="0" err="1"/>
              <a:t>bộ</a:t>
            </a:r>
            <a:r>
              <a:rPr lang="en-US" sz="2000" b="1" dirty="0"/>
              <a:t> </a:t>
            </a:r>
            <a:r>
              <a:rPr lang="en-US" sz="2000" b="1" dirty="0" err="1"/>
              <a:t>đội</a:t>
            </a:r>
            <a:endParaRPr lang="en-US" sz="2000" dirty="0"/>
          </a:p>
          <a:p>
            <a:r>
              <a:rPr lang="en-US" sz="2000" dirty="0" err="1"/>
              <a:t>Cụ</a:t>
            </a:r>
            <a:r>
              <a:rPr lang="en-US" sz="2000" dirty="0"/>
              <a:t> </a:t>
            </a:r>
            <a:r>
              <a:rPr lang="en-US" sz="2000" dirty="0" err="1"/>
              <a:t>thể</a:t>
            </a:r>
            <a:r>
              <a:rPr lang="en-US" sz="2000" dirty="0"/>
              <a:t>, </a:t>
            </a:r>
            <a:r>
              <a:rPr lang="en-US" sz="2000" dirty="0" err="1"/>
              <a:t>theo</a:t>
            </a:r>
            <a:r>
              <a:rPr lang="en-US" sz="2000" dirty="0"/>
              <a:t> </a:t>
            </a:r>
            <a:r>
              <a:rPr lang="en-US" sz="2000" b="1" dirty="0" err="1"/>
              <a:t>khoản</a:t>
            </a:r>
            <a:r>
              <a:rPr lang="en-US" sz="2000" b="1" dirty="0"/>
              <a:t> 2 </a:t>
            </a:r>
            <a:r>
              <a:rPr lang="en-US" sz="2000" b="1" dirty="0" err="1"/>
              <a:t>Điều</a:t>
            </a:r>
            <a:r>
              <a:rPr lang="en-US" sz="2000" b="1" dirty="0"/>
              <a:t> 6 </a:t>
            </a:r>
            <a:r>
              <a:rPr lang="en-US" sz="2000" b="1" dirty="0" err="1"/>
              <a:t>Luật</a:t>
            </a:r>
            <a:r>
              <a:rPr lang="en-US" sz="2000" b="1" dirty="0"/>
              <a:t> </a:t>
            </a:r>
            <a:r>
              <a:rPr lang="en-US" sz="2000" b="1" dirty="0" err="1"/>
              <a:t>nghĩa</a:t>
            </a:r>
            <a:r>
              <a:rPr lang="en-US" sz="2000" b="1" dirty="0"/>
              <a:t> </a:t>
            </a:r>
            <a:r>
              <a:rPr lang="en-US" sz="2000" b="1" dirty="0" err="1"/>
              <a:t>vụ</a:t>
            </a:r>
            <a:r>
              <a:rPr lang="en-US" sz="2000" b="1" dirty="0"/>
              <a:t> </a:t>
            </a:r>
            <a:r>
              <a:rPr lang="en-US" sz="2000" b="1" dirty="0" err="1"/>
              <a:t>quân</a:t>
            </a:r>
            <a:r>
              <a:rPr lang="en-US" sz="2000" b="1" dirty="0"/>
              <a:t> </a:t>
            </a:r>
            <a:r>
              <a:rPr lang="en-US" sz="2000" b="1" dirty="0" err="1"/>
              <a:t>sự</a:t>
            </a:r>
            <a:r>
              <a:rPr lang="en-US" sz="2000" dirty="0"/>
              <a:t>, </a:t>
            </a:r>
            <a:r>
              <a:rPr lang="en-US" sz="2000" dirty="0" err="1"/>
              <a:t>công</a:t>
            </a:r>
            <a:r>
              <a:rPr lang="en-US" sz="2000" dirty="0"/>
              <a:t> </a:t>
            </a:r>
            <a:r>
              <a:rPr lang="en-US" sz="2000" dirty="0" err="1"/>
              <a:t>dân</a:t>
            </a:r>
            <a:r>
              <a:rPr lang="en-US" sz="2000" dirty="0"/>
              <a:t> </a:t>
            </a:r>
            <a:r>
              <a:rPr lang="en-US" sz="2000" dirty="0" err="1"/>
              <a:t>nữ</a:t>
            </a:r>
            <a:r>
              <a:rPr lang="en-US" sz="2000" dirty="0"/>
              <a:t> </a:t>
            </a:r>
            <a:r>
              <a:rPr lang="en-US" sz="2000" dirty="0" err="1"/>
              <a:t>trong</a:t>
            </a:r>
            <a:r>
              <a:rPr lang="en-US" sz="2000" dirty="0"/>
              <a:t> </a:t>
            </a:r>
            <a:r>
              <a:rPr lang="en-US" sz="2000" dirty="0" err="1"/>
              <a:t>độ</a:t>
            </a:r>
            <a:r>
              <a:rPr lang="en-US" sz="2000" dirty="0"/>
              <a:t> </a:t>
            </a:r>
            <a:r>
              <a:rPr lang="en-US" sz="2000" dirty="0" err="1"/>
              <a:t>tuổi</a:t>
            </a:r>
            <a:r>
              <a:rPr lang="en-US" sz="2000" dirty="0"/>
              <a:t> </a:t>
            </a:r>
            <a:r>
              <a:rPr lang="en-US" sz="2000" dirty="0" err="1"/>
              <a:t>thực</a:t>
            </a:r>
            <a:r>
              <a:rPr lang="en-US" sz="2000" dirty="0"/>
              <a:t> </a:t>
            </a:r>
            <a:r>
              <a:rPr lang="en-US" sz="2000" dirty="0" err="1"/>
              <a:t>hiện</a:t>
            </a:r>
            <a:r>
              <a:rPr lang="en-US" sz="2000" dirty="0"/>
              <a:t> </a:t>
            </a:r>
            <a:r>
              <a:rPr lang="en-US" sz="2000" dirty="0" err="1"/>
              <a:t>nghĩa</a:t>
            </a:r>
            <a:r>
              <a:rPr lang="en-US" sz="2000" dirty="0"/>
              <a:t> </a:t>
            </a:r>
            <a:r>
              <a:rPr lang="en-US" sz="2000" dirty="0" err="1"/>
              <a:t>vụ</a:t>
            </a:r>
            <a:r>
              <a:rPr lang="en-US" sz="2000" dirty="0"/>
              <a:t> </a:t>
            </a:r>
            <a:r>
              <a:rPr lang="en-US" sz="2000" dirty="0" err="1"/>
              <a:t>quân</a:t>
            </a:r>
            <a:r>
              <a:rPr lang="en-US" sz="2000" dirty="0"/>
              <a:t> </a:t>
            </a:r>
            <a:r>
              <a:rPr lang="en-US" sz="2000" dirty="0" err="1"/>
              <a:t>sự</a:t>
            </a:r>
            <a:r>
              <a:rPr lang="en-US" sz="2000" dirty="0"/>
              <a:t> </a:t>
            </a:r>
            <a:r>
              <a:rPr lang="en-US" sz="2000" dirty="0" err="1"/>
              <a:t>trong</a:t>
            </a:r>
            <a:r>
              <a:rPr lang="en-US" sz="2000" dirty="0"/>
              <a:t> </a:t>
            </a:r>
            <a:r>
              <a:rPr lang="en-US" sz="2000" dirty="0" err="1"/>
              <a:t>thời</a:t>
            </a:r>
            <a:r>
              <a:rPr lang="en-US" sz="2000" dirty="0"/>
              <a:t> </a:t>
            </a:r>
            <a:r>
              <a:rPr lang="en-US" sz="2000" dirty="0" err="1"/>
              <a:t>bình</a:t>
            </a:r>
            <a:r>
              <a:rPr lang="en-US" sz="2000" dirty="0"/>
              <a:t> </a:t>
            </a:r>
            <a:r>
              <a:rPr lang="en-US" sz="2000" dirty="0" err="1"/>
              <a:t>nếu</a:t>
            </a:r>
            <a:r>
              <a:rPr lang="en-US" sz="2000" dirty="0"/>
              <a:t> </a:t>
            </a:r>
            <a:r>
              <a:rPr lang="en-US" sz="2000" dirty="0" err="1"/>
              <a:t>tự</a:t>
            </a:r>
            <a:r>
              <a:rPr lang="en-US" sz="2000" dirty="0"/>
              <a:t> </a:t>
            </a:r>
            <a:r>
              <a:rPr lang="en-US" sz="2000" dirty="0" err="1"/>
              <a:t>nguyện</a:t>
            </a:r>
            <a:r>
              <a:rPr lang="en-US" sz="2000" dirty="0"/>
              <a:t> </a:t>
            </a:r>
            <a:r>
              <a:rPr lang="en-US" sz="2000" dirty="0" err="1"/>
              <a:t>và</a:t>
            </a:r>
            <a:r>
              <a:rPr lang="en-US" sz="2000" dirty="0"/>
              <a:t> </a:t>
            </a:r>
            <a:r>
              <a:rPr lang="en-US" sz="2000" dirty="0" err="1"/>
              <a:t>quân</a:t>
            </a:r>
            <a:r>
              <a:rPr lang="en-US" sz="2000" dirty="0"/>
              <a:t> </a:t>
            </a:r>
            <a:r>
              <a:rPr lang="en-US" sz="2000" dirty="0" err="1"/>
              <a:t>đội</a:t>
            </a:r>
            <a:r>
              <a:rPr lang="en-US" sz="2000" dirty="0"/>
              <a:t> </a:t>
            </a:r>
            <a:r>
              <a:rPr lang="en-US" sz="2000" dirty="0" err="1"/>
              <a:t>có</a:t>
            </a:r>
            <a:r>
              <a:rPr lang="en-US" sz="2000" dirty="0"/>
              <a:t> </a:t>
            </a:r>
            <a:r>
              <a:rPr lang="en-US" sz="2000" dirty="0" err="1"/>
              <a:t>nhu</a:t>
            </a:r>
            <a:r>
              <a:rPr lang="en-US" sz="2000" dirty="0"/>
              <a:t> </a:t>
            </a:r>
            <a:r>
              <a:rPr lang="en-US" sz="2000" dirty="0" err="1"/>
              <a:t>cầu</a:t>
            </a:r>
            <a:r>
              <a:rPr lang="en-US" sz="2000" dirty="0"/>
              <a:t> </a:t>
            </a:r>
            <a:r>
              <a:rPr lang="en-US" sz="2000" dirty="0" err="1"/>
              <a:t>thì</a:t>
            </a:r>
            <a:r>
              <a:rPr lang="en-US" sz="2000" dirty="0"/>
              <a:t> </a:t>
            </a:r>
            <a:r>
              <a:rPr lang="en-US" sz="2000" dirty="0" err="1"/>
              <a:t>được</a:t>
            </a:r>
            <a:r>
              <a:rPr lang="en-US" sz="2000" dirty="0"/>
              <a:t> </a:t>
            </a:r>
            <a:r>
              <a:rPr lang="en-US" sz="2000" dirty="0" err="1"/>
              <a:t>phục</a:t>
            </a:r>
            <a:r>
              <a:rPr lang="en-US" sz="2000" dirty="0"/>
              <a:t> </a:t>
            </a:r>
            <a:r>
              <a:rPr lang="en-US" sz="2000" dirty="0" err="1"/>
              <a:t>vụ</a:t>
            </a:r>
            <a:r>
              <a:rPr lang="en-US" sz="2000" dirty="0"/>
              <a:t> </a:t>
            </a:r>
            <a:r>
              <a:rPr lang="en-US" sz="2000" dirty="0" err="1"/>
              <a:t>tại</a:t>
            </a:r>
            <a:r>
              <a:rPr lang="en-US" sz="2000" dirty="0"/>
              <a:t> </a:t>
            </a:r>
            <a:r>
              <a:rPr lang="en-US" sz="2000" dirty="0" err="1"/>
              <a:t>ngũ</a:t>
            </a:r>
            <a:r>
              <a:rPr lang="en-US" sz="2000" dirty="0"/>
              <a:t>.</a:t>
            </a:r>
          </a:p>
        </p:txBody>
      </p:sp>
    </p:spTree>
    <p:extLst>
      <p:ext uri="{BB962C8B-B14F-4D97-AF65-F5344CB8AC3E}">
        <p14:creationId xmlns:p14="http://schemas.microsoft.com/office/powerpoint/2010/main" val="1012886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err="1" smtClean="0">
                <a:solidFill>
                  <a:srgbClr val="FF0000"/>
                </a:solidFill>
                <a:latin typeface="Times New Roman" pitchFamily="18" charset="0"/>
                <a:cs typeface="Times New Roman" pitchFamily="18" charset="0"/>
              </a:rPr>
              <a:t>Tiết</a:t>
            </a:r>
            <a:r>
              <a:rPr lang="en-US" sz="2800" b="1" smtClean="0">
                <a:solidFill>
                  <a:srgbClr val="FF0000"/>
                </a:solidFill>
                <a:latin typeface="Times New Roman" pitchFamily="18" charset="0"/>
                <a:cs typeface="Times New Roman" pitchFamily="18" charset="0"/>
              </a:rPr>
              <a:t> 29.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5" name="TextBox 4"/>
          <p:cNvSpPr txBox="1"/>
          <p:nvPr/>
        </p:nvSpPr>
        <p:spPr>
          <a:xfrm>
            <a:off x="96982" y="539537"/>
            <a:ext cx="2874818"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6" name="Line 5"/>
          <p:cNvSpPr>
            <a:spLocks noChangeShapeType="1"/>
          </p:cNvSpPr>
          <p:nvPr/>
        </p:nvSpPr>
        <p:spPr bwMode="auto">
          <a:xfrm>
            <a:off x="4876800" y="1219200"/>
            <a:ext cx="76200" cy="5638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96982" y="1063995"/>
            <a:ext cx="4767528" cy="2677656"/>
          </a:xfrm>
          <a:prstGeom prst="rect">
            <a:avLst/>
          </a:prstGeom>
        </p:spPr>
        <p:txBody>
          <a:bodyPr wrap="square">
            <a:spAutoFit/>
          </a:bodyPr>
          <a:lstStyle/>
          <a:p>
            <a:pPr algn="just"/>
            <a:r>
              <a:rPr lang="de-DE" sz="2800" dirty="0">
                <a:latin typeface="Times New Roman" pitchFamily="18" charset="0"/>
                <a:cs typeface="Times New Roman" pitchFamily="18" charset="0"/>
              </a:rPr>
              <a:t>- Bảo vệ Tổ quốc là bảo vệ độc lập, chủ quyền, thống nhất và toàn vẹn lãnh thổ, bảo vệ chế độ xã hội chủ nghĩa và Nhà nước Cộng hòa xã hội chủ nghĩa Việt Nam.</a:t>
            </a:r>
            <a:endParaRPr lang="en-US" sz="2800" dirty="0">
              <a:latin typeface="Times New Roman" pitchFamily="18" charset="0"/>
              <a:cs typeface="Times New Roman" pitchFamily="18" charset="0"/>
            </a:endParaRPr>
          </a:p>
        </p:txBody>
      </p:sp>
      <p:sp>
        <p:nvSpPr>
          <p:cNvPr id="11" name="Cloud 10"/>
          <p:cNvSpPr/>
          <p:nvPr/>
        </p:nvSpPr>
        <p:spPr>
          <a:xfrm>
            <a:off x="5022944" y="1447800"/>
            <a:ext cx="3657600" cy="22860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600" b="1" dirty="0" err="1" smtClean="0">
                <a:latin typeface="Times New Roman" pitchFamily="18" charset="0"/>
                <a:cs typeface="Times New Roman" pitchFamily="18" charset="0"/>
              </a:rPr>
              <a:t>Bảo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vệ</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Tổ</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quốc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bao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gồm</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những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nội</a:t>
            </a:r>
            <a:r>
              <a:rPr lang="en-US" sz="2600" b="1" dirty="0" smtClean="0">
                <a:latin typeface="Times New Roman" pitchFamily="18" charset="0"/>
                <a:cs typeface="Times New Roman" pitchFamily="18" charset="0"/>
              </a:rPr>
              <a:t> dung </a:t>
            </a:r>
            <a:r>
              <a:rPr lang="en-US" sz="2600" b="1" dirty="0" err="1" smtClean="0">
                <a:latin typeface="Times New Roman" pitchFamily="18" charset="0"/>
                <a:cs typeface="Times New Roman" pitchFamily="18" charset="0"/>
              </a:rPr>
              <a:t>gì</a:t>
            </a:r>
            <a:r>
              <a:rPr lang="en-US" sz="2600" b="1" dirty="0" smtClean="0">
                <a:latin typeface="Times New Roman" pitchFamily="18" charset="0"/>
                <a:cs typeface="Times New Roman" pitchFamily="18" charset="0"/>
              </a:rPr>
              <a:t>?</a:t>
            </a:r>
            <a:endParaRPr lang="en-US" sz="2600" b="1" dirty="0" smtClean="0">
              <a:effectLst/>
              <a:latin typeface="Times New Roman" pitchFamily="18" charset="0"/>
              <a:cs typeface="Times New Roman" pitchFamily="18" charset="0"/>
            </a:endParaRPr>
          </a:p>
        </p:txBody>
      </p:sp>
      <p:sp>
        <p:nvSpPr>
          <p:cNvPr id="3" name="Rectangle 2"/>
          <p:cNvSpPr/>
          <p:nvPr/>
        </p:nvSpPr>
        <p:spPr>
          <a:xfrm>
            <a:off x="152400" y="3657600"/>
            <a:ext cx="4720154" cy="3108543"/>
          </a:xfrm>
          <a:prstGeom prst="rect">
            <a:avLst/>
          </a:prstGeom>
        </p:spPr>
        <p:txBody>
          <a:bodyPr wrap="square">
            <a:spAutoFit/>
          </a:bodyPr>
          <a:lstStyle/>
          <a:p>
            <a:pPr algn="just"/>
            <a:r>
              <a:rPr lang="de-DE" sz="2800" dirty="0">
                <a:latin typeface="Times New Roman" pitchFamily="18" charset="0"/>
                <a:cs typeface="Times New Roman" pitchFamily="18" charset="0"/>
              </a:rPr>
              <a:t>- Bảo vệ Tổ quốc bao gồm: </a:t>
            </a:r>
            <a:endParaRPr lang="en-US" sz="2800" dirty="0">
              <a:latin typeface="Times New Roman" pitchFamily="18" charset="0"/>
              <a:cs typeface="Times New Roman" pitchFamily="18" charset="0"/>
            </a:endParaRPr>
          </a:p>
          <a:p>
            <a:pPr algn="just"/>
            <a:r>
              <a:rPr lang="de-DE" sz="2800" dirty="0">
                <a:latin typeface="Times New Roman" pitchFamily="18" charset="0"/>
                <a:cs typeface="Times New Roman" pitchFamily="18" charset="0"/>
              </a:rPr>
              <a:t>+ </a:t>
            </a:r>
            <a:r>
              <a:rPr lang="de-DE" sz="2800" dirty="0" smtClean="0">
                <a:latin typeface="Times New Roman" pitchFamily="18" charset="0"/>
                <a:cs typeface="Times New Roman" pitchFamily="18" charset="0"/>
              </a:rPr>
              <a:t>Xây dựng </a:t>
            </a:r>
            <a:r>
              <a:rPr lang="de-DE" sz="2800" dirty="0">
                <a:latin typeface="Times New Roman" pitchFamily="18" charset="0"/>
                <a:cs typeface="Times New Roman" pitchFamily="18" charset="0"/>
              </a:rPr>
              <a:t>lực lượng quốc phòng toàn dân.</a:t>
            </a:r>
            <a:endParaRPr lang="en-US" sz="2800" dirty="0">
              <a:latin typeface="Times New Roman" pitchFamily="18" charset="0"/>
              <a:cs typeface="Times New Roman" pitchFamily="18" charset="0"/>
            </a:endParaRPr>
          </a:p>
          <a:p>
            <a:pPr algn="just"/>
            <a:r>
              <a:rPr lang="de-DE" sz="2800" dirty="0">
                <a:latin typeface="Times New Roman" pitchFamily="18" charset="0"/>
                <a:cs typeface="Times New Roman" pitchFamily="18" charset="0"/>
              </a:rPr>
              <a:t>+ Thực hiện nghĩa vụ quân sự.</a:t>
            </a:r>
            <a:endParaRPr lang="en-US" sz="2800" dirty="0">
              <a:latin typeface="Times New Roman" pitchFamily="18" charset="0"/>
              <a:cs typeface="Times New Roman" pitchFamily="18" charset="0"/>
            </a:endParaRPr>
          </a:p>
          <a:p>
            <a:pPr algn="just"/>
            <a:r>
              <a:rPr lang="de-DE" sz="2800" dirty="0">
                <a:latin typeface="Times New Roman" pitchFamily="18" charset="0"/>
                <a:cs typeface="Times New Roman" pitchFamily="18" charset="0"/>
              </a:rPr>
              <a:t>+ Thực hiện chính sách hậu phương quân đội.</a:t>
            </a:r>
            <a:endParaRPr lang="en-US" sz="2800" dirty="0">
              <a:latin typeface="Times New Roman" pitchFamily="18" charset="0"/>
              <a:cs typeface="Times New Roman" pitchFamily="18" charset="0"/>
            </a:endParaRPr>
          </a:p>
          <a:p>
            <a:pPr algn="just"/>
            <a:r>
              <a:rPr lang="de-DE" sz="2800" dirty="0">
                <a:latin typeface="Times New Roman" pitchFamily="18" charset="0"/>
                <a:cs typeface="Times New Roman" pitchFamily="18" charset="0"/>
              </a:rPr>
              <a:t>+ Bảo vệ trật </a:t>
            </a:r>
            <a:r>
              <a:rPr lang="de-DE" sz="2800" dirty="0" smtClean="0">
                <a:latin typeface="Times New Roman" pitchFamily="18" charset="0"/>
                <a:cs typeface="Times New Roman" pitchFamily="18" charset="0"/>
              </a:rPr>
              <a:t>tự, </a:t>
            </a:r>
            <a:r>
              <a:rPr lang="de-DE" sz="2800" dirty="0">
                <a:latin typeface="Times New Roman" pitchFamily="18" charset="0"/>
                <a:cs typeface="Times New Roman" pitchFamily="18" charset="0"/>
              </a:rPr>
              <a:t>an ninh xã hội.</a:t>
            </a:r>
            <a:endParaRPr lang="en-US" sz="2800" dirty="0">
              <a:latin typeface="Times New Roman" pitchFamily="18" charset="0"/>
              <a:cs typeface="Times New Roman" pitchFamily="18" charset="0"/>
            </a:endParaRPr>
          </a:p>
        </p:txBody>
      </p:sp>
      <p:sp>
        <p:nvSpPr>
          <p:cNvPr id="12" name="Cloud 11"/>
          <p:cNvSpPr/>
          <p:nvPr/>
        </p:nvSpPr>
        <p:spPr>
          <a:xfrm>
            <a:off x="5105400" y="3336663"/>
            <a:ext cx="3657600" cy="2286000"/>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600" b="1" dirty="0" err="1" smtClean="0">
                <a:latin typeface="Times New Roman" pitchFamily="18" charset="0"/>
                <a:cs typeface="Times New Roman" pitchFamily="18" charset="0"/>
              </a:rPr>
              <a:t>Bảo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vệ</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Tổ</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quốc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là</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trách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nhiệm</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của</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ai</a:t>
            </a:r>
            <a:r>
              <a:rPr lang="en-US" sz="2600" b="1" dirty="0" smtClean="0">
                <a:latin typeface="Times New Roman" pitchFamily="18" charset="0"/>
                <a:cs typeface="Times New Roman" pitchFamily="18" charset="0"/>
              </a:rPr>
              <a:t>?</a:t>
            </a:r>
            <a:endParaRPr lang="en-US" sz="2600" b="1" dirty="0" smtClean="0">
              <a:effectLst/>
              <a:latin typeface="Times New Roman" pitchFamily="18" charset="0"/>
              <a:cs typeface="Times New Roman" pitchFamily="18" charset="0"/>
            </a:endParaRPr>
          </a:p>
        </p:txBody>
      </p:sp>
      <p:sp>
        <p:nvSpPr>
          <p:cNvPr id="16" name="Rectangle 15"/>
          <p:cNvSpPr/>
          <p:nvPr/>
        </p:nvSpPr>
        <p:spPr>
          <a:xfrm>
            <a:off x="4876800" y="1057939"/>
            <a:ext cx="4191000" cy="2246769"/>
          </a:xfrm>
          <a:prstGeom prst="rect">
            <a:avLst/>
          </a:prstGeom>
        </p:spPr>
        <p:txBody>
          <a:bodyPr wrap="square">
            <a:spAutoFit/>
          </a:bodyPr>
          <a:lstStyle/>
          <a:p>
            <a:pPr algn="just"/>
            <a:r>
              <a:rPr lang="de-DE" sz="2800" dirty="0">
                <a:latin typeface="Times New Roman" pitchFamily="18" charset="0"/>
                <a:cs typeface="Times New Roman" pitchFamily="18" charset="0"/>
              </a:rPr>
              <a:t>- Bảo vệ Tổ quốc </a:t>
            </a:r>
            <a:r>
              <a:rPr lang="de-DE" sz="2800" dirty="0" smtClean="0">
                <a:latin typeface="Times New Roman" pitchFamily="18" charset="0"/>
                <a:cs typeface="Times New Roman" pitchFamily="18" charset="0"/>
              </a:rPr>
              <a:t>là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9789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3" grpId="0"/>
      <p:bldP spid="12" grpId="0" animBg="1"/>
      <p:bldP spid="12" grpId="1"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31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5" name="TextBox 4"/>
          <p:cNvSpPr txBox="1"/>
          <p:nvPr/>
        </p:nvSpPr>
        <p:spPr>
          <a:xfrm>
            <a:off x="96982" y="539537"/>
            <a:ext cx="2874818"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8" name="TextBox 7"/>
          <p:cNvSpPr txBox="1"/>
          <p:nvPr/>
        </p:nvSpPr>
        <p:spPr>
          <a:xfrm>
            <a:off x="96982" y="1000780"/>
            <a:ext cx="4779818"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Vì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pic>
        <p:nvPicPr>
          <p:cNvPr id="13314" name="Picture 4" descr="Hôm qua, TAND tỉnh Thừa Thiên - Huế tuyên phạt Nguyễn Văn Lý phạm tội tuyên truyền chống nhà nước XHCN Việt Nam, với mức án 8 năm tù, quản chế 5 năm sau mãn hạn t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43021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4800600" y="2228850"/>
            <a:ext cx="4114800" cy="2893100"/>
          </a:xfrm>
          <a:prstGeom prst="rect">
            <a:avLst/>
          </a:prstGeom>
          <a:solidFill>
            <a:schemeClr val="tx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TAND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tỉnh</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Thừa</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Thiên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Huế</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tuyên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phạt</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Nguyễn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Văn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Lý</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phạm</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tội</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tuyên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truyền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chống</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nhà</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nước</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XHCN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Việt</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Nam,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với</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mức</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án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8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năm</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tù</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quản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chế</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5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năm</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sau</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mãn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hạn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tù</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73802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err="1" smtClean="0">
                <a:solidFill>
                  <a:srgbClr val="FF0000"/>
                </a:solidFill>
                <a:latin typeface="Times New Roman" pitchFamily="18" charset="0"/>
                <a:cs typeface="Times New Roman" pitchFamily="18" charset="0"/>
              </a:rPr>
              <a:t>Tiết</a:t>
            </a:r>
            <a:r>
              <a:rPr lang="en-US" sz="2800" b="1" smtClean="0">
                <a:solidFill>
                  <a:srgbClr val="FF0000"/>
                </a:solidFill>
                <a:latin typeface="Times New Roman" pitchFamily="18" charset="0"/>
                <a:cs typeface="Times New Roman" pitchFamily="18" charset="0"/>
              </a:rPr>
              <a:t> 29.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5" name="TextBox 4"/>
          <p:cNvSpPr txBox="1"/>
          <p:nvPr/>
        </p:nvSpPr>
        <p:spPr>
          <a:xfrm>
            <a:off x="96982" y="539537"/>
            <a:ext cx="2874818"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8" name="TextBox 7"/>
          <p:cNvSpPr txBox="1"/>
          <p:nvPr/>
        </p:nvSpPr>
        <p:spPr>
          <a:xfrm>
            <a:off x="96982" y="1000780"/>
            <a:ext cx="4779818"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Vì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pic>
        <p:nvPicPr>
          <p:cNvPr id="14338" name="Picture 4" descr="Các bị cáo Nguyễn Văn Đài, Lê Thị Công Nhân bị tuyên phạt tù giam về tội Tuyên truyền chống Nhà nước CHXHCN Việt Nam chiều 2711 tại Hà Nội, trong phiên phúc thẩ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58412"/>
            <a:ext cx="5334000" cy="514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5867400" y="1752600"/>
            <a:ext cx="3124200" cy="4093428"/>
          </a:xfrm>
          <a:prstGeom prst="rect">
            <a:avLst/>
          </a:prstGeom>
          <a:solidFill>
            <a:schemeClr val="tx1">
              <a:alpha val="6588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Các</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bị</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cáo</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Nguyễn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Văn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Đài</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Lê</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Thị</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Công</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Nhân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bị</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tuyên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phạt</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tù</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giam</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về</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tội</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tuyên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truyền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chống</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Nhà</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nước</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CHXHCN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Việt</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Nam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chiều</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27/11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tại</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Hà</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Nội</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trong</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phiên</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phúc</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600" b="1" i="0" u="none" strike="noStrike" cap="none" normalizeH="0" baseline="0" dirty="0" err="1" smtClean="0">
                <a:ln>
                  <a:noFill/>
                </a:ln>
                <a:solidFill>
                  <a:schemeClr val="bg1"/>
                </a:solidFill>
                <a:effectLst/>
                <a:latin typeface="Times New Roman" pitchFamily="18" charset="0"/>
                <a:cs typeface="Times New Roman" pitchFamily="18" charset="0"/>
              </a:rPr>
              <a:t>thẩm</a:t>
            </a:r>
            <a:r>
              <a:rPr kumimoji="0" lang="en-US" sz="26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86517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31Bài 17: NGHĨA VỤ BẢO VỆ TỔ QUỐC</a:t>
            </a:r>
          </a:p>
        </p:txBody>
      </p:sp>
      <p:sp>
        <p:nvSpPr>
          <p:cNvPr id="5" name="TextBox 4"/>
          <p:cNvSpPr txBox="1"/>
          <p:nvPr/>
        </p:nvSpPr>
        <p:spPr>
          <a:xfrm>
            <a:off x="96982" y="539537"/>
            <a:ext cx="2874818"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6" name="Line 5"/>
          <p:cNvSpPr>
            <a:spLocks noChangeShapeType="1"/>
          </p:cNvSpPr>
          <p:nvPr/>
        </p:nvSpPr>
        <p:spPr bwMode="auto">
          <a:xfrm>
            <a:off x="4991100" y="1219200"/>
            <a:ext cx="38100" cy="5638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Cloud 10"/>
          <p:cNvSpPr/>
          <p:nvPr/>
        </p:nvSpPr>
        <p:spPr>
          <a:xfrm>
            <a:off x="5022944" y="1447800"/>
            <a:ext cx="3816256" cy="22860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600" b="1" dirty="0" err="1" smtClean="0">
                <a:latin typeface="Times New Roman" pitchFamily="18" charset="0"/>
                <a:cs typeface="Times New Roman" pitchFamily="18" charset="0"/>
              </a:rPr>
              <a:t>Vì</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sao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phải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bảo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vệ</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Tổ</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quốc</a:t>
            </a:r>
            <a:r>
              <a:rPr lang="en-US" sz="2600" b="1" dirty="0" smtClean="0">
                <a:latin typeface="Times New Roman" pitchFamily="18" charset="0"/>
                <a:cs typeface="Times New Roman" pitchFamily="18" charset="0"/>
              </a:rPr>
              <a:t>?</a:t>
            </a:r>
            <a:endParaRPr lang="en-US" sz="2600" b="1" dirty="0" smtClean="0">
              <a:effectLst/>
              <a:latin typeface="Times New Roman" pitchFamily="18" charset="0"/>
              <a:cs typeface="Times New Roman" pitchFamily="18" charset="0"/>
            </a:endParaRPr>
          </a:p>
        </p:txBody>
      </p:sp>
      <p:sp>
        <p:nvSpPr>
          <p:cNvPr id="8" name="TextBox 7"/>
          <p:cNvSpPr txBox="1"/>
          <p:nvPr/>
        </p:nvSpPr>
        <p:spPr>
          <a:xfrm>
            <a:off x="96982" y="1000780"/>
            <a:ext cx="4779818"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Vì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7" name="Rectangle 6"/>
          <p:cNvSpPr/>
          <p:nvPr/>
        </p:nvSpPr>
        <p:spPr>
          <a:xfrm>
            <a:off x="203737" y="1524000"/>
            <a:ext cx="4787363" cy="1815882"/>
          </a:xfrm>
          <a:prstGeom prst="rect">
            <a:avLst/>
          </a:prstGeom>
        </p:spPr>
        <p:txBody>
          <a:bodyPr wrap="square">
            <a:spAutoFit/>
          </a:bodyPr>
          <a:lstStyle/>
          <a:p>
            <a:pPr algn="just"/>
            <a:r>
              <a:rPr lang="de-DE" sz="2800" dirty="0">
                <a:latin typeface="Times New Roman" pitchFamily="18" charset="0"/>
                <a:cs typeface="Times New Roman" pitchFamily="18" charset="0"/>
              </a:rPr>
              <a:t>- Non sông đất nước ta là do ông cha ta đã bao đời đổ mồ hôi, xương máu khai phá, bồi đắp mới có được.</a:t>
            </a:r>
            <a:endParaRPr lang="en-US" sz="2800" dirty="0">
              <a:latin typeface="Times New Roman" pitchFamily="18" charset="0"/>
              <a:cs typeface="Times New Roman" pitchFamily="18" charset="0"/>
            </a:endParaRPr>
          </a:p>
        </p:txBody>
      </p:sp>
      <p:sp>
        <p:nvSpPr>
          <p:cNvPr id="9" name="Rectangle 8"/>
          <p:cNvSpPr/>
          <p:nvPr/>
        </p:nvSpPr>
        <p:spPr>
          <a:xfrm>
            <a:off x="255692" y="3352800"/>
            <a:ext cx="4790209" cy="3108543"/>
          </a:xfrm>
          <a:prstGeom prst="rect">
            <a:avLst/>
          </a:prstGeom>
        </p:spPr>
        <p:txBody>
          <a:bodyPr wrap="square">
            <a:spAutoFit/>
          </a:bodyPr>
          <a:lstStyle/>
          <a:p>
            <a:r>
              <a:rPr lang="en-US" sz="2800" dirty="0"/>
              <a:t>- </a:t>
            </a:r>
            <a:r>
              <a:rPr lang="en-US" sz="2800" dirty="0" err="1"/>
              <a:t>Hiện</a:t>
            </a:r>
            <a:r>
              <a:rPr lang="en-US" sz="2800" dirty="0"/>
              <a:t> nay </a:t>
            </a:r>
            <a:r>
              <a:rPr lang="en-US" sz="2800" dirty="0" err="1"/>
              <a:t>còn</a:t>
            </a:r>
            <a:r>
              <a:rPr lang="en-US" sz="2800" dirty="0"/>
              <a:t> </a:t>
            </a:r>
            <a:r>
              <a:rPr lang="en-US" sz="2800" dirty="0" err="1"/>
              <a:t>nhiều</a:t>
            </a:r>
            <a:r>
              <a:rPr lang="en-US" sz="2800" dirty="0"/>
              <a:t> </a:t>
            </a:r>
            <a:r>
              <a:rPr lang="en-US" sz="2800" dirty="0" err="1"/>
              <a:t>thế</a:t>
            </a:r>
            <a:r>
              <a:rPr lang="en-US" sz="2800" dirty="0"/>
              <a:t> </a:t>
            </a:r>
            <a:r>
              <a:rPr lang="en-US" sz="2800" dirty="0" err="1"/>
              <a:t>lực</a:t>
            </a:r>
            <a:r>
              <a:rPr lang="en-US" sz="2800" dirty="0"/>
              <a:t> </a:t>
            </a:r>
            <a:r>
              <a:rPr lang="en-US" sz="2800" dirty="0" err="1"/>
              <a:t>thù</a:t>
            </a:r>
            <a:r>
              <a:rPr lang="en-US" sz="2800" dirty="0"/>
              <a:t> </a:t>
            </a:r>
            <a:r>
              <a:rPr lang="en-US" sz="2800" dirty="0" err="1"/>
              <a:t>địch</a:t>
            </a:r>
            <a:r>
              <a:rPr lang="en-US" sz="2800" dirty="0"/>
              <a:t> </a:t>
            </a:r>
            <a:r>
              <a:rPr lang="en-US" sz="2800" dirty="0" err="1"/>
              <a:t>trong</a:t>
            </a:r>
            <a:r>
              <a:rPr lang="en-US" sz="2800" dirty="0"/>
              <a:t> </a:t>
            </a:r>
            <a:r>
              <a:rPr lang="en-US" sz="2800" dirty="0" err="1"/>
              <a:t>và</a:t>
            </a:r>
            <a:r>
              <a:rPr lang="en-US" sz="2800" dirty="0"/>
              <a:t> </a:t>
            </a:r>
            <a:r>
              <a:rPr lang="en-US" sz="2800" dirty="0" err="1"/>
              <a:t>ngoài</a:t>
            </a:r>
            <a:r>
              <a:rPr lang="en-US" sz="2800" dirty="0"/>
              <a:t> </a:t>
            </a:r>
            <a:r>
              <a:rPr lang="en-US" sz="2800" dirty="0" err="1"/>
              <a:t>nước</a:t>
            </a:r>
            <a:r>
              <a:rPr lang="en-US" sz="2800" dirty="0"/>
              <a:t> </a:t>
            </a:r>
            <a:r>
              <a:rPr lang="en-US" sz="2800" dirty="0" err="1"/>
              <a:t>đang</a:t>
            </a:r>
            <a:r>
              <a:rPr lang="en-US" sz="2800" dirty="0"/>
              <a:t> </a:t>
            </a:r>
            <a:r>
              <a:rPr lang="en-US" sz="2800" dirty="0" err="1"/>
              <a:t>âm</a:t>
            </a:r>
            <a:r>
              <a:rPr lang="en-US" sz="2800" dirty="0"/>
              <a:t> </a:t>
            </a:r>
            <a:r>
              <a:rPr lang="en-US" sz="2800" dirty="0" err="1"/>
              <a:t>mưu</a:t>
            </a:r>
            <a:r>
              <a:rPr lang="en-US" sz="2800" dirty="0"/>
              <a:t> </a:t>
            </a:r>
            <a:r>
              <a:rPr lang="en-US" sz="2800" dirty="0" err="1"/>
              <a:t>phá</a:t>
            </a:r>
            <a:r>
              <a:rPr lang="en-US" sz="2800" dirty="0"/>
              <a:t> </a:t>
            </a:r>
            <a:r>
              <a:rPr lang="en-US" sz="2800" dirty="0" err="1"/>
              <a:t>hoại</a:t>
            </a:r>
            <a:r>
              <a:rPr lang="en-US" sz="2800" dirty="0"/>
              <a:t> </a:t>
            </a:r>
            <a:r>
              <a:rPr lang="en-US" sz="2800" dirty="0" err="1"/>
              <a:t>nhà</a:t>
            </a:r>
            <a:r>
              <a:rPr lang="en-US" sz="2800" dirty="0"/>
              <a:t> </a:t>
            </a:r>
            <a:r>
              <a:rPr lang="en-US" sz="2800" dirty="0" err="1"/>
              <a:t>nước</a:t>
            </a:r>
            <a:r>
              <a:rPr lang="en-US" sz="2800" dirty="0"/>
              <a:t> ta.</a:t>
            </a:r>
          </a:p>
          <a:p>
            <a:r>
              <a:rPr lang="de-DE" sz="2800" dirty="0"/>
              <a:t> </a:t>
            </a:r>
            <a:endParaRPr lang="en-US" sz="2800" dirty="0"/>
          </a:p>
          <a:p>
            <a:pPr algn="just"/>
            <a:endParaRPr lang="en-US" sz="2800" dirty="0"/>
          </a:p>
          <a:p>
            <a:pPr algn="just"/>
            <a:endParaRPr lang="en-US" sz="2800" dirty="0">
              <a:latin typeface="Times New Roman" pitchFamily="18" charset="0"/>
              <a:cs typeface="Times New Roman" pitchFamily="18" charset="0"/>
            </a:endParaRPr>
          </a:p>
        </p:txBody>
      </p:sp>
      <p:sp>
        <p:nvSpPr>
          <p:cNvPr id="10" name="Rectangle 9"/>
          <p:cNvSpPr/>
          <p:nvPr/>
        </p:nvSpPr>
        <p:spPr>
          <a:xfrm>
            <a:off x="155901" y="4343400"/>
            <a:ext cx="4786708" cy="1384995"/>
          </a:xfrm>
          <a:prstGeom prst="rect">
            <a:avLst/>
          </a:prstGeom>
        </p:spPr>
        <p:txBody>
          <a:bodyPr wrap="square">
            <a:spAutoFit/>
          </a:bodyPr>
          <a:lstStyle/>
          <a:p>
            <a:endParaRPr lang="de-DE" sz="2800" b="1" dirty="0" smtClean="0">
              <a:latin typeface="Times New Roman" pitchFamily="18" charset="0"/>
              <a:cs typeface="Times New Roman" pitchFamily="18" charset="0"/>
            </a:endParaRPr>
          </a:p>
          <a:p>
            <a:endParaRPr lang="de-DE" sz="2800" b="1" dirty="0">
              <a:latin typeface="Times New Roman" pitchFamily="18" charset="0"/>
              <a:cs typeface="Times New Roman" pitchFamily="18" charset="0"/>
            </a:endParaRPr>
          </a:p>
          <a:p>
            <a:r>
              <a:rPr lang="de-DE" sz="2800" b="1" dirty="0" smtClean="0">
                <a:latin typeface="Times New Roman" pitchFamily="18" charset="0"/>
                <a:cs typeface="Times New Roman" pitchFamily="18" charset="0"/>
              </a:rPr>
              <a:t> 3.Trách </a:t>
            </a:r>
            <a:r>
              <a:rPr lang="de-DE" sz="2800" b="1" dirty="0">
                <a:latin typeface="Times New Roman" pitchFamily="18" charset="0"/>
                <a:cs typeface="Times New Roman" pitchFamily="18" charset="0"/>
              </a:rPr>
              <a:t>nhiệm của học sinh</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061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304800"/>
            <a:ext cx="9144000" cy="55784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a:spcBef>
                <a:spcPct val="50000"/>
              </a:spcBef>
            </a:pPr>
            <a:r>
              <a:rPr lang="en-US" altLang="en-US" sz="4000" b="1" dirty="0">
                <a:latin typeface="Times New Roman" pitchFamily="18" charset="0"/>
              </a:rPr>
              <a:t>	1. </a:t>
            </a:r>
            <a:r>
              <a:rPr lang="en-US" altLang="en-US" sz="4000" b="1" dirty="0" err="1">
                <a:latin typeface="Times New Roman" pitchFamily="18" charset="0"/>
              </a:rPr>
              <a:t>Bảo</a:t>
            </a:r>
            <a:r>
              <a:rPr lang="en-US" altLang="en-US" sz="4000" b="1" dirty="0">
                <a:latin typeface="Times New Roman" pitchFamily="18" charset="0"/>
              </a:rPr>
              <a:t> </a:t>
            </a:r>
            <a:r>
              <a:rPr lang="en-US" altLang="en-US" sz="4000" b="1" dirty="0" err="1">
                <a:latin typeface="Times New Roman" pitchFamily="18" charset="0"/>
              </a:rPr>
              <a:t>vệ</a:t>
            </a:r>
            <a:r>
              <a:rPr lang="en-US" altLang="en-US" sz="4000" b="1" dirty="0">
                <a:latin typeface="Times New Roman" pitchFamily="18" charset="0"/>
              </a:rPr>
              <a:t> </a:t>
            </a:r>
            <a:r>
              <a:rPr lang="en-US" altLang="en-US" sz="4000" b="1" dirty="0" err="1">
                <a:latin typeface="Times New Roman" pitchFamily="18" charset="0"/>
              </a:rPr>
              <a:t>tổ</a:t>
            </a:r>
            <a:r>
              <a:rPr lang="en-US" altLang="en-US" sz="4000" b="1" dirty="0">
                <a:latin typeface="Times New Roman" pitchFamily="18" charset="0"/>
              </a:rPr>
              <a:t> </a:t>
            </a:r>
            <a:r>
              <a:rPr lang="en-US" altLang="en-US" sz="4000" b="1" dirty="0" err="1">
                <a:latin typeface="Times New Roman" pitchFamily="18" charset="0"/>
              </a:rPr>
              <a:t>quốc</a:t>
            </a:r>
            <a:r>
              <a:rPr lang="en-US" altLang="en-US" sz="4000" b="1" dirty="0">
                <a:latin typeface="Times New Roman" pitchFamily="18" charset="0"/>
              </a:rPr>
              <a:t> </a:t>
            </a:r>
            <a:r>
              <a:rPr lang="en-US" altLang="en-US" sz="4000" b="1" dirty="0" err="1">
                <a:latin typeface="Times New Roman" pitchFamily="18" charset="0"/>
              </a:rPr>
              <a:t>là</a:t>
            </a:r>
            <a:r>
              <a:rPr lang="en-US" altLang="en-US" sz="4000" b="1" dirty="0">
                <a:latin typeface="Times New Roman" pitchFamily="18" charset="0"/>
              </a:rPr>
              <a:t> </a:t>
            </a:r>
            <a:r>
              <a:rPr lang="en-US" altLang="en-US" sz="4000" b="1" dirty="0" err="1">
                <a:latin typeface="Times New Roman" pitchFamily="18" charset="0"/>
              </a:rPr>
              <a:t>nghĩa</a:t>
            </a:r>
            <a:r>
              <a:rPr lang="en-US" altLang="en-US" sz="4000" b="1" dirty="0">
                <a:latin typeface="Times New Roman" pitchFamily="18" charset="0"/>
              </a:rPr>
              <a:t> </a:t>
            </a:r>
            <a:r>
              <a:rPr lang="en-US" altLang="en-US" sz="4000" b="1" dirty="0" err="1">
                <a:latin typeface="Times New Roman" pitchFamily="18" charset="0"/>
              </a:rPr>
              <a:t>vụ</a:t>
            </a:r>
            <a:r>
              <a:rPr lang="en-US" altLang="en-US" sz="4000" b="1" dirty="0">
                <a:latin typeface="Times New Roman" pitchFamily="18" charset="0"/>
              </a:rPr>
              <a:t> </a:t>
            </a:r>
            <a:r>
              <a:rPr lang="en-US" altLang="en-US" sz="4000" b="1" dirty="0" err="1">
                <a:latin typeface="Times New Roman" pitchFamily="18" charset="0"/>
              </a:rPr>
              <a:t>và</a:t>
            </a:r>
            <a:r>
              <a:rPr lang="en-US" altLang="en-US" sz="4000" b="1" dirty="0">
                <a:latin typeface="Times New Roman" pitchFamily="18" charset="0"/>
              </a:rPr>
              <a:t> </a:t>
            </a:r>
            <a:r>
              <a:rPr lang="en-US" altLang="en-US" sz="4000" b="1" dirty="0" err="1">
                <a:latin typeface="Times New Roman" pitchFamily="18" charset="0"/>
              </a:rPr>
              <a:t>trách</a:t>
            </a:r>
            <a:r>
              <a:rPr lang="en-US" altLang="en-US" sz="4000" b="1" dirty="0">
                <a:latin typeface="Times New Roman" pitchFamily="18" charset="0"/>
              </a:rPr>
              <a:t> </a:t>
            </a:r>
            <a:r>
              <a:rPr lang="en-US" altLang="en-US" sz="4000" b="1" dirty="0" err="1">
                <a:latin typeface="Times New Roman" pitchFamily="18" charset="0"/>
              </a:rPr>
              <a:t>nhiệm</a:t>
            </a:r>
            <a:r>
              <a:rPr lang="en-US" altLang="en-US" sz="4000" b="1" dirty="0">
                <a:latin typeface="Times New Roman" pitchFamily="18" charset="0"/>
              </a:rPr>
              <a:t> </a:t>
            </a:r>
            <a:r>
              <a:rPr lang="en-US" altLang="en-US" sz="4000" b="1" dirty="0" err="1">
                <a:latin typeface="Times New Roman" pitchFamily="18" charset="0"/>
              </a:rPr>
              <a:t>của</a:t>
            </a:r>
            <a:r>
              <a:rPr lang="en-US" altLang="en-US" sz="4000" b="1" dirty="0">
                <a:latin typeface="Times New Roman" pitchFamily="18" charset="0"/>
              </a:rPr>
              <a:t> </a:t>
            </a:r>
            <a:r>
              <a:rPr lang="en-US" altLang="en-US" sz="4000" b="1" dirty="0" err="1">
                <a:latin typeface="Times New Roman" pitchFamily="18" charset="0"/>
              </a:rPr>
              <a:t>ai</a:t>
            </a:r>
            <a:r>
              <a:rPr lang="en-US" altLang="en-US" sz="4000" b="1" dirty="0">
                <a:latin typeface="Times New Roman" pitchFamily="18" charset="0"/>
              </a:rPr>
              <a:t>?</a:t>
            </a:r>
          </a:p>
          <a:p>
            <a:pPr>
              <a:spcBef>
                <a:spcPct val="50000"/>
              </a:spcBef>
              <a:buFontTx/>
              <a:buAutoNum type="alphaUcPeriod"/>
            </a:pPr>
            <a:r>
              <a:rPr lang="en-US" altLang="en-US" sz="4000" b="1" dirty="0">
                <a:latin typeface="Times New Roman" pitchFamily="18" charset="0"/>
              </a:rPr>
              <a:t> </a:t>
            </a:r>
            <a:r>
              <a:rPr lang="en-US" altLang="en-US" sz="4000" b="1" dirty="0" err="1">
                <a:latin typeface="Times New Roman" pitchFamily="18" charset="0"/>
              </a:rPr>
              <a:t>Của</a:t>
            </a:r>
            <a:r>
              <a:rPr lang="en-US" altLang="en-US" sz="4000" b="1" dirty="0">
                <a:latin typeface="Times New Roman" pitchFamily="18" charset="0"/>
              </a:rPr>
              <a:t> </a:t>
            </a:r>
            <a:r>
              <a:rPr lang="en-US" altLang="en-US" sz="4000" b="1" dirty="0" err="1">
                <a:latin typeface="Times New Roman" pitchFamily="18" charset="0"/>
              </a:rPr>
              <a:t>quân</a:t>
            </a:r>
            <a:r>
              <a:rPr lang="en-US" altLang="en-US" sz="4000" b="1" dirty="0">
                <a:latin typeface="Times New Roman" pitchFamily="18" charset="0"/>
              </a:rPr>
              <a:t> </a:t>
            </a:r>
            <a:r>
              <a:rPr lang="en-US" altLang="en-US" sz="4000" b="1" dirty="0" err="1">
                <a:latin typeface="Times New Roman" pitchFamily="18" charset="0"/>
              </a:rPr>
              <a:t>đội</a:t>
            </a:r>
            <a:r>
              <a:rPr lang="en-US" altLang="en-US" sz="4000" b="1" dirty="0">
                <a:latin typeface="Times New Roman" pitchFamily="18" charset="0"/>
              </a:rPr>
              <a:t> </a:t>
            </a:r>
            <a:r>
              <a:rPr lang="en-US" altLang="en-US" sz="4000" b="1" dirty="0" err="1">
                <a:latin typeface="Times New Roman" pitchFamily="18" charset="0"/>
              </a:rPr>
              <a:t>nhân</a:t>
            </a:r>
            <a:r>
              <a:rPr lang="en-US" altLang="en-US" sz="4000" b="1" dirty="0">
                <a:latin typeface="Times New Roman" pitchFamily="18" charset="0"/>
              </a:rPr>
              <a:t> </a:t>
            </a:r>
            <a:r>
              <a:rPr lang="en-US" altLang="en-US" sz="4000" b="1" dirty="0" err="1">
                <a:latin typeface="Times New Roman" pitchFamily="18" charset="0"/>
              </a:rPr>
              <a:t>dân</a:t>
            </a:r>
            <a:r>
              <a:rPr lang="en-US" altLang="en-US" sz="4000" b="1" dirty="0">
                <a:latin typeface="Times New Roman" pitchFamily="18" charset="0"/>
              </a:rPr>
              <a:t>.</a:t>
            </a:r>
          </a:p>
          <a:p>
            <a:pPr>
              <a:spcBef>
                <a:spcPct val="50000"/>
              </a:spcBef>
              <a:buFontTx/>
              <a:buAutoNum type="alphaUcPeriod"/>
            </a:pPr>
            <a:r>
              <a:rPr lang="en-US" altLang="en-US" sz="4000" b="1" dirty="0">
                <a:latin typeface="Times New Roman" pitchFamily="18" charset="0"/>
              </a:rPr>
              <a:t> </a:t>
            </a:r>
            <a:r>
              <a:rPr lang="en-US" altLang="en-US" sz="4000" b="1" dirty="0" err="1">
                <a:latin typeface="Times New Roman" pitchFamily="18" charset="0"/>
              </a:rPr>
              <a:t>Của</a:t>
            </a:r>
            <a:r>
              <a:rPr lang="en-US" altLang="en-US" sz="4000" b="1" dirty="0">
                <a:latin typeface="Times New Roman" pitchFamily="18" charset="0"/>
              </a:rPr>
              <a:t> </a:t>
            </a:r>
            <a:r>
              <a:rPr lang="en-US" altLang="en-US" sz="4000" b="1" dirty="0" err="1">
                <a:latin typeface="Times New Roman" pitchFamily="18" charset="0"/>
              </a:rPr>
              <a:t>lực</a:t>
            </a:r>
            <a:r>
              <a:rPr lang="en-US" altLang="en-US" sz="4000" b="1" dirty="0">
                <a:latin typeface="Times New Roman" pitchFamily="18" charset="0"/>
              </a:rPr>
              <a:t> </a:t>
            </a:r>
            <a:r>
              <a:rPr lang="en-US" altLang="en-US" sz="4000" b="1" dirty="0" err="1">
                <a:latin typeface="Times New Roman" pitchFamily="18" charset="0"/>
              </a:rPr>
              <a:t>lượng</a:t>
            </a:r>
            <a:r>
              <a:rPr lang="en-US" altLang="en-US" sz="4000" b="1" dirty="0">
                <a:latin typeface="Times New Roman" pitchFamily="18" charset="0"/>
              </a:rPr>
              <a:t> </a:t>
            </a:r>
            <a:r>
              <a:rPr lang="en-US" altLang="en-US" sz="4000" b="1" dirty="0" err="1">
                <a:latin typeface="Times New Roman" pitchFamily="18" charset="0"/>
              </a:rPr>
              <a:t>vũ</a:t>
            </a:r>
            <a:r>
              <a:rPr lang="en-US" altLang="en-US" sz="4000" b="1" dirty="0">
                <a:latin typeface="Times New Roman" pitchFamily="18" charset="0"/>
              </a:rPr>
              <a:t> </a:t>
            </a:r>
            <a:r>
              <a:rPr lang="en-US" altLang="en-US" sz="4000" b="1" dirty="0" err="1">
                <a:latin typeface="Times New Roman" pitchFamily="18" charset="0"/>
              </a:rPr>
              <a:t>trang</a:t>
            </a:r>
            <a:r>
              <a:rPr lang="en-US" altLang="en-US" sz="4000" b="1" dirty="0">
                <a:latin typeface="Times New Roman" pitchFamily="18" charset="0"/>
              </a:rPr>
              <a:t> </a:t>
            </a:r>
            <a:r>
              <a:rPr lang="en-US" altLang="en-US" sz="4000" b="1" dirty="0" err="1">
                <a:latin typeface="Times New Roman" pitchFamily="18" charset="0"/>
              </a:rPr>
              <a:t>nhân</a:t>
            </a:r>
            <a:r>
              <a:rPr lang="en-US" altLang="en-US" sz="4000" b="1" dirty="0">
                <a:latin typeface="Times New Roman" pitchFamily="18" charset="0"/>
              </a:rPr>
              <a:t> </a:t>
            </a:r>
            <a:r>
              <a:rPr lang="en-US" altLang="en-US" sz="4000" b="1" dirty="0" err="1">
                <a:latin typeface="Times New Roman" pitchFamily="18" charset="0"/>
              </a:rPr>
              <a:t>dân</a:t>
            </a:r>
            <a:r>
              <a:rPr lang="en-US" altLang="en-US" sz="4000" b="1" dirty="0">
                <a:latin typeface="Times New Roman" pitchFamily="18" charset="0"/>
              </a:rPr>
              <a:t>.</a:t>
            </a:r>
          </a:p>
          <a:p>
            <a:pPr>
              <a:spcBef>
                <a:spcPct val="50000"/>
              </a:spcBef>
              <a:buFontTx/>
              <a:buAutoNum type="alphaUcPeriod"/>
            </a:pPr>
            <a:r>
              <a:rPr lang="en-US" altLang="en-US" sz="4000" b="1" dirty="0">
                <a:latin typeface="Times New Roman" pitchFamily="18" charset="0"/>
              </a:rPr>
              <a:t> </a:t>
            </a:r>
            <a:r>
              <a:rPr lang="en-US" altLang="en-US" sz="4000" b="1" dirty="0" err="1">
                <a:latin typeface="Times New Roman" pitchFamily="18" charset="0"/>
              </a:rPr>
              <a:t>Của</a:t>
            </a:r>
            <a:r>
              <a:rPr lang="en-US" altLang="en-US" sz="4000" b="1" dirty="0">
                <a:latin typeface="Times New Roman" pitchFamily="18" charset="0"/>
              </a:rPr>
              <a:t> </a:t>
            </a:r>
            <a:r>
              <a:rPr lang="en-US" altLang="en-US" sz="4000" b="1" dirty="0" err="1">
                <a:latin typeface="Times New Roman" pitchFamily="18" charset="0"/>
              </a:rPr>
              <a:t>công</a:t>
            </a:r>
            <a:r>
              <a:rPr lang="en-US" altLang="en-US" sz="4000" b="1" dirty="0">
                <a:latin typeface="Times New Roman" pitchFamily="18" charset="0"/>
              </a:rPr>
              <a:t> </a:t>
            </a:r>
            <a:r>
              <a:rPr lang="en-US" altLang="en-US" sz="4000" b="1" dirty="0" err="1">
                <a:latin typeface="Times New Roman" pitchFamily="18" charset="0"/>
              </a:rPr>
              <a:t>dân</a:t>
            </a:r>
            <a:r>
              <a:rPr lang="en-US" altLang="en-US" sz="4000" b="1" dirty="0">
                <a:latin typeface="Times New Roman" pitchFamily="18" charset="0"/>
              </a:rPr>
              <a:t>.</a:t>
            </a:r>
          </a:p>
          <a:p>
            <a:pPr>
              <a:spcBef>
                <a:spcPct val="50000"/>
              </a:spcBef>
              <a:buFontTx/>
              <a:buAutoNum type="alphaUcPeriod"/>
            </a:pPr>
            <a:r>
              <a:rPr lang="en-US" altLang="en-US" sz="4000" b="1" dirty="0">
                <a:latin typeface="Times New Roman" pitchFamily="18" charset="0"/>
              </a:rPr>
              <a:t> </a:t>
            </a:r>
            <a:r>
              <a:rPr lang="en-US" altLang="en-US" sz="4000" b="1" dirty="0" err="1">
                <a:latin typeface="Times New Roman" pitchFamily="18" charset="0"/>
              </a:rPr>
              <a:t>Của</a:t>
            </a:r>
            <a:r>
              <a:rPr lang="en-US" altLang="en-US" sz="4000" b="1" dirty="0">
                <a:latin typeface="Times New Roman" pitchFamily="18" charset="0"/>
              </a:rPr>
              <a:t> </a:t>
            </a:r>
            <a:r>
              <a:rPr lang="en-US" altLang="en-US" sz="4000" b="1" dirty="0" err="1">
                <a:latin typeface="Times New Roman" pitchFamily="18" charset="0"/>
              </a:rPr>
              <a:t>toàn</a:t>
            </a:r>
            <a:r>
              <a:rPr lang="en-US" altLang="en-US" sz="4000" b="1" dirty="0">
                <a:latin typeface="Times New Roman" pitchFamily="18" charset="0"/>
              </a:rPr>
              <a:t> </a:t>
            </a:r>
            <a:r>
              <a:rPr lang="en-US" altLang="en-US" sz="4000" b="1" dirty="0" err="1">
                <a:latin typeface="Times New Roman" pitchFamily="18" charset="0"/>
              </a:rPr>
              <a:t>dân</a:t>
            </a:r>
            <a:r>
              <a:rPr lang="en-US" altLang="en-US" sz="4000" b="1" dirty="0">
                <a:latin typeface="Times New Roman" pitchFamily="18" charset="0"/>
              </a:rPr>
              <a:t>, </a:t>
            </a:r>
            <a:r>
              <a:rPr lang="en-US" altLang="en-US" sz="4000" b="1" dirty="0" err="1">
                <a:latin typeface="Times New Roman" pitchFamily="18" charset="0"/>
              </a:rPr>
              <a:t>mà</a:t>
            </a:r>
            <a:r>
              <a:rPr lang="en-US" altLang="en-US" sz="4000" b="1" dirty="0">
                <a:latin typeface="Times New Roman" pitchFamily="18" charset="0"/>
              </a:rPr>
              <a:t> </a:t>
            </a:r>
            <a:r>
              <a:rPr lang="en-US" altLang="en-US" sz="4000" b="1" dirty="0" err="1">
                <a:latin typeface="Times New Roman" pitchFamily="18" charset="0"/>
              </a:rPr>
              <a:t>nòng</a:t>
            </a:r>
            <a:r>
              <a:rPr lang="en-US" altLang="en-US" sz="4000" b="1" dirty="0">
                <a:latin typeface="Times New Roman" pitchFamily="18" charset="0"/>
              </a:rPr>
              <a:t> </a:t>
            </a:r>
            <a:r>
              <a:rPr lang="en-US" altLang="en-US" sz="4000" b="1" dirty="0" err="1">
                <a:latin typeface="Times New Roman" pitchFamily="18" charset="0"/>
              </a:rPr>
              <a:t>cốt</a:t>
            </a:r>
            <a:r>
              <a:rPr lang="en-US" altLang="en-US" sz="4000" b="1" dirty="0">
                <a:latin typeface="Times New Roman" pitchFamily="18" charset="0"/>
              </a:rPr>
              <a:t> </a:t>
            </a:r>
            <a:r>
              <a:rPr lang="en-US" altLang="en-US" sz="4000" b="1" dirty="0" err="1">
                <a:latin typeface="Times New Roman" pitchFamily="18" charset="0"/>
              </a:rPr>
              <a:t>là</a:t>
            </a:r>
            <a:r>
              <a:rPr lang="en-US" altLang="en-US" sz="4000" b="1" dirty="0">
                <a:latin typeface="Times New Roman" pitchFamily="18" charset="0"/>
              </a:rPr>
              <a:t> </a:t>
            </a:r>
            <a:r>
              <a:rPr lang="en-US" altLang="en-US" sz="4000" b="1" dirty="0" err="1">
                <a:latin typeface="Times New Roman" pitchFamily="18" charset="0"/>
              </a:rPr>
              <a:t>quân</a:t>
            </a:r>
            <a:r>
              <a:rPr lang="en-US" altLang="en-US" sz="4000" b="1" dirty="0">
                <a:latin typeface="Times New Roman" pitchFamily="18" charset="0"/>
              </a:rPr>
              <a:t> </a:t>
            </a:r>
            <a:r>
              <a:rPr lang="en-US" altLang="en-US" sz="4000" b="1" dirty="0" err="1">
                <a:latin typeface="Times New Roman" pitchFamily="18" charset="0"/>
              </a:rPr>
              <a:t>đội</a:t>
            </a:r>
            <a:r>
              <a:rPr lang="en-US" altLang="en-US" sz="4000" b="1" dirty="0">
                <a:latin typeface="Times New Roman" pitchFamily="18" charset="0"/>
              </a:rPr>
              <a:t> </a:t>
            </a:r>
            <a:r>
              <a:rPr lang="en-US" altLang="en-US" sz="4000" b="1" dirty="0" err="1">
                <a:latin typeface="Times New Roman" pitchFamily="18" charset="0"/>
              </a:rPr>
              <a:t>nhân</a:t>
            </a:r>
            <a:r>
              <a:rPr lang="en-US" altLang="en-US" sz="4000" b="1" dirty="0">
                <a:latin typeface="Times New Roman" pitchFamily="18" charset="0"/>
              </a:rPr>
              <a:t> </a:t>
            </a:r>
            <a:r>
              <a:rPr lang="en-US" altLang="en-US" sz="4000" b="1" dirty="0" err="1">
                <a:latin typeface="Times New Roman" pitchFamily="18" charset="0"/>
              </a:rPr>
              <a:t>dân</a:t>
            </a:r>
            <a:r>
              <a:rPr lang="en-US" altLang="en-US" sz="4000" b="1" dirty="0">
                <a:latin typeface="Times New Roman" pitchFamily="18" charset="0"/>
              </a:rPr>
              <a:t> </a:t>
            </a:r>
            <a:r>
              <a:rPr lang="en-US" altLang="en-US" sz="4000" b="1" dirty="0" err="1">
                <a:latin typeface="Times New Roman" pitchFamily="18" charset="0"/>
              </a:rPr>
              <a:t>và</a:t>
            </a:r>
            <a:r>
              <a:rPr lang="en-US" altLang="en-US" sz="4000" b="1" dirty="0">
                <a:latin typeface="Times New Roman" pitchFamily="18" charset="0"/>
              </a:rPr>
              <a:t> </a:t>
            </a:r>
            <a:r>
              <a:rPr lang="en-US" altLang="en-US" sz="4000" b="1" dirty="0" err="1">
                <a:latin typeface="Times New Roman" pitchFamily="18" charset="0"/>
              </a:rPr>
              <a:t>Công</a:t>
            </a:r>
            <a:r>
              <a:rPr lang="en-US" altLang="en-US" sz="4000" b="1" dirty="0">
                <a:latin typeface="Times New Roman" pitchFamily="18" charset="0"/>
              </a:rPr>
              <a:t> an </a:t>
            </a:r>
            <a:r>
              <a:rPr lang="en-US" altLang="en-US" sz="4000" b="1" dirty="0" err="1">
                <a:latin typeface="Times New Roman" pitchFamily="18" charset="0"/>
              </a:rPr>
              <a:t>nhân</a:t>
            </a:r>
            <a:r>
              <a:rPr lang="en-US" altLang="en-US" sz="4000" b="1" dirty="0">
                <a:latin typeface="Times New Roman" pitchFamily="18" charset="0"/>
              </a:rPr>
              <a:t> </a:t>
            </a:r>
            <a:r>
              <a:rPr lang="en-US" altLang="en-US" sz="4000" b="1" dirty="0" err="1">
                <a:latin typeface="Times New Roman" pitchFamily="18" charset="0"/>
              </a:rPr>
              <a:t>dân</a:t>
            </a:r>
            <a:r>
              <a:rPr lang="en-US" altLang="en-US" sz="4000" b="1" dirty="0">
                <a:latin typeface="Times New Roman" pitchFamily="18" charset="0"/>
              </a:rPr>
              <a:t>.</a:t>
            </a:r>
          </a:p>
        </p:txBody>
      </p:sp>
      <p:sp>
        <p:nvSpPr>
          <p:cNvPr id="172035" name="Oval 3"/>
          <p:cNvSpPr>
            <a:spLocks noChangeArrowheads="1"/>
          </p:cNvSpPr>
          <p:nvPr/>
        </p:nvSpPr>
        <p:spPr bwMode="auto">
          <a:xfrm>
            <a:off x="0" y="4572000"/>
            <a:ext cx="685800" cy="762000"/>
          </a:xfrm>
          <a:prstGeom prst="ellipse">
            <a:avLst/>
          </a:prstGeom>
          <a:noFill/>
          <a:ln w="57150" cmpd="thickThin">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
        <p:nvSpPr>
          <p:cNvPr id="24580" name="AutoShape 4">
            <a:hlinkClick r:id="rId2" action="ppaction://hlinksldjump" highlightClick="1"/>
          </p:cNvPr>
          <p:cNvSpPr>
            <a:spLocks noChangeArrowheads="1"/>
          </p:cNvSpPr>
          <p:nvPr/>
        </p:nvSpPr>
        <p:spPr bwMode="auto">
          <a:xfrm>
            <a:off x="7848600" y="6096000"/>
            <a:ext cx="990600" cy="5334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Tree>
    <p:extLst>
      <p:ext uri="{BB962C8B-B14F-4D97-AF65-F5344CB8AC3E}">
        <p14:creationId xmlns:p14="http://schemas.microsoft.com/office/powerpoint/2010/main" val="872837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box(in)">
                                      <p:cBhvr>
                                        <p:cTn id="7"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31.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5" name="TextBox 4"/>
          <p:cNvSpPr txBox="1"/>
          <p:nvPr/>
        </p:nvSpPr>
        <p:spPr>
          <a:xfrm>
            <a:off x="96982" y="539537"/>
            <a:ext cx="2874818"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8" name="TextBox 7"/>
          <p:cNvSpPr txBox="1"/>
          <p:nvPr/>
        </p:nvSpPr>
        <p:spPr>
          <a:xfrm>
            <a:off x="96982" y="1000780"/>
            <a:ext cx="4779818"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Vì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10" name="Rectangle 9"/>
          <p:cNvSpPr/>
          <p:nvPr/>
        </p:nvSpPr>
        <p:spPr>
          <a:xfrm>
            <a:off x="136236" y="1447800"/>
            <a:ext cx="4786708" cy="523220"/>
          </a:xfrm>
          <a:prstGeom prst="rect">
            <a:avLst/>
          </a:prstGeom>
        </p:spPr>
        <p:txBody>
          <a:bodyPr wrap="square">
            <a:spAutoFit/>
          </a:bodyPr>
          <a:lstStyle/>
          <a:p>
            <a:r>
              <a:rPr lang="de-DE" sz="2800" b="1" dirty="0">
                <a:latin typeface="Times New Roman" pitchFamily="18" charset="0"/>
                <a:cs typeface="Times New Roman" pitchFamily="18" charset="0"/>
              </a:rPr>
              <a:t>3. Trách nhiệm của học sinh</a:t>
            </a:r>
            <a:endParaRPr lang="en-US" sz="2800" dirty="0">
              <a:latin typeface="Times New Roman" pitchFamily="18" charset="0"/>
              <a:cs typeface="Times New Roman" pitchFamily="18" charset="0"/>
            </a:endParaRPr>
          </a:p>
        </p:txBody>
      </p:sp>
      <p:sp>
        <p:nvSpPr>
          <p:cNvPr id="2" name="Text Box 3"/>
          <p:cNvSpPr txBox="1">
            <a:spLocks noChangeArrowheads="1"/>
          </p:cNvSpPr>
          <p:nvPr/>
        </p:nvSpPr>
        <p:spPr bwMode="auto">
          <a:xfrm>
            <a:off x="2743200" y="1805217"/>
            <a:ext cx="3352800" cy="519113"/>
          </a:xfrm>
          <a:prstGeom prst="rect">
            <a:avLst/>
          </a:prstGeom>
          <a:solidFill>
            <a:srgbClr val="FFFFFF">
              <a:alpha val="7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ts val="1000"/>
              </a:spcBef>
              <a:spcAft>
                <a:spcPct val="0"/>
              </a:spcAft>
              <a:buClrTx/>
              <a:buSzTx/>
              <a:buFontTx/>
              <a:buNone/>
              <a:tabLst/>
            </a:pPr>
            <a:r>
              <a:rPr kumimoji="0" lang="en-US" sz="2800" b="1" u="sng" strike="noStrike" cap="none" normalizeH="0" baseline="0" dirty="0" smtClean="0">
                <a:ln>
                  <a:noFill/>
                </a:ln>
                <a:solidFill>
                  <a:srgbClr val="FF3300"/>
                </a:solidFill>
                <a:effectLst/>
                <a:latin typeface="Times New Roman" pitchFamily="18" charset="0"/>
                <a:cs typeface="Times New Roman" pitchFamily="18" charset="0"/>
              </a:rPr>
              <a:t>TÌNH HUỐNG</a:t>
            </a:r>
            <a:endParaRPr kumimoji="0" lang="en-US" sz="1800"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 Box 5"/>
          <p:cNvSpPr txBox="1">
            <a:spLocks noChangeArrowheads="1"/>
          </p:cNvSpPr>
          <p:nvPr/>
        </p:nvSpPr>
        <p:spPr bwMode="auto">
          <a:xfrm>
            <a:off x="90482" y="2324329"/>
            <a:ext cx="8870672" cy="2868613"/>
          </a:xfrm>
          <a:prstGeom prst="rect">
            <a:avLst/>
          </a:prstGeom>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ts val="1000"/>
              </a:spcBef>
              <a:spcAft>
                <a:spcPct val="0"/>
              </a:spcAft>
              <a:buClrTx/>
              <a:buSzTx/>
              <a:buFontTx/>
              <a:buNone/>
              <a:tabLst/>
            </a:pPr>
            <a:r>
              <a:rPr lang="en-US" sz="2800" dirty="0">
                <a:solidFill>
                  <a:schemeClr val="bg1"/>
                </a:solidFill>
                <a:latin typeface="Arial" pitchFamily="34" charset="0"/>
                <a:cs typeface="Arial" pitchFamily="34"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Bô</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mẹ Nam chỉ có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một</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mình</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Nam là con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trai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Hay tin Nam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vừa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có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giấy</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gọi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nhập</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ngu</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đợt</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này</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mẹ Nam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không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muốn</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xa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con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nên</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buồn</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bã</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khóc</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lóc</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va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tìm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cách</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cho</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con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không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phải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bô</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đội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
                <a:schemeClr val="bg1"/>
              </a:buClr>
              <a:buSzPts val="2800"/>
              <a:buFont typeface="Webdings" pitchFamily="18" charset="2"/>
              <a:buChar char="s"/>
              <a:tabLst/>
            </a:pP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Hành</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động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của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mẹ Nam là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đúng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hay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sai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Nếu</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em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là Nam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em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sẽ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làm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gi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Vì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sao</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Text Box 6"/>
          <p:cNvSpPr txBox="1">
            <a:spLocks noChangeArrowheads="1"/>
          </p:cNvSpPr>
          <p:nvPr/>
        </p:nvSpPr>
        <p:spPr bwMode="auto">
          <a:xfrm>
            <a:off x="136236" y="5320605"/>
            <a:ext cx="8779164" cy="1384995"/>
          </a:xfrm>
          <a:prstGeom prst="rect">
            <a:avLst/>
          </a:pr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pitchFamily="34" charset="0"/>
                <a:cs typeface="Arial" pitchFamily="34"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Hành</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động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của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mẹ Nam là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sai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Nếu</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em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là Nam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em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sẽ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giải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thích</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cho</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bô</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mẹ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hiểu</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đo</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là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nhiệm</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vụ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thiêng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liêng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của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mỗi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công</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dân</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va</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thuyết</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phục</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bô</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mẹ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đê</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cho</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mình</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bô</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bg1"/>
                </a:solidFill>
                <a:effectLst/>
                <a:latin typeface="Times New Roman" pitchFamily="18" charset="0"/>
                <a:cs typeface="Times New Roman" pitchFamily="18" charset="0"/>
              </a:rPr>
              <a:t>đội</a:t>
            </a:r>
            <a:r>
              <a:rPr kumimoji="0" lang="en-US" sz="2800" b="0"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9029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0"/>
            <a:ext cx="8229600" cy="4343401"/>
          </a:xfrm>
        </p:spPr>
        <p:txBody>
          <a:bodyPr/>
          <a:lstStyle/>
          <a:p>
            <a:r>
              <a:rPr lang="en-US" dirty="0" err="1" smtClean="0"/>
              <a:t>Bố</a:t>
            </a:r>
            <a:r>
              <a:rPr lang="en-US" dirty="0" smtClean="0"/>
              <a:t> </a:t>
            </a:r>
            <a:r>
              <a:rPr lang="en-US" dirty="0" err="1" smtClean="0"/>
              <a:t>mẹ</a:t>
            </a:r>
            <a:r>
              <a:rPr lang="en-US" dirty="0" smtClean="0"/>
              <a:t> </a:t>
            </a:r>
            <a:r>
              <a:rPr lang="en-US" dirty="0"/>
              <a:t>N</a:t>
            </a:r>
            <a:r>
              <a:rPr lang="en-US" dirty="0" smtClean="0"/>
              <a:t>am </a:t>
            </a:r>
            <a:r>
              <a:rPr lang="en-US" dirty="0" err="1" smtClean="0"/>
              <a:t>chỉ</a:t>
            </a:r>
            <a:r>
              <a:rPr lang="en-US" dirty="0" smtClean="0"/>
              <a:t> </a:t>
            </a:r>
            <a:r>
              <a:rPr lang="en-US" dirty="0" err="1" smtClean="0"/>
              <a:t>có</a:t>
            </a:r>
            <a:r>
              <a:rPr lang="en-US" dirty="0" smtClean="0"/>
              <a:t> </a:t>
            </a:r>
            <a:r>
              <a:rPr lang="en-US" dirty="0" err="1" smtClean="0"/>
              <a:t>một</a:t>
            </a:r>
            <a:r>
              <a:rPr lang="en-US" dirty="0" smtClean="0"/>
              <a:t> </a:t>
            </a:r>
            <a:r>
              <a:rPr lang="en-US" dirty="0" err="1" smtClean="0"/>
              <a:t>mình</a:t>
            </a:r>
            <a:r>
              <a:rPr lang="en-US" dirty="0" smtClean="0"/>
              <a:t> Nam </a:t>
            </a:r>
            <a:r>
              <a:rPr lang="en-US" dirty="0" err="1" smtClean="0"/>
              <a:t>là</a:t>
            </a:r>
            <a:r>
              <a:rPr lang="en-US" dirty="0" smtClean="0"/>
              <a:t> con </a:t>
            </a:r>
            <a:r>
              <a:rPr lang="en-US" dirty="0" err="1" smtClean="0"/>
              <a:t>trai</a:t>
            </a:r>
            <a:r>
              <a:rPr lang="en-US" dirty="0" smtClean="0"/>
              <a:t>. Hay tin Nam </a:t>
            </a:r>
            <a:r>
              <a:rPr lang="en-US" dirty="0" err="1" smtClean="0"/>
              <a:t>vừa</a:t>
            </a:r>
            <a:r>
              <a:rPr lang="en-US" dirty="0" smtClean="0"/>
              <a:t> </a:t>
            </a:r>
            <a:r>
              <a:rPr lang="en-US" dirty="0" err="1" smtClean="0"/>
              <a:t>có</a:t>
            </a:r>
            <a:r>
              <a:rPr lang="en-US" dirty="0" smtClean="0"/>
              <a:t> </a:t>
            </a:r>
            <a:r>
              <a:rPr lang="en-US" dirty="0" err="1" smtClean="0"/>
              <a:t>giấy</a:t>
            </a:r>
            <a:r>
              <a:rPr lang="en-US" dirty="0" smtClean="0"/>
              <a:t> </a:t>
            </a:r>
            <a:r>
              <a:rPr lang="en-US" dirty="0" err="1" smtClean="0"/>
              <a:t>nhập</a:t>
            </a:r>
            <a:r>
              <a:rPr lang="en-US" dirty="0" smtClean="0"/>
              <a:t> </a:t>
            </a:r>
            <a:r>
              <a:rPr lang="en-US" dirty="0" err="1" smtClean="0"/>
              <a:t>ngũ</a:t>
            </a:r>
            <a:r>
              <a:rPr lang="en-US" dirty="0" smtClean="0"/>
              <a:t> </a:t>
            </a:r>
            <a:r>
              <a:rPr lang="en-US" dirty="0" err="1" smtClean="0"/>
              <a:t>đợt</a:t>
            </a:r>
            <a:r>
              <a:rPr lang="en-US" dirty="0" smtClean="0"/>
              <a:t> </a:t>
            </a:r>
            <a:r>
              <a:rPr lang="en-US" dirty="0" err="1" smtClean="0"/>
              <a:t>này</a:t>
            </a:r>
            <a:r>
              <a:rPr lang="en-US" dirty="0" smtClean="0"/>
              <a:t>. </a:t>
            </a:r>
            <a:r>
              <a:rPr lang="en-US" dirty="0" err="1" smtClean="0"/>
              <a:t>Mẹ</a:t>
            </a:r>
            <a:r>
              <a:rPr lang="en-US" dirty="0" smtClean="0"/>
              <a:t> Nam </a:t>
            </a:r>
            <a:r>
              <a:rPr lang="en-US" dirty="0" err="1" smtClean="0"/>
              <a:t>không</a:t>
            </a:r>
            <a:r>
              <a:rPr lang="en-US" dirty="0" smtClean="0"/>
              <a:t> </a:t>
            </a:r>
            <a:r>
              <a:rPr lang="en-US" dirty="0" err="1" smtClean="0"/>
              <a:t>muốn</a:t>
            </a:r>
            <a:r>
              <a:rPr lang="en-US" dirty="0" smtClean="0"/>
              <a:t> </a:t>
            </a:r>
            <a:r>
              <a:rPr lang="en-US" dirty="0" err="1" smtClean="0"/>
              <a:t>xa</a:t>
            </a:r>
            <a:r>
              <a:rPr lang="en-US" dirty="0" smtClean="0"/>
              <a:t> con </a:t>
            </a:r>
            <a:r>
              <a:rPr lang="en-US" dirty="0" err="1" smtClean="0"/>
              <a:t>nên</a:t>
            </a:r>
            <a:r>
              <a:rPr lang="en-US" dirty="0" smtClean="0"/>
              <a:t> </a:t>
            </a:r>
            <a:r>
              <a:rPr lang="en-US" dirty="0" err="1" smtClean="0"/>
              <a:t>buồn</a:t>
            </a:r>
            <a:r>
              <a:rPr lang="en-US" dirty="0" smtClean="0"/>
              <a:t> </a:t>
            </a:r>
            <a:r>
              <a:rPr lang="en-US" dirty="0" err="1" smtClean="0"/>
              <a:t>bã</a:t>
            </a:r>
            <a:r>
              <a:rPr lang="en-US" dirty="0" smtClean="0"/>
              <a:t> </a:t>
            </a:r>
            <a:r>
              <a:rPr lang="en-US" dirty="0" err="1" smtClean="0"/>
              <a:t>khóc</a:t>
            </a:r>
            <a:r>
              <a:rPr lang="en-US" dirty="0" smtClean="0"/>
              <a:t> </a:t>
            </a:r>
            <a:r>
              <a:rPr lang="en-US" dirty="0" err="1" smtClean="0"/>
              <a:t>lóc</a:t>
            </a:r>
            <a:r>
              <a:rPr lang="en-US" dirty="0"/>
              <a:t> </a:t>
            </a:r>
            <a:r>
              <a:rPr lang="en-US" dirty="0" err="1" smtClean="0"/>
              <a:t>và</a:t>
            </a:r>
            <a:r>
              <a:rPr lang="en-US" dirty="0" smtClean="0"/>
              <a:t> </a:t>
            </a:r>
            <a:r>
              <a:rPr lang="en-US" dirty="0" err="1" smtClean="0"/>
              <a:t>tìm</a:t>
            </a:r>
            <a:r>
              <a:rPr lang="en-US" dirty="0" smtClean="0"/>
              <a:t> </a:t>
            </a:r>
            <a:r>
              <a:rPr lang="en-US" dirty="0" err="1" smtClean="0"/>
              <a:t>cách</a:t>
            </a:r>
            <a:r>
              <a:rPr lang="en-US" dirty="0" smtClean="0"/>
              <a:t> </a:t>
            </a:r>
            <a:r>
              <a:rPr lang="en-US" dirty="0" err="1" smtClean="0"/>
              <a:t>cho</a:t>
            </a:r>
            <a:r>
              <a:rPr lang="en-US" dirty="0" smtClean="0"/>
              <a:t> con </a:t>
            </a:r>
            <a:r>
              <a:rPr lang="en-US" dirty="0" err="1" smtClean="0"/>
              <a:t>không</a:t>
            </a:r>
            <a:r>
              <a:rPr lang="en-US" dirty="0" smtClean="0"/>
              <a:t> </a:t>
            </a:r>
            <a:r>
              <a:rPr lang="en-US" dirty="0" err="1" smtClean="0"/>
              <a:t>phải</a:t>
            </a:r>
            <a:r>
              <a:rPr lang="en-US" dirty="0" smtClean="0"/>
              <a:t> </a:t>
            </a:r>
            <a:r>
              <a:rPr lang="en-US" dirty="0" err="1" smtClean="0"/>
              <a:t>đi</a:t>
            </a:r>
            <a:r>
              <a:rPr lang="en-US" dirty="0" smtClean="0"/>
              <a:t> </a:t>
            </a:r>
            <a:r>
              <a:rPr lang="en-US" dirty="0" err="1" smtClean="0"/>
              <a:t>bộ</a:t>
            </a:r>
            <a:r>
              <a:rPr lang="en-US" dirty="0" smtClean="0"/>
              <a:t> </a:t>
            </a:r>
            <a:r>
              <a:rPr lang="en-US" dirty="0" err="1" smtClean="0"/>
              <a:t>đội</a:t>
            </a:r>
            <a:r>
              <a:rPr lang="en-US" dirty="0" smtClean="0"/>
              <a:t>. </a:t>
            </a:r>
            <a:r>
              <a:rPr lang="en-US" dirty="0" err="1" smtClean="0"/>
              <a:t>Hành</a:t>
            </a:r>
            <a:r>
              <a:rPr lang="en-US" dirty="0" smtClean="0"/>
              <a:t> vi </a:t>
            </a:r>
            <a:r>
              <a:rPr lang="en-US" dirty="0" err="1" smtClean="0"/>
              <a:t>của</a:t>
            </a:r>
            <a:r>
              <a:rPr lang="en-US" dirty="0" smtClean="0"/>
              <a:t> Nam </a:t>
            </a:r>
            <a:r>
              <a:rPr lang="en-US" dirty="0" err="1" smtClean="0"/>
              <a:t>là</a:t>
            </a:r>
            <a:r>
              <a:rPr lang="en-US" dirty="0" smtClean="0"/>
              <a:t> </a:t>
            </a:r>
            <a:r>
              <a:rPr lang="en-US" dirty="0" err="1" smtClean="0"/>
              <a:t>đúng</a:t>
            </a:r>
            <a:r>
              <a:rPr lang="en-US" dirty="0" smtClean="0"/>
              <a:t> hay </a:t>
            </a:r>
            <a:r>
              <a:rPr lang="en-US" dirty="0" err="1" smtClean="0"/>
              <a:t>sai</a:t>
            </a:r>
            <a:r>
              <a:rPr lang="en-US" dirty="0" smtClean="0"/>
              <a:t>? </a:t>
            </a:r>
            <a:r>
              <a:rPr lang="en-US" dirty="0" err="1" smtClean="0"/>
              <a:t>Nếu</a:t>
            </a:r>
            <a:r>
              <a:rPr lang="en-US" dirty="0" smtClean="0"/>
              <a:t> </a:t>
            </a:r>
            <a:r>
              <a:rPr lang="en-US" dirty="0" err="1" smtClean="0"/>
              <a:t>em</a:t>
            </a:r>
            <a:r>
              <a:rPr lang="en-US" dirty="0" smtClean="0"/>
              <a:t> </a:t>
            </a:r>
            <a:r>
              <a:rPr lang="en-US" dirty="0" err="1" smtClean="0"/>
              <a:t>là</a:t>
            </a:r>
            <a:r>
              <a:rPr lang="en-US" dirty="0" smtClean="0"/>
              <a:t> Nam </a:t>
            </a:r>
            <a:r>
              <a:rPr lang="en-US" dirty="0" err="1" smtClean="0"/>
              <a:t>em</a:t>
            </a:r>
            <a:r>
              <a:rPr lang="en-US" dirty="0" smtClean="0"/>
              <a:t> </a:t>
            </a:r>
            <a:r>
              <a:rPr lang="en-US" dirty="0" err="1" smtClean="0"/>
              <a:t>sẽ</a:t>
            </a:r>
            <a:r>
              <a:rPr lang="en-US" dirty="0" smtClean="0"/>
              <a:t> </a:t>
            </a:r>
            <a:r>
              <a:rPr lang="en-US" dirty="0" err="1" smtClean="0"/>
              <a:t>làm</a:t>
            </a:r>
            <a:r>
              <a:rPr lang="en-US" dirty="0" smtClean="0"/>
              <a:t> </a:t>
            </a:r>
            <a:r>
              <a:rPr lang="en-US" dirty="0" err="1" smtClean="0"/>
              <a:t>gì</a:t>
            </a:r>
            <a:r>
              <a:rPr lang="en-US" dirty="0" smtClean="0"/>
              <a:t> ? </a:t>
            </a:r>
            <a:r>
              <a:rPr lang="en-US" dirty="0" err="1" smtClean="0"/>
              <a:t>Vì</a:t>
            </a:r>
            <a:r>
              <a:rPr lang="en-US" dirty="0" smtClean="0"/>
              <a:t> </a:t>
            </a:r>
            <a:r>
              <a:rPr lang="en-US" dirty="0" err="1" smtClean="0"/>
              <a:t>sao</a:t>
            </a:r>
            <a:r>
              <a:rPr lang="en-US" dirty="0" smtClean="0"/>
              <a:t>?</a:t>
            </a:r>
            <a:endParaRPr lang="en-US" dirty="0"/>
          </a:p>
        </p:txBody>
      </p:sp>
    </p:spTree>
    <p:extLst>
      <p:ext uri="{BB962C8B-B14F-4D97-AF65-F5344CB8AC3E}">
        <p14:creationId xmlns:p14="http://schemas.microsoft.com/office/powerpoint/2010/main" val="1577295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enda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32820"/>
            <a:ext cx="4572000" cy="48787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Tiết</a:t>
            </a:r>
            <a:r>
              <a:rPr lang="en-US" sz="2800" b="1" smtClean="0">
                <a:solidFill>
                  <a:srgbClr val="FF0000"/>
                </a:solidFill>
                <a:latin typeface="Times New Roman" pitchFamily="18" charset="0"/>
                <a:cs typeface="Times New Roman" pitchFamily="18" charset="0"/>
              </a:rPr>
              <a:t> 31.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4" name="Text Box 3"/>
          <p:cNvSpPr txBox="1">
            <a:spLocks noChangeArrowheads="1"/>
          </p:cNvSpPr>
          <p:nvPr/>
        </p:nvSpPr>
        <p:spPr bwMode="auto">
          <a:xfrm>
            <a:off x="457200" y="60960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Quan</a:t>
            </a:r>
            <a:r>
              <a:rPr kumimoji="0" lang="en-US" sz="2800" b="1" i="0" u="none" strike="noStrike" cap="none" normalizeH="0" dirty="0" smtClean="0">
                <a:ln>
                  <a:noFill/>
                </a:ln>
                <a:solidFill>
                  <a:srgbClr val="0070C0"/>
                </a:solidFill>
                <a:effectLst/>
                <a:latin typeface="Times New Roman" pitchFamily="18" charset="0"/>
                <a:cs typeface="Arial" pitchFamily="34" charset="0"/>
              </a:rPr>
              <a:t> </a:t>
            </a:r>
            <a:r>
              <a:rPr kumimoji="0" lang="en-US" sz="2800" b="1" i="0" u="none" strike="noStrike" cap="none" normalizeH="0" dirty="0" err="1" smtClean="0">
                <a:ln>
                  <a:noFill/>
                </a:ln>
                <a:solidFill>
                  <a:srgbClr val="0070C0"/>
                </a:solidFill>
                <a:effectLst/>
                <a:latin typeface="Times New Roman" pitchFamily="18" charset="0"/>
                <a:cs typeface="Arial" pitchFamily="34" charset="0"/>
              </a:rPr>
              <a:t>sát</a:t>
            </a:r>
            <a:r>
              <a:rPr kumimoji="0" lang="en-US" sz="2800" b="1" i="0" u="none" strike="noStrike" cap="none" normalizeH="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những</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bức</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ảnh</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sau</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a:t>
            </a:r>
            <a:endParaRPr kumimoji="0" lang="en-US" sz="2800" b="1" i="0" u="none" strike="noStrike" cap="none" normalizeH="0" baseline="0" dirty="0" smtClean="0">
              <a:ln>
                <a:noFill/>
              </a:ln>
              <a:solidFill>
                <a:srgbClr val="0070C0"/>
              </a:solidFill>
              <a:effectLst/>
              <a:latin typeface="Arial" pitchFamily="34" charset="0"/>
              <a:cs typeface="Arial" pitchFamily="34" charset="0"/>
            </a:endParaRPr>
          </a:p>
        </p:txBody>
      </p:sp>
      <p:sp>
        <p:nvSpPr>
          <p:cNvPr id="6" name="Text Box 4"/>
          <p:cNvSpPr txBox="1">
            <a:spLocks noChangeArrowheads="1"/>
          </p:cNvSpPr>
          <p:nvPr/>
        </p:nvSpPr>
        <p:spPr bwMode="auto">
          <a:xfrm>
            <a:off x="1219200" y="6060757"/>
            <a:ext cx="76962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600" b="1" dirty="0" err="1" smtClean="0">
                <a:latin typeface="Times New Roman" pitchFamily="18" charset="0"/>
                <a:cs typeface="Arial" pitchFamily="34" charset="0"/>
              </a:rPr>
              <a:t>Các</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chiến</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sĩ</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hải</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quân</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bảo</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vệ</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vùng</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biển</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của</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Tổ</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quốc</a:t>
            </a:r>
            <a:r>
              <a:rPr kumimoji="0" lang="en-US" sz="2600" b="1" i="0" u="none" strike="noStrike" cap="none" normalizeH="0" baseline="0" dirty="0" smtClean="0">
                <a:ln>
                  <a:noFill/>
                </a:ln>
                <a:solidFill>
                  <a:schemeClr val="tx1"/>
                </a:solidFill>
                <a:effectLst/>
                <a:latin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22" name="Picture 6" descr="20819722_images1477793_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32820"/>
            <a:ext cx="4419600" cy="487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38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par>
                          <p:cTn id="13" fill="hold">
                            <p:stCondLst>
                              <p:cond delay="2000"/>
                            </p:stCondLst>
                            <p:childTnLst>
                              <p:par>
                                <p:cTn id="14" presetID="21" presetClass="entr" presetSubtype="1" fill="hold" nodeType="afterEffect">
                                  <p:stCondLst>
                                    <p:cond delay="0"/>
                                  </p:stCondLst>
                                  <p:childTnLst>
                                    <p:set>
                                      <p:cBhvr>
                                        <p:cTn id="15" dur="1" fill="hold">
                                          <p:stCondLst>
                                            <p:cond delay="0"/>
                                          </p:stCondLst>
                                        </p:cTn>
                                        <p:tgtEl>
                                          <p:spTgt spid="34822"/>
                                        </p:tgtEl>
                                        <p:attrNameLst>
                                          <p:attrName>style.visibility</p:attrName>
                                        </p:attrNameLst>
                                      </p:cBhvr>
                                      <p:to>
                                        <p:strVal val="visible"/>
                                      </p:to>
                                    </p:set>
                                    <p:animEffect transition="in" filter="wheel(1)">
                                      <p:cBhvr>
                                        <p:cTn id="16" dur="2000"/>
                                        <p:tgtEl>
                                          <p:spTgt spid="348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31.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5" name="TextBox 4"/>
          <p:cNvSpPr txBox="1"/>
          <p:nvPr/>
        </p:nvSpPr>
        <p:spPr>
          <a:xfrm>
            <a:off x="96982" y="539537"/>
            <a:ext cx="2874818"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6" name="Line 5"/>
          <p:cNvSpPr>
            <a:spLocks noChangeShapeType="1"/>
          </p:cNvSpPr>
          <p:nvPr/>
        </p:nvSpPr>
        <p:spPr bwMode="auto">
          <a:xfrm>
            <a:off x="4991100" y="1219200"/>
            <a:ext cx="38100" cy="5638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Cloud 10"/>
          <p:cNvSpPr/>
          <p:nvPr/>
        </p:nvSpPr>
        <p:spPr>
          <a:xfrm>
            <a:off x="5022944" y="1447800"/>
            <a:ext cx="4121056" cy="28956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a:t>
            </a:r>
            <a:endParaRPr lang="en-US" sz="2800" dirty="0" smtClean="0">
              <a:effectLst/>
              <a:latin typeface="Times New Roman" pitchFamily="18" charset="0"/>
              <a:cs typeface="Times New Roman" pitchFamily="18" charset="0"/>
            </a:endParaRPr>
          </a:p>
        </p:txBody>
      </p:sp>
      <p:sp>
        <p:nvSpPr>
          <p:cNvPr id="8" name="TextBox 7"/>
          <p:cNvSpPr txBox="1"/>
          <p:nvPr/>
        </p:nvSpPr>
        <p:spPr>
          <a:xfrm>
            <a:off x="96982" y="1000780"/>
            <a:ext cx="4779818"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Vì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10" name="Rectangle 9"/>
          <p:cNvSpPr/>
          <p:nvPr/>
        </p:nvSpPr>
        <p:spPr>
          <a:xfrm>
            <a:off x="155901" y="1447800"/>
            <a:ext cx="4786708" cy="523220"/>
          </a:xfrm>
          <a:prstGeom prst="rect">
            <a:avLst/>
          </a:prstGeom>
        </p:spPr>
        <p:txBody>
          <a:bodyPr wrap="square">
            <a:spAutoFit/>
          </a:bodyPr>
          <a:lstStyle/>
          <a:p>
            <a:r>
              <a:rPr lang="de-DE" sz="2800" b="1" dirty="0">
                <a:latin typeface="Times New Roman" pitchFamily="18" charset="0"/>
                <a:cs typeface="Times New Roman" pitchFamily="18" charset="0"/>
              </a:rPr>
              <a:t>3. Trách nhiệm của học sinh</a:t>
            </a:r>
            <a:endParaRPr lang="en-US" sz="2800" dirty="0">
              <a:latin typeface="Times New Roman" pitchFamily="18" charset="0"/>
              <a:cs typeface="Times New Roman" pitchFamily="18" charset="0"/>
            </a:endParaRPr>
          </a:p>
        </p:txBody>
      </p:sp>
      <p:sp>
        <p:nvSpPr>
          <p:cNvPr id="2" name="Rectangle 1"/>
          <p:cNvSpPr/>
          <p:nvPr/>
        </p:nvSpPr>
        <p:spPr>
          <a:xfrm>
            <a:off x="136311" y="1828800"/>
            <a:ext cx="4854789" cy="1384995"/>
          </a:xfrm>
          <a:prstGeom prst="rect">
            <a:avLst/>
          </a:prstGeom>
        </p:spPr>
        <p:txBody>
          <a:bodyPr wrap="square">
            <a:spAutoFit/>
          </a:bodyPr>
          <a:lstStyle/>
          <a:p>
            <a:pPr algn="just"/>
            <a:r>
              <a:rPr lang="de-DE" sz="2800" dirty="0">
                <a:latin typeface="Times New Roman" pitchFamily="18" charset="0"/>
                <a:cs typeface="Times New Roman" pitchFamily="18" charset="0"/>
              </a:rPr>
              <a:t>- Ra sức học tập, tu dưỡng </a:t>
            </a:r>
            <a:r>
              <a:rPr lang="de-DE" sz="2800" dirty="0" smtClean="0">
                <a:latin typeface="Times New Roman" pitchFamily="18" charset="0"/>
                <a:cs typeface="Times New Roman" pitchFamily="18" charset="0"/>
              </a:rPr>
              <a:t>đạo đức.Rèn </a:t>
            </a:r>
            <a:r>
              <a:rPr lang="de-DE" sz="2800" dirty="0">
                <a:latin typeface="Times New Roman" pitchFamily="18" charset="0"/>
                <a:cs typeface="Times New Roman" pitchFamily="18" charset="0"/>
              </a:rPr>
              <a:t>luyện sức khoẻ, luyện tập quân sự.</a:t>
            </a:r>
            <a:endParaRPr lang="en-US" sz="2800" dirty="0">
              <a:latin typeface="Times New Roman" pitchFamily="18" charset="0"/>
              <a:cs typeface="Times New Roman" pitchFamily="18" charset="0"/>
            </a:endParaRPr>
          </a:p>
        </p:txBody>
      </p:sp>
      <p:sp>
        <p:nvSpPr>
          <p:cNvPr id="3" name="Rectangle 2"/>
          <p:cNvSpPr/>
          <p:nvPr/>
        </p:nvSpPr>
        <p:spPr>
          <a:xfrm>
            <a:off x="127055" y="3048000"/>
            <a:ext cx="4873299" cy="1384995"/>
          </a:xfrm>
          <a:prstGeom prst="rect">
            <a:avLst/>
          </a:prstGeom>
        </p:spPr>
        <p:txBody>
          <a:bodyPr wrap="square">
            <a:spAutoFit/>
          </a:bodyPr>
          <a:lstStyle/>
          <a:p>
            <a:pPr algn="just"/>
            <a:r>
              <a:rPr lang="de-DE" sz="2800" dirty="0">
                <a:latin typeface="Times New Roman" pitchFamily="18" charset="0"/>
                <a:cs typeface="Times New Roman" pitchFamily="18" charset="0"/>
              </a:rPr>
              <a:t>- Tích cực tham gia phong trào bảo vệ trật tự an ninh trong trường học và nơi cư </a:t>
            </a:r>
            <a:r>
              <a:rPr lang="de-DE" sz="2800" dirty="0" smtClean="0">
                <a:latin typeface="Times New Roman" pitchFamily="18" charset="0"/>
                <a:cs typeface="Times New Roman" pitchFamily="18" charset="0"/>
              </a:rPr>
              <a:t>trú.</a:t>
            </a:r>
            <a:endParaRPr lang="en-US" sz="2800" dirty="0">
              <a:latin typeface="Times New Roman" pitchFamily="18" charset="0"/>
              <a:cs typeface="Times New Roman" pitchFamily="18" charset="0"/>
            </a:endParaRPr>
          </a:p>
        </p:txBody>
      </p:sp>
      <p:sp>
        <p:nvSpPr>
          <p:cNvPr id="12" name="Rectangle 11"/>
          <p:cNvSpPr/>
          <p:nvPr/>
        </p:nvSpPr>
        <p:spPr>
          <a:xfrm>
            <a:off x="200890" y="4267200"/>
            <a:ext cx="4790209" cy="1815882"/>
          </a:xfrm>
          <a:prstGeom prst="rect">
            <a:avLst/>
          </a:prstGeom>
        </p:spPr>
        <p:txBody>
          <a:bodyPr wrap="square">
            <a:spAutoFit/>
          </a:bodyPr>
          <a:lstStyle/>
          <a:p>
            <a:pPr algn="just"/>
            <a:r>
              <a:rPr lang="de-DE" sz="2800" dirty="0">
                <a:latin typeface="Times New Roman" pitchFamily="18" charset="0"/>
                <a:cs typeface="Times New Roman" pitchFamily="18" charset="0"/>
              </a:rPr>
              <a:t>- Sẵn sàng làm nghĩa vụ quân sự, đồng thời tổ chức, vận động người khác thực hiện nghĩa vụ quân sự.</a:t>
            </a:r>
            <a:endParaRPr lang="en-US" sz="2800" dirty="0">
              <a:latin typeface="Times New Roman" pitchFamily="18" charset="0"/>
              <a:cs typeface="Times New Roman" pitchFamily="18" charset="0"/>
            </a:endParaRPr>
          </a:p>
        </p:txBody>
      </p:sp>
      <p:sp>
        <p:nvSpPr>
          <p:cNvPr id="14" name="Rectangle 13"/>
          <p:cNvSpPr/>
          <p:nvPr/>
        </p:nvSpPr>
        <p:spPr>
          <a:xfrm>
            <a:off x="157093" y="5943600"/>
            <a:ext cx="4834006" cy="954107"/>
          </a:xfrm>
          <a:prstGeom prst="rect">
            <a:avLst/>
          </a:prstGeom>
        </p:spPr>
        <p:txBody>
          <a:bodyPr wrap="square">
            <a:spAutoFit/>
          </a:bodyPr>
          <a:lstStyle/>
          <a:p>
            <a:pPr lvl="0" algn="just" eaLnBrk="0" fontAlgn="base" hangingPunct="0">
              <a:spcBef>
                <a:spcPct val="0"/>
              </a:spcBef>
              <a:spcAft>
                <a:spcPct val="0"/>
              </a:spcAft>
            </a:pP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Tham</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gia</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các</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hoạt</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động</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đền</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ơn</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đáp</a:t>
            </a:r>
            <a:r>
              <a:rPr kumimoji="0" lang="en-US" sz="2800" i="0" u="none" strike="noStrike" cap="none" normalizeH="0" baseline="0" dirty="0" smtClean="0">
                <a:ln>
                  <a:noFill/>
                </a:ln>
                <a:effectLst/>
                <a:latin typeface="Times New Roman" pitchFamily="18" charset="0"/>
                <a:cs typeface="Times New Roman" pitchFamily="18" charset="0"/>
              </a:rPr>
              <a:t> </a:t>
            </a:r>
            <a:r>
              <a:rPr kumimoji="0" lang="en-US" sz="2800" i="0" u="none" strike="noStrike" cap="none" normalizeH="0" baseline="0" dirty="0" err="1" smtClean="0">
                <a:ln>
                  <a:noFill/>
                </a:ln>
                <a:effectLst/>
                <a:latin typeface="Times New Roman" pitchFamily="18" charset="0"/>
                <a:cs typeface="Times New Roman" pitchFamily="18" charset="0"/>
              </a:rPr>
              <a:t>nghĩa</a:t>
            </a:r>
            <a:r>
              <a:rPr kumimoji="0" lang="en-US" sz="2800" i="0" u="none" strike="noStrike" cap="none" normalizeH="0" baseline="0" dirty="0" smtClean="0">
                <a:ln>
                  <a:noFill/>
                </a:ln>
                <a:effectLst/>
                <a:latin typeface="Times New Roman" pitchFamily="18" charset="0"/>
                <a:cs typeface="Times New Roman" pitchFamily="18" charset="0"/>
              </a:rPr>
              <a:t>.</a:t>
            </a:r>
          </a:p>
        </p:txBody>
      </p:sp>
    </p:spTree>
    <p:extLst>
      <p:ext uri="{BB962C8B-B14F-4D97-AF65-F5344CB8AC3E}">
        <p14:creationId xmlns:p14="http://schemas.microsoft.com/office/powerpoint/2010/main" val="15263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2" grpId="0"/>
      <p:bldP spid="3"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IMG_08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381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FF"/>
                </a:solidFill>
                <a:miter lim="800000"/>
                <a:headEnd/>
                <a:tailEnd/>
              </a14:hiddenLine>
            </a:ext>
          </a:extLst>
        </p:spPr>
      </p:pic>
      <p:pic>
        <p:nvPicPr>
          <p:cNvPr id="20483"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800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8943040201303301752176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48000"/>
            <a:ext cx="4876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124200"/>
            <a:ext cx="381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8"/>
          <p:cNvSpPr txBox="1">
            <a:spLocks noChangeArrowheads="1"/>
          </p:cNvSpPr>
          <p:nvPr/>
        </p:nvSpPr>
        <p:spPr bwMode="auto">
          <a:xfrm>
            <a:off x="14614" y="6076950"/>
            <a:ext cx="9144000" cy="495300"/>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a:solidFill>
                  <a:srgbClr val="0000FF"/>
                </a:solidFill>
                <a:latin typeface="Times New Roman" pitchFamily="18" charset="0"/>
              </a:rPr>
              <a:t>Tham gia xây dựng lực lượng quốc phòng toàn dân ( dân quân tự vệ)</a:t>
            </a:r>
            <a:r>
              <a:rPr lang="en-US" altLang="en-US" sz="2000">
                <a:solidFill>
                  <a:srgbClr val="0000FF"/>
                </a:solidFill>
              </a:rPr>
              <a:t>.</a:t>
            </a:r>
          </a:p>
        </p:txBody>
      </p:sp>
    </p:spTree>
    <p:extLst>
      <p:ext uri="{BB962C8B-B14F-4D97-AF65-F5344CB8AC3E}">
        <p14:creationId xmlns:p14="http://schemas.microsoft.com/office/powerpoint/2010/main" val="4053404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image.baonghean.vn/cw607/uploaded/thanhngabna/2018_03_06/bna___le_giao_nhan_quan_19782929_632018.jpg"/>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7467600" cy="5181600"/>
          </a:xfrm>
          <a:prstGeom prst="rect">
            <a:avLst/>
          </a:prstGeom>
          <a:noFill/>
          <a:ln>
            <a:noFill/>
          </a:ln>
        </p:spPr>
      </p:pic>
    </p:spTree>
    <p:extLst>
      <p:ext uri="{BB962C8B-B14F-4D97-AF65-F5344CB8AC3E}">
        <p14:creationId xmlns:p14="http://schemas.microsoft.com/office/powerpoint/2010/main" val="772699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IMG_08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33400"/>
            <a:ext cx="2819400" cy="5181600"/>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12" descr="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3048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3"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914400"/>
            <a:ext cx="304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14"/>
          <p:cNvSpPr txBox="1">
            <a:spLocks noChangeArrowheads="1"/>
          </p:cNvSpPr>
          <p:nvPr/>
        </p:nvSpPr>
        <p:spPr bwMode="auto">
          <a:xfrm>
            <a:off x="228600" y="6096000"/>
            <a:ext cx="8077200" cy="461665"/>
          </a:xfrm>
          <a:prstGeom prst="rect">
            <a:avLst/>
          </a:prstGeom>
          <a:noFill/>
          <a:ln w="57150" cmpd="thinThick">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400">
                <a:solidFill>
                  <a:srgbClr val="0000FF"/>
                </a:solidFill>
                <a:latin typeface="Times New Roman" pitchFamily="18" charset="0"/>
              </a:rPr>
              <a:t>Thực hiện chính sách hậu phương quân đội</a:t>
            </a:r>
          </a:p>
        </p:txBody>
      </p:sp>
    </p:spTree>
    <p:extLst>
      <p:ext uri="{BB962C8B-B14F-4D97-AF65-F5344CB8AC3E}">
        <p14:creationId xmlns:p14="http://schemas.microsoft.com/office/powerpoint/2010/main" val="148361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18288" y="48"/>
            <a:ext cx="9107488" cy="740790"/>
            <a:chOff x="0" y="-44"/>
            <a:chExt cx="5760" cy="524"/>
          </a:xfrm>
        </p:grpSpPr>
        <p:sp>
          <p:nvSpPr>
            <p:cNvPr id="3" name="Rectangle 9"/>
            <p:cNvSpPr>
              <a:spLocks noChangeArrowheads="1"/>
            </p:cNvSpPr>
            <p:nvPr/>
          </p:nvSpPr>
          <p:spPr bwMode="auto">
            <a:xfrm>
              <a:off x="0" y="-44"/>
              <a:ext cx="5760" cy="524"/>
            </a:xfrm>
            <a:prstGeom prst="rect">
              <a:avLst/>
            </a:prstGeom>
            <a:gradFill rotWithShape="1">
              <a:gsLst>
                <a:gs pos="0">
                  <a:srgbClr val="FF3300"/>
                </a:gs>
                <a:gs pos="50000">
                  <a:srgbClr val="CCFFCC"/>
                </a:gs>
                <a:gs pos="100000">
                  <a:srgbClr val="FF3300"/>
                </a:gs>
              </a:gsLst>
              <a:lin ang="5400000" scaled="1"/>
            </a:gradFill>
            <a:ln w="38100" cmpd="dbl">
              <a:solidFill>
                <a:srgbClr val="FFFF00"/>
              </a:solidFill>
              <a:miter lim="800000"/>
              <a:headEnd/>
              <a:tailEnd/>
            </a:ln>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57"/>
              <a:ext cx="5760"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dirty="0" smtClean="0">
                  <a:ln>
                    <a:noFill/>
                  </a:ln>
                  <a:effectLst/>
                  <a:latin typeface="Times New Roman" pitchFamily="18" charset="0"/>
                  <a:cs typeface="Times New Roman" pitchFamily="18" charset="0"/>
                </a:rPr>
                <a:t>BÀI TẬP CỦNG CỐ</a:t>
              </a:r>
              <a:endParaRPr kumimoji="0" lang="en-US" sz="2400" b="1" i="0" u="none" strike="noStrike" cap="none" normalizeH="0" baseline="0" dirty="0" smtClean="0">
                <a:ln>
                  <a:noFill/>
                </a:ln>
                <a:effectLst/>
                <a:latin typeface="Times New Roman" pitchFamily="18" charset="0"/>
                <a:cs typeface="Times New Roman" pitchFamily="18" charset="0"/>
              </a:endParaRPr>
            </a:p>
          </p:txBody>
        </p:sp>
      </p:grpSp>
      <p:sp>
        <p:nvSpPr>
          <p:cNvPr id="6" name="Rectangle 5"/>
          <p:cNvSpPr/>
          <p:nvPr/>
        </p:nvSpPr>
        <p:spPr>
          <a:xfrm>
            <a:off x="101726" y="685800"/>
            <a:ext cx="7822008" cy="461665"/>
          </a:xfrm>
          <a:prstGeom prst="rect">
            <a:avLst/>
          </a:prstGeom>
        </p:spPr>
        <p:txBody>
          <a:bodyPr wrap="square">
            <a:spAutoFit/>
          </a:bodyPr>
          <a:lstStyle/>
          <a:p>
            <a:pPr algn="just"/>
            <a:r>
              <a:rPr lang="en-US" sz="2400" b="1" dirty="0" err="1" smtClean="0">
                <a:solidFill>
                  <a:srgbClr val="0000FF"/>
                </a:solidFill>
                <a:latin typeface="Times New Roman" panose="02020603050405020304" pitchFamily="18" charset="0"/>
                <a:cs typeface="Times New Roman" panose="02020603050405020304" pitchFamily="18" charset="0"/>
              </a:rPr>
              <a:t>Chọn</a:t>
            </a:r>
            <a:r>
              <a:rPr lang="en-US" sz="2400" b="1" dirty="0" smtClean="0">
                <a:solidFill>
                  <a:srgbClr val="0000FF"/>
                </a:solidFill>
                <a:latin typeface="Times New Roman" panose="02020603050405020304" pitchFamily="18" charset="0"/>
                <a:cs typeface="Times New Roman" panose="02020603050405020304" pitchFamily="18" charset="0"/>
              </a:rPr>
              <a:t> ý </a:t>
            </a:r>
            <a:r>
              <a:rPr lang="en-US" sz="2400" b="1" dirty="0" err="1" smtClean="0">
                <a:solidFill>
                  <a:srgbClr val="0000FF"/>
                </a:solidFill>
                <a:latin typeface="Times New Roman" panose="02020603050405020304" pitchFamily="18" charset="0"/>
                <a:cs typeface="Times New Roman" panose="02020603050405020304" pitchFamily="18" charset="0"/>
              </a:rPr>
              <a:t>trả</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lời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đúng</a:t>
            </a:r>
            <a:r>
              <a:rPr lang="en-US" sz="2400" b="1" dirty="0" smtClean="0">
                <a:solidFill>
                  <a:srgbClr val="0000FF"/>
                </a:solidFill>
                <a:latin typeface="Times New Roman" panose="02020603050405020304" pitchFamily="18" charset="0"/>
                <a:cs typeface="Times New Roman" panose="02020603050405020304" pitchFamily="18" charset="0"/>
              </a:rPr>
              <a:t>:</a:t>
            </a:r>
            <a:endParaRPr lang="vi-VN" sz="2400" b="1" dirty="0">
              <a:solidFill>
                <a:srgbClr val="0000FF"/>
              </a:solidFill>
              <a:latin typeface="Times New Roman" panose="02020603050405020304" pitchFamily="18" charset="0"/>
              <a:cs typeface="Times New Roman" panose="02020603050405020304" pitchFamily="18" charset="0"/>
            </a:endParaRPr>
          </a:p>
        </p:txBody>
      </p:sp>
      <p:sp>
        <p:nvSpPr>
          <p:cNvPr id="18" name="Rectangle 6"/>
          <p:cNvSpPr>
            <a:spLocks noGrp="1" noChangeArrowheads="1"/>
          </p:cNvSpPr>
          <p:nvPr>
            <p:ph idx="4294967295"/>
          </p:nvPr>
        </p:nvSpPr>
        <p:spPr bwMode="auto">
          <a:xfrm>
            <a:off x="227534" y="1147465"/>
            <a:ext cx="861166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1000"/>
              </a:spcBef>
              <a:spcAft>
                <a:spcPct val="0"/>
              </a:spcAft>
              <a:buClrTx/>
              <a:buSzTx/>
              <a:buNone/>
              <a:tabLst/>
            </a:pPr>
            <a:r>
              <a:rPr lang="en-US" sz="2400" dirty="0">
                <a:solidFill>
                  <a:srgbClr val="404040"/>
                </a:solidFill>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Những</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hành</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vi,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việc</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làm</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nào</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dưới</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đây</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là</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thực</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hiện</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nghĩa</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vụ</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bảo</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vệ</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Tổ</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rgbClr val="404040"/>
                </a:solidFill>
                <a:effectLst/>
                <a:latin typeface="Times New Roman" pitchFamily="18" charset="0"/>
                <a:cs typeface="Times New Roman" pitchFamily="18" charset="0"/>
              </a:rPr>
              <a:t>quốc</a:t>
            </a:r>
            <a:r>
              <a:rPr kumimoji="0" lang="en-US" sz="2400" b="1" i="0" u="none" strike="noStrike" cap="none" normalizeH="0" baseline="0" dirty="0" smtClean="0">
                <a:ln>
                  <a:noFill/>
                </a:ln>
                <a:solidFill>
                  <a:srgbClr val="404040"/>
                </a:solidFill>
                <a:effectLst/>
                <a:latin typeface="Times New Roman" pitchFamily="18" charset="0"/>
                <a:cs typeface="Times New Roman" pitchFamily="18" charset="0"/>
              </a:rPr>
              <a:t> ? </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0839" name="Rectangle 7"/>
          <p:cNvSpPr>
            <a:spLocks noChangeArrowheads="1"/>
          </p:cNvSpPr>
          <p:nvPr/>
        </p:nvSpPr>
        <p:spPr bwMode="auto">
          <a:xfrm>
            <a:off x="304800" y="1905000"/>
            <a:ext cx="8610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a)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Đăng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kí</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nghĩa</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vụ</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sự</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khi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đến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tuổi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quy</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định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b)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Không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chấp</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hành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lệnh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gọi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nhập</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ngũ</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c)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Vận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động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bạn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bè</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người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thân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thực</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hiện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nghĩa</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vụ</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sự</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d)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Dân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phòng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tuần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tra</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ban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đêm</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ở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địa</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bàn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dân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cư</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e)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Xây</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dựng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nhà</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máy</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quốc</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phòng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f)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Tự</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ý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chụp</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ảnh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ở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các</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khu</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sự</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h)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Gặp</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gỡ</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các</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chiến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sĩ</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đội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các</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cựu</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chiến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binh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nhân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dịp</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22/12.</a:t>
            </a:r>
          </a:p>
          <a:p>
            <a:pPr marL="0" marR="0" lvl="0" indent="0" algn="just" defTabSz="914400" rtl="0" eaLnBrk="1" fontAlgn="base" latinLnBrk="0" hangingPunct="1">
              <a:lnSpc>
                <a:spcPct val="100000"/>
              </a:lnSpc>
              <a:spcBef>
                <a:spcPts val="1000"/>
              </a:spcBef>
              <a:spcAft>
                <a:spcPct val="0"/>
              </a:spcAft>
              <a:buClrTx/>
              <a:buSzTx/>
              <a:buFontTx/>
              <a:buNone/>
              <a:tabLst/>
            </a:pPr>
            <a:r>
              <a:rPr kumimoji="0" lang="en-US" sz="2600" i="0" u="none" strike="noStrike" cap="none" normalizeH="0" baseline="0" dirty="0" smtClean="0">
                <a:ln>
                  <a:noFill/>
                </a:ln>
                <a:solidFill>
                  <a:schemeClr val="tx1"/>
                </a:solidFill>
                <a:latin typeface="Times New Roman" pitchFamily="18" charset="0"/>
                <a:cs typeface="Times New Roman" pitchFamily="18" charset="0"/>
              </a:rPr>
              <a:t>i)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Báo</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cáo</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cho</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người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có</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trách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nhiệm</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khi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phát</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hiện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những</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hành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vi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có</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nguy</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hại</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đến</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an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ninh</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quốc</a:t>
            </a:r>
            <a:r>
              <a:rPr kumimoji="0" lang="en-US" sz="2600" i="0" u="none" strike="noStrike" cap="none" normalizeH="0" baseline="0" dirty="0" smtClean="0">
                <a:ln>
                  <a:noFill/>
                </a:ln>
                <a:solidFill>
                  <a:schemeClr val="tx1"/>
                </a:solidFill>
                <a:latin typeface="Times New Roman" pitchFamily="18" charset="0"/>
                <a:cs typeface="Times New Roman" pitchFamily="18" charset="0"/>
              </a:rPr>
              <a:t> </a:t>
            </a:r>
            <a:r>
              <a:rPr kumimoji="0" lang="en-US" sz="2600" i="0" u="none" strike="noStrike" cap="none" normalizeH="0" baseline="0" dirty="0" err="1" smtClean="0">
                <a:ln>
                  <a:noFill/>
                </a:ln>
                <a:solidFill>
                  <a:schemeClr val="tx1"/>
                </a:solidFill>
                <a:latin typeface="Times New Roman" pitchFamily="18" charset="0"/>
                <a:cs typeface="Times New Roman" pitchFamily="18" charset="0"/>
              </a:rPr>
              <a:t>gia</a:t>
            </a:r>
            <a:r>
              <a:rPr kumimoji="0" lang="en-US" sz="2600" i="0" u="none" strike="noStrike" cap="none" normalizeH="0" baseline="0" dirty="0" smtClean="0">
                <a:ln>
                  <a:noFill/>
                </a:ln>
                <a:solidFill>
                  <a:schemeClr val="tx1"/>
                </a:solidFill>
                <a:latin typeface="Times New Roman" pitchFamily="18" charset="0"/>
                <a:cs typeface="Times New Roman" pitchFamily="18" charset="0"/>
              </a:rPr>
              <a:t>.</a:t>
            </a:r>
          </a:p>
        </p:txBody>
      </p:sp>
      <p:sp>
        <p:nvSpPr>
          <p:cNvPr id="20" name="Oval 19"/>
          <p:cNvSpPr/>
          <p:nvPr/>
        </p:nvSpPr>
        <p:spPr>
          <a:xfrm>
            <a:off x="291196" y="1981200"/>
            <a:ext cx="424449" cy="42444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US">
              <a:solidFill>
                <a:schemeClr val="bg1"/>
              </a:solidFill>
            </a:endParaRPr>
          </a:p>
        </p:txBody>
      </p:sp>
      <p:sp>
        <p:nvSpPr>
          <p:cNvPr id="21" name="Oval 20"/>
          <p:cNvSpPr/>
          <p:nvPr/>
        </p:nvSpPr>
        <p:spPr>
          <a:xfrm>
            <a:off x="249382" y="3037302"/>
            <a:ext cx="424449" cy="42444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US">
              <a:solidFill>
                <a:schemeClr val="bg1"/>
              </a:solidFill>
            </a:endParaRPr>
          </a:p>
        </p:txBody>
      </p:sp>
      <p:sp>
        <p:nvSpPr>
          <p:cNvPr id="22" name="Oval 21"/>
          <p:cNvSpPr/>
          <p:nvPr/>
        </p:nvSpPr>
        <p:spPr>
          <a:xfrm>
            <a:off x="291197" y="3505200"/>
            <a:ext cx="424449" cy="42444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US">
              <a:solidFill>
                <a:schemeClr val="bg1"/>
              </a:solidFill>
            </a:endParaRPr>
          </a:p>
        </p:txBody>
      </p:sp>
      <p:sp>
        <p:nvSpPr>
          <p:cNvPr id="23" name="Oval 22"/>
          <p:cNvSpPr/>
          <p:nvPr/>
        </p:nvSpPr>
        <p:spPr>
          <a:xfrm>
            <a:off x="304800" y="5105400"/>
            <a:ext cx="424449" cy="42444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US">
              <a:solidFill>
                <a:schemeClr val="bg1"/>
              </a:solidFill>
            </a:endParaRPr>
          </a:p>
        </p:txBody>
      </p:sp>
      <p:sp>
        <p:nvSpPr>
          <p:cNvPr id="24" name="Oval 23"/>
          <p:cNvSpPr/>
          <p:nvPr/>
        </p:nvSpPr>
        <p:spPr>
          <a:xfrm>
            <a:off x="249382" y="4038600"/>
            <a:ext cx="445356" cy="42444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US">
              <a:solidFill>
                <a:schemeClr val="bg1"/>
              </a:solidFill>
            </a:endParaRPr>
          </a:p>
        </p:txBody>
      </p:sp>
      <p:sp>
        <p:nvSpPr>
          <p:cNvPr id="25" name="Oval 24"/>
          <p:cNvSpPr/>
          <p:nvPr/>
        </p:nvSpPr>
        <p:spPr>
          <a:xfrm>
            <a:off x="228600" y="5992726"/>
            <a:ext cx="424449" cy="424449"/>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nchorCtr="1"/>
          <a:lstStyle/>
          <a:p>
            <a:pPr algn="ctr"/>
            <a:endParaRPr lang="en-US">
              <a:solidFill>
                <a:schemeClr val="bg1"/>
              </a:solidFill>
            </a:endParaRPr>
          </a:p>
        </p:txBody>
      </p:sp>
    </p:spTree>
    <p:extLst>
      <p:ext uri="{BB962C8B-B14F-4D97-AF65-F5344CB8AC3E}">
        <p14:creationId xmlns:p14="http://schemas.microsoft.com/office/powerpoint/2010/main" val="16931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heel(1)">
                                      <p:cBhvr>
                                        <p:cTn id="3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304800"/>
            <a:ext cx="9144000" cy="25304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a:spcBef>
                <a:spcPct val="50000"/>
              </a:spcBef>
            </a:pPr>
            <a:r>
              <a:rPr lang="en-US" altLang="en-US" sz="4000" b="1">
                <a:latin typeface="Times New Roman" pitchFamily="18" charset="0"/>
              </a:rPr>
              <a:t>	Lời bài hát</a:t>
            </a:r>
          </a:p>
          <a:p>
            <a:pPr>
              <a:spcBef>
                <a:spcPct val="50000"/>
              </a:spcBef>
            </a:pPr>
            <a:r>
              <a:rPr lang="en-US" altLang="en-US" sz="4000" b="1">
                <a:latin typeface="Times New Roman" pitchFamily="18" charset="0"/>
              </a:rPr>
              <a:t>               </a:t>
            </a:r>
            <a:r>
              <a:rPr lang="en-US" altLang="en-US" sz="4000" b="1">
                <a:latin typeface="Times New Roman" pitchFamily="18" charset="0"/>
                <a:hlinkClick r:id="rId2" action="ppaction://hlinkfile"/>
              </a:rPr>
              <a:t>KHÁT VỌNG TUỔI TRẺ </a:t>
            </a:r>
            <a:endParaRPr lang="en-US" altLang="en-US" sz="4000" b="1">
              <a:latin typeface="Times New Roman" pitchFamily="18" charset="0"/>
            </a:endParaRPr>
          </a:p>
          <a:p>
            <a:pPr>
              <a:spcBef>
                <a:spcPct val="50000"/>
              </a:spcBef>
            </a:pPr>
            <a:r>
              <a:rPr lang="en-US" altLang="en-US" sz="4000" b="1">
                <a:latin typeface="Times New Roman" pitchFamily="18" charset="0"/>
              </a:rPr>
              <a:t>Muốn nhắc nhở chúng ta điều gì?</a:t>
            </a:r>
          </a:p>
        </p:txBody>
      </p:sp>
      <p:sp>
        <p:nvSpPr>
          <p:cNvPr id="25603" name="AutoShape 3">
            <a:hlinkClick r:id="rId3" action="ppaction://hlinksldjump" highlightClick="1"/>
          </p:cNvPr>
          <p:cNvSpPr>
            <a:spLocks noChangeArrowheads="1"/>
          </p:cNvSpPr>
          <p:nvPr/>
        </p:nvSpPr>
        <p:spPr bwMode="auto">
          <a:xfrm>
            <a:off x="7848600" y="6096000"/>
            <a:ext cx="990600" cy="5334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p>
        </p:txBody>
      </p:sp>
    </p:spTree>
    <p:extLst>
      <p:ext uri="{BB962C8B-B14F-4D97-AF65-F5344CB8AC3E}">
        <p14:creationId xmlns:p14="http://schemas.microsoft.com/office/powerpoint/2010/main" val="880970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65131" y="381000"/>
            <a:ext cx="4011034" cy="461665"/>
          </a:xfrm>
          <a:prstGeom prst="rect">
            <a:avLst/>
          </a:prstGeom>
          <a:effectLst>
            <a:glow rad="63500">
              <a:schemeClr val="accent1">
                <a:satMod val="175000"/>
                <a:alpha val="40000"/>
              </a:schemeClr>
            </a:glow>
          </a:effectLst>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400" b="1" dirty="0" smtClean="0">
                <a:latin typeface="Times New Roman" panose="02020603050405020304" pitchFamily="18" charset="0"/>
                <a:cs typeface="Times New Roman" panose="02020603050405020304" pitchFamily="18" charset="0"/>
              </a:rPr>
              <a:t>HƯỚNG DẪN HỌC Ở NHÀ</a:t>
            </a:r>
            <a:endParaRPr lang="en-US" sz="2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79439" y="877078"/>
            <a:ext cx="8458200" cy="3657600"/>
          </a:xfrm>
          <a:prstGeom prst="roundRect">
            <a:avLst>
              <a:gd name="adj" fmla="val 0"/>
            </a:avLst>
          </a:prstGeom>
          <a:noFill/>
          <a:ln>
            <a:noFill/>
          </a:ln>
          <a:effectLst>
            <a:glow rad="63500">
              <a:schemeClr val="accent1">
                <a:satMod val="175000"/>
                <a:alpha val="40000"/>
              </a:schemeClr>
            </a:glow>
          </a:effectLst>
        </p:spPr>
        <p:style>
          <a:lnRef idx="1">
            <a:schemeClr val="accent1"/>
          </a:lnRef>
          <a:fillRef idx="2">
            <a:schemeClr val="accent1"/>
          </a:fillRef>
          <a:effectRef idx="1">
            <a:schemeClr val="accent1"/>
          </a:effectRef>
          <a:fontRef idx="minor">
            <a:schemeClr val="dk1"/>
          </a:fontRef>
        </p:style>
        <p:txBody>
          <a:bodyPr wrap="square" rtlCol="0" anchor="ctr" anchorCtr="0">
            <a:noAutofit/>
          </a:bodyPr>
          <a:lstStyle/>
          <a:p>
            <a:pPr algn="just"/>
            <a:r>
              <a:rPr lang="vi-VN" sz="2800" b="1" dirty="0" smtClean="0">
                <a:solidFill>
                  <a:srgbClr val="FF0000"/>
                </a:solidFill>
                <a:latin typeface="Times New Roman" panose="02020603050405020304" pitchFamily="18" charset="0"/>
                <a:cs typeface="Times New Roman" panose="02020603050405020304" pitchFamily="18" charset="0"/>
              </a:rPr>
              <a:t>Học </a:t>
            </a:r>
            <a:r>
              <a:rPr lang="vi-VN" sz="2800" b="1" dirty="0">
                <a:solidFill>
                  <a:srgbClr val="FF0000"/>
                </a:solidFill>
                <a:latin typeface="Times New Roman" panose="02020603050405020304" pitchFamily="18" charset="0"/>
                <a:cs typeface="Times New Roman" panose="02020603050405020304" pitchFamily="18" charset="0"/>
              </a:rPr>
              <a:t>bài </a:t>
            </a:r>
            <a:r>
              <a:rPr lang="vi-VN" sz="2800" b="1" dirty="0" smtClean="0">
                <a:solidFill>
                  <a:srgbClr val="FF0000"/>
                </a:solidFill>
                <a:latin typeface="Times New Roman" panose="02020603050405020304" pitchFamily="18" charset="0"/>
                <a:cs typeface="Times New Roman" panose="02020603050405020304" pitchFamily="18" charset="0"/>
              </a:rPr>
              <a:t>cũ</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457200" indent="-457200" algn="just">
              <a:buFont typeface="Arial" charset="0"/>
              <a:buChar char="•"/>
            </a:pPr>
            <a:r>
              <a:rPr lang="en-US" sz="2800" b="1" dirty="0" err="1" smtClean="0">
                <a:solidFill>
                  <a:schemeClr val="tx1"/>
                </a:solidFill>
                <a:latin typeface="Times New Roman" panose="02020603050405020304" pitchFamily="18" charset="0"/>
                <a:cs typeface="Times New Roman" panose="02020603050405020304" pitchFamily="18" charset="0"/>
              </a:rPr>
              <a:t>Tìm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hiểu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một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số</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ngày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kỉ</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niệm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và</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ngày</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lễ</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lớn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trong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năm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về</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quân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sự</a:t>
            </a:r>
            <a:r>
              <a:rPr lang="en-US" sz="2800" b="1" dirty="0" smtClean="0">
                <a:solidFill>
                  <a:schemeClr val="tx1"/>
                </a:solidFill>
                <a:latin typeface="Times New Roman" panose="02020603050405020304" pitchFamily="18" charset="0"/>
                <a:cs typeface="Times New Roman" panose="02020603050405020304" pitchFamily="18" charset="0"/>
              </a:rPr>
              <a:t>.</a:t>
            </a:r>
          </a:p>
          <a:p>
            <a:pPr marL="457200" indent="-457200" algn="just">
              <a:buFont typeface="Arial" charset="0"/>
              <a:buChar char="•"/>
            </a:pPr>
            <a:r>
              <a:rPr lang="en-US" sz="2800" b="1" dirty="0" err="1">
                <a:latin typeface="Times New Roman" pitchFamily="18" charset="0"/>
                <a:cs typeface="Times New Roman" pitchFamily="18" charset="0"/>
              </a:rPr>
              <a:t>Sưu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tầm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nói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solidFill>
                <a:srgbClr val="FF0000"/>
              </a:solidFill>
              <a:latin typeface="Times New Roman" panose="02020603050405020304" pitchFamily="18" charset="0"/>
              <a:cs typeface="Times New Roman" panose="02020603050405020304" pitchFamily="18" charset="0"/>
            </a:endParaRPr>
          </a:p>
          <a:p>
            <a:pPr marL="457200" indent="-457200" algn="just">
              <a:buFont typeface="Arial" charset="0"/>
              <a:buChar char="•"/>
            </a:pPr>
            <a:r>
              <a:rPr lang="en-US" sz="2800" b="1" dirty="0" err="1" smtClean="0">
                <a:solidFill>
                  <a:schemeClr val="tx1"/>
                </a:solidFill>
                <a:latin typeface="Times New Roman" panose="02020603050405020304" pitchFamily="18" charset="0"/>
                <a:cs typeface="Times New Roman" panose="02020603050405020304" pitchFamily="18" charset="0"/>
              </a:rPr>
              <a:t>Làm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các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bài</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tập</a:t>
            </a:r>
            <a:r>
              <a:rPr lang="en-US" sz="2800" b="1" dirty="0" smtClean="0">
                <a:solidFill>
                  <a:schemeClr val="tx1"/>
                </a:solidFill>
                <a:latin typeface="Times New Roman" panose="02020603050405020304" pitchFamily="18" charset="0"/>
                <a:cs typeface="Times New Roman" panose="02020603050405020304" pitchFamily="18" charset="0"/>
              </a:rPr>
              <a:t> 2, 4 </a:t>
            </a:r>
            <a:r>
              <a:rPr lang="en-US" sz="2800" b="1" dirty="0" err="1" smtClean="0">
                <a:solidFill>
                  <a:schemeClr val="tx1"/>
                </a:solidFill>
                <a:latin typeface="Times New Roman" panose="02020603050405020304" pitchFamily="18" charset="0"/>
                <a:cs typeface="Times New Roman" panose="02020603050405020304" pitchFamily="18" charset="0"/>
              </a:rPr>
              <a:t>trang</a:t>
            </a:r>
            <a:r>
              <a:rPr lang="en-US" sz="2800" b="1" dirty="0" smtClean="0">
                <a:solidFill>
                  <a:schemeClr val="tx1"/>
                </a:solidFill>
                <a:latin typeface="Times New Roman" panose="02020603050405020304" pitchFamily="18" charset="0"/>
                <a:cs typeface="Times New Roman" panose="02020603050405020304" pitchFamily="18" charset="0"/>
              </a:rPr>
              <a:t> 65</a:t>
            </a:r>
            <a:r>
              <a:rPr lang="vi-VN" sz="2800" b="1" dirty="0" smtClean="0">
                <a:solidFill>
                  <a:schemeClr val="tx1"/>
                </a:solidFill>
                <a:latin typeface="Times New Roman" panose="02020603050405020304" pitchFamily="18" charset="0"/>
                <a:cs typeface="Times New Roman" panose="02020603050405020304" pitchFamily="18" charset="0"/>
              </a:rPr>
              <a:t>. </a:t>
            </a:r>
            <a:endParaRPr lang="vi-VN"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4810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31.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4" name="Text Box 3"/>
          <p:cNvSpPr txBox="1">
            <a:spLocks noChangeArrowheads="1"/>
          </p:cNvSpPr>
          <p:nvPr/>
        </p:nvSpPr>
        <p:spPr bwMode="auto">
          <a:xfrm>
            <a:off x="457200" y="60960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Quan</a:t>
            </a:r>
            <a:r>
              <a:rPr kumimoji="0" lang="en-US" sz="2800" b="1" i="0" u="none" strike="noStrike" cap="none" normalizeH="0" dirty="0" smtClean="0">
                <a:ln>
                  <a:noFill/>
                </a:ln>
                <a:solidFill>
                  <a:srgbClr val="0070C0"/>
                </a:solidFill>
                <a:effectLst/>
                <a:latin typeface="Times New Roman" pitchFamily="18" charset="0"/>
                <a:cs typeface="Arial" pitchFamily="34" charset="0"/>
              </a:rPr>
              <a:t> </a:t>
            </a:r>
            <a:r>
              <a:rPr kumimoji="0" lang="en-US" sz="2800" b="1" i="0" u="none" strike="noStrike" cap="none" normalizeH="0" dirty="0" err="1" smtClean="0">
                <a:ln>
                  <a:noFill/>
                </a:ln>
                <a:solidFill>
                  <a:srgbClr val="0070C0"/>
                </a:solidFill>
                <a:effectLst/>
                <a:latin typeface="Times New Roman" pitchFamily="18" charset="0"/>
                <a:cs typeface="Arial" pitchFamily="34" charset="0"/>
              </a:rPr>
              <a:t>sát</a:t>
            </a:r>
            <a:r>
              <a:rPr kumimoji="0" lang="en-US" sz="2800" b="1" i="0" u="none" strike="noStrike" cap="none" normalizeH="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những</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bức</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ảnh</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sau</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a:t>
            </a:r>
            <a:endParaRPr kumimoji="0" lang="en-US" sz="2800" b="1" i="0" u="none" strike="noStrike" cap="none" normalizeH="0" baseline="0" dirty="0" smtClean="0">
              <a:ln>
                <a:noFill/>
              </a:ln>
              <a:solidFill>
                <a:srgbClr val="0070C0"/>
              </a:solidFill>
              <a:effectLst/>
              <a:latin typeface="Arial" pitchFamily="34" charset="0"/>
              <a:cs typeface="Arial" pitchFamily="34" charset="0"/>
            </a:endParaRPr>
          </a:p>
        </p:txBody>
      </p:sp>
      <p:sp>
        <p:nvSpPr>
          <p:cNvPr id="6" name="Text Box 4"/>
          <p:cNvSpPr txBox="1">
            <a:spLocks noChangeArrowheads="1"/>
          </p:cNvSpPr>
          <p:nvPr/>
        </p:nvSpPr>
        <p:spPr bwMode="auto">
          <a:xfrm>
            <a:off x="1981200" y="5908357"/>
            <a:ext cx="57150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600" b="1" dirty="0" err="1" smtClean="0">
                <a:latin typeface="Times New Roman" pitchFamily="18" charset="0"/>
                <a:cs typeface="Arial" pitchFamily="34" charset="0"/>
              </a:rPr>
              <a:t>Mọi</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người</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sẵn</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sàng</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để</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bảo</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vệ</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Tổ</a:t>
            </a:r>
            <a:r>
              <a:rPr lang="en-US" sz="2600" b="1" dirty="0" smtClean="0">
                <a:latin typeface="Times New Roman" pitchFamily="18" charset="0"/>
                <a:cs typeface="Arial" pitchFamily="34" charset="0"/>
              </a:rPr>
              <a:t> </a:t>
            </a:r>
            <a:r>
              <a:rPr lang="en-US" sz="2600" b="1" dirty="0" err="1" smtClean="0">
                <a:latin typeface="Times New Roman" pitchFamily="18" charset="0"/>
                <a:cs typeface="Arial" pitchFamily="34" charset="0"/>
              </a:rPr>
              <a:t>quốc</a:t>
            </a:r>
            <a:r>
              <a:rPr kumimoji="0" lang="en-US" sz="2600" b="1" i="0" u="none" strike="noStrike" cap="none" normalizeH="0" baseline="0" dirty="0" smtClean="0">
                <a:ln>
                  <a:noFill/>
                </a:ln>
                <a:solidFill>
                  <a:schemeClr val="tx1"/>
                </a:solidFill>
                <a:effectLst/>
                <a:latin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4" descr="BD DUYET B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34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nu da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32820"/>
            <a:ext cx="4191000" cy="458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95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31.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4" name="Text Box 3"/>
          <p:cNvSpPr txBox="1">
            <a:spLocks noChangeArrowheads="1"/>
          </p:cNvSpPr>
          <p:nvPr/>
        </p:nvSpPr>
        <p:spPr bwMode="auto">
          <a:xfrm>
            <a:off x="457200" y="53340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Quan</a:t>
            </a:r>
            <a:r>
              <a:rPr kumimoji="0" lang="en-US" sz="2800" b="1" i="0" u="none" strike="noStrike" cap="none" normalizeH="0" dirty="0" smtClean="0">
                <a:ln>
                  <a:noFill/>
                </a:ln>
                <a:solidFill>
                  <a:srgbClr val="0070C0"/>
                </a:solidFill>
                <a:effectLst/>
                <a:latin typeface="Times New Roman" pitchFamily="18" charset="0"/>
                <a:cs typeface="Arial" pitchFamily="34" charset="0"/>
              </a:rPr>
              <a:t> </a:t>
            </a:r>
            <a:r>
              <a:rPr kumimoji="0" lang="en-US" sz="2800" b="1" i="0" u="none" strike="noStrike" cap="none" normalizeH="0" dirty="0" err="1" smtClean="0">
                <a:ln>
                  <a:noFill/>
                </a:ln>
                <a:solidFill>
                  <a:srgbClr val="0070C0"/>
                </a:solidFill>
                <a:effectLst/>
                <a:latin typeface="Times New Roman" pitchFamily="18" charset="0"/>
                <a:cs typeface="Arial" pitchFamily="34" charset="0"/>
              </a:rPr>
              <a:t>sát</a:t>
            </a:r>
            <a:r>
              <a:rPr kumimoji="0" lang="en-US" sz="2800" b="1" i="0" u="none" strike="noStrike" cap="none" normalizeH="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những</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bức</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ảnh</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sau</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a:t>
            </a:r>
            <a:endParaRPr kumimoji="0" lang="en-US" sz="2800" b="1" i="0" u="none" strike="noStrike" cap="none" normalizeH="0" baseline="0" dirty="0" smtClean="0">
              <a:ln>
                <a:noFill/>
              </a:ln>
              <a:solidFill>
                <a:srgbClr val="0070C0"/>
              </a:solidFill>
              <a:effectLst/>
              <a:latin typeface="Arial" pitchFamily="34" charset="0"/>
              <a:cs typeface="Arial" pitchFamily="34" charset="0"/>
            </a:endParaRPr>
          </a:p>
        </p:txBody>
      </p:sp>
      <p:sp>
        <p:nvSpPr>
          <p:cNvPr id="6" name="Text Box 4"/>
          <p:cNvSpPr txBox="1">
            <a:spLocks noChangeArrowheads="1"/>
          </p:cNvSpPr>
          <p:nvPr/>
        </p:nvSpPr>
        <p:spPr bwMode="auto">
          <a:xfrm>
            <a:off x="914400" y="6060757"/>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just" fontAlgn="base">
              <a:spcBef>
                <a:spcPct val="0"/>
              </a:spcBef>
              <a:spcAft>
                <a:spcPct val="0"/>
              </a:spcAft>
            </a:pPr>
            <a:r>
              <a:rPr lang="en-US" sz="2800" b="1" dirty="0" err="1">
                <a:solidFill>
                  <a:srgbClr val="FF0000"/>
                </a:solidFill>
                <a:latin typeface="Times New Roman" pitchFamily="18" charset="0"/>
                <a:cs typeface="Times New Roman" pitchFamily="18" charset="0"/>
              </a:rPr>
              <a:t>Sự</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ơn</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đáp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Đảng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ta</a:t>
            </a: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a:t>
            </a:r>
          </a:p>
        </p:txBody>
      </p:sp>
      <p:pic>
        <p:nvPicPr>
          <p:cNvPr id="3074" name="Picture 6" descr="THAM MVN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70139"/>
            <a:ext cx="4114800" cy="483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mevn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070139"/>
            <a:ext cx="4495800" cy="483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69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31.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4" name="Text Box 3"/>
          <p:cNvSpPr txBox="1">
            <a:spLocks noChangeArrowheads="1"/>
          </p:cNvSpPr>
          <p:nvPr/>
        </p:nvSpPr>
        <p:spPr bwMode="auto">
          <a:xfrm>
            <a:off x="457200" y="53340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Quan</a:t>
            </a:r>
            <a:r>
              <a:rPr kumimoji="0" lang="en-US" sz="2800" b="1" i="0" u="none" strike="noStrike" cap="none" normalizeH="0" dirty="0" smtClean="0">
                <a:ln>
                  <a:noFill/>
                </a:ln>
                <a:solidFill>
                  <a:srgbClr val="0070C0"/>
                </a:solidFill>
                <a:effectLst/>
                <a:latin typeface="Times New Roman" pitchFamily="18" charset="0"/>
                <a:cs typeface="Arial" pitchFamily="34" charset="0"/>
              </a:rPr>
              <a:t> </a:t>
            </a:r>
            <a:r>
              <a:rPr kumimoji="0" lang="en-US" sz="2800" b="1" i="0" u="none" strike="noStrike" cap="none" normalizeH="0" dirty="0" err="1" smtClean="0">
                <a:ln>
                  <a:noFill/>
                </a:ln>
                <a:solidFill>
                  <a:srgbClr val="0070C0"/>
                </a:solidFill>
                <a:effectLst/>
                <a:latin typeface="Times New Roman" pitchFamily="18" charset="0"/>
                <a:cs typeface="Arial" pitchFamily="34" charset="0"/>
              </a:rPr>
              <a:t>sát</a:t>
            </a:r>
            <a:r>
              <a:rPr kumimoji="0" lang="en-US" sz="2800" b="1" i="0" u="none" strike="noStrike" cap="none" normalizeH="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những</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bức</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ảnh</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sau</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a:t>
            </a:r>
            <a:endParaRPr kumimoji="0" lang="en-US" sz="2800" b="1" i="0" u="none" strike="noStrike" cap="none" normalizeH="0" baseline="0" dirty="0" smtClean="0">
              <a:ln>
                <a:noFill/>
              </a:ln>
              <a:solidFill>
                <a:srgbClr val="0070C0"/>
              </a:solidFill>
              <a:effectLst/>
              <a:latin typeface="Arial" pitchFamily="34" charset="0"/>
              <a:cs typeface="Arial" pitchFamily="34" charset="0"/>
            </a:endParaRPr>
          </a:p>
        </p:txBody>
      </p:sp>
      <p:sp>
        <p:nvSpPr>
          <p:cNvPr id="6" name="Text Box 4"/>
          <p:cNvSpPr txBox="1">
            <a:spLocks noChangeArrowheads="1"/>
          </p:cNvSpPr>
          <p:nvPr/>
        </p:nvSpPr>
        <p:spPr bwMode="auto">
          <a:xfrm>
            <a:off x="457200" y="5042118"/>
            <a:ext cx="8458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just" fontAlgn="base">
              <a:spcBef>
                <a:spcPct val="0"/>
              </a:spcBef>
              <a:spcAft>
                <a:spcPct val="0"/>
              </a:spcAft>
            </a:pPr>
            <a:r>
              <a:rPr lang="en-US" sz="2800" b="1" dirty="0" err="1">
                <a:solidFill>
                  <a:srgbClr val="7030A0"/>
                </a:solidFill>
                <a:latin typeface="Times New Roman" pitchFamily="18" charset="0"/>
                <a:cs typeface="Times New Roman" pitchFamily="18" charset="0"/>
              </a:rPr>
              <a:t>Bác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sĩ</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Đặng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Thuỳ</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Trâm</a:t>
            </a:r>
            <a:r>
              <a:rPr lang="en-US" sz="2800" b="1" dirty="0">
                <a:solidFill>
                  <a:srgbClr val="7030A0"/>
                </a:solidFill>
                <a:latin typeface="Times New Roman" pitchFamily="18" charset="0"/>
                <a:cs typeface="Times New Roman" pitchFamily="18" charset="0"/>
              </a:rPr>
              <a:t> – </a:t>
            </a:r>
            <a:r>
              <a:rPr lang="en-US" sz="2800" b="1" dirty="0" err="1">
                <a:solidFill>
                  <a:srgbClr val="7030A0"/>
                </a:solidFill>
                <a:latin typeface="Times New Roman" pitchFamily="18" charset="0"/>
                <a:cs typeface="Times New Roman" pitchFamily="18" charset="0"/>
              </a:rPr>
              <a:t>Sinh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viên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đại</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học</a:t>
            </a:r>
            <a:r>
              <a:rPr lang="en-US" sz="2800" b="1" dirty="0">
                <a:solidFill>
                  <a:srgbClr val="7030A0"/>
                </a:solidFill>
                <a:latin typeface="Times New Roman" pitchFamily="18" charset="0"/>
                <a:cs typeface="Times New Roman" pitchFamily="18" charset="0"/>
              </a:rPr>
              <a:t> y </a:t>
            </a:r>
            <a:r>
              <a:rPr lang="en-US" sz="2800" b="1" dirty="0" err="1">
                <a:solidFill>
                  <a:srgbClr val="7030A0"/>
                </a:solidFill>
                <a:latin typeface="Times New Roman" pitchFamily="18" charset="0"/>
                <a:cs typeface="Times New Roman" pitchFamily="18" charset="0"/>
              </a:rPr>
              <a:t>khoa</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Hà</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Nội</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tình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nguyện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lên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đường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vào</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nam</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chiến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đấu</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Với</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khẩu</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súng</a:t>
            </a:r>
            <a:r>
              <a:rPr lang="en-US" sz="2800" b="1" dirty="0">
                <a:solidFill>
                  <a:srgbClr val="7030A0"/>
                </a:solidFill>
                <a:latin typeface="Times New Roman" pitchFamily="18" charset="0"/>
                <a:cs typeface="Times New Roman" pitchFamily="18" charset="0"/>
              </a:rPr>
              <a:t> CKC, </a:t>
            </a:r>
            <a:r>
              <a:rPr lang="en-US" sz="2800" b="1" dirty="0" err="1">
                <a:solidFill>
                  <a:srgbClr val="7030A0"/>
                </a:solidFill>
                <a:latin typeface="Times New Roman" pitchFamily="18" charset="0"/>
                <a:cs typeface="Times New Roman" pitchFamily="18" charset="0"/>
              </a:rPr>
              <a:t>chị</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đã</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một</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mình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chống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trả</a:t>
            </a:r>
            <a:r>
              <a:rPr lang="en-US" sz="2800" b="1" dirty="0">
                <a:solidFill>
                  <a:srgbClr val="7030A0"/>
                </a:solidFill>
                <a:latin typeface="Times New Roman" pitchFamily="18" charset="0"/>
                <a:cs typeface="Times New Roman" pitchFamily="18" charset="0"/>
              </a:rPr>
              <a:t> 120 </a:t>
            </a:r>
            <a:r>
              <a:rPr lang="en-US" sz="2800" b="1" dirty="0" err="1">
                <a:solidFill>
                  <a:srgbClr val="7030A0"/>
                </a:solidFill>
                <a:latin typeface="Times New Roman" pitchFamily="18" charset="0"/>
                <a:cs typeface="Times New Roman" pitchFamily="18" charset="0"/>
              </a:rPr>
              <a:t>lính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Mĩ</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để</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bảo</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vệ</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thương</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binh</a:t>
            </a:r>
            <a:r>
              <a:rPr lang="en-US" sz="2800" b="1" dirty="0">
                <a:solidFill>
                  <a:srgbClr val="7030A0"/>
                </a:solidFill>
                <a:latin typeface="Times New Roman" pitchFamily="18" charset="0"/>
                <a:cs typeface="Times New Roman" pitchFamily="18" charset="0"/>
              </a:rPr>
              <a:t> ở </a:t>
            </a:r>
            <a:r>
              <a:rPr lang="en-US" sz="2800" b="1" dirty="0" err="1">
                <a:solidFill>
                  <a:srgbClr val="7030A0"/>
                </a:solidFill>
                <a:latin typeface="Times New Roman" pitchFamily="18" charset="0"/>
                <a:cs typeface="Times New Roman" pitchFamily="18" charset="0"/>
              </a:rPr>
              <a:t>bệnh</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viện</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Đức</a:t>
            </a:r>
            <a:r>
              <a:rPr lang="en-US" sz="2800" b="1" dirty="0">
                <a:solidFill>
                  <a:srgbClr val="7030A0"/>
                </a:solidFill>
                <a:latin typeface="Times New Roman" pitchFamily="18" charset="0"/>
                <a:cs typeface="Times New Roman" pitchFamily="18" charset="0"/>
              </a:rPr>
              <a:t> </a:t>
            </a:r>
            <a:r>
              <a:rPr lang="en-US" sz="2800" b="1" dirty="0" err="1">
                <a:solidFill>
                  <a:srgbClr val="7030A0"/>
                </a:solidFill>
                <a:latin typeface="Times New Roman" pitchFamily="18" charset="0"/>
                <a:cs typeface="Times New Roman" pitchFamily="18" charset="0"/>
              </a:rPr>
              <a:t>Phổ</a:t>
            </a:r>
            <a:r>
              <a:rPr lang="en-US" sz="2800" b="1" dirty="0" smtClean="0">
                <a:solidFill>
                  <a:srgbClr val="7030A0"/>
                </a:solidFill>
                <a:latin typeface="Times New Roman" pitchFamily="18" charset="0"/>
                <a:cs typeface="Times New Roman" pitchFamily="18" charset="0"/>
              </a:rPr>
              <a:t>.</a:t>
            </a:r>
            <a:endParaRPr lang="en-US" sz="2800" dirty="0" smtClean="0">
              <a:solidFill>
                <a:srgbClr val="7030A0"/>
              </a:solidFill>
              <a:effectLst/>
              <a:latin typeface="Times New Roman" pitchFamily="18" charset="0"/>
              <a:cs typeface="Times New Roman" pitchFamily="18" charset="0"/>
            </a:endParaRPr>
          </a:p>
        </p:txBody>
      </p:sp>
      <p:pic>
        <p:nvPicPr>
          <p:cNvPr id="4098" name="Picture 4" descr="images716599_NhatKyDangThuyTra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56621"/>
            <a:ext cx="3505200" cy="397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E:\DCIM1\101NIKON\DSCN1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2900" y="1056621"/>
            <a:ext cx="4762499" cy="397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17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31.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4" name="Text Box 3"/>
          <p:cNvSpPr txBox="1">
            <a:spLocks noChangeArrowheads="1"/>
          </p:cNvSpPr>
          <p:nvPr/>
        </p:nvSpPr>
        <p:spPr bwMode="auto">
          <a:xfrm>
            <a:off x="457200" y="53340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Quan</a:t>
            </a:r>
            <a:r>
              <a:rPr kumimoji="0" lang="en-US" sz="2800" b="1" i="0" u="none" strike="noStrike" cap="none" normalizeH="0" dirty="0" smtClean="0">
                <a:ln>
                  <a:noFill/>
                </a:ln>
                <a:solidFill>
                  <a:srgbClr val="0070C0"/>
                </a:solidFill>
                <a:effectLst/>
                <a:latin typeface="Times New Roman" pitchFamily="18" charset="0"/>
                <a:cs typeface="Arial" pitchFamily="34" charset="0"/>
              </a:rPr>
              <a:t> </a:t>
            </a:r>
            <a:r>
              <a:rPr kumimoji="0" lang="en-US" sz="2800" b="1" i="0" u="none" strike="noStrike" cap="none" normalizeH="0" dirty="0" err="1" smtClean="0">
                <a:ln>
                  <a:noFill/>
                </a:ln>
                <a:solidFill>
                  <a:srgbClr val="0070C0"/>
                </a:solidFill>
                <a:effectLst/>
                <a:latin typeface="Times New Roman" pitchFamily="18" charset="0"/>
                <a:cs typeface="Arial" pitchFamily="34" charset="0"/>
              </a:rPr>
              <a:t>sát</a:t>
            </a:r>
            <a:r>
              <a:rPr kumimoji="0" lang="en-US" sz="2800" b="1" i="0" u="none" strike="noStrike" cap="none" normalizeH="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những</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bức</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ảnh</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sau</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a:t>
            </a:r>
            <a:endParaRPr kumimoji="0" lang="en-US" sz="2800" b="1" i="0" u="none" strike="noStrike" cap="none" normalizeH="0" baseline="0" dirty="0" smtClean="0">
              <a:ln>
                <a:noFill/>
              </a:ln>
              <a:solidFill>
                <a:srgbClr val="0070C0"/>
              </a:solidFill>
              <a:effectLst/>
              <a:latin typeface="Arial" pitchFamily="34" charset="0"/>
              <a:cs typeface="Arial" pitchFamily="34" charset="0"/>
            </a:endParaRPr>
          </a:p>
        </p:txBody>
      </p:sp>
      <p:sp>
        <p:nvSpPr>
          <p:cNvPr id="6" name="Text Box 4"/>
          <p:cNvSpPr txBox="1">
            <a:spLocks noChangeArrowheads="1"/>
          </p:cNvSpPr>
          <p:nvPr/>
        </p:nvSpPr>
        <p:spPr bwMode="auto">
          <a:xfrm>
            <a:off x="4305300" y="1828800"/>
            <a:ext cx="46101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just" fontAlgn="base">
              <a:spcBef>
                <a:spcPct val="0"/>
              </a:spcBef>
              <a:spcAft>
                <a:spcPct val="0"/>
              </a:spcAft>
            </a:pPr>
            <a:r>
              <a:rPr lang="en-US" sz="2800" b="1" dirty="0" err="1">
                <a:solidFill>
                  <a:srgbClr val="00B050"/>
                </a:solidFill>
                <a:latin typeface="Times New Roman" pitchFamily="18" charset="0"/>
                <a:cs typeface="Times New Roman" pitchFamily="18" charset="0"/>
              </a:rPr>
              <a:t>Người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công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nhân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Nguyễn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Văn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Trỗi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bị</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kết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án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tử</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hình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vì</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tội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mưu</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sát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bộ</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trưởng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bộ</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quốc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phòng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Hoa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Kì</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Khi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ra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pháp</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trường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vẫn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hiên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ngang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tuyên</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bố</a:t>
            </a:r>
            <a:r>
              <a:rPr lang="en-US" sz="2800" b="1" dirty="0" smtClean="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Hãy</a:t>
            </a:r>
            <a:r>
              <a:rPr lang="en-US" sz="2800" b="1" dirty="0" smtClean="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nhớ</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lấy</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lời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tôi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Đả</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đảo</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đế</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quốc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Mĩ</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Hồ</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Chí</a:t>
            </a:r>
            <a:r>
              <a:rPr lang="en-US" sz="2800" b="1" dirty="0">
                <a:solidFill>
                  <a:srgbClr val="00B050"/>
                </a:solidFill>
                <a:latin typeface="Times New Roman" pitchFamily="18" charset="0"/>
                <a:cs typeface="Times New Roman" pitchFamily="18" charset="0"/>
              </a:rPr>
              <a:t> Minh </a:t>
            </a:r>
            <a:r>
              <a:rPr lang="en-US" sz="2800" b="1" dirty="0" err="1">
                <a:solidFill>
                  <a:srgbClr val="00B050"/>
                </a:solidFill>
                <a:latin typeface="Times New Roman" pitchFamily="18" charset="0"/>
                <a:cs typeface="Times New Roman" pitchFamily="18" charset="0"/>
              </a:rPr>
              <a:t>muôn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năm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Việt</a:t>
            </a:r>
            <a:r>
              <a:rPr lang="en-US" sz="2800" b="1" dirty="0">
                <a:solidFill>
                  <a:srgbClr val="00B050"/>
                </a:solidFill>
                <a:latin typeface="Times New Roman" pitchFamily="18" charset="0"/>
                <a:cs typeface="Times New Roman" pitchFamily="18" charset="0"/>
              </a:rPr>
              <a:t> Nam </a:t>
            </a:r>
            <a:r>
              <a:rPr lang="en-US" sz="2800" b="1" dirty="0" err="1">
                <a:solidFill>
                  <a:srgbClr val="00B050"/>
                </a:solidFill>
                <a:latin typeface="Times New Roman" pitchFamily="18" charset="0"/>
                <a:cs typeface="Times New Roman" pitchFamily="18" charset="0"/>
              </a:rPr>
              <a:t>muôn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năm</a:t>
            </a:r>
            <a:r>
              <a:rPr lang="en-US" sz="2800" b="1" dirty="0">
                <a:solidFill>
                  <a:srgbClr val="00B050"/>
                </a:solidFill>
                <a:latin typeface="Times New Roman" pitchFamily="18" charset="0"/>
                <a:cs typeface="Times New Roman" pitchFamily="18" charset="0"/>
              </a:rPr>
              <a:t>! </a:t>
            </a:r>
            <a:endParaRPr lang="en-US" sz="2800" dirty="0" smtClean="0">
              <a:solidFill>
                <a:srgbClr val="00B050"/>
              </a:solidFill>
              <a:effectLst/>
              <a:latin typeface="Times New Roman" pitchFamily="18" charset="0"/>
              <a:cs typeface="Times New Roman" pitchFamily="18" charset="0"/>
            </a:endParaRPr>
          </a:p>
        </p:txBody>
      </p:sp>
      <p:pic>
        <p:nvPicPr>
          <p:cNvPr id="5122" name="Picture 4" descr="n_van_tro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56620"/>
            <a:ext cx="4000500" cy="564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17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31.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4" name="Text Box 3"/>
          <p:cNvSpPr txBox="1">
            <a:spLocks noChangeArrowheads="1"/>
          </p:cNvSpPr>
          <p:nvPr/>
        </p:nvSpPr>
        <p:spPr bwMode="auto">
          <a:xfrm>
            <a:off x="457200" y="533400"/>
            <a:ext cx="7391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Quan</a:t>
            </a:r>
            <a:r>
              <a:rPr kumimoji="0" lang="en-US" sz="2800" b="1" i="0" u="none" strike="noStrike" cap="none" normalizeH="0" dirty="0" smtClean="0">
                <a:ln>
                  <a:noFill/>
                </a:ln>
                <a:solidFill>
                  <a:srgbClr val="0070C0"/>
                </a:solidFill>
                <a:effectLst/>
                <a:latin typeface="Times New Roman" pitchFamily="18" charset="0"/>
                <a:cs typeface="Arial" pitchFamily="34" charset="0"/>
              </a:rPr>
              <a:t> </a:t>
            </a:r>
            <a:r>
              <a:rPr kumimoji="0" lang="en-US" sz="2800" b="1" i="0" u="none" strike="noStrike" cap="none" normalizeH="0" dirty="0" err="1" smtClean="0">
                <a:ln>
                  <a:noFill/>
                </a:ln>
                <a:solidFill>
                  <a:srgbClr val="0070C0"/>
                </a:solidFill>
                <a:effectLst/>
                <a:latin typeface="Times New Roman" pitchFamily="18" charset="0"/>
                <a:cs typeface="Arial" pitchFamily="34" charset="0"/>
              </a:rPr>
              <a:t>sát</a:t>
            </a:r>
            <a:r>
              <a:rPr kumimoji="0" lang="en-US" sz="2800" b="1" i="0" u="none" strike="noStrike" cap="none" normalizeH="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những</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bức</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ảnh</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 </a:t>
            </a:r>
            <a:r>
              <a:rPr kumimoji="0" lang="en-US" sz="2800" b="1" i="0" u="none" strike="noStrike" cap="none" normalizeH="0" baseline="0" dirty="0" err="1" smtClean="0">
                <a:ln>
                  <a:noFill/>
                </a:ln>
                <a:solidFill>
                  <a:srgbClr val="0070C0"/>
                </a:solidFill>
                <a:effectLst/>
                <a:latin typeface="Times New Roman" pitchFamily="18" charset="0"/>
                <a:cs typeface="Arial" pitchFamily="34" charset="0"/>
              </a:rPr>
              <a:t>sau</a:t>
            </a:r>
            <a:r>
              <a:rPr kumimoji="0" lang="en-US" sz="2800" b="1" i="0" u="none" strike="noStrike" cap="none" normalizeH="0" baseline="0" dirty="0" smtClean="0">
                <a:ln>
                  <a:noFill/>
                </a:ln>
                <a:solidFill>
                  <a:srgbClr val="0070C0"/>
                </a:solidFill>
                <a:effectLst/>
                <a:latin typeface="Times New Roman" pitchFamily="18" charset="0"/>
                <a:cs typeface="Arial" pitchFamily="34" charset="0"/>
              </a:rPr>
              <a:t>:</a:t>
            </a:r>
            <a:endParaRPr kumimoji="0" lang="en-US" sz="2800" b="1" i="0" u="none" strike="noStrike" cap="none" normalizeH="0" baseline="0" dirty="0" smtClean="0">
              <a:ln>
                <a:noFill/>
              </a:ln>
              <a:solidFill>
                <a:srgbClr val="0070C0"/>
              </a:solidFill>
              <a:effectLst/>
              <a:latin typeface="Arial" pitchFamily="34" charset="0"/>
              <a:cs typeface="Arial" pitchFamily="34" charset="0"/>
            </a:endParaRPr>
          </a:p>
        </p:txBody>
      </p:sp>
      <p:sp>
        <p:nvSpPr>
          <p:cNvPr id="6" name="Text Box 4"/>
          <p:cNvSpPr txBox="1">
            <a:spLocks noChangeArrowheads="1"/>
          </p:cNvSpPr>
          <p:nvPr/>
        </p:nvSpPr>
        <p:spPr bwMode="auto">
          <a:xfrm>
            <a:off x="1295400" y="6164826"/>
            <a:ext cx="7353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just" fontAlgn="base">
              <a:spcBef>
                <a:spcPct val="0"/>
              </a:spcBef>
              <a:spcAft>
                <a:spcPct val="0"/>
              </a:spcAft>
            </a:pPr>
            <a:r>
              <a:rPr lang="en-US" sz="2800" b="1" dirty="0" err="1" smtClean="0">
                <a:solidFill>
                  <a:srgbClr val="FF0000"/>
                </a:solidFill>
                <a:latin typeface="Times New Roman" pitchFamily="18" charset="0"/>
                <a:cs typeface="Times New Roman" pitchFamily="18" charset="0"/>
              </a:rPr>
              <a:t>Bộ</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biên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phòng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đang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tuần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biên</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giới</a:t>
            </a:r>
            <a:endParaRPr lang="en-US" sz="2800" b="1" dirty="0">
              <a:solidFill>
                <a:srgbClr val="FF0000"/>
              </a:solidFill>
              <a:latin typeface="Times New Roman" pitchFamily="18" charset="0"/>
              <a:cs typeface="Times New Roman" pitchFamily="18" charset="0"/>
            </a:endParaRPr>
          </a:p>
        </p:txBody>
      </p:sp>
      <p:pic>
        <p:nvPicPr>
          <p:cNvPr id="6146" name="Picture 4" descr="bodoi_b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4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31.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5" name="TextBox 4"/>
          <p:cNvSpPr txBox="1"/>
          <p:nvPr/>
        </p:nvSpPr>
        <p:spPr>
          <a:xfrm>
            <a:off x="96982" y="539537"/>
            <a:ext cx="2874818"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6" name="Line 5"/>
          <p:cNvSpPr>
            <a:spLocks noChangeShapeType="1"/>
          </p:cNvSpPr>
          <p:nvPr/>
        </p:nvSpPr>
        <p:spPr bwMode="auto">
          <a:xfrm>
            <a:off x="4876800" y="1219200"/>
            <a:ext cx="76200" cy="5638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loud 6"/>
          <p:cNvSpPr/>
          <p:nvPr/>
        </p:nvSpPr>
        <p:spPr>
          <a:xfrm>
            <a:off x="5335229" y="1590288"/>
            <a:ext cx="3429000" cy="2455785"/>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suy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ảnh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đó</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8" name="Cloud 7"/>
          <p:cNvSpPr/>
          <p:nvPr/>
        </p:nvSpPr>
        <p:spPr>
          <a:xfrm>
            <a:off x="4995905" y="1219200"/>
            <a:ext cx="4195916" cy="5105400"/>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600" b="1" dirty="0" err="1" smtClean="0">
                <a:latin typeface="Times New Roman" pitchFamily="18" charset="0"/>
                <a:cs typeface="Times New Roman" pitchFamily="18" charset="0"/>
              </a:rPr>
              <a:t>Những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bức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ảnh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trên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giúp</a:t>
            </a:r>
            <a:r>
              <a:rPr lang="en-US" sz="2600" b="1" dirty="0" smtClean="0">
                <a:latin typeface="Times New Roman" pitchFamily="18" charset="0"/>
                <a:cs typeface="Times New Roman" pitchFamily="18" charset="0"/>
              </a:rPr>
              <a:t> ta </a:t>
            </a:r>
            <a:r>
              <a:rPr lang="en-US" sz="2600" b="1" dirty="0" err="1" smtClean="0">
                <a:latin typeface="Times New Roman" pitchFamily="18" charset="0"/>
                <a:cs typeface="Times New Roman" pitchFamily="18" charset="0"/>
              </a:rPr>
              <a:t>hiểu</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được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trách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nhiệm</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bảo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vệ</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Tổ</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quốc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của</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mọi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công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dân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trong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thời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bình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cũng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như</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thời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chiến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của</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thanh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niên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phụ</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nữ</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những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người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mẹ</a:t>
            </a:r>
            <a:endParaRPr lang="en-US" sz="2600" b="1" dirty="0">
              <a:latin typeface="Times New Roman" pitchFamily="18" charset="0"/>
              <a:cs typeface="Times New Roman" pitchFamily="18" charset="0"/>
            </a:endParaRPr>
          </a:p>
        </p:txBody>
      </p:sp>
      <p:sp>
        <p:nvSpPr>
          <p:cNvPr id="10" name="Cloud 9"/>
          <p:cNvSpPr/>
          <p:nvPr/>
        </p:nvSpPr>
        <p:spPr>
          <a:xfrm>
            <a:off x="5410200" y="2667000"/>
            <a:ext cx="3657600" cy="2286000"/>
          </a:xfrm>
          <a:prstGeom prst="cloud">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600" b="1" dirty="0" err="1" smtClean="0">
                <a:latin typeface="Times New Roman" pitchFamily="18" charset="0"/>
                <a:cs typeface="Times New Roman" pitchFamily="18" charset="0"/>
              </a:rPr>
              <a:t>Bảo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vệ</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Tổ</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quốc</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là</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như</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thế</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nào</a:t>
            </a:r>
            <a:r>
              <a:rPr lang="en-US" sz="2600" b="1" dirty="0" smtClean="0">
                <a:latin typeface="Times New Roman" pitchFamily="18" charset="0"/>
                <a:cs typeface="Times New Roman" pitchFamily="18" charset="0"/>
              </a:rPr>
              <a:t>?</a:t>
            </a:r>
            <a:endParaRPr lang="en-US" sz="2600" b="1" dirty="0" smtClean="0">
              <a:effectLst/>
              <a:latin typeface="Times New Roman" pitchFamily="18" charset="0"/>
              <a:cs typeface="Times New Roman" pitchFamily="18" charset="0"/>
            </a:endParaRPr>
          </a:p>
        </p:txBody>
      </p:sp>
      <p:sp>
        <p:nvSpPr>
          <p:cNvPr id="2" name="Rectangle 1"/>
          <p:cNvSpPr/>
          <p:nvPr/>
        </p:nvSpPr>
        <p:spPr>
          <a:xfrm>
            <a:off x="96982" y="1063995"/>
            <a:ext cx="4767528" cy="2677656"/>
          </a:xfrm>
          <a:prstGeom prst="rect">
            <a:avLst/>
          </a:prstGeom>
        </p:spPr>
        <p:txBody>
          <a:bodyPr wrap="square">
            <a:spAutoFit/>
          </a:bodyPr>
          <a:lstStyle/>
          <a:p>
            <a:pPr algn="just"/>
            <a:r>
              <a:rPr lang="de-DE" sz="2800" dirty="0">
                <a:latin typeface="Times New Roman" pitchFamily="18" charset="0"/>
                <a:cs typeface="Times New Roman" pitchFamily="18" charset="0"/>
              </a:rPr>
              <a:t>- Bảo vệ Tổ quốc là bảo vệ độc lập, chủ quyền, thống nhất và toàn vẹn lãnh thổ, bảo vệ chế độ xã hội chủ nghĩa và Nhà nước Cộng hòa xã hội chủ nghĩa Việt Nam.</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426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42"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7" grpId="1" animBg="1"/>
      <p:bldP spid="8" grpId="0" animBg="1"/>
      <p:bldP spid="8" grpId="1" animBg="1"/>
      <p:bldP spid="10" grpId="0" animBg="1"/>
      <p:bldP spid="10" grpId="1"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31. </a:t>
            </a: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17: NGHĨA VỤ BẢO VỆ TỔ QUỐC</a:t>
            </a:r>
          </a:p>
        </p:txBody>
      </p:sp>
      <p:sp>
        <p:nvSpPr>
          <p:cNvPr id="5" name="TextBox 4"/>
          <p:cNvSpPr txBox="1"/>
          <p:nvPr/>
        </p:nvSpPr>
        <p:spPr>
          <a:xfrm>
            <a:off x="96982" y="539537"/>
            <a:ext cx="2874818" cy="523220"/>
          </a:xfrm>
          <a:prstGeom prst="rect">
            <a:avLst/>
          </a:prstGeom>
          <a:noFill/>
        </p:spPr>
        <p:txBody>
          <a:bodyPr wrap="square" rtlCol="0">
            <a:spAutoFit/>
          </a:bodyPr>
          <a:lstStyle/>
          <a:p>
            <a:r>
              <a:rPr lang="en-US" sz="2800" b="1" dirty="0">
                <a:latin typeface="Times New Roman" pitchFamily="18" charset="0"/>
                <a:cs typeface="Times New Roman" pitchFamily="18" charset="0"/>
              </a:rPr>
              <a:t>1</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vệ</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endParaRPr lang="en-US" sz="2800" b="1" dirty="0">
              <a:latin typeface="Times New Roman" pitchFamily="18" charset="0"/>
              <a:cs typeface="Times New Roman" pitchFamily="18" charset="0"/>
            </a:endParaRPr>
          </a:p>
        </p:txBody>
      </p:sp>
      <p:sp>
        <p:nvSpPr>
          <p:cNvPr id="6" name="Text Box 3"/>
          <p:cNvSpPr txBox="1">
            <a:spLocks noChangeArrowheads="1"/>
          </p:cNvSpPr>
          <p:nvPr/>
        </p:nvSpPr>
        <p:spPr bwMode="auto">
          <a:xfrm>
            <a:off x="96982" y="5929541"/>
            <a:ext cx="8894618" cy="928459"/>
          </a:xfrm>
          <a:prstGeom prst="rect">
            <a:avLst/>
          </a:prstGeom>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spAutoFit/>
          </a:bodyPr>
          <a:lstStyle/>
          <a:p>
            <a:pPr algn="ctr" fontAlgn="base">
              <a:spcBef>
                <a:spcPts val="1000"/>
              </a:spcBef>
              <a:spcAft>
                <a:spcPct val="0"/>
              </a:spcAft>
            </a:pP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Các</a:t>
            </a:r>
            <a:r>
              <a:rPr kumimoji="0" lang="en-US" sz="2800" b="1" i="0" u="none" strike="noStrike" cap="none" normalizeH="0" dirty="0" smtClean="0">
                <a:ln>
                  <a:noFill/>
                </a:ln>
                <a:solidFill>
                  <a:schemeClr val="bg1"/>
                </a:solidFill>
                <a:effectLst/>
                <a:latin typeface="Times New Roman" pitchFamily="18" charset="0"/>
                <a:cs typeface="Times New Roman" pitchFamily="18" charset="0"/>
              </a:rPr>
              <a:t> </a:t>
            </a:r>
            <a:r>
              <a:rPr lang="en-US" sz="2800" b="1" dirty="0" err="1">
                <a:latin typeface="Times New Roman" pitchFamily="18" charset="0"/>
                <a:cs typeface="Times New Roman" pitchFamily="18" charset="0"/>
              </a:rPr>
              <a:t>chú</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an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phạm</a:t>
            </a:r>
            <a:endParaRPr lang="en-US" sz="2800" dirty="0" smtClean="0">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ts val="1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9218" name="Picture 4" descr="conganthixaTu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2757"/>
            <a:ext cx="7467600" cy="472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3273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21776&quot;&gt;&lt;/object&gt;&lt;object type=&quot;2&quot; unique_id=&quot;21777&quot;&gt;&lt;object type=&quot;3&quot; unique_id=&quot;21778&quot;&gt;&lt;property id=&quot;20148&quot; value=&quot;5&quot;/&gt;&lt;property id=&quot;20300&quot; value=&quot;Slide 1&quot;/&gt;&lt;property id=&quot;20307&quot; value=&quot;257&quot;/&gt;&lt;/object&gt;&lt;object type=&quot;3&quot; unique_id=&quot;21780&quot;&gt;&lt;property id=&quot;20148&quot; value=&quot;5&quot;/&gt;&lt;property id=&quot;20300&quot; value=&quot;Slide 2&quot;/&gt;&lt;property id=&quot;20307&quot; value=&quot;256&quot;/&gt;&lt;/object&gt;&lt;object type=&quot;3&quot; unique_id=&quot;21781&quot;&gt;&lt;property id=&quot;20148&quot; value=&quot;5&quot;/&gt;&lt;property id=&quot;20300&quot; value=&quot;Slide 3&quot;/&gt;&lt;property id=&quot;20307&quot; value=&quot;260&quot;/&gt;&lt;/object&gt;&lt;object type=&quot;3&quot; unique_id=&quot;21782&quot;&gt;&lt;property id=&quot;20148&quot; value=&quot;5&quot;/&gt;&lt;property id=&quot;20300&quot; value=&quot;Slide 4&quot;/&gt;&lt;property id=&quot;20307&quot; value=&quot;261&quot;/&gt;&lt;/object&gt;&lt;object type=&quot;3&quot; unique_id=&quot;21783&quot;&gt;&lt;property id=&quot;20148&quot; value=&quot;5&quot;/&gt;&lt;property id=&quot;20300&quot; value=&quot;Slide 5&quot;/&gt;&lt;property id=&quot;20307&quot; value=&quot;262&quot;/&gt;&lt;/object&gt;&lt;object type=&quot;3&quot; unique_id=&quot;21784&quot;&gt;&lt;property id=&quot;20148&quot; value=&quot;5&quot;/&gt;&lt;property id=&quot;20300&quot; value=&quot;Slide 6&quot;/&gt;&lt;property id=&quot;20307&quot; value=&quot;263&quot;/&gt;&lt;/object&gt;&lt;object type=&quot;3&quot; unique_id=&quot;21785&quot;&gt;&lt;property id=&quot;20148&quot; value=&quot;5&quot;/&gt;&lt;property id=&quot;20300&quot; value=&quot;Slide 7&quot;/&gt;&lt;property id=&quot;20307&quot; value=&quot;265&quot;/&gt;&lt;/object&gt;&lt;object type=&quot;3&quot; unique_id=&quot;21786&quot;&gt;&lt;property id=&quot;20148&quot; value=&quot;5&quot;/&gt;&lt;property id=&quot;20300&quot; value=&quot;Slide 8&quot;/&gt;&lt;property id=&quot;20307&quot; value=&quot;266&quot;/&gt;&lt;/object&gt;&lt;object type=&quot;3&quot; unique_id=&quot;21787&quot;&gt;&lt;property id=&quot;20148&quot; value=&quot;5&quot;/&gt;&lt;property id=&quot;20300&quot; value=&quot;Slide 9&quot;/&gt;&lt;property id=&quot;20307&quot; value=&quot;259&quot;/&gt;&lt;/object&gt;&lt;object type=&quot;3&quot; unique_id=&quot;21788&quot;&gt;&lt;property id=&quot;20148&quot; value=&quot;5&quot;/&gt;&lt;property id=&quot;20300&quot; value=&quot;Slide 14&quot;/&gt;&lt;property id=&quot;20307&quot; value=&quot;267&quot;/&gt;&lt;/object&gt;&lt;object type=&quot;3&quot; unique_id=&quot;21916&quot;&gt;&lt;property id=&quot;20148&quot; value=&quot;5&quot;/&gt;&lt;property id=&quot;20300&quot; value=&quot;Slide 10&quot;/&gt;&lt;property id=&quot;20307&quot; value=&quot;268&quot;/&gt;&lt;/object&gt;&lt;object type=&quot;3&quot; unique_id=&quot;21917&quot;&gt;&lt;property id=&quot;20148&quot; value=&quot;5&quot;/&gt;&lt;property id=&quot;20300&quot; value=&quot;Slide 11&quot;/&gt;&lt;property id=&quot;20307&quot; value=&quot;269&quot;/&gt;&lt;/object&gt;&lt;object type=&quot;3&quot; unique_id=&quot;21918&quot;&gt;&lt;property id=&quot;20148&quot; value=&quot;5&quot;/&gt;&lt;property id=&quot;20300&quot; value=&quot;Slide 12&quot;/&gt;&lt;property id=&quot;20307&quot; value=&quot;270&quot;/&gt;&lt;/object&gt;&lt;object type=&quot;3&quot; unique_id=&quot;22072&quot;&gt;&lt;property id=&quot;20148&quot; value=&quot;5&quot;/&gt;&lt;property id=&quot;20300&quot; value=&quot;Slide 13&quot;/&gt;&lt;property id=&quot;20307&quot; value=&quot;271&quot;/&gt;&lt;/object&gt;&lt;object type=&quot;3&quot; unique_id=&quot;22073&quot;&gt;&lt;property id=&quot;20148&quot; value=&quot;5&quot;/&gt;&lt;property id=&quot;20300&quot; value=&quot;Slide 15&quot;/&gt;&lt;property id=&quot;20307&quot; value=&quot;273&quot;/&gt;&lt;/object&gt;&lt;object type=&quot;3&quot; unique_id=&quot;22074&quot;&gt;&lt;property id=&quot;20148&quot; value=&quot;5&quot;/&gt;&lt;property id=&quot;20300&quot; value=&quot;Slide 16&quot;/&gt;&lt;property id=&quot;20307&quot; value=&quot;274&quot;/&gt;&lt;/object&gt;&lt;object type=&quot;3&quot; unique_id=&quot;22075&quot;&gt;&lt;property id=&quot;20148&quot; value=&quot;5&quot;/&gt;&lt;property id=&quot;20300&quot; value=&quot;Slide 17&quot;/&gt;&lt;property id=&quot;20307&quot; value=&quot;275&quot;/&gt;&lt;/object&gt;&lt;object type=&quot;3&quot; unique_id=&quot;22076&quot;&gt;&lt;property id=&quot;20148&quot; value=&quot;5&quot;/&gt;&lt;property id=&quot;20300&quot; value=&quot;Slide 18&quot;/&gt;&lt;property id=&quot;20307&quot; value=&quot;272&quot;/&gt;&lt;/object&gt;&lt;object type=&quot;3&quot; unique_id=&quot;22275&quot;&gt;&lt;property id=&quot;20148&quot; value=&quot;5&quot;/&gt;&lt;property id=&quot;20300&quot; value=&quot;Slide 19&quot;/&gt;&lt;property id=&quot;20307&quot; value=&quot;276&quot;/&gt;&lt;/object&gt;&lt;object type=&quot;3&quot; unique_id=&quot;22276&quot;&gt;&lt;property id=&quot;20148&quot; value=&quot;5&quot;/&gt;&lt;property id=&quot;20300&quot; value=&quot;Slide 20&quot;/&gt;&lt;property id=&quot;20307&quot; value=&quot;278&quot;/&gt;&lt;/object&gt;&lt;object type=&quot;3&quot; unique_id=&quot;22277&quot;&gt;&lt;property id=&quot;20148&quot; value=&quot;5&quot;/&gt;&lt;property id=&quot;20300&quot; value=&quot;Slide 21&quot;/&gt;&lt;property id=&quot;20307&quot; value=&quot;279&quot;/&gt;&lt;/object&gt;&lt;object type=&quot;3&quot; unique_id=&quot;22278&quot;&gt;&lt;property id=&quot;20148&quot; value=&quot;5&quot;/&gt;&lt;property id=&quot;20300&quot; value=&quot;Slide 22&quot;/&gt;&lt;property id=&quot;20307&quot; value=&quot;280&quot;/&gt;&lt;/object&gt;&lt;object type=&quot;3&quot; unique_id=&quot;22279&quot;&gt;&lt;property id=&quot;20148&quot; value=&quot;5&quot;/&gt;&lt;property id=&quot;20300&quot; value=&quot;Slide 23&quot;/&gt;&lt;property id=&quot;20307&quot; value=&quot;277&quot;/&gt;&lt;/object&gt;&lt;object type=&quot;3&quot; unique_id=&quot;22415&quot;&gt;&lt;property id=&quot;20148&quot; value=&quot;5&quot;/&gt;&lt;property id=&quot;20300&quot; value=&quot;Slide 24&quot;/&gt;&lt;property id=&quot;20307&quot; value=&quot;282&quot;/&gt;&lt;/object&gt;&lt;object type=&quot;3&quot; unique_id=&quot;22416&quot;&gt;&lt;property id=&quot;20148&quot; value=&quot;5&quot;/&gt;&lt;property id=&quot;20300&quot; value=&quot;Slide 25&quot;/&gt;&lt;property id=&quot;20307&quot; value=&quot;281&quot;/&gt;&lt;/object&gt;&lt;object type=&quot;3&quot; unique_id=&quot;22417&quot;&gt;&lt;property id=&quot;20148&quot; value=&quot;5&quot;/&gt;&lt;property id=&quot;20300&quot; value=&quot;Slide 26&quot;/&gt;&lt;property id=&quot;20307&quot; value=&quot;28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ài niệm">
  <a:themeElements>
    <a:clrScheme name="Hoài niệm">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Hoài niệm">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ài niệm">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TotalTime>
  <Words>1413</Words>
  <Application>Microsoft Office PowerPoint</Application>
  <PresentationFormat>On-screen Show (4:3)</PresentationFormat>
  <Paragraphs>124</Paragraphs>
  <Slides>26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宋体</vt:lpstr>
      <vt:lpstr>Arial</vt:lpstr>
      <vt:lpstr>Calibri</vt:lpstr>
      <vt:lpstr>Calibri Light</vt:lpstr>
      <vt:lpstr>Times New Roman</vt:lpstr>
      <vt:lpstr>Webdings</vt:lpstr>
      <vt:lpstr>Office Theme</vt:lpstr>
      <vt:lpstr>Hoài niệm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46</cp:revision>
  <dcterms:created xsi:type="dcterms:W3CDTF">2018-04-04T12:15:30Z</dcterms:created>
  <dcterms:modified xsi:type="dcterms:W3CDTF">2022-08-08T05:41:05Z</dcterms:modified>
</cp:coreProperties>
</file>