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1305" r:id="rId2"/>
    <p:sldId id="256" r:id="rId3"/>
    <p:sldId id="257" r:id="rId4"/>
    <p:sldId id="295" r:id="rId5"/>
    <p:sldId id="296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97" r:id="rId15"/>
    <p:sldId id="298" r:id="rId16"/>
    <p:sldId id="267" r:id="rId17"/>
    <p:sldId id="269" r:id="rId18"/>
    <p:sldId id="270" r:id="rId19"/>
    <p:sldId id="294" r:id="rId20"/>
  </p:sldIdLst>
  <p:sldSz cx="9144000" cy="5143500" type="screen16x9"/>
  <p:notesSz cx="6858000" cy="9144000"/>
  <p:embeddedFontLst>
    <p:embeddedFont>
      <p:font typeface="Bellota Text Ligh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arisienne" panose="020B0604020202020204" charset="0"/>
      <p:regular r:id="rId30"/>
    </p:embeddedFont>
    <p:embeddedFont>
      <p:font typeface="Pattaya" panose="020B0604020202020204" charset="-34"/>
      <p:regular r:id="rId31"/>
    </p:embeddedFont>
    <p:embeddedFont>
      <p:font typeface="Vidaloka" panose="020B0604020202020204" charset="0"/>
      <p:regular r:id="rId32"/>
    </p:embeddedFont>
    <p:embeddedFont>
      <p:font typeface="VNI-Times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26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28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5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24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83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44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198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11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9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5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9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37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8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25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0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Watercolor">
  <p:cSld name="BLANK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757915-2CCA-4234-9B68-B8AD9DE153D2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6162" b="6171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 flipH="1">
              <a:off x="548700" y="548650"/>
              <a:ext cx="1922400" cy="2024700"/>
            </a:xfrm>
            <a:prstGeom prst="corner">
              <a:avLst>
                <a:gd name="adj1" fmla="val 1210"/>
                <a:gd name="adj2" fmla="val 112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name="adj1" fmla="val 1210"/>
                <a:gd name="adj2" fmla="val 1045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.wikipedia.org/wiki/H%C3%ACnh:Th%C3%A1p_B%C3%BAt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BFE5393-7D96-B35A-D5A7-822D1343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16" y="931"/>
            <a:ext cx="9219364" cy="51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5139103" y="422377"/>
            <a:ext cx="1" cy="413824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196253" y="1721734"/>
            <a:ext cx="31857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88951" y="537120"/>
            <a:ext cx="49403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196253" y="2550810"/>
            <a:ext cx="3489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15462" y="2491501"/>
            <a:ext cx="3886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151" y="3200981"/>
            <a:ext cx="486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- Phương pháp : Nêu số liệu, liệt kê, giải thích, phân loại phân tích...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6253" y="3439521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háp rù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63470"/>
            <a:ext cx="4119193" cy="21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ảnh cầu thê húc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18" y="2743199"/>
            <a:ext cx="3997328" cy="18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trấn ba đình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755575"/>
            <a:ext cx="4119193" cy="18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 descr="Pink tissue paper"/>
          <p:cNvSpPr txBox="1">
            <a:spLocks noChangeArrowheads="1"/>
          </p:cNvSpPr>
          <p:nvPr/>
        </p:nvSpPr>
        <p:spPr bwMode="auto">
          <a:xfrm>
            <a:off x="-269631" y="0"/>
            <a:ext cx="1263747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371600" y="64912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70025" y="3268663"/>
            <a:ext cx="142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7" name="Picture 4" descr="Tháp Bút và cổng vào đền Ngọc Sơn">
            <a:hlinkClick r:id="rId6" tooltip="&quot;Tháp Bút và cổng vào đền Ngọc Sơn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18" y="575846"/>
            <a:ext cx="3891820" cy="216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9518" y="2237743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2400" kern="1200" dirty="0">
                <a:solidFill>
                  <a:srgbClr val="FFC000"/>
                </a:solidFill>
                <a:latin typeface="VNI-Times" pitchFamily="2" charset="0"/>
              </a:rPr>
              <a:t>HOÀ GÖÔM - THAÙP RUØA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39882" y="2316777"/>
            <a:ext cx="434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6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 BÚT</a:t>
            </a:r>
            <a:endParaRPr lang="en-US" sz="1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7220" y="4075376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TRẤN BA ĐÌNH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2042" y="4152319"/>
            <a:ext cx="2890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CỔNG VÀO ĐỀN NGỌC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 idx="4294967295"/>
          </p:nvPr>
        </p:nvSpPr>
        <p:spPr>
          <a:xfrm>
            <a:off x="994975" y="-836700"/>
            <a:ext cx="3357300" cy="8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4282650" y="-1074075"/>
            <a:ext cx="3357300" cy="16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 complex idea can be conveyed with just a single still image, namely making it possible to absorb large amounts of data quickly.</a:t>
            </a:r>
            <a:endParaRPr sz="1800" dirty="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7106" t="33157" b="4911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4769" y="617463"/>
            <a:ext cx="3929656" cy="2653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(sgk-34)</a:t>
            </a:r>
          </a:p>
          <a:p>
            <a:pPr marL="0" indent="0">
              <a:buClrTx/>
              <a:buFont typeface="Arial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Font typeface="Arial" pitchFamily="34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 idx="4294967295"/>
          </p:nvPr>
        </p:nvSpPr>
        <p:spPr>
          <a:xfrm>
            <a:off x="994975" y="-836700"/>
            <a:ext cx="3357300" cy="8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4282650" y="-1074075"/>
            <a:ext cx="3357300" cy="16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 complex idea can be conveyed with just a single still image, namely making it possible to absorb large amounts of data quickly.</a:t>
            </a:r>
            <a:endParaRPr sz="1800" dirty="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7106" t="33157" b="4911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2344" y="548625"/>
            <a:ext cx="4204006" cy="2653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(sgk-34)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92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61" y="238857"/>
            <a:ext cx="8628185" cy="431244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(SGK–35):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15816" y="310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 (SGK-35)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pt-BR" sz="2400" b="1" i="1">
                <a:latin typeface="Times New Roman" pitchFamily="18" charset="0"/>
                <a:cs typeface="Times New Roman" pitchFamily="18" charset="0"/>
              </a:rPr>
              <a:t>Hãy giới thiệu trình tự tham quan Hồ Hoàn Kiếm và đền Ngọc Sơn từ gần đến xa, từ ngoài vào trong.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5816" y="15758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Gợi ý: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ClrTx/>
              <a:buFont typeface="Arial" pitchFamily="34" charset="0"/>
              <a:buNone/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Giới thiệu trình tự tham quan Hồ Hoàn Kiếm và đền Ngọc Sơn, có thể sắp xếp theo thứ tự như sau 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Từ xa thấy hồ rộng, có tháp rùa, giữa hồ có đền Ngọc Sơn 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Đến gần: Cổng đền có tháp Bút, cầu Thê Húc dẫn vào đền Ngọc Sơn ; Hồ bao bọc xung quanh đền ; Xung quanh hồ có nhiều cây to, 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85446" y="-323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en-US" sz="3200">
                <a:latin typeface="VNI-Times" pitchFamily="2" charset="0"/>
              </a:rPr>
              <a:t>Baøi 3/ T35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85446" y="10023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>
                <a:latin typeface="VNI-Times" pitchFamily="2" charset="0"/>
              </a:rPr>
              <a:t>Nhöõng chi tieát tieâu bieåu:</a:t>
            </a:r>
          </a:p>
          <a:p>
            <a:pPr>
              <a:buClrTx/>
              <a:buFontTx/>
              <a:buChar char="-"/>
            </a:pPr>
            <a:r>
              <a:rPr lang="en-US">
                <a:latin typeface="VNI-Times" pitchFamily="2" charset="0"/>
              </a:rPr>
              <a:t>Ruøa Hoà Göôm</a:t>
            </a:r>
          </a:p>
          <a:p>
            <a:pPr>
              <a:buClrTx/>
              <a:buFontTx/>
              <a:buChar char="-"/>
            </a:pPr>
            <a:r>
              <a:rPr lang="en-US">
                <a:latin typeface="VNI-Times" pitchFamily="2" charset="0"/>
              </a:rPr>
              <a:t>Truyeàn thuyeát traû göôm thaàn</a:t>
            </a:r>
          </a:p>
          <a:p>
            <a:pPr>
              <a:buClrTx/>
              <a:buFontTx/>
              <a:buChar char="-"/>
            </a:pPr>
            <a:r>
              <a:rPr lang="en-US">
                <a:latin typeface="VNI-Times" pitchFamily="2" charset="0"/>
              </a:rPr>
              <a:t> Caàu Theâ Huùc, Thaùp Buùt</a:t>
            </a:r>
          </a:p>
          <a:p>
            <a:pPr>
              <a:buClrTx/>
              <a:buFontTx/>
              <a:buChar char="-"/>
            </a:pPr>
            <a:r>
              <a:rPr lang="en-US">
                <a:latin typeface="VNI-Times" pitchFamily="2" charset="0"/>
              </a:rPr>
              <a:t> Vaán ñeà giöõ gìn caûnh quan vaø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môi trường</a:t>
            </a:r>
            <a:r>
              <a:rPr lang="en-US">
                <a:latin typeface="VNI-Times" pitchFamily="2" charset="0"/>
              </a:rPr>
              <a:t> quanh hồ.</a:t>
            </a:r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2292" y="146538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b="1" kern="12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101673" y="2948891"/>
            <a:ext cx="3374112" cy="1143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BÀI TẬP VỀ NHÀ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601937" y="2948891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31152" y="-418896"/>
            <a:ext cx="8229600" cy="235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-</a:t>
            </a:r>
          </a:p>
          <a:p>
            <a:pPr>
              <a:buClrTx/>
            </a:pP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-</a:t>
            </a:r>
          </a:p>
        </p:txBody>
      </p:sp>
      <p:grpSp>
        <p:nvGrpSpPr>
          <p:cNvPr id="10" name="Google Shape;1175;p49"/>
          <p:cNvGrpSpPr/>
          <p:nvPr/>
        </p:nvGrpSpPr>
        <p:grpSpPr>
          <a:xfrm>
            <a:off x="1265867" y="626621"/>
            <a:ext cx="4267200" cy="4073769"/>
            <a:chOff x="2554206" y="1011105"/>
            <a:chExt cx="613055" cy="720187"/>
          </a:xfrm>
        </p:grpSpPr>
        <p:sp>
          <p:nvSpPr>
            <p:cNvPr id="11" name="Google Shape;117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36052" y="896240"/>
            <a:ext cx="1986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552" y="1509344"/>
            <a:ext cx="1588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Thuyeát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minh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veà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danh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lam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thaéng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caûnh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cuûa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ñòa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phöông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23367" y="3018446"/>
            <a:ext cx="1702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Chuaån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tröôùc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Times" pitchFamily="2" charset="0"/>
              </a:rPr>
              <a:t>baøi</a:t>
            </a:r>
            <a:r>
              <a:rPr lang="en-US" sz="2400" dirty="0">
                <a:solidFill>
                  <a:prstClr val="black"/>
                </a:solidFill>
                <a:latin typeface="VNI-Times" pitchFamily="2" charset="0"/>
              </a:rPr>
              <a:t>: </a:t>
            </a:r>
            <a:r>
              <a:rPr lang="it-I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 điền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3" grpId="0"/>
      <p:bldP spid="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" name="Google Shape;156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695" y="0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11799" y="1160585"/>
            <a:ext cx="5275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Cảm</a:t>
            </a:r>
            <a:r>
              <a:rPr lang="en-US" sz="8800" dirty="0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ơn</a:t>
            </a:r>
            <a:endParaRPr lang="en-US" sz="8800" dirty="0">
              <a:solidFill>
                <a:srgbClr val="7030A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algn="ctr"/>
            <a:r>
              <a:rPr lang="en-US" sz="8800" dirty="0" err="1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8800" dirty="0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em</a:t>
            </a:r>
            <a:r>
              <a:rPr lang="en-US" sz="8800" dirty="0">
                <a:solidFill>
                  <a:srgbClr val="7030A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ttaya" panose="00000500000000000000" pitchFamily="2" charset="-34"/>
                <a:cs typeface="Pattaya" panose="00000500000000000000" pitchFamily="2" charset="-34"/>
              </a:rPr>
              <a:t>Thuyết minh về 1 danh lam thắng cảnh</a:t>
            </a:r>
            <a:endParaRPr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7540" y="0"/>
            <a:ext cx="7420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pPr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ClrTx/>
              <a:buFontTx/>
              <a:buNone/>
            </a:pP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770" y="144655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ClrTx/>
              <a:buFontTx/>
              <a:buChar char="-"/>
            </a:pP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ClrTx/>
              <a:buFontTx/>
              <a:buChar char="-"/>
            </a:pP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33401"/>
            <a:ext cx="7848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0" indent="0">
              <a:buClrTx/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78486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Sa Pa,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199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ClrTx/>
              <a:buFontTx/>
              <a:buAutoNum type="arabicPeriod"/>
            </a:pPr>
            <a:endParaRPr lang="en-US" sz="1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8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ttaya" panose="00000500000000000000" pitchFamily="2" charset="-34"/>
                <a:cs typeface="Pattaya" panose="00000500000000000000" pitchFamily="2" charset="-34"/>
              </a:rPr>
              <a:t>Thuyết minh về 1 danh lam thắng cảnh</a:t>
            </a:r>
            <a:endParaRPr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3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ubTitle" idx="4294967295"/>
          </p:nvPr>
        </p:nvSpPr>
        <p:spPr>
          <a:xfrm>
            <a:off x="717300" y="6140450"/>
            <a:ext cx="7207500" cy="40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I am here because I love to give presentations. You can find me at @username</a:t>
            </a:r>
            <a:endParaRPr sz="1600" b="1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8569" y="490709"/>
            <a:ext cx="586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5072" y="830847"/>
            <a:ext cx="76719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FontTx/>
              <a:buAutoNum type="arabicPeriod"/>
            </a:pP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922794" y="-622855"/>
            <a:ext cx="10989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</a:pP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 THUYẾT MINH VỀ MỘT DANH LAM THẮNG CẢNH</a:t>
            </a:r>
          </a:p>
        </p:txBody>
      </p:sp>
      <p:pic>
        <p:nvPicPr>
          <p:cNvPr id="10" name="Picture 2" descr="hồ hoàn kiế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8" y="1427349"/>
            <a:ext cx="2831123" cy="29077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57160" y="1973305"/>
            <a:ext cx="280453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t="2400"/>
          <a:stretch/>
        </p:blipFill>
        <p:spPr>
          <a:xfrm>
            <a:off x="5281369" y="1280499"/>
            <a:ext cx="3147399" cy="320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562600" y="304800"/>
            <a:ext cx="0" cy="571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en-US" sz="2200" kern="1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6492" y="609600"/>
            <a:ext cx="48807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1091" y="1350377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56492" y="1752600"/>
            <a:ext cx="48807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8002" y="2190184"/>
            <a:ext cx="2946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544127"/>
            <a:ext cx="510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32692" y="0"/>
            <a:ext cx="5029200" cy="1535723"/>
          </a:xfrm>
          <a:prstGeom prst="cloud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292" y="29307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,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892" y="1893277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092" y="280767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490846" y="-82062"/>
            <a:ext cx="42570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4294967295"/>
          </p:nvPr>
        </p:nvSpPr>
        <p:spPr>
          <a:xfrm>
            <a:off x="931787" y="6039149"/>
            <a:ext cx="4257000" cy="14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Bring the attention of your audience over a key concept using icons or illustrations</a:t>
            </a:r>
            <a:endParaRPr dirty="0"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5705524" y="1183585"/>
            <a:ext cx="1757163" cy="1757148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5602687" y="3169746"/>
            <a:ext cx="722440" cy="7223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095452" y="2932193"/>
            <a:ext cx="416923" cy="3980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425286" y="2704927"/>
            <a:ext cx="167017" cy="1595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095205" y="2380602"/>
            <a:ext cx="166981" cy="1594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1378" y="1052054"/>
            <a:ext cx="5791697" cy="361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itchFamily="34" charset="0"/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  *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Cung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cấp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hiểu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biết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về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:  </a:t>
            </a:r>
          </a:p>
          <a:p>
            <a:pPr algn="just">
              <a:buClrTx/>
              <a:buFontTx/>
              <a:buChar char="-"/>
            </a:pP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Nguoàn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goác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gọi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hoà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Hoaøn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Kieám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VNI-Times" pitchFamily="2" charset="0"/>
            </a:endParaRPr>
          </a:p>
          <a:p>
            <a:pPr algn="just">
              <a:buClrTx/>
              <a:buFontTx/>
              <a:buChar char="-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Nguoàn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goác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vaø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quaù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xaây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döïng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vò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trí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vaø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caáu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truùc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ñeàn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Ngọc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Sơn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NI-Times" pitchFamily="2" charset="0"/>
              </a:rPr>
              <a:t>.	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31550" y="653223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1170</Words>
  <Application>Microsoft Office PowerPoint</Application>
  <PresentationFormat>On-screen Show (16:9)</PresentationFormat>
  <Paragraphs>98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Pattaya</vt:lpstr>
      <vt:lpstr>Parisienne</vt:lpstr>
      <vt:lpstr>Times New Roman</vt:lpstr>
      <vt:lpstr>Arial</vt:lpstr>
      <vt:lpstr>Wingdings</vt:lpstr>
      <vt:lpstr>Vidaloka</vt:lpstr>
      <vt:lpstr>Calibri</vt:lpstr>
      <vt:lpstr>Bellota Text Light</vt:lpstr>
      <vt:lpstr>VNI-Times</vt:lpstr>
      <vt:lpstr>Helen template</vt:lpstr>
      <vt:lpstr>PowerPoint Presentation</vt:lpstr>
      <vt:lpstr>Thuyết minh về 1 danh lam thắng cảnh</vt:lpstr>
      <vt:lpstr>PowerPoint Presentation</vt:lpstr>
      <vt:lpstr>PowerPoint Presentation</vt:lpstr>
      <vt:lpstr>Thuyết minh về 1 danh lam thắng cảnh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A picture is worth a thousand words</vt:lpstr>
      <vt:lpstr>A picture is worth a thousand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minh về 1 danh lam thắng cảnh</dc:title>
  <cp:lastModifiedBy>Windows User</cp:lastModifiedBy>
  <cp:revision>5</cp:revision>
  <dcterms:modified xsi:type="dcterms:W3CDTF">2022-08-12T15:05:09Z</dcterms:modified>
</cp:coreProperties>
</file>