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mp" ContentType="image/p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45"/>
  </p:notesMasterIdLst>
  <p:sldIdLst>
    <p:sldId id="1305" r:id="rId2"/>
    <p:sldId id="294" r:id="rId3"/>
    <p:sldId id="256" r:id="rId4"/>
    <p:sldId id="258" r:id="rId5"/>
    <p:sldId id="259" r:id="rId6"/>
    <p:sldId id="504" r:id="rId7"/>
    <p:sldId id="505" r:id="rId8"/>
    <p:sldId id="500" r:id="rId9"/>
    <p:sldId id="275" r:id="rId10"/>
    <p:sldId id="276" r:id="rId11"/>
    <p:sldId id="277" r:id="rId12"/>
    <p:sldId id="278" r:id="rId13"/>
    <p:sldId id="509" r:id="rId14"/>
    <p:sldId id="511" r:id="rId15"/>
    <p:sldId id="512" r:id="rId16"/>
    <p:sldId id="515" r:id="rId17"/>
    <p:sldId id="516" r:id="rId18"/>
    <p:sldId id="517" r:id="rId19"/>
    <p:sldId id="519" r:id="rId20"/>
    <p:sldId id="521" r:id="rId21"/>
    <p:sldId id="522" r:id="rId22"/>
    <p:sldId id="523" r:id="rId23"/>
    <p:sldId id="356" r:id="rId24"/>
    <p:sldId id="352" r:id="rId25"/>
    <p:sldId id="438" r:id="rId26"/>
    <p:sldId id="439" r:id="rId27"/>
    <p:sldId id="358" r:id="rId28"/>
    <p:sldId id="388" r:id="rId29"/>
    <p:sldId id="508" r:id="rId30"/>
    <p:sldId id="524" r:id="rId31"/>
    <p:sldId id="1304" r:id="rId32"/>
    <p:sldId id="525" r:id="rId33"/>
    <p:sldId id="319" r:id="rId34"/>
    <p:sldId id="265" r:id="rId35"/>
    <p:sldId id="266" r:id="rId36"/>
    <p:sldId id="267" r:id="rId37"/>
    <p:sldId id="268" r:id="rId38"/>
    <p:sldId id="269" r:id="rId39"/>
    <p:sldId id="270" r:id="rId40"/>
    <p:sldId id="271" r:id="rId41"/>
    <p:sldId id="289" r:id="rId42"/>
    <p:sldId id="1303" r:id="rId43"/>
    <p:sldId id="50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A4A2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912A71-0BD5-4335-9B52-EE86952F34ED}" type="datetimeFigureOut">
              <a:rPr lang="en-US" smtClean="0"/>
              <a:t>8/12/2022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FBB83E-6212-4019-89AB-5D508E6C59F6}" type="slidenum">
              <a:rPr lang="en-US" smtClean="0"/>
              <a:t>‹#›</a:t>
            </a:fld>
            <a:endParaRPr lang="en-US"/>
          </a:p>
        </p:txBody>
      </p:sp>
    </p:spTree>
    <p:extLst>
      <p:ext uri="{BB962C8B-B14F-4D97-AF65-F5344CB8AC3E}">
        <p14:creationId xmlns:p14="http://schemas.microsoft.com/office/powerpoint/2010/main" val="3211680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BB83E-6212-4019-89AB-5D508E6C59F6}" type="slidenum">
              <a:rPr lang="en-US" smtClean="0"/>
              <a:t>7</a:t>
            </a:fld>
            <a:endParaRPr lang="en-US"/>
          </a:p>
        </p:txBody>
      </p:sp>
    </p:spTree>
    <p:extLst>
      <p:ext uri="{BB962C8B-B14F-4D97-AF65-F5344CB8AC3E}">
        <p14:creationId xmlns:p14="http://schemas.microsoft.com/office/powerpoint/2010/main" val="2449261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AF6A089F-EBF9-4D89-BCDF-40E30189DD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2ABAE692-FD4F-42FE-A08E-4B222F3601BC}" type="slidenum">
              <a:rPr lang="en-US" altLang="en-US">
                <a:latin typeface="Arial" panose="020B0604020202020204" pitchFamily="34" charset="0"/>
              </a:rPr>
              <a:pPr/>
              <a:t>27</a:t>
            </a:fld>
            <a:endParaRPr lang="en-US" altLang="en-US">
              <a:latin typeface="Arial" panose="020B0604020202020204" pitchFamily="34" charset="0"/>
            </a:endParaRPr>
          </a:p>
        </p:txBody>
      </p:sp>
      <p:sp>
        <p:nvSpPr>
          <p:cNvPr id="88067" name="Slide Image Placeholder 1">
            <a:extLst>
              <a:ext uri="{FF2B5EF4-FFF2-40B4-BE49-F238E27FC236}">
                <a16:creationId xmlns:a16="http://schemas.microsoft.com/office/drawing/2014/main" id="{3BA0F416-9F1D-40B2-9DB6-E98ABE8B8CFD}"/>
              </a:ext>
            </a:extLst>
          </p:cNvPr>
          <p:cNvSpPr>
            <a:spLocks noGrp="1" noRot="1" noChangeAspect="1" noChangeArrowheads="1" noTextEdit="1"/>
          </p:cNvSpPr>
          <p:nvPr>
            <p:ph type="sldImg"/>
          </p:nvPr>
        </p:nvSpPr>
        <p:spPr>
          <a:ln/>
        </p:spPr>
      </p:sp>
      <p:sp>
        <p:nvSpPr>
          <p:cNvPr id="88068" name="Notes Placeholder 2">
            <a:extLst>
              <a:ext uri="{FF2B5EF4-FFF2-40B4-BE49-F238E27FC236}">
                <a16:creationId xmlns:a16="http://schemas.microsoft.com/office/drawing/2014/main" id="{83B1EA57-6437-4463-9CE7-213BB03151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
        <p:nvSpPr>
          <p:cNvPr id="88069" name="Slide Number Placeholder 3">
            <a:extLst>
              <a:ext uri="{FF2B5EF4-FFF2-40B4-BE49-F238E27FC236}">
                <a16:creationId xmlns:a16="http://schemas.microsoft.com/office/drawing/2014/main" id="{079323E6-BEAF-4DC5-957E-F93F72E30718}"/>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hangingPunct="1"/>
            <a:fld id="{C759ED22-B539-4B2B-8EB2-DC7DB39D3678}" type="slidenum">
              <a:rPr lang="en-US" altLang="en-US" sz="1200" b="1">
                <a:latin typeface="Arial" panose="020B0604020202020204" pitchFamily="34" charset="0"/>
              </a:rPr>
              <a:pPr algn="r" eaLnBrk="1" hangingPunct="1"/>
              <a:t>27</a:t>
            </a:fld>
            <a:endParaRPr lang="en-US" altLang="en-US" sz="1200" b="1">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AAFE1628-72ED-4AC4-B30C-566BC2C33C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6BB2CEFD-655C-47EC-95AF-DBF3A01A9F5A}" type="slidenum">
              <a:rPr lang="en-US" altLang="en-US">
                <a:latin typeface="Arial" panose="020B0604020202020204" pitchFamily="34" charset="0"/>
              </a:rPr>
              <a:pPr/>
              <a:t>28</a:t>
            </a:fld>
            <a:endParaRPr lang="en-US" altLang="en-US">
              <a:latin typeface="Arial" panose="020B0604020202020204" pitchFamily="34" charset="0"/>
            </a:endParaRPr>
          </a:p>
        </p:txBody>
      </p:sp>
      <p:sp>
        <p:nvSpPr>
          <p:cNvPr id="90115" name="Slide Image Placeholder 1">
            <a:extLst>
              <a:ext uri="{FF2B5EF4-FFF2-40B4-BE49-F238E27FC236}">
                <a16:creationId xmlns:a16="http://schemas.microsoft.com/office/drawing/2014/main" id="{75DFD358-F635-4A17-AC5B-09AB4A2C9D61}"/>
              </a:ext>
            </a:extLst>
          </p:cNvPr>
          <p:cNvSpPr>
            <a:spLocks noGrp="1" noRot="1" noChangeAspect="1" noChangeArrowheads="1" noTextEdit="1"/>
          </p:cNvSpPr>
          <p:nvPr>
            <p:ph type="sldImg"/>
          </p:nvPr>
        </p:nvSpPr>
        <p:spPr>
          <a:ln/>
        </p:spPr>
      </p:sp>
      <p:sp>
        <p:nvSpPr>
          <p:cNvPr id="90116" name="Notes Placeholder 2">
            <a:extLst>
              <a:ext uri="{FF2B5EF4-FFF2-40B4-BE49-F238E27FC236}">
                <a16:creationId xmlns:a16="http://schemas.microsoft.com/office/drawing/2014/main" id="{FE445004-733E-40DB-AD2E-7AC92D2589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
        <p:nvSpPr>
          <p:cNvPr id="90117" name="Slide Number Placeholder 3">
            <a:extLst>
              <a:ext uri="{FF2B5EF4-FFF2-40B4-BE49-F238E27FC236}">
                <a16:creationId xmlns:a16="http://schemas.microsoft.com/office/drawing/2014/main" id="{5F466A8C-8AD4-4A9C-8436-605156728A7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hangingPunct="1"/>
            <a:fld id="{7AAE84C6-FEA2-4FDF-8468-E655D9A0C3E0}" type="slidenum">
              <a:rPr lang="en-US" altLang="en-US" sz="1200" b="1">
                <a:latin typeface="Arial" panose="020B0604020202020204" pitchFamily="34" charset="0"/>
              </a:rPr>
              <a:pPr algn="r" eaLnBrk="1" hangingPunct="1"/>
              <a:t>28</a:t>
            </a:fld>
            <a:endParaRPr lang="en-US" altLang="en-US" sz="1200" b="1">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A931D0-C1F1-459A-A804-2CF5D4756A7A}"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3972274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0E7770F0-6941-4E1A-B874-D1D867460048}"/>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E63FD6C4-8641-4921-BFE1-5C97B1C168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en-US">
              <a:latin typeface="Arial" panose="020B0604020202020204" pitchFamily="34" charset="0"/>
            </a:endParaRPr>
          </a:p>
        </p:txBody>
      </p:sp>
      <p:sp>
        <p:nvSpPr>
          <p:cNvPr id="49156" name="Slide Number Placeholder 3">
            <a:extLst>
              <a:ext uri="{FF2B5EF4-FFF2-40B4-BE49-F238E27FC236}">
                <a16:creationId xmlns:a16="http://schemas.microsoft.com/office/drawing/2014/main" id="{20DEC986-4B1F-4D4F-9525-A51904C964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162F0F0D-FD85-47A7-894E-60A79D4C9093}" type="slidenum">
              <a:rPr lang="en-US" altLang="en-US" smtClean="0"/>
              <a:pPr/>
              <a:t>42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BB83E-6212-4019-89AB-5D508E6C59F6}" type="slidenum">
              <a:rPr lang="en-US" smtClean="0"/>
              <a:t>12</a:t>
            </a:fld>
            <a:endParaRPr lang="en-US"/>
          </a:p>
        </p:txBody>
      </p:sp>
    </p:spTree>
    <p:extLst>
      <p:ext uri="{BB962C8B-B14F-4D97-AF65-F5344CB8AC3E}">
        <p14:creationId xmlns:p14="http://schemas.microsoft.com/office/powerpoint/2010/main" val="2878079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1633091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913197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961974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1906934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BB83E-6212-4019-89AB-5D508E6C59F6}" type="slidenum">
              <a:rPr lang="en-US" smtClean="0"/>
              <a:t>19</a:t>
            </a:fld>
            <a:endParaRPr lang="en-US"/>
          </a:p>
        </p:txBody>
      </p:sp>
    </p:spTree>
    <p:extLst>
      <p:ext uri="{BB962C8B-B14F-4D97-AF65-F5344CB8AC3E}">
        <p14:creationId xmlns:p14="http://schemas.microsoft.com/office/powerpoint/2010/main" val="3650042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8848191A-29BA-4A7E-9A61-D35D579E5E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3CF7EDED-4658-41E0-906C-EA632D53F033}" type="slidenum">
              <a:rPr lang="en-US" altLang="en-US">
                <a:latin typeface="Arial" panose="020B0604020202020204" pitchFamily="34" charset="0"/>
              </a:rPr>
              <a:pPr/>
              <a:t>23</a:t>
            </a:fld>
            <a:endParaRPr lang="en-US" altLang="en-US">
              <a:latin typeface="Arial" panose="020B0604020202020204" pitchFamily="34" charset="0"/>
            </a:endParaRPr>
          </a:p>
        </p:txBody>
      </p:sp>
      <p:sp>
        <p:nvSpPr>
          <p:cNvPr id="83971" name="Slide Image Placeholder 1">
            <a:extLst>
              <a:ext uri="{FF2B5EF4-FFF2-40B4-BE49-F238E27FC236}">
                <a16:creationId xmlns:a16="http://schemas.microsoft.com/office/drawing/2014/main" id="{CBDB32DD-D622-4DAA-9C36-3BF75709EF3C}"/>
              </a:ext>
            </a:extLst>
          </p:cNvPr>
          <p:cNvSpPr>
            <a:spLocks noGrp="1" noRot="1" noChangeAspect="1" noChangeArrowheads="1" noTextEdit="1"/>
          </p:cNvSpPr>
          <p:nvPr>
            <p:ph type="sldImg"/>
          </p:nvPr>
        </p:nvSpPr>
        <p:spPr>
          <a:ln/>
        </p:spPr>
      </p:sp>
      <p:sp>
        <p:nvSpPr>
          <p:cNvPr id="83972" name="Notes Placeholder 2">
            <a:extLst>
              <a:ext uri="{FF2B5EF4-FFF2-40B4-BE49-F238E27FC236}">
                <a16:creationId xmlns:a16="http://schemas.microsoft.com/office/drawing/2014/main" id="{22C6E06D-AF53-4CE8-9DC0-27961FC2BE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
        <p:nvSpPr>
          <p:cNvPr id="83973" name="Slide Number Placeholder 3">
            <a:extLst>
              <a:ext uri="{FF2B5EF4-FFF2-40B4-BE49-F238E27FC236}">
                <a16:creationId xmlns:a16="http://schemas.microsoft.com/office/drawing/2014/main" id="{01DDBF19-EF1E-4C25-AA68-1E65FD905C6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hangingPunct="1"/>
            <a:fld id="{BB77CF85-82B6-440F-AD38-6C82FC9D9441}" type="slidenum">
              <a:rPr lang="en-US" altLang="en-US" sz="1200" b="1">
                <a:latin typeface="Arial" panose="020B0604020202020204" pitchFamily="34" charset="0"/>
              </a:rPr>
              <a:pPr algn="r" eaLnBrk="1" hangingPunct="1"/>
              <a:t>23</a:t>
            </a:fld>
            <a:endParaRPr lang="en-US" altLang="en-US" sz="1200" b="1">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6C9A4ABB-808C-4B70-9796-3995522E0EE7}"/>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F9BB47EC-FFC3-4F5F-BA5B-C40F4AAEB8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5780" name="Slide Number Placeholder 3">
            <a:extLst>
              <a:ext uri="{FF2B5EF4-FFF2-40B4-BE49-F238E27FC236}">
                <a16:creationId xmlns:a16="http://schemas.microsoft.com/office/drawing/2014/main" id="{4CBD60F8-6D9C-4278-AADD-8D7C688003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92796957-6B3A-4FD8-B3A6-1F6166E6624E}" type="slidenum">
              <a:rPr lang="en-US" altLang="en-US">
                <a:latin typeface="Arial" panose="020B0604020202020204" pitchFamily="34" charset="0"/>
              </a:rPr>
              <a:pPr/>
              <a:t>24</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BAC44-2515-46F1-9E99-F8EC41372D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3A9CCF-5C69-48B9-94BD-E013A4D292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1918E7-2539-4D69-9309-BFEE12005849}"/>
              </a:ext>
            </a:extLst>
          </p:cNvPr>
          <p:cNvSpPr>
            <a:spLocks noGrp="1"/>
          </p:cNvSpPr>
          <p:nvPr>
            <p:ph type="dt" sz="half" idx="10"/>
          </p:nvPr>
        </p:nvSpPr>
        <p:spPr/>
        <p:txBody>
          <a:bodyPr/>
          <a:lstStyle/>
          <a:p>
            <a:fld id="{CCD373D7-F665-4E6C-9CC4-64D82AE8577F}" type="datetimeFigureOut">
              <a:rPr lang="en-US" smtClean="0"/>
              <a:t>8/12/2022</a:t>
            </a:fld>
            <a:endParaRPr lang="en-US"/>
          </a:p>
        </p:txBody>
      </p:sp>
      <p:sp>
        <p:nvSpPr>
          <p:cNvPr id="5" name="Footer Placeholder 4">
            <a:extLst>
              <a:ext uri="{FF2B5EF4-FFF2-40B4-BE49-F238E27FC236}">
                <a16:creationId xmlns:a16="http://schemas.microsoft.com/office/drawing/2014/main" id="{64E4416D-C700-4E63-A989-D81625609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75A01-7E75-4289-8A5A-8BFC009E0F71}"/>
              </a:ext>
            </a:extLst>
          </p:cNvPr>
          <p:cNvSpPr>
            <a:spLocks noGrp="1"/>
          </p:cNvSpPr>
          <p:nvPr>
            <p:ph type="sldNum" sz="quarter" idx="12"/>
          </p:nvPr>
        </p:nvSpPr>
        <p:spPr/>
        <p:txBody>
          <a:bodyPr/>
          <a:lstStyle/>
          <a:p>
            <a:fld id="{8A7BF476-0D2D-4FB3-8550-59453AC0D62F}" type="slidenum">
              <a:rPr lang="en-US" smtClean="0"/>
              <a:t>‹#›</a:t>
            </a:fld>
            <a:endParaRPr lang="en-US"/>
          </a:p>
        </p:txBody>
      </p:sp>
    </p:spTree>
    <p:extLst>
      <p:ext uri="{BB962C8B-B14F-4D97-AF65-F5344CB8AC3E}">
        <p14:creationId xmlns:p14="http://schemas.microsoft.com/office/powerpoint/2010/main" val="1581010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5B646-E630-4AC6-8ECA-37267455C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AD28E1-A373-48C6-A539-68D72624B1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F24A7-5C29-4116-B2AD-298EE8E9C010}"/>
              </a:ext>
            </a:extLst>
          </p:cNvPr>
          <p:cNvSpPr>
            <a:spLocks noGrp="1"/>
          </p:cNvSpPr>
          <p:nvPr>
            <p:ph type="dt" sz="half" idx="10"/>
          </p:nvPr>
        </p:nvSpPr>
        <p:spPr/>
        <p:txBody>
          <a:bodyPr/>
          <a:lstStyle/>
          <a:p>
            <a:fld id="{466ABC61-BBFA-40C3-B2EE-03237F56DB1B}" type="datetimeFigureOut">
              <a:rPr lang="en-US" smtClean="0"/>
              <a:t>8/12/2022</a:t>
            </a:fld>
            <a:endParaRPr lang="en-US"/>
          </a:p>
        </p:txBody>
      </p:sp>
      <p:sp>
        <p:nvSpPr>
          <p:cNvPr id="5" name="Footer Placeholder 4">
            <a:extLst>
              <a:ext uri="{FF2B5EF4-FFF2-40B4-BE49-F238E27FC236}">
                <a16:creationId xmlns:a16="http://schemas.microsoft.com/office/drawing/2014/main" id="{96AEB395-DB66-4595-A934-C4EF1C1000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96BF0-E87F-494A-BF61-6C9A38422E07}"/>
              </a:ext>
            </a:extLst>
          </p:cNvPr>
          <p:cNvSpPr>
            <a:spLocks noGrp="1"/>
          </p:cNvSpPr>
          <p:nvPr>
            <p:ph type="sldNum" sz="quarter" idx="12"/>
          </p:nvPr>
        </p:nvSpPr>
        <p:spPr/>
        <p:txBody>
          <a:bodyPr/>
          <a:lstStyle/>
          <a:p>
            <a:fld id="{5CABFDDA-666F-43DD-8E05-9494815B416B}" type="slidenum">
              <a:rPr lang="en-US" smtClean="0"/>
              <a:t>‹#›</a:t>
            </a:fld>
            <a:endParaRPr lang="en-US"/>
          </a:p>
        </p:txBody>
      </p:sp>
    </p:spTree>
    <p:extLst>
      <p:ext uri="{BB962C8B-B14F-4D97-AF65-F5344CB8AC3E}">
        <p14:creationId xmlns:p14="http://schemas.microsoft.com/office/powerpoint/2010/main" val="1190756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B8BE15-EA95-4A84-B789-9C3B39D0D9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8B5829-1885-4978-8BCD-1C72DFE0EF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F7A91-0005-402C-B774-69A9B16B5E21}"/>
              </a:ext>
            </a:extLst>
          </p:cNvPr>
          <p:cNvSpPr>
            <a:spLocks noGrp="1"/>
          </p:cNvSpPr>
          <p:nvPr>
            <p:ph type="dt" sz="half" idx="10"/>
          </p:nvPr>
        </p:nvSpPr>
        <p:spPr/>
        <p:txBody>
          <a:bodyPr/>
          <a:lstStyle/>
          <a:p>
            <a:fld id="{466ABC61-BBFA-40C3-B2EE-03237F56DB1B}" type="datetimeFigureOut">
              <a:rPr lang="en-US" smtClean="0"/>
              <a:t>8/12/2022</a:t>
            </a:fld>
            <a:endParaRPr lang="en-US"/>
          </a:p>
        </p:txBody>
      </p:sp>
      <p:sp>
        <p:nvSpPr>
          <p:cNvPr id="5" name="Footer Placeholder 4">
            <a:extLst>
              <a:ext uri="{FF2B5EF4-FFF2-40B4-BE49-F238E27FC236}">
                <a16:creationId xmlns:a16="http://schemas.microsoft.com/office/drawing/2014/main" id="{282A351A-D545-464E-B176-38A940582A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BF0A52-2066-4D0E-A87F-84E46EE6674F}"/>
              </a:ext>
            </a:extLst>
          </p:cNvPr>
          <p:cNvSpPr>
            <a:spLocks noGrp="1"/>
          </p:cNvSpPr>
          <p:nvPr>
            <p:ph type="sldNum" sz="quarter" idx="12"/>
          </p:nvPr>
        </p:nvSpPr>
        <p:spPr/>
        <p:txBody>
          <a:bodyPr/>
          <a:lstStyle/>
          <a:p>
            <a:fld id="{5CABFDDA-666F-43DD-8E05-9494815B416B}" type="slidenum">
              <a:rPr lang="en-US" smtClean="0"/>
              <a:t>‹#›</a:t>
            </a:fld>
            <a:endParaRPr lang="en-US"/>
          </a:p>
        </p:txBody>
      </p:sp>
    </p:spTree>
    <p:extLst>
      <p:ext uri="{BB962C8B-B14F-4D97-AF65-F5344CB8AC3E}">
        <p14:creationId xmlns:p14="http://schemas.microsoft.com/office/powerpoint/2010/main" val="3381616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647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225910" y="0"/>
            <a:ext cx="12417910" cy="7025078"/>
            <a:chOff x="-164930" y="0"/>
            <a:chExt cx="9308930" cy="5338708"/>
          </a:xfrm>
        </p:grpSpPr>
        <p:pic>
          <p:nvPicPr>
            <p:cNvPr id="8" name="图片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0949"/>
            <a:stretch/>
          </p:blipFill>
          <p:spPr>
            <a:xfrm>
              <a:off x="-164930" y="2250039"/>
              <a:ext cx="9298656" cy="3088669"/>
            </a:xfrm>
            <a:prstGeom prst="rect">
              <a:avLst/>
            </a:prstGeom>
            <a:effectLst>
              <a:softEdge rad="228600"/>
            </a:effectLst>
          </p:spPr>
        </p:pic>
        <p:pic>
          <p:nvPicPr>
            <p:cNvPr id="9" name="Picture 6" descr="C:\Documents and Settings\Administrator\桌面\Nipic_7193556_20111024140640832000.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2922934"/>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solidFill>
                  <a:prstClr val="black">
                    <a:tint val="75000"/>
                  </a:prstClr>
                </a:solidFill>
              </a:rPr>
              <a:pPr/>
              <a:t>2022/8/12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353A18-43B1-46E0-BD29-54B47A049AF7}"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图片占位符 10"/>
          <p:cNvSpPr>
            <a:spLocks noGrp="1"/>
          </p:cNvSpPr>
          <p:nvPr>
            <p:ph type="pic" sz="quarter" idx="13"/>
          </p:nvPr>
        </p:nvSpPr>
        <p:spPr>
          <a:xfrm>
            <a:off x="1440412" y="1803400"/>
            <a:ext cx="4693688" cy="3620422"/>
          </a:xfrm>
          <a:custGeom>
            <a:avLst/>
            <a:gdLst>
              <a:gd name="connsiteX0" fmla="*/ 1338111 w 8898844"/>
              <a:gd name="connsiteY0" fmla="*/ 0 h 6864021"/>
              <a:gd name="connsiteX1" fmla="*/ 1659844 w 8898844"/>
              <a:gd name="connsiteY1" fmla="*/ 323013 h 6864021"/>
              <a:gd name="connsiteX2" fmla="*/ 1780494 w 8898844"/>
              <a:gd name="connsiteY2" fmla="*/ 282636 h 6864021"/>
              <a:gd name="connsiteX3" fmla="*/ 1941361 w 8898844"/>
              <a:gd name="connsiteY3" fmla="*/ 282636 h 6864021"/>
              <a:gd name="connsiteX4" fmla="*/ 1941361 w 8898844"/>
              <a:gd name="connsiteY4" fmla="*/ 242260 h 6864021"/>
              <a:gd name="connsiteX5" fmla="*/ 2182661 w 8898844"/>
              <a:gd name="connsiteY5" fmla="*/ 565272 h 6864021"/>
              <a:gd name="connsiteX6" fmla="*/ 2464178 w 8898844"/>
              <a:gd name="connsiteY6" fmla="*/ 686402 h 6864021"/>
              <a:gd name="connsiteX7" fmla="*/ 2423961 w 8898844"/>
              <a:gd name="connsiteY7" fmla="*/ 484519 h 6864021"/>
              <a:gd name="connsiteX8" fmla="*/ 2665261 w 8898844"/>
              <a:gd name="connsiteY8" fmla="*/ 686402 h 6864021"/>
              <a:gd name="connsiteX9" fmla="*/ 2986995 w 8898844"/>
              <a:gd name="connsiteY9" fmla="*/ 767155 h 6864021"/>
              <a:gd name="connsiteX10" fmla="*/ 3107644 w 8898844"/>
              <a:gd name="connsiteY10" fmla="*/ 969038 h 6864021"/>
              <a:gd name="connsiteX11" fmla="*/ 3268512 w 8898844"/>
              <a:gd name="connsiteY11" fmla="*/ 847909 h 6864021"/>
              <a:gd name="connsiteX12" fmla="*/ 3308727 w 8898844"/>
              <a:gd name="connsiteY12" fmla="*/ 888285 h 6864021"/>
              <a:gd name="connsiteX13" fmla="*/ 3147861 w 8898844"/>
              <a:gd name="connsiteY13" fmla="*/ 1009415 h 6864021"/>
              <a:gd name="connsiteX14" fmla="*/ 3550027 w 8898844"/>
              <a:gd name="connsiteY14" fmla="*/ 1170921 h 6864021"/>
              <a:gd name="connsiteX15" fmla="*/ 3630461 w 8898844"/>
              <a:gd name="connsiteY15" fmla="*/ 969038 h 6864021"/>
              <a:gd name="connsiteX16" fmla="*/ 3831544 w 8898844"/>
              <a:gd name="connsiteY16" fmla="*/ 1009415 h 6864021"/>
              <a:gd name="connsiteX17" fmla="*/ 3992411 w 8898844"/>
              <a:gd name="connsiteY17" fmla="*/ 1090168 h 6864021"/>
              <a:gd name="connsiteX18" fmla="*/ 4635878 w 8898844"/>
              <a:gd name="connsiteY18" fmla="*/ 1372804 h 6864021"/>
              <a:gd name="connsiteX19" fmla="*/ 4796744 w 8898844"/>
              <a:gd name="connsiteY19" fmla="*/ 1413181 h 6864021"/>
              <a:gd name="connsiteX20" fmla="*/ 4957610 w 8898844"/>
              <a:gd name="connsiteY20" fmla="*/ 1493934 h 6864021"/>
              <a:gd name="connsiteX21" fmla="*/ 5239128 w 8898844"/>
              <a:gd name="connsiteY21" fmla="*/ 1413181 h 6864021"/>
              <a:gd name="connsiteX22" fmla="*/ 5399994 w 8898844"/>
              <a:gd name="connsiteY22" fmla="*/ 1493934 h 6864021"/>
              <a:gd name="connsiteX23" fmla="*/ 5399994 w 8898844"/>
              <a:gd name="connsiteY23" fmla="*/ 1332428 h 6864021"/>
              <a:gd name="connsiteX24" fmla="*/ 6123894 w 8898844"/>
              <a:gd name="connsiteY24" fmla="*/ 1413181 h 6864021"/>
              <a:gd name="connsiteX25" fmla="*/ 6204328 w 8898844"/>
              <a:gd name="connsiteY25" fmla="*/ 1574687 h 6864021"/>
              <a:gd name="connsiteX26" fmla="*/ 6324978 w 8898844"/>
              <a:gd name="connsiteY26" fmla="*/ 1574687 h 6864021"/>
              <a:gd name="connsiteX27" fmla="*/ 6485844 w 8898844"/>
              <a:gd name="connsiteY27" fmla="*/ 1453558 h 6864021"/>
              <a:gd name="connsiteX28" fmla="*/ 6928228 w 8898844"/>
              <a:gd name="connsiteY28" fmla="*/ 1170921 h 6864021"/>
              <a:gd name="connsiteX29" fmla="*/ 6968444 w 8898844"/>
              <a:gd name="connsiteY29" fmla="*/ 1130545 h 6864021"/>
              <a:gd name="connsiteX30" fmla="*/ 7008660 w 8898844"/>
              <a:gd name="connsiteY30" fmla="*/ 1211298 h 6864021"/>
              <a:gd name="connsiteX31" fmla="*/ 7209744 w 8898844"/>
              <a:gd name="connsiteY31" fmla="*/ 969038 h 6864021"/>
              <a:gd name="connsiteX32" fmla="*/ 7290178 w 8898844"/>
              <a:gd name="connsiteY32" fmla="*/ 1049792 h 6864021"/>
              <a:gd name="connsiteX33" fmla="*/ 7611910 w 8898844"/>
              <a:gd name="connsiteY33" fmla="*/ 565272 h 6864021"/>
              <a:gd name="connsiteX34" fmla="*/ 7571694 w 8898844"/>
              <a:gd name="connsiteY34" fmla="*/ 524896 h 6864021"/>
              <a:gd name="connsiteX35" fmla="*/ 7491260 w 8898844"/>
              <a:gd name="connsiteY35" fmla="*/ 686402 h 6864021"/>
              <a:gd name="connsiteX36" fmla="*/ 7451044 w 8898844"/>
              <a:gd name="connsiteY36" fmla="*/ 646026 h 6864021"/>
              <a:gd name="connsiteX37" fmla="*/ 7491260 w 8898844"/>
              <a:gd name="connsiteY37" fmla="*/ 403766 h 6864021"/>
              <a:gd name="connsiteX38" fmla="*/ 7611910 w 8898844"/>
              <a:gd name="connsiteY38" fmla="*/ 323013 h 6864021"/>
              <a:gd name="connsiteX39" fmla="*/ 7692344 w 8898844"/>
              <a:gd name="connsiteY39" fmla="*/ 524896 h 6864021"/>
              <a:gd name="connsiteX40" fmla="*/ 7812994 w 8898844"/>
              <a:gd name="connsiteY40" fmla="*/ 282636 h 6864021"/>
              <a:gd name="connsiteX41" fmla="*/ 7853210 w 8898844"/>
              <a:gd name="connsiteY41" fmla="*/ 605649 h 6864021"/>
              <a:gd name="connsiteX42" fmla="*/ 8054294 w 8898844"/>
              <a:gd name="connsiteY42" fmla="*/ 444143 h 6864021"/>
              <a:gd name="connsiteX43" fmla="*/ 8295594 w 8898844"/>
              <a:gd name="connsiteY43" fmla="*/ 888285 h 6864021"/>
              <a:gd name="connsiteX44" fmla="*/ 8577111 w 8898844"/>
              <a:gd name="connsiteY44" fmla="*/ 767155 h 6864021"/>
              <a:gd name="connsiteX45" fmla="*/ 8577111 w 8898844"/>
              <a:gd name="connsiteY45" fmla="*/ 888285 h 6864021"/>
              <a:gd name="connsiteX46" fmla="*/ 8858627 w 8898844"/>
              <a:gd name="connsiteY46" fmla="*/ 1009415 h 6864021"/>
              <a:gd name="connsiteX47" fmla="*/ 8898844 w 8898844"/>
              <a:gd name="connsiteY47" fmla="*/ 1170921 h 6864021"/>
              <a:gd name="connsiteX48" fmla="*/ 8898844 w 8898844"/>
              <a:gd name="connsiteY48" fmla="*/ 1211298 h 6864021"/>
              <a:gd name="connsiteX49" fmla="*/ 8737977 w 8898844"/>
              <a:gd name="connsiteY49" fmla="*/ 1655441 h 6864021"/>
              <a:gd name="connsiteX50" fmla="*/ 8536894 w 8898844"/>
              <a:gd name="connsiteY50" fmla="*/ 1816947 h 6864021"/>
              <a:gd name="connsiteX51" fmla="*/ 8335810 w 8898844"/>
              <a:gd name="connsiteY51" fmla="*/ 2059207 h 6864021"/>
              <a:gd name="connsiteX52" fmla="*/ 8255378 w 8898844"/>
              <a:gd name="connsiteY52" fmla="*/ 2139960 h 6864021"/>
              <a:gd name="connsiteX53" fmla="*/ 8456461 w 8898844"/>
              <a:gd name="connsiteY53" fmla="*/ 2664855 h 6864021"/>
              <a:gd name="connsiteX54" fmla="*/ 8456461 w 8898844"/>
              <a:gd name="connsiteY54" fmla="*/ 2907115 h 6864021"/>
              <a:gd name="connsiteX55" fmla="*/ 8054294 w 8898844"/>
              <a:gd name="connsiteY55" fmla="*/ 3512764 h 6864021"/>
              <a:gd name="connsiteX56" fmla="*/ 8134728 w 8898844"/>
              <a:gd name="connsiteY56" fmla="*/ 3512764 h 6864021"/>
              <a:gd name="connsiteX57" fmla="*/ 8416244 w 8898844"/>
              <a:gd name="connsiteY57" fmla="*/ 3189751 h 6864021"/>
              <a:gd name="connsiteX58" fmla="*/ 8416244 w 8898844"/>
              <a:gd name="connsiteY58" fmla="*/ 3391634 h 6864021"/>
              <a:gd name="connsiteX59" fmla="*/ 8496677 w 8898844"/>
              <a:gd name="connsiteY59" fmla="*/ 3674270 h 6864021"/>
              <a:gd name="connsiteX60" fmla="*/ 8215160 w 8898844"/>
              <a:gd name="connsiteY60" fmla="*/ 4360673 h 6864021"/>
              <a:gd name="connsiteX61" fmla="*/ 7933644 w 8898844"/>
              <a:gd name="connsiteY61" fmla="*/ 4845192 h 6864021"/>
              <a:gd name="connsiteX62" fmla="*/ 7812994 w 8898844"/>
              <a:gd name="connsiteY62" fmla="*/ 4925945 h 6864021"/>
              <a:gd name="connsiteX63" fmla="*/ 7692344 w 8898844"/>
              <a:gd name="connsiteY63" fmla="*/ 5127828 h 6864021"/>
              <a:gd name="connsiteX64" fmla="*/ 7491260 w 8898844"/>
              <a:gd name="connsiteY64" fmla="*/ 5329711 h 6864021"/>
              <a:gd name="connsiteX65" fmla="*/ 7491260 w 8898844"/>
              <a:gd name="connsiteY65" fmla="*/ 5450841 h 6864021"/>
              <a:gd name="connsiteX66" fmla="*/ 6968444 w 8898844"/>
              <a:gd name="connsiteY66" fmla="*/ 6096866 h 6864021"/>
              <a:gd name="connsiteX67" fmla="*/ 6767360 w 8898844"/>
              <a:gd name="connsiteY67" fmla="*/ 6258373 h 6864021"/>
              <a:gd name="connsiteX68" fmla="*/ 6767360 w 8898844"/>
              <a:gd name="connsiteY68" fmla="*/ 6217996 h 6864021"/>
              <a:gd name="connsiteX69" fmla="*/ 6888010 w 8898844"/>
              <a:gd name="connsiteY69" fmla="*/ 6016113 h 6864021"/>
              <a:gd name="connsiteX70" fmla="*/ 6284760 w 8898844"/>
              <a:gd name="connsiteY70" fmla="*/ 6339126 h 6864021"/>
              <a:gd name="connsiteX71" fmla="*/ 6003244 w 8898844"/>
              <a:gd name="connsiteY71" fmla="*/ 6379502 h 6864021"/>
              <a:gd name="connsiteX72" fmla="*/ 4836960 w 8898844"/>
              <a:gd name="connsiteY72" fmla="*/ 6702515 h 6864021"/>
              <a:gd name="connsiteX73" fmla="*/ 2986995 w 8898844"/>
              <a:gd name="connsiteY73" fmla="*/ 6823645 h 6864021"/>
              <a:gd name="connsiteX74" fmla="*/ 1338111 w 8898844"/>
              <a:gd name="connsiteY74" fmla="*/ 6217996 h 6864021"/>
              <a:gd name="connsiteX75" fmla="*/ 815294 w 8898844"/>
              <a:gd name="connsiteY75" fmla="*/ 5773854 h 6864021"/>
              <a:gd name="connsiteX76" fmla="*/ 654428 w 8898844"/>
              <a:gd name="connsiteY76" fmla="*/ 5693100 h 6864021"/>
              <a:gd name="connsiteX77" fmla="*/ 372911 w 8898844"/>
              <a:gd name="connsiteY77" fmla="*/ 5491217 h 6864021"/>
              <a:gd name="connsiteX78" fmla="*/ 372911 w 8898844"/>
              <a:gd name="connsiteY78" fmla="*/ 5450841 h 6864021"/>
              <a:gd name="connsiteX79" fmla="*/ 51178 w 8898844"/>
              <a:gd name="connsiteY79" fmla="*/ 4966322 h 6864021"/>
              <a:gd name="connsiteX80" fmla="*/ 91394 w 8898844"/>
              <a:gd name="connsiteY80" fmla="*/ 4925945 h 6864021"/>
              <a:gd name="connsiteX81" fmla="*/ 493561 w 8898844"/>
              <a:gd name="connsiteY81" fmla="*/ 5208581 h 6864021"/>
              <a:gd name="connsiteX82" fmla="*/ 1016378 w 8898844"/>
              <a:gd name="connsiteY82" fmla="*/ 5450841 h 6864021"/>
              <a:gd name="connsiteX83" fmla="*/ 1257678 w 8898844"/>
              <a:gd name="connsiteY83" fmla="*/ 5410464 h 6864021"/>
              <a:gd name="connsiteX84" fmla="*/ 4394578 w 8898844"/>
              <a:gd name="connsiteY84" fmla="*/ 6016113 h 6864021"/>
              <a:gd name="connsiteX85" fmla="*/ 4113061 w 8898844"/>
              <a:gd name="connsiteY85" fmla="*/ 6016113 h 6864021"/>
              <a:gd name="connsiteX86" fmla="*/ 1458761 w 8898844"/>
              <a:gd name="connsiteY86" fmla="*/ 5329711 h 6864021"/>
              <a:gd name="connsiteX87" fmla="*/ 1137028 w 8898844"/>
              <a:gd name="connsiteY87" fmla="*/ 5127828 h 6864021"/>
              <a:gd name="connsiteX88" fmla="*/ 533778 w 8898844"/>
              <a:gd name="connsiteY88" fmla="*/ 4643309 h 6864021"/>
              <a:gd name="connsiteX89" fmla="*/ 453344 w 8898844"/>
              <a:gd name="connsiteY89" fmla="*/ 4481802 h 6864021"/>
              <a:gd name="connsiteX90" fmla="*/ 252261 w 8898844"/>
              <a:gd name="connsiteY90" fmla="*/ 4118413 h 6864021"/>
              <a:gd name="connsiteX91" fmla="*/ 10961 w 8898844"/>
              <a:gd name="connsiteY91" fmla="*/ 3755024 h 6864021"/>
              <a:gd name="connsiteX92" fmla="*/ 91394 w 8898844"/>
              <a:gd name="connsiteY92" fmla="*/ 3512764 h 6864021"/>
              <a:gd name="connsiteX93" fmla="*/ 171828 w 8898844"/>
              <a:gd name="connsiteY93" fmla="*/ 3432011 h 6864021"/>
              <a:gd name="connsiteX94" fmla="*/ 413128 w 8898844"/>
              <a:gd name="connsiteY94" fmla="*/ 3674270 h 6864021"/>
              <a:gd name="connsiteX95" fmla="*/ 453344 w 8898844"/>
              <a:gd name="connsiteY95" fmla="*/ 3472387 h 6864021"/>
              <a:gd name="connsiteX96" fmla="*/ 493561 w 8898844"/>
              <a:gd name="connsiteY96" fmla="*/ 3674270 h 6864021"/>
              <a:gd name="connsiteX97" fmla="*/ 895728 w 8898844"/>
              <a:gd name="connsiteY97" fmla="*/ 3674270 h 6864021"/>
              <a:gd name="connsiteX98" fmla="*/ 533778 w 8898844"/>
              <a:gd name="connsiteY98" fmla="*/ 3028245 h 6864021"/>
              <a:gd name="connsiteX99" fmla="*/ 815294 w 8898844"/>
              <a:gd name="connsiteY99" fmla="*/ 3230128 h 6864021"/>
              <a:gd name="connsiteX100" fmla="*/ 895728 w 8898844"/>
              <a:gd name="connsiteY100" fmla="*/ 3149375 h 6864021"/>
              <a:gd name="connsiteX101" fmla="*/ 453344 w 8898844"/>
              <a:gd name="connsiteY101" fmla="*/ 2705232 h 6864021"/>
              <a:gd name="connsiteX102" fmla="*/ 493561 w 8898844"/>
              <a:gd name="connsiteY102" fmla="*/ 2664855 h 6864021"/>
              <a:gd name="connsiteX103" fmla="*/ 614211 w 8898844"/>
              <a:gd name="connsiteY103" fmla="*/ 2785986 h 6864021"/>
              <a:gd name="connsiteX104" fmla="*/ 815294 w 8898844"/>
              <a:gd name="connsiteY104" fmla="*/ 2866739 h 6864021"/>
              <a:gd name="connsiteX105" fmla="*/ 1177244 w 8898844"/>
              <a:gd name="connsiteY105" fmla="*/ 3028245 h 6864021"/>
              <a:gd name="connsiteX106" fmla="*/ 1619628 w 8898844"/>
              <a:gd name="connsiteY106" fmla="*/ 3108998 h 6864021"/>
              <a:gd name="connsiteX107" fmla="*/ 1659844 w 8898844"/>
              <a:gd name="connsiteY107" fmla="*/ 3028245 h 6864021"/>
              <a:gd name="connsiteX108" fmla="*/ 2062011 w 8898844"/>
              <a:gd name="connsiteY108" fmla="*/ 3149375 h 6864021"/>
              <a:gd name="connsiteX109" fmla="*/ 2464178 w 8898844"/>
              <a:gd name="connsiteY109" fmla="*/ 3310881 h 6864021"/>
              <a:gd name="connsiteX110" fmla="*/ 2062011 w 8898844"/>
              <a:gd name="connsiteY110" fmla="*/ 3149375 h 6864021"/>
              <a:gd name="connsiteX111" fmla="*/ 2062011 w 8898844"/>
              <a:gd name="connsiteY111" fmla="*/ 3028245 h 6864021"/>
              <a:gd name="connsiteX112" fmla="*/ 1820711 w 8898844"/>
              <a:gd name="connsiteY112" fmla="*/ 2745609 h 6864021"/>
              <a:gd name="connsiteX113" fmla="*/ 1740278 w 8898844"/>
              <a:gd name="connsiteY113" fmla="*/ 2907115 h 6864021"/>
              <a:gd name="connsiteX114" fmla="*/ 1619628 w 8898844"/>
              <a:gd name="connsiteY114" fmla="*/ 2705232 h 6864021"/>
              <a:gd name="connsiteX115" fmla="*/ 1137028 w 8898844"/>
              <a:gd name="connsiteY115" fmla="*/ 2301466 h 6864021"/>
              <a:gd name="connsiteX116" fmla="*/ 935944 w 8898844"/>
              <a:gd name="connsiteY116" fmla="*/ 2139960 h 6864021"/>
              <a:gd name="connsiteX117" fmla="*/ 654428 w 8898844"/>
              <a:gd name="connsiteY117" fmla="*/ 1816947 h 6864021"/>
              <a:gd name="connsiteX118" fmla="*/ 533778 w 8898844"/>
              <a:gd name="connsiteY118" fmla="*/ 1372804 h 6864021"/>
              <a:gd name="connsiteX119" fmla="*/ 815294 w 8898844"/>
              <a:gd name="connsiteY119" fmla="*/ 1413181 h 6864021"/>
              <a:gd name="connsiteX120" fmla="*/ 614211 w 8898844"/>
              <a:gd name="connsiteY120" fmla="*/ 524896 h 6864021"/>
              <a:gd name="connsiteX121" fmla="*/ 935944 w 8898844"/>
              <a:gd name="connsiteY121" fmla="*/ 726779 h 6864021"/>
              <a:gd name="connsiteX122" fmla="*/ 1137028 w 8898844"/>
              <a:gd name="connsiteY122" fmla="*/ 646026 h 6864021"/>
              <a:gd name="connsiteX123" fmla="*/ 1177244 w 8898844"/>
              <a:gd name="connsiteY123" fmla="*/ 807532 h 6864021"/>
              <a:gd name="connsiteX124" fmla="*/ 1297894 w 8898844"/>
              <a:gd name="connsiteY124" fmla="*/ 524896 h 6864021"/>
              <a:gd name="connsiteX125" fmla="*/ 1539194 w 8898844"/>
              <a:gd name="connsiteY125" fmla="*/ 969038 h 6864021"/>
              <a:gd name="connsiteX126" fmla="*/ 1775624 w 8898844"/>
              <a:gd name="connsiteY126" fmla="*/ 1113117 h 6864021"/>
              <a:gd name="connsiteX127" fmla="*/ 1808171 w 8898844"/>
              <a:gd name="connsiteY127" fmla="*/ 1096551 h 6864021"/>
              <a:gd name="connsiteX128" fmla="*/ 1820711 w 8898844"/>
              <a:gd name="connsiteY128" fmla="*/ 1130545 h 6864021"/>
              <a:gd name="connsiteX129" fmla="*/ 1821120 w 8898844"/>
              <a:gd name="connsiteY129" fmla="*/ 1129164 h 6864021"/>
              <a:gd name="connsiteX130" fmla="*/ 1821339 w 8898844"/>
              <a:gd name="connsiteY130" fmla="*/ 1150102 h 6864021"/>
              <a:gd name="connsiteX131" fmla="*/ 1860928 w 8898844"/>
              <a:gd name="connsiteY131" fmla="*/ 1292051 h 6864021"/>
              <a:gd name="connsiteX132" fmla="*/ 2182661 w 8898844"/>
              <a:gd name="connsiteY132" fmla="*/ 1655441 h 6864021"/>
              <a:gd name="connsiteX133" fmla="*/ 2383744 w 8898844"/>
              <a:gd name="connsiteY133" fmla="*/ 1615064 h 6864021"/>
              <a:gd name="connsiteX134" fmla="*/ 1981578 w 8898844"/>
              <a:gd name="connsiteY134" fmla="*/ 1049792 h 6864021"/>
              <a:gd name="connsiteX135" fmla="*/ 1860928 w 8898844"/>
              <a:gd name="connsiteY135" fmla="*/ 1292051 h 6864021"/>
              <a:gd name="connsiteX136" fmla="*/ 1901144 w 8898844"/>
              <a:gd name="connsiteY136" fmla="*/ 1090168 h 6864021"/>
              <a:gd name="connsiteX137" fmla="*/ 1827623 w 8898844"/>
              <a:gd name="connsiteY137" fmla="*/ 1107202 h 6864021"/>
              <a:gd name="connsiteX138" fmla="*/ 1821120 w 8898844"/>
              <a:gd name="connsiteY138" fmla="*/ 1129164 h 6864021"/>
              <a:gd name="connsiteX139" fmla="*/ 1820711 w 8898844"/>
              <a:gd name="connsiteY139" fmla="*/ 1090168 h 6864021"/>
              <a:gd name="connsiteX140" fmla="*/ 1808171 w 8898844"/>
              <a:gd name="connsiteY140" fmla="*/ 1096551 h 6864021"/>
              <a:gd name="connsiteX141" fmla="*/ 1797147 w 8898844"/>
              <a:gd name="connsiteY141" fmla="*/ 1066668 h 6864021"/>
              <a:gd name="connsiteX142" fmla="*/ 1579411 w 8898844"/>
              <a:gd name="connsiteY142" fmla="*/ 646026 h 6864021"/>
              <a:gd name="connsiteX143" fmla="*/ 1539194 w 8898844"/>
              <a:gd name="connsiteY143" fmla="*/ 686402 h 6864021"/>
              <a:gd name="connsiteX144" fmla="*/ 1458761 w 8898844"/>
              <a:gd name="connsiteY144" fmla="*/ 444143 h 6864021"/>
              <a:gd name="connsiteX145" fmla="*/ 1297894 w 8898844"/>
              <a:gd name="connsiteY145" fmla="*/ 121130 h 6864021"/>
              <a:gd name="connsiteX146" fmla="*/ 1338111 w 8898844"/>
              <a:gd name="connsiteY146" fmla="*/ 0 h 686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8898844" h="6864021">
                <a:moveTo>
                  <a:pt x="1338111" y="0"/>
                </a:moveTo>
                <a:cubicBezTo>
                  <a:pt x="1458761" y="121130"/>
                  <a:pt x="1539194" y="242260"/>
                  <a:pt x="1659844" y="323013"/>
                </a:cubicBezTo>
                <a:cubicBezTo>
                  <a:pt x="1700061" y="323013"/>
                  <a:pt x="1740278" y="282636"/>
                  <a:pt x="1780494" y="282636"/>
                </a:cubicBezTo>
                <a:cubicBezTo>
                  <a:pt x="1820711" y="242260"/>
                  <a:pt x="1901144" y="282636"/>
                  <a:pt x="1941361" y="282636"/>
                </a:cubicBezTo>
                <a:cubicBezTo>
                  <a:pt x="1941361" y="282636"/>
                  <a:pt x="1941361" y="242260"/>
                  <a:pt x="1941361" y="242260"/>
                </a:cubicBezTo>
                <a:cubicBezTo>
                  <a:pt x="2021794" y="363390"/>
                  <a:pt x="2102227" y="484519"/>
                  <a:pt x="2182661" y="565272"/>
                </a:cubicBezTo>
                <a:cubicBezTo>
                  <a:pt x="2263094" y="605649"/>
                  <a:pt x="2383744" y="646026"/>
                  <a:pt x="2464178" y="686402"/>
                </a:cubicBezTo>
                <a:cubicBezTo>
                  <a:pt x="2464178" y="646026"/>
                  <a:pt x="2423961" y="605649"/>
                  <a:pt x="2423961" y="484519"/>
                </a:cubicBezTo>
                <a:cubicBezTo>
                  <a:pt x="2504394" y="605649"/>
                  <a:pt x="2584827" y="686402"/>
                  <a:pt x="2665261" y="686402"/>
                </a:cubicBezTo>
                <a:cubicBezTo>
                  <a:pt x="2785911" y="686402"/>
                  <a:pt x="2866344" y="726779"/>
                  <a:pt x="2986995" y="767155"/>
                </a:cubicBezTo>
                <a:cubicBezTo>
                  <a:pt x="3107644" y="807532"/>
                  <a:pt x="3147861" y="807532"/>
                  <a:pt x="3107644" y="969038"/>
                </a:cubicBezTo>
                <a:cubicBezTo>
                  <a:pt x="3188078" y="928662"/>
                  <a:pt x="3228295" y="888285"/>
                  <a:pt x="3268512" y="847909"/>
                </a:cubicBezTo>
                <a:cubicBezTo>
                  <a:pt x="3268512" y="847909"/>
                  <a:pt x="3268512" y="847909"/>
                  <a:pt x="3308727" y="888285"/>
                </a:cubicBezTo>
                <a:cubicBezTo>
                  <a:pt x="3228295" y="928662"/>
                  <a:pt x="3188078" y="969038"/>
                  <a:pt x="3147861" y="1009415"/>
                </a:cubicBezTo>
                <a:cubicBezTo>
                  <a:pt x="3268512" y="1049792"/>
                  <a:pt x="3389161" y="1130545"/>
                  <a:pt x="3550027" y="1170921"/>
                </a:cubicBezTo>
                <a:cubicBezTo>
                  <a:pt x="3590244" y="1130545"/>
                  <a:pt x="3630461" y="1009415"/>
                  <a:pt x="3630461" y="969038"/>
                </a:cubicBezTo>
                <a:cubicBezTo>
                  <a:pt x="3710894" y="969038"/>
                  <a:pt x="3791327" y="969038"/>
                  <a:pt x="3831544" y="1009415"/>
                </a:cubicBezTo>
                <a:cubicBezTo>
                  <a:pt x="3871761" y="1009415"/>
                  <a:pt x="3952194" y="1049792"/>
                  <a:pt x="3992411" y="1090168"/>
                </a:cubicBezTo>
                <a:cubicBezTo>
                  <a:pt x="4153277" y="1332428"/>
                  <a:pt x="4394578" y="1332428"/>
                  <a:pt x="4635878" y="1372804"/>
                </a:cubicBezTo>
                <a:cubicBezTo>
                  <a:pt x="4676094" y="1413181"/>
                  <a:pt x="4716310" y="1413181"/>
                  <a:pt x="4796744" y="1413181"/>
                </a:cubicBezTo>
                <a:cubicBezTo>
                  <a:pt x="4836960" y="1453558"/>
                  <a:pt x="4917394" y="1493934"/>
                  <a:pt x="4957610" y="1493934"/>
                </a:cubicBezTo>
                <a:cubicBezTo>
                  <a:pt x="5078260" y="1493934"/>
                  <a:pt x="5158694" y="1453558"/>
                  <a:pt x="5239128" y="1413181"/>
                </a:cubicBezTo>
                <a:cubicBezTo>
                  <a:pt x="5279344" y="1413181"/>
                  <a:pt x="5359778" y="1453558"/>
                  <a:pt x="5399994" y="1493934"/>
                </a:cubicBezTo>
                <a:cubicBezTo>
                  <a:pt x="5399994" y="1453558"/>
                  <a:pt x="5399994" y="1413181"/>
                  <a:pt x="5399994" y="1332428"/>
                </a:cubicBezTo>
                <a:cubicBezTo>
                  <a:pt x="5601078" y="1695817"/>
                  <a:pt x="5882594" y="1453558"/>
                  <a:pt x="6123894" y="1413181"/>
                </a:cubicBezTo>
                <a:cubicBezTo>
                  <a:pt x="6123894" y="1493934"/>
                  <a:pt x="6164110" y="1534311"/>
                  <a:pt x="6204328" y="1574687"/>
                </a:cubicBezTo>
                <a:cubicBezTo>
                  <a:pt x="6204328" y="1574687"/>
                  <a:pt x="6284760" y="1574687"/>
                  <a:pt x="6324978" y="1574687"/>
                </a:cubicBezTo>
                <a:cubicBezTo>
                  <a:pt x="6405410" y="1534311"/>
                  <a:pt x="6445628" y="1493934"/>
                  <a:pt x="6485844" y="1453558"/>
                </a:cubicBezTo>
                <a:cubicBezTo>
                  <a:pt x="6646710" y="1372804"/>
                  <a:pt x="6847794" y="1372804"/>
                  <a:pt x="6928228" y="1170921"/>
                </a:cubicBezTo>
                <a:cubicBezTo>
                  <a:pt x="6928228" y="1130545"/>
                  <a:pt x="6928228" y="1130545"/>
                  <a:pt x="6968444" y="1130545"/>
                </a:cubicBezTo>
                <a:cubicBezTo>
                  <a:pt x="6968444" y="1170921"/>
                  <a:pt x="7008660" y="1211298"/>
                  <a:pt x="7008660" y="1211298"/>
                </a:cubicBezTo>
                <a:cubicBezTo>
                  <a:pt x="7089094" y="1130545"/>
                  <a:pt x="7169528" y="1049792"/>
                  <a:pt x="7209744" y="969038"/>
                </a:cubicBezTo>
                <a:cubicBezTo>
                  <a:pt x="7249960" y="969038"/>
                  <a:pt x="7249960" y="1009415"/>
                  <a:pt x="7290178" y="1049792"/>
                </a:cubicBezTo>
                <a:cubicBezTo>
                  <a:pt x="7370610" y="888285"/>
                  <a:pt x="7571694" y="767155"/>
                  <a:pt x="7611910" y="565272"/>
                </a:cubicBezTo>
                <a:cubicBezTo>
                  <a:pt x="7571694" y="565272"/>
                  <a:pt x="7571694" y="524896"/>
                  <a:pt x="7571694" y="524896"/>
                </a:cubicBezTo>
                <a:cubicBezTo>
                  <a:pt x="7531478" y="565272"/>
                  <a:pt x="7491260" y="605649"/>
                  <a:pt x="7491260" y="686402"/>
                </a:cubicBezTo>
                <a:cubicBezTo>
                  <a:pt x="7451044" y="686402"/>
                  <a:pt x="7451044" y="686402"/>
                  <a:pt x="7451044" y="646026"/>
                </a:cubicBezTo>
                <a:cubicBezTo>
                  <a:pt x="7491260" y="565272"/>
                  <a:pt x="7491260" y="484519"/>
                  <a:pt x="7491260" y="403766"/>
                </a:cubicBezTo>
                <a:cubicBezTo>
                  <a:pt x="7531478" y="363390"/>
                  <a:pt x="7571694" y="363390"/>
                  <a:pt x="7611910" y="323013"/>
                </a:cubicBezTo>
                <a:cubicBezTo>
                  <a:pt x="7652128" y="403766"/>
                  <a:pt x="7692344" y="444143"/>
                  <a:pt x="7692344" y="524896"/>
                </a:cubicBezTo>
                <a:cubicBezTo>
                  <a:pt x="7732560" y="484519"/>
                  <a:pt x="7772778" y="403766"/>
                  <a:pt x="7812994" y="282636"/>
                </a:cubicBezTo>
                <a:cubicBezTo>
                  <a:pt x="7853210" y="403766"/>
                  <a:pt x="7853210" y="484519"/>
                  <a:pt x="7853210" y="605649"/>
                </a:cubicBezTo>
                <a:cubicBezTo>
                  <a:pt x="7933644" y="565272"/>
                  <a:pt x="7973860" y="524896"/>
                  <a:pt x="8054294" y="444143"/>
                </a:cubicBezTo>
                <a:cubicBezTo>
                  <a:pt x="8134728" y="605649"/>
                  <a:pt x="8215160" y="726779"/>
                  <a:pt x="8295594" y="888285"/>
                </a:cubicBezTo>
                <a:cubicBezTo>
                  <a:pt x="8376027" y="847909"/>
                  <a:pt x="8456461" y="807532"/>
                  <a:pt x="8577111" y="767155"/>
                </a:cubicBezTo>
                <a:cubicBezTo>
                  <a:pt x="8577111" y="807532"/>
                  <a:pt x="8577111" y="807532"/>
                  <a:pt x="8577111" y="888285"/>
                </a:cubicBezTo>
                <a:cubicBezTo>
                  <a:pt x="8737977" y="767155"/>
                  <a:pt x="8778194" y="888285"/>
                  <a:pt x="8858627" y="1009415"/>
                </a:cubicBezTo>
                <a:cubicBezTo>
                  <a:pt x="8858627" y="1049792"/>
                  <a:pt x="8898844" y="1130545"/>
                  <a:pt x="8898844" y="1170921"/>
                </a:cubicBezTo>
                <a:cubicBezTo>
                  <a:pt x="8898844" y="1211298"/>
                  <a:pt x="8898844" y="1211298"/>
                  <a:pt x="8898844" y="1211298"/>
                </a:cubicBezTo>
                <a:cubicBezTo>
                  <a:pt x="8858627" y="1372804"/>
                  <a:pt x="8818411" y="1534311"/>
                  <a:pt x="8737977" y="1655441"/>
                </a:cubicBezTo>
                <a:cubicBezTo>
                  <a:pt x="8697761" y="1736194"/>
                  <a:pt x="8617327" y="1776571"/>
                  <a:pt x="8536894" y="1816947"/>
                </a:cubicBezTo>
                <a:cubicBezTo>
                  <a:pt x="8496677" y="1897700"/>
                  <a:pt x="8416244" y="1978453"/>
                  <a:pt x="8335810" y="2059207"/>
                </a:cubicBezTo>
                <a:cubicBezTo>
                  <a:pt x="8295594" y="2099583"/>
                  <a:pt x="8255378" y="2099583"/>
                  <a:pt x="8255378" y="2139960"/>
                </a:cubicBezTo>
                <a:cubicBezTo>
                  <a:pt x="8215160" y="2382219"/>
                  <a:pt x="8416244" y="2462973"/>
                  <a:pt x="8456461" y="2664855"/>
                </a:cubicBezTo>
                <a:cubicBezTo>
                  <a:pt x="8496677" y="2745609"/>
                  <a:pt x="8536894" y="2826362"/>
                  <a:pt x="8456461" y="2907115"/>
                </a:cubicBezTo>
                <a:cubicBezTo>
                  <a:pt x="8295594" y="3108998"/>
                  <a:pt x="8215160" y="3310881"/>
                  <a:pt x="8054294" y="3512764"/>
                </a:cubicBezTo>
                <a:cubicBezTo>
                  <a:pt x="8094510" y="3512764"/>
                  <a:pt x="8094510" y="3512764"/>
                  <a:pt x="8134728" y="3512764"/>
                </a:cubicBezTo>
                <a:cubicBezTo>
                  <a:pt x="8215160" y="3432011"/>
                  <a:pt x="8295594" y="3310881"/>
                  <a:pt x="8416244" y="3189751"/>
                </a:cubicBezTo>
                <a:cubicBezTo>
                  <a:pt x="8416244" y="3310881"/>
                  <a:pt x="8416244" y="3351258"/>
                  <a:pt x="8416244" y="3391634"/>
                </a:cubicBezTo>
                <a:cubicBezTo>
                  <a:pt x="8577111" y="3472387"/>
                  <a:pt x="8536894" y="3593517"/>
                  <a:pt x="8496677" y="3674270"/>
                </a:cubicBezTo>
                <a:cubicBezTo>
                  <a:pt x="8416244" y="3916530"/>
                  <a:pt x="8335810" y="4118413"/>
                  <a:pt x="8215160" y="4360673"/>
                </a:cubicBezTo>
                <a:cubicBezTo>
                  <a:pt x="8134728" y="4522179"/>
                  <a:pt x="7933644" y="4643309"/>
                  <a:pt x="7933644" y="4845192"/>
                </a:cubicBezTo>
                <a:cubicBezTo>
                  <a:pt x="7933644" y="4885568"/>
                  <a:pt x="7853210" y="4885568"/>
                  <a:pt x="7812994" y="4925945"/>
                </a:cubicBezTo>
                <a:cubicBezTo>
                  <a:pt x="7772778" y="5006698"/>
                  <a:pt x="7732560" y="5127828"/>
                  <a:pt x="7692344" y="5127828"/>
                </a:cubicBezTo>
                <a:cubicBezTo>
                  <a:pt x="7531478" y="5087451"/>
                  <a:pt x="7531478" y="5248958"/>
                  <a:pt x="7491260" y="5329711"/>
                </a:cubicBezTo>
                <a:cubicBezTo>
                  <a:pt x="7491260" y="5370088"/>
                  <a:pt x="7491260" y="5410464"/>
                  <a:pt x="7491260" y="5450841"/>
                </a:cubicBezTo>
                <a:cubicBezTo>
                  <a:pt x="7290178" y="5652724"/>
                  <a:pt x="7129310" y="5894983"/>
                  <a:pt x="6968444" y="6096866"/>
                </a:cubicBezTo>
                <a:cubicBezTo>
                  <a:pt x="6928228" y="6177620"/>
                  <a:pt x="6847794" y="6217996"/>
                  <a:pt x="6767360" y="6258373"/>
                </a:cubicBezTo>
                <a:cubicBezTo>
                  <a:pt x="6767360" y="6258373"/>
                  <a:pt x="6767360" y="6258373"/>
                  <a:pt x="6767360" y="6217996"/>
                </a:cubicBezTo>
                <a:cubicBezTo>
                  <a:pt x="6807578" y="6177620"/>
                  <a:pt x="6847794" y="6096866"/>
                  <a:pt x="6888010" y="6016113"/>
                </a:cubicBezTo>
                <a:cubicBezTo>
                  <a:pt x="6686928" y="6137243"/>
                  <a:pt x="6485844" y="6258373"/>
                  <a:pt x="6284760" y="6339126"/>
                </a:cubicBezTo>
                <a:cubicBezTo>
                  <a:pt x="6204328" y="6379502"/>
                  <a:pt x="6083678" y="6339126"/>
                  <a:pt x="6003244" y="6379502"/>
                </a:cubicBezTo>
                <a:cubicBezTo>
                  <a:pt x="5601078" y="6500632"/>
                  <a:pt x="5239128" y="6621762"/>
                  <a:pt x="4836960" y="6702515"/>
                </a:cubicBezTo>
                <a:cubicBezTo>
                  <a:pt x="4233710" y="6864022"/>
                  <a:pt x="3630461" y="6904398"/>
                  <a:pt x="2986995" y="6823645"/>
                </a:cubicBezTo>
                <a:cubicBezTo>
                  <a:pt x="2383744" y="6783268"/>
                  <a:pt x="1860928" y="6541009"/>
                  <a:pt x="1338111" y="6217996"/>
                </a:cubicBezTo>
                <a:cubicBezTo>
                  <a:pt x="1177244" y="6096866"/>
                  <a:pt x="895728" y="6016113"/>
                  <a:pt x="815294" y="5773854"/>
                </a:cubicBezTo>
                <a:cubicBezTo>
                  <a:pt x="815294" y="5733477"/>
                  <a:pt x="694644" y="5733477"/>
                  <a:pt x="654428" y="5693100"/>
                </a:cubicBezTo>
                <a:cubicBezTo>
                  <a:pt x="573994" y="5652724"/>
                  <a:pt x="453344" y="5571971"/>
                  <a:pt x="372911" y="5491217"/>
                </a:cubicBezTo>
                <a:cubicBezTo>
                  <a:pt x="372911" y="5491217"/>
                  <a:pt x="413128" y="5450841"/>
                  <a:pt x="372911" y="5450841"/>
                </a:cubicBezTo>
                <a:cubicBezTo>
                  <a:pt x="252261" y="5289334"/>
                  <a:pt x="171828" y="5127828"/>
                  <a:pt x="51178" y="4966322"/>
                </a:cubicBezTo>
                <a:cubicBezTo>
                  <a:pt x="91394" y="4966322"/>
                  <a:pt x="91394" y="4966322"/>
                  <a:pt x="91394" y="4925945"/>
                </a:cubicBezTo>
                <a:cubicBezTo>
                  <a:pt x="252261" y="5047075"/>
                  <a:pt x="372911" y="5127828"/>
                  <a:pt x="493561" y="5208581"/>
                </a:cubicBezTo>
                <a:cubicBezTo>
                  <a:pt x="694644" y="5248958"/>
                  <a:pt x="855511" y="5329711"/>
                  <a:pt x="1016378" y="5450841"/>
                </a:cubicBezTo>
                <a:cubicBezTo>
                  <a:pt x="1056594" y="5450841"/>
                  <a:pt x="1137028" y="5410464"/>
                  <a:pt x="1257678" y="5410464"/>
                </a:cubicBezTo>
                <a:cubicBezTo>
                  <a:pt x="2343527" y="6137243"/>
                  <a:pt x="3710894" y="6298749"/>
                  <a:pt x="4394578" y="6016113"/>
                </a:cubicBezTo>
                <a:cubicBezTo>
                  <a:pt x="4314144" y="6016113"/>
                  <a:pt x="4193494" y="6016113"/>
                  <a:pt x="4113061" y="6016113"/>
                </a:cubicBezTo>
                <a:cubicBezTo>
                  <a:pt x="3147861" y="6056490"/>
                  <a:pt x="2263094" y="5894983"/>
                  <a:pt x="1458761" y="5329711"/>
                </a:cubicBezTo>
                <a:cubicBezTo>
                  <a:pt x="1378328" y="5248958"/>
                  <a:pt x="1257678" y="5208581"/>
                  <a:pt x="1137028" y="5127828"/>
                </a:cubicBezTo>
                <a:cubicBezTo>
                  <a:pt x="935944" y="4966322"/>
                  <a:pt x="734861" y="4804815"/>
                  <a:pt x="533778" y="4643309"/>
                </a:cubicBezTo>
                <a:cubicBezTo>
                  <a:pt x="493561" y="4643309"/>
                  <a:pt x="493561" y="4562556"/>
                  <a:pt x="453344" y="4481802"/>
                </a:cubicBezTo>
                <a:cubicBezTo>
                  <a:pt x="413128" y="4360673"/>
                  <a:pt x="372911" y="4199166"/>
                  <a:pt x="252261" y="4118413"/>
                </a:cubicBezTo>
                <a:cubicBezTo>
                  <a:pt x="131611" y="3997283"/>
                  <a:pt x="51178" y="3876153"/>
                  <a:pt x="10961" y="3755024"/>
                </a:cubicBezTo>
                <a:cubicBezTo>
                  <a:pt x="-29255" y="3674270"/>
                  <a:pt x="51178" y="3593517"/>
                  <a:pt x="91394" y="3512764"/>
                </a:cubicBezTo>
                <a:cubicBezTo>
                  <a:pt x="91394" y="3472387"/>
                  <a:pt x="131611" y="3472387"/>
                  <a:pt x="171828" y="3432011"/>
                </a:cubicBezTo>
                <a:cubicBezTo>
                  <a:pt x="252261" y="3512764"/>
                  <a:pt x="332694" y="3593517"/>
                  <a:pt x="413128" y="3674270"/>
                </a:cubicBezTo>
                <a:cubicBezTo>
                  <a:pt x="413128" y="3593517"/>
                  <a:pt x="453344" y="3553141"/>
                  <a:pt x="453344" y="3472387"/>
                </a:cubicBezTo>
                <a:cubicBezTo>
                  <a:pt x="493561" y="3553141"/>
                  <a:pt x="493561" y="3593517"/>
                  <a:pt x="493561" y="3674270"/>
                </a:cubicBezTo>
                <a:cubicBezTo>
                  <a:pt x="614211" y="3674270"/>
                  <a:pt x="734861" y="3674270"/>
                  <a:pt x="895728" y="3674270"/>
                </a:cubicBezTo>
                <a:cubicBezTo>
                  <a:pt x="453344" y="3149375"/>
                  <a:pt x="453344" y="3149375"/>
                  <a:pt x="533778" y="3028245"/>
                </a:cubicBezTo>
                <a:cubicBezTo>
                  <a:pt x="654428" y="3108998"/>
                  <a:pt x="734861" y="3149375"/>
                  <a:pt x="815294" y="3230128"/>
                </a:cubicBezTo>
                <a:cubicBezTo>
                  <a:pt x="855511" y="3189751"/>
                  <a:pt x="855511" y="3189751"/>
                  <a:pt x="895728" y="3149375"/>
                </a:cubicBezTo>
                <a:cubicBezTo>
                  <a:pt x="734861" y="2987869"/>
                  <a:pt x="614211" y="2866739"/>
                  <a:pt x="453344" y="2705232"/>
                </a:cubicBezTo>
                <a:cubicBezTo>
                  <a:pt x="493561" y="2705232"/>
                  <a:pt x="493561" y="2664855"/>
                  <a:pt x="493561" y="2664855"/>
                </a:cubicBezTo>
                <a:cubicBezTo>
                  <a:pt x="533778" y="2705232"/>
                  <a:pt x="573994" y="2745609"/>
                  <a:pt x="614211" y="2785986"/>
                </a:cubicBezTo>
                <a:cubicBezTo>
                  <a:pt x="694644" y="2785986"/>
                  <a:pt x="734861" y="2826362"/>
                  <a:pt x="815294" y="2866739"/>
                </a:cubicBezTo>
                <a:cubicBezTo>
                  <a:pt x="935944" y="2907115"/>
                  <a:pt x="1096811" y="2907115"/>
                  <a:pt x="1177244" y="3028245"/>
                </a:cubicBezTo>
                <a:cubicBezTo>
                  <a:pt x="1338111" y="3189751"/>
                  <a:pt x="1498978" y="3028245"/>
                  <a:pt x="1619628" y="3108998"/>
                </a:cubicBezTo>
                <a:cubicBezTo>
                  <a:pt x="1659844" y="3108998"/>
                  <a:pt x="1659844" y="3068622"/>
                  <a:pt x="1659844" y="3028245"/>
                </a:cubicBezTo>
                <a:cubicBezTo>
                  <a:pt x="1740278" y="3270504"/>
                  <a:pt x="1860928" y="3310881"/>
                  <a:pt x="2062011" y="3149375"/>
                </a:cubicBezTo>
                <a:cubicBezTo>
                  <a:pt x="2102227" y="3391634"/>
                  <a:pt x="2102227" y="3391634"/>
                  <a:pt x="2464178" y="3310881"/>
                </a:cubicBezTo>
                <a:cubicBezTo>
                  <a:pt x="2303311" y="3230128"/>
                  <a:pt x="2263094" y="3068622"/>
                  <a:pt x="2062011" y="3149375"/>
                </a:cubicBezTo>
                <a:cubicBezTo>
                  <a:pt x="2062011" y="3108998"/>
                  <a:pt x="2062011" y="3028245"/>
                  <a:pt x="2062011" y="3028245"/>
                </a:cubicBezTo>
                <a:cubicBezTo>
                  <a:pt x="1901144" y="3028245"/>
                  <a:pt x="1901144" y="2907115"/>
                  <a:pt x="1820711" y="2745609"/>
                </a:cubicBezTo>
                <a:cubicBezTo>
                  <a:pt x="1780494" y="2826362"/>
                  <a:pt x="1780494" y="2866739"/>
                  <a:pt x="1740278" y="2907115"/>
                </a:cubicBezTo>
                <a:cubicBezTo>
                  <a:pt x="1700061" y="2826362"/>
                  <a:pt x="1700061" y="2745609"/>
                  <a:pt x="1619628" y="2705232"/>
                </a:cubicBezTo>
                <a:cubicBezTo>
                  <a:pt x="1458761" y="2584102"/>
                  <a:pt x="1297894" y="2422596"/>
                  <a:pt x="1137028" y="2301466"/>
                </a:cubicBezTo>
                <a:cubicBezTo>
                  <a:pt x="1056594" y="2261090"/>
                  <a:pt x="976161" y="2220713"/>
                  <a:pt x="935944" y="2139960"/>
                </a:cubicBezTo>
                <a:cubicBezTo>
                  <a:pt x="855511" y="2018830"/>
                  <a:pt x="694644" y="2018830"/>
                  <a:pt x="654428" y="1816947"/>
                </a:cubicBezTo>
                <a:cubicBezTo>
                  <a:pt x="614211" y="1695817"/>
                  <a:pt x="573994" y="1534311"/>
                  <a:pt x="533778" y="1372804"/>
                </a:cubicBezTo>
                <a:cubicBezTo>
                  <a:pt x="654428" y="1413181"/>
                  <a:pt x="734861" y="1413181"/>
                  <a:pt x="815294" y="1413181"/>
                </a:cubicBezTo>
                <a:cubicBezTo>
                  <a:pt x="734861" y="1090168"/>
                  <a:pt x="694644" y="807532"/>
                  <a:pt x="614211" y="524896"/>
                </a:cubicBezTo>
                <a:cubicBezTo>
                  <a:pt x="815294" y="444143"/>
                  <a:pt x="855511" y="646026"/>
                  <a:pt x="935944" y="726779"/>
                </a:cubicBezTo>
                <a:cubicBezTo>
                  <a:pt x="1016378" y="726779"/>
                  <a:pt x="1056594" y="686402"/>
                  <a:pt x="1137028" y="646026"/>
                </a:cubicBezTo>
                <a:cubicBezTo>
                  <a:pt x="1137028" y="686402"/>
                  <a:pt x="1137028" y="726779"/>
                  <a:pt x="1177244" y="807532"/>
                </a:cubicBezTo>
                <a:cubicBezTo>
                  <a:pt x="1217461" y="686402"/>
                  <a:pt x="1257678" y="605649"/>
                  <a:pt x="1297894" y="524896"/>
                </a:cubicBezTo>
                <a:cubicBezTo>
                  <a:pt x="1378328" y="686402"/>
                  <a:pt x="1458761" y="847909"/>
                  <a:pt x="1539194" y="969038"/>
                </a:cubicBezTo>
                <a:cubicBezTo>
                  <a:pt x="1574384" y="1075027"/>
                  <a:pt x="1671155" y="1150102"/>
                  <a:pt x="1775624" y="1113117"/>
                </a:cubicBezTo>
                <a:lnTo>
                  <a:pt x="1808171" y="1096551"/>
                </a:lnTo>
                <a:lnTo>
                  <a:pt x="1820711" y="1130545"/>
                </a:lnTo>
                <a:lnTo>
                  <a:pt x="1821120" y="1129164"/>
                </a:lnTo>
                <a:lnTo>
                  <a:pt x="1821339" y="1150102"/>
                </a:lnTo>
                <a:cubicBezTo>
                  <a:pt x="1823225" y="1208774"/>
                  <a:pt x="1830765" y="1261769"/>
                  <a:pt x="1860928" y="1292051"/>
                </a:cubicBezTo>
                <a:cubicBezTo>
                  <a:pt x="1941361" y="1413181"/>
                  <a:pt x="2062011" y="1534311"/>
                  <a:pt x="2182661" y="1655441"/>
                </a:cubicBezTo>
                <a:cubicBezTo>
                  <a:pt x="2222877" y="1695817"/>
                  <a:pt x="2383744" y="1776571"/>
                  <a:pt x="2383744" y="1615064"/>
                </a:cubicBezTo>
                <a:cubicBezTo>
                  <a:pt x="2222877" y="1413181"/>
                  <a:pt x="1981578" y="1372804"/>
                  <a:pt x="1981578" y="1049792"/>
                </a:cubicBezTo>
                <a:cubicBezTo>
                  <a:pt x="1941361" y="1130545"/>
                  <a:pt x="1901144" y="1211298"/>
                  <a:pt x="1860928" y="1292051"/>
                </a:cubicBezTo>
                <a:cubicBezTo>
                  <a:pt x="1860928" y="1170921"/>
                  <a:pt x="1860928" y="1130545"/>
                  <a:pt x="1901144" y="1090168"/>
                </a:cubicBezTo>
                <a:cubicBezTo>
                  <a:pt x="1870982" y="1090168"/>
                  <a:pt x="1840819" y="1090168"/>
                  <a:pt x="1827623" y="1107202"/>
                </a:cubicBezTo>
                <a:lnTo>
                  <a:pt x="1821120" y="1129164"/>
                </a:lnTo>
                <a:lnTo>
                  <a:pt x="1820711" y="1090168"/>
                </a:lnTo>
                <a:lnTo>
                  <a:pt x="1808171" y="1096551"/>
                </a:lnTo>
                <a:lnTo>
                  <a:pt x="1797147" y="1066668"/>
                </a:lnTo>
                <a:cubicBezTo>
                  <a:pt x="1755359" y="910997"/>
                  <a:pt x="1790549" y="716685"/>
                  <a:pt x="1579411" y="646026"/>
                </a:cubicBezTo>
                <a:cubicBezTo>
                  <a:pt x="1579411" y="646026"/>
                  <a:pt x="1539194" y="686402"/>
                  <a:pt x="1539194" y="686402"/>
                </a:cubicBezTo>
                <a:cubicBezTo>
                  <a:pt x="1539194" y="605649"/>
                  <a:pt x="1498978" y="524896"/>
                  <a:pt x="1458761" y="444143"/>
                </a:cubicBezTo>
                <a:cubicBezTo>
                  <a:pt x="1418544" y="323013"/>
                  <a:pt x="1338111" y="242260"/>
                  <a:pt x="1297894" y="121130"/>
                </a:cubicBezTo>
                <a:cubicBezTo>
                  <a:pt x="1297894" y="121130"/>
                  <a:pt x="1297894" y="40377"/>
                  <a:pt x="133811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5343193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EEBAA-2AFE-4220-9AAE-D4BD8DF9DF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6B2B94-6FB9-40D9-999C-D56BDBD33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88F4C-2464-4599-985E-7BC326BF49C6}"/>
              </a:ext>
            </a:extLst>
          </p:cNvPr>
          <p:cNvSpPr>
            <a:spLocks noGrp="1"/>
          </p:cNvSpPr>
          <p:nvPr>
            <p:ph type="dt" sz="half" idx="10"/>
          </p:nvPr>
        </p:nvSpPr>
        <p:spPr/>
        <p:txBody>
          <a:bodyPr/>
          <a:lstStyle/>
          <a:p>
            <a:fld id="{CCD373D7-F665-4E6C-9CC4-64D82AE8577F}" type="datetimeFigureOut">
              <a:rPr lang="en-US" smtClean="0"/>
              <a:t>8/12/2022</a:t>
            </a:fld>
            <a:endParaRPr lang="en-US"/>
          </a:p>
        </p:txBody>
      </p:sp>
      <p:sp>
        <p:nvSpPr>
          <p:cNvPr id="5" name="Footer Placeholder 4">
            <a:extLst>
              <a:ext uri="{FF2B5EF4-FFF2-40B4-BE49-F238E27FC236}">
                <a16:creationId xmlns:a16="http://schemas.microsoft.com/office/drawing/2014/main" id="{A8E3C406-1E6B-4E58-8158-133F20986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4437A-61A4-4385-B104-81FA48043EF4}"/>
              </a:ext>
            </a:extLst>
          </p:cNvPr>
          <p:cNvSpPr>
            <a:spLocks noGrp="1"/>
          </p:cNvSpPr>
          <p:nvPr>
            <p:ph type="sldNum" sz="quarter" idx="12"/>
          </p:nvPr>
        </p:nvSpPr>
        <p:spPr/>
        <p:txBody>
          <a:bodyPr/>
          <a:lstStyle/>
          <a:p>
            <a:fld id="{8A7BF476-0D2D-4FB3-8550-59453AC0D62F}" type="slidenum">
              <a:rPr lang="en-US" smtClean="0"/>
              <a:t>‹#›</a:t>
            </a:fld>
            <a:endParaRPr lang="en-US"/>
          </a:p>
        </p:txBody>
      </p:sp>
    </p:spTree>
    <p:extLst>
      <p:ext uri="{BB962C8B-B14F-4D97-AF65-F5344CB8AC3E}">
        <p14:creationId xmlns:p14="http://schemas.microsoft.com/office/powerpoint/2010/main" val="2106334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4F16-40BC-4443-8C8D-14CECCE491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2E8DF0-8B9C-45EA-9C5A-C9CC629910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EAA69B-DBDB-45D5-A836-6FD3C3FCCD4E}"/>
              </a:ext>
            </a:extLst>
          </p:cNvPr>
          <p:cNvSpPr>
            <a:spLocks noGrp="1"/>
          </p:cNvSpPr>
          <p:nvPr>
            <p:ph type="dt" sz="half" idx="10"/>
          </p:nvPr>
        </p:nvSpPr>
        <p:spPr/>
        <p:txBody>
          <a:bodyPr/>
          <a:lstStyle/>
          <a:p>
            <a:fld id="{466ABC61-BBFA-40C3-B2EE-03237F56DB1B}" type="datetimeFigureOut">
              <a:rPr lang="en-US" smtClean="0"/>
              <a:t>8/12/2022</a:t>
            </a:fld>
            <a:endParaRPr lang="en-US"/>
          </a:p>
        </p:txBody>
      </p:sp>
      <p:sp>
        <p:nvSpPr>
          <p:cNvPr id="5" name="Footer Placeholder 4">
            <a:extLst>
              <a:ext uri="{FF2B5EF4-FFF2-40B4-BE49-F238E27FC236}">
                <a16:creationId xmlns:a16="http://schemas.microsoft.com/office/drawing/2014/main" id="{270E348E-F121-4F08-831C-CE37A722D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73444-F3EA-4A4F-BE57-AD265279EA8C}"/>
              </a:ext>
            </a:extLst>
          </p:cNvPr>
          <p:cNvSpPr>
            <a:spLocks noGrp="1"/>
          </p:cNvSpPr>
          <p:nvPr>
            <p:ph type="sldNum" sz="quarter" idx="12"/>
          </p:nvPr>
        </p:nvSpPr>
        <p:spPr/>
        <p:txBody>
          <a:bodyPr/>
          <a:lstStyle/>
          <a:p>
            <a:fld id="{5CABFDDA-666F-43DD-8E05-9494815B416B}" type="slidenum">
              <a:rPr lang="en-US" smtClean="0"/>
              <a:t>‹#›</a:t>
            </a:fld>
            <a:endParaRPr lang="en-US"/>
          </a:p>
        </p:txBody>
      </p:sp>
    </p:spTree>
    <p:extLst>
      <p:ext uri="{BB962C8B-B14F-4D97-AF65-F5344CB8AC3E}">
        <p14:creationId xmlns:p14="http://schemas.microsoft.com/office/powerpoint/2010/main" val="274024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E9BC4-6074-41CA-9065-7749AD2FC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F7AD60-E91B-4F03-B0B0-0EC06DEDEC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5DA264-B892-44FC-B518-A72DB8F758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636CF0-29B8-4D3E-878B-0BB46C4097E6}"/>
              </a:ext>
            </a:extLst>
          </p:cNvPr>
          <p:cNvSpPr>
            <a:spLocks noGrp="1"/>
          </p:cNvSpPr>
          <p:nvPr>
            <p:ph type="dt" sz="half" idx="10"/>
          </p:nvPr>
        </p:nvSpPr>
        <p:spPr/>
        <p:txBody>
          <a:bodyPr/>
          <a:lstStyle/>
          <a:p>
            <a:fld id="{466ABC61-BBFA-40C3-B2EE-03237F56DB1B}" type="datetimeFigureOut">
              <a:rPr lang="en-US" smtClean="0"/>
              <a:t>8/12/2022</a:t>
            </a:fld>
            <a:endParaRPr lang="en-US"/>
          </a:p>
        </p:txBody>
      </p:sp>
      <p:sp>
        <p:nvSpPr>
          <p:cNvPr id="6" name="Footer Placeholder 5">
            <a:extLst>
              <a:ext uri="{FF2B5EF4-FFF2-40B4-BE49-F238E27FC236}">
                <a16:creationId xmlns:a16="http://schemas.microsoft.com/office/drawing/2014/main" id="{DB3F97D7-13EE-413D-81A5-4E270ADE9F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C743E-618C-4F69-B255-13B5F0C22A25}"/>
              </a:ext>
            </a:extLst>
          </p:cNvPr>
          <p:cNvSpPr>
            <a:spLocks noGrp="1"/>
          </p:cNvSpPr>
          <p:nvPr>
            <p:ph type="sldNum" sz="quarter" idx="12"/>
          </p:nvPr>
        </p:nvSpPr>
        <p:spPr/>
        <p:txBody>
          <a:bodyPr/>
          <a:lstStyle/>
          <a:p>
            <a:fld id="{5CABFDDA-666F-43DD-8E05-9494815B416B}" type="slidenum">
              <a:rPr lang="en-US" smtClean="0"/>
              <a:t>‹#›</a:t>
            </a:fld>
            <a:endParaRPr lang="en-US"/>
          </a:p>
        </p:txBody>
      </p:sp>
    </p:spTree>
    <p:extLst>
      <p:ext uri="{BB962C8B-B14F-4D97-AF65-F5344CB8AC3E}">
        <p14:creationId xmlns:p14="http://schemas.microsoft.com/office/powerpoint/2010/main" val="914614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4E36-7517-460C-91E5-81D348F03A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A661AE-1C96-4FE7-81D2-76F8874FC2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DE8F45-6315-4D77-A479-767A436D5E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408253-2789-4B3D-B215-D027A6DCE0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6937AB-1C5D-4874-8999-DFAC42559D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8D7506-90CA-473F-AF24-EFF346E3D33B}"/>
              </a:ext>
            </a:extLst>
          </p:cNvPr>
          <p:cNvSpPr>
            <a:spLocks noGrp="1"/>
          </p:cNvSpPr>
          <p:nvPr>
            <p:ph type="dt" sz="half" idx="10"/>
          </p:nvPr>
        </p:nvSpPr>
        <p:spPr/>
        <p:txBody>
          <a:bodyPr/>
          <a:lstStyle/>
          <a:p>
            <a:fld id="{466ABC61-BBFA-40C3-B2EE-03237F56DB1B}" type="datetimeFigureOut">
              <a:rPr lang="en-US" smtClean="0"/>
              <a:t>8/12/2022</a:t>
            </a:fld>
            <a:endParaRPr lang="en-US"/>
          </a:p>
        </p:txBody>
      </p:sp>
      <p:sp>
        <p:nvSpPr>
          <p:cNvPr id="8" name="Footer Placeholder 7">
            <a:extLst>
              <a:ext uri="{FF2B5EF4-FFF2-40B4-BE49-F238E27FC236}">
                <a16:creationId xmlns:a16="http://schemas.microsoft.com/office/drawing/2014/main" id="{BC075657-DCA4-483B-B4DD-C73D846F82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B8645D-E4A1-4771-BD13-E637971E5A84}"/>
              </a:ext>
            </a:extLst>
          </p:cNvPr>
          <p:cNvSpPr>
            <a:spLocks noGrp="1"/>
          </p:cNvSpPr>
          <p:nvPr>
            <p:ph type="sldNum" sz="quarter" idx="12"/>
          </p:nvPr>
        </p:nvSpPr>
        <p:spPr/>
        <p:txBody>
          <a:bodyPr/>
          <a:lstStyle/>
          <a:p>
            <a:fld id="{5CABFDDA-666F-43DD-8E05-9494815B416B}" type="slidenum">
              <a:rPr lang="en-US" smtClean="0"/>
              <a:t>‹#›</a:t>
            </a:fld>
            <a:endParaRPr lang="en-US"/>
          </a:p>
        </p:txBody>
      </p:sp>
    </p:spTree>
    <p:extLst>
      <p:ext uri="{BB962C8B-B14F-4D97-AF65-F5344CB8AC3E}">
        <p14:creationId xmlns:p14="http://schemas.microsoft.com/office/powerpoint/2010/main" val="420400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C8ADE-50D5-4B07-8571-FAF948370F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27E625-565B-4E5D-954E-BCAB64C254FD}"/>
              </a:ext>
            </a:extLst>
          </p:cNvPr>
          <p:cNvSpPr>
            <a:spLocks noGrp="1"/>
          </p:cNvSpPr>
          <p:nvPr>
            <p:ph type="dt" sz="half" idx="10"/>
          </p:nvPr>
        </p:nvSpPr>
        <p:spPr/>
        <p:txBody>
          <a:bodyPr/>
          <a:lstStyle/>
          <a:p>
            <a:fld id="{466ABC61-BBFA-40C3-B2EE-03237F56DB1B}" type="datetimeFigureOut">
              <a:rPr lang="en-US" smtClean="0"/>
              <a:t>8/12/2022</a:t>
            </a:fld>
            <a:endParaRPr lang="en-US"/>
          </a:p>
        </p:txBody>
      </p:sp>
      <p:sp>
        <p:nvSpPr>
          <p:cNvPr id="4" name="Footer Placeholder 3">
            <a:extLst>
              <a:ext uri="{FF2B5EF4-FFF2-40B4-BE49-F238E27FC236}">
                <a16:creationId xmlns:a16="http://schemas.microsoft.com/office/drawing/2014/main" id="{79047063-7D8F-4B8E-ABAD-7145843617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4642E5-37F6-421B-882A-2EFAB8D4B123}"/>
              </a:ext>
            </a:extLst>
          </p:cNvPr>
          <p:cNvSpPr>
            <a:spLocks noGrp="1"/>
          </p:cNvSpPr>
          <p:nvPr>
            <p:ph type="sldNum" sz="quarter" idx="12"/>
          </p:nvPr>
        </p:nvSpPr>
        <p:spPr/>
        <p:txBody>
          <a:bodyPr/>
          <a:lstStyle/>
          <a:p>
            <a:fld id="{5CABFDDA-666F-43DD-8E05-9494815B416B}" type="slidenum">
              <a:rPr lang="en-US" smtClean="0"/>
              <a:t>‹#›</a:t>
            </a:fld>
            <a:endParaRPr lang="en-US"/>
          </a:p>
        </p:txBody>
      </p:sp>
    </p:spTree>
    <p:extLst>
      <p:ext uri="{BB962C8B-B14F-4D97-AF65-F5344CB8AC3E}">
        <p14:creationId xmlns:p14="http://schemas.microsoft.com/office/powerpoint/2010/main" val="557817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592C14-98DE-4708-AA5C-FEB34DF4EB9A}"/>
              </a:ext>
            </a:extLst>
          </p:cNvPr>
          <p:cNvSpPr>
            <a:spLocks noGrp="1"/>
          </p:cNvSpPr>
          <p:nvPr>
            <p:ph type="dt" sz="half" idx="10"/>
          </p:nvPr>
        </p:nvSpPr>
        <p:spPr/>
        <p:txBody>
          <a:bodyPr/>
          <a:lstStyle/>
          <a:p>
            <a:fld id="{466ABC61-BBFA-40C3-B2EE-03237F56DB1B}" type="datetimeFigureOut">
              <a:rPr lang="en-US" smtClean="0"/>
              <a:t>8/12/2022</a:t>
            </a:fld>
            <a:endParaRPr lang="en-US"/>
          </a:p>
        </p:txBody>
      </p:sp>
      <p:sp>
        <p:nvSpPr>
          <p:cNvPr id="3" name="Footer Placeholder 2">
            <a:extLst>
              <a:ext uri="{FF2B5EF4-FFF2-40B4-BE49-F238E27FC236}">
                <a16:creationId xmlns:a16="http://schemas.microsoft.com/office/drawing/2014/main" id="{3888B5B0-B76E-4699-8055-B562782B68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DA89FB-CD78-4D49-9DD9-557BFBF8CCC3}"/>
              </a:ext>
            </a:extLst>
          </p:cNvPr>
          <p:cNvSpPr>
            <a:spLocks noGrp="1"/>
          </p:cNvSpPr>
          <p:nvPr>
            <p:ph type="sldNum" sz="quarter" idx="12"/>
          </p:nvPr>
        </p:nvSpPr>
        <p:spPr/>
        <p:txBody>
          <a:bodyPr/>
          <a:lstStyle/>
          <a:p>
            <a:fld id="{5CABFDDA-666F-43DD-8E05-9494815B416B}" type="slidenum">
              <a:rPr lang="en-US" smtClean="0"/>
              <a:t>‹#›</a:t>
            </a:fld>
            <a:endParaRPr lang="en-US"/>
          </a:p>
        </p:txBody>
      </p:sp>
    </p:spTree>
    <p:extLst>
      <p:ext uri="{BB962C8B-B14F-4D97-AF65-F5344CB8AC3E}">
        <p14:creationId xmlns:p14="http://schemas.microsoft.com/office/powerpoint/2010/main" val="3450114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CB76F-9108-404A-BE0B-26A2E8EE83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7F9E2F-0BF5-42DD-8526-0B3903DCDB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5C33C4-06E6-419F-837F-580BB76D9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12C3AD-EC6D-4060-A958-6195BD588D6A}"/>
              </a:ext>
            </a:extLst>
          </p:cNvPr>
          <p:cNvSpPr>
            <a:spLocks noGrp="1"/>
          </p:cNvSpPr>
          <p:nvPr>
            <p:ph type="dt" sz="half" idx="10"/>
          </p:nvPr>
        </p:nvSpPr>
        <p:spPr/>
        <p:txBody>
          <a:bodyPr/>
          <a:lstStyle/>
          <a:p>
            <a:fld id="{466ABC61-BBFA-40C3-B2EE-03237F56DB1B}" type="datetimeFigureOut">
              <a:rPr lang="en-US" smtClean="0"/>
              <a:t>8/12/2022</a:t>
            </a:fld>
            <a:endParaRPr lang="en-US"/>
          </a:p>
        </p:txBody>
      </p:sp>
      <p:sp>
        <p:nvSpPr>
          <p:cNvPr id="6" name="Footer Placeholder 5">
            <a:extLst>
              <a:ext uri="{FF2B5EF4-FFF2-40B4-BE49-F238E27FC236}">
                <a16:creationId xmlns:a16="http://schemas.microsoft.com/office/drawing/2014/main" id="{9384B958-EB3E-4452-9268-7EA0567005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72980A-0333-4B5C-B4B4-34150F8EEC46}"/>
              </a:ext>
            </a:extLst>
          </p:cNvPr>
          <p:cNvSpPr>
            <a:spLocks noGrp="1"/>
          </p:cNvSpPr>
          <p:nvPr>
            <p:ph type="sldNum" sz="quarter" idx="12"/>
          </p:nvPr>
        </p:nvSpPr>
        <p:spPr/>
        <p:txBody>
          <a:bodyPr/>
          <a:lstStyle/>
          <a:p>
            <a:fld id="{5CABFDDA-666F-43DD-8E05-9494815B416B}" type="slidenum">
              <a:rPr lang="en-US" smtClean="0"/>
              <a:t>‹#›</a:t>
            </a:fld>
            <a:endParaRPr lang="en-US"/>
          </a:p>
        </p:txBody>
      </p:sp>
    </p:spTree>
    <p:extLst>
      <p:ext uri="{BB962C8B-B14F-4D97-AF65-F5344CB8AC3E}">
        <p14:creationId xmlns:p14="http://schemas.microsoft.com/office/powerpoint/2010/main" val="4186768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83FAD-FAC1-4FBF-8E9C-BD6A13ADFC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95DE91-1CDC-4F91-8BCC-A1F32196F9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917E3A-A1CE-4B04-A77B-809A9E6EB6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09A33D-CFF1-4693-8FEC-89955BA3328E}"/>
              </a:ext>
            </a:extLst>
          </p:cNvPr>
          <p:cNvSpPr>
            <a:spLocks noGrp="1"/>
          </p:cNvSpPr>
          <p:nvPr>
            <p:ph type="dt" sz="half" idx="10"/>
          </p:nvPr>
        </p:nvSpPr>
        <p:spPr/>
        <p:txBody>
          <a:bodyPr/>
          <a:lstStyle/>
          <a:p>
            <a:fld id="{466ABC61-BBFA-40C3-B2EE-03237F56DB1B}" type="datetimeFigureOut">
              <a:rPr lang="en-US" smtClean="0"/>
              <a:t>8/12/2022</a:t>
            </a:fld>
            <a:endParaRPr lang="en-US"/>
          </a:p>
        </p:txBody>
      </p:sp>
      <p:sp>
        <p:nvSpPr>
          <p:cNvPr id="6" name="Footer Placeholder 5">
            <a:extLst>
              <a:ext uri="{FF2B5EF4-FFF2-40B4-BE49-F238E27FC236}">
                <a16:creationId xmlns:a16="http://schemas.microsoft.com/office/drawing/2014/main" id="{49D7073A-D666-4C5B-A1B3-9E30A04454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205FA4-AADE-45AA-AD21-A477E8F23FC0}"/>
              </a:ext>
            </a:extLst>
          </p:cNvPr>
          <p:cNvSpPr>
            <a:spLocks noGrp="1"/>
          </p:cNvSpPr>
          <p:nvPr>
            <p:ph type="sldNum" sz="quarter" idx="12"/>
          </p:nvPr>
        </p:nvSpPr>
        <p:spPr/>
        <p:txBody>
          <a:bodyPr/>
          <a:lstStyle/>
          <a:p>
            <a:fld id="{5CABFDDA-666F-43DD-8E05-9494815B416B}" type="slidenum">
              <a:rPr lang="en-US" smtClean="0"/>
              <a:t>‹#›</a:t>
            </a:fld>
            <a:endParaRPr lang="en-US"/>
          </a:p>
        </p:txBody>
      </p:sp>
    </p:spTree>
    <p:extLst>
      <p:ext uri="{BB962C8B-B14F-4D97-AF65-F5344CB8AC3E}">
        <p14:creationId xmlns:p14="http://schemas.microsoft.com/office/powerpoint/2010/main" val="2697891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74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21B6F9-AAF5-4997-8A67-B46BA418C2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C718C8-936B-47A6-B79A-6F4AAE521C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F403C-6CD1-4FDF-BA9D-4273F74EDF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6ABC61-BBFA-40C3-B2EE-03237F56DB1B}" type="datetimeFigureOut">
              <a:rPr lang="en-US" smtClean="0"/>
              <a:t>8/12/2022</a:t>
            </a:fld>
            <a:endParaRPr lang="en-US"/>
          </a:p>
        </p:txBody>
      </p:sp>
      <p:sp>
        <p:nvSpPr>
          <p:cNvPr id="5" name="Footer Placeholder 4">
            <a:extLst>
              <a:ext uri="{FF2B5EF4-FFF2-40B4-BE49-F238E27FC236}">
                <a16:creationId xmlns:a16="http://schemas.microsoft.com/office/drawing/2014/main" id="{54FC31D0-D5A5-4E11-994E-D392AA085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DA7B61-9F6B-4427-8FB5-9361835203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BFDDA-666F-43DD-8E05-9494815B416B}" type="slidenum">
              <a:rPr lang="en-US" smtClean="0"/>
              <a:t>‹#›</a:t>
            </a:fld>
            <a:endParaRPr lang="en-US"/>
          </a:p>
        </p:txBody>
      </p:sp>
    </p:spTree>
    <p:extLst>
      <p:ext uri="{BB962C8B-B14F-4D97-AF65-F5344CB8AC3E}">
        <p14:creationId xmlns:p14="http://schemas.microsoft.com/office/powerpoint/2010/main" val="81164293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9.tm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eg"/><Relationship Id="rId7"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10" Type="http://schemas.openxmlformats.org/officeDocument/2006/relationships/image" Target="../media/image41.jpeg"/><Relationship Id="rId4" Type="http://schemas.openxmlformats.org/officeDocument/2006/relationships/image" Target="../media/image36.jpe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video" Target="file:///F:\Giang14-2\vui.avi"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audio" Target="../media/audio3.wav"/></Relationships>
</file>

<file path=ppt/slides/_rels/slide3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0.png"/><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0.pn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0.pn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image" Target="../media/image86.jpeg"/><Relationship Id="rId3" Type="http://schemas.openxmlformats.org/officeDocument/2006/relationships/image" Target="../media/image63.png"/><Relationship Id="rId21" Type="http://schemas.openxmlformats.org/officeDocument/2006/relationships/image" Target="../media/image81.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85.png"/><Relationship Id="rId2" Type="http://schemas.openxmlformats.org/officeDocument/2006/relationships/image" Target="../media/image62.png"/><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89.jpeg"/><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71.png"/><Relationship Id="rId24" Type="http://schemas.openxmlformats.org/officeDocument/2006/relationships/image" Target="../media/image84.png"/><Relationship Id="rId5" Type="http://schemas.openxmlformats.org/officeDocument/2006/relationships/image" Target="../media/image65.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jpe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jpeg"/><Relationship Id="rId30" Type="http://schemas.openxmlformats.org/officeDocument/2006/relationships/image" Target="../media/image9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tmp"/><Relationship Id="rId3" Type="http://schemas.openxmlformats.org/officeDocument/2006/relationships/image" Target="../media/image14.png"/><Relationship Id="rId7" Type="http://schemas.openxmlformats.org/officeDocument/2006/relationships/image" Target="../media/image18.tm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tmp"/><Relationship Id="rId11" Type="http://schemas.openxmlformats.org/officeDocument/2006/relationships/image" Target="../media/image22.tmp"/><Relationship Id="rId5" Type="http://schemas.openxmlformats.org/officeDocument/2006/relationships/image" Target="../media/image16.tmp"/><Relationship Id="rId10" Type="http://schemas.openxmlformats.org/officeDocument/2006/relationships/image" Target="../media/image21.tmp"/><Relationship Id="rId4" Type="http://schemas.openxmlformats.org/officeDocument/2006/relationships/image" Target="../media/image15.tmp"/><Relationship Id="rId9" Type="http://schemas.openxmlformats.org/officeDocument/2006/relationships/image" Target="../media/image20.tmp"/></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7BFE5393-7D96-B35A-D5A7-822D1343D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88" y="1241"/>
            <a:ext cx="12292485" cy="685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a:stretch>
        </a:blipFill>
        <a:effectLst/>
      </p:bgPr>
    </p:bg>
    <p:spTree>
      <p:nvGrpSpPr>
        <p:cNvPr id="1" name=""/>
        <p:cNvGrpSpPr/>
        <p:nvPr/>
      </p:nvGrpSpPr>
      <p:grpSpPr>
        <a:xfrm>
          <a:off x="0" y="0"/>
          <a:ext cx="0" cy="0"/>
          <a:chOff x="0" y="0"/>
          <a:chExt cx="0" cy="0"/>
        </a:xfrm>
      </p:grpSpPr>
      <p:sp>
        <p:nvSpPr>
          <p:cNvPr id="4" name="文本框 2">
            <a:extLst>
              <a:ext uri="{FF2B5EF4-FFF2-40B4-BE49-F238E27FC236}">
                <a16:creationId xmlns:a16="http://schemas.microsoft.com/office/drawing/2014/main" id="{EE94209E-93CA-474F-A6EB-306A8EA0F829}"/>
              </a:ext>
            </a:extLst>
          </p:cNvPr>
          <p:cNvSpPr txBox="1"/>
          <p:nvPr/>
        </p:nvSpPr>
        <p:spPr>
          <a:xfrm>
            <a:off x="-365761" y="1229506"/>
            <a:ext cx="12886007" cy="1323439"/>
          </a:xfrm>
          <a:prstGeom prst="rect">
            <a:avLst/>
          </a:prstGeom>
          <a:solidFill>
            <a:schemeClr val="accent6">
              <a:alpha val="50000"/>
            </a:schemeClr>
          </a:solidFill>
          <a:ln w="38100">
            <a:solidFill>
              <a:schemeClr val="accent4"/>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SG" altLang="zh-CN" sz="8000" b="1" spc="600" dirty="0">
                <a:effectLst>
                  <a:glow rad="101600">
                    <a:schemeClr val="accent6">
                      <a:satMod val="175000"/>
                      <a:alpha val="40000"/>
                    </a:schemeClr>
                  </a:glow>
                </a:effectLst>
                <a:latin typeface="Times New Roman" panose="02020603050405020304" pitchFamily="18" charset="0"/>
                <a:ea typeface="华文中宋" panose="02010600040101010101" pitchFamily="2" charset="-122"/>
                <a:cs typeface="Times New Roman" panose="02020603050405020304" pitchFamily="18" charset="0"/>
              </a:rPr>
              <a:t>II. </a:t>
            </a:r>
            <a:r>
              <a:rPr lang="en-SG" altLang="zh-CN" sz="8000" b="1" spc="600" dirty="0" err="1">
                <a:effectLst>
                  <a:glow rad="101600">
                    <a:schemeClr val="accent6">
                      <a:satMod val="175000"/>
                      <a:alpha val="40000"/>
                    </a:schemeClr>
                  </a:glow>
                </a:effectLst>
                <a:latin typeface="Times New Roman" panose="02020603050405020304" pitchFamily="18" charset="0"/>
                <a:ea typeface="华文中宋" panose="02010600040101010101" pitchFamily="2" charset="-122"/>
                <a:cs typeface="Times New Roman" panose="02020603050405020304" pitchFamily="18" charset="0"/>
              </a:rPr>
              <a:t>Đọc-hiểu</a:t>
            </a:r>
            <a:r>
              <a:rPr lang="en-SG" altLang="zh-CN" sz="8000" b="1" spc="600" dirty="0">
                <a:effectLst>
                  <a:glow rad="101600">
                    <a:schemeClr val="accent6">
                      <a:satMod val="175000"/>
                      <a:alpha val="40000"/>
                    </a:schemeClr>
                  </a:glow>
                </a:effectLst>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8000" b="1" spc="600" dirty="0" err="1">
                <a:effectLst>
                  <a:glow rad="101600">
                    <a:schemeClr val="accent6">
                      <a:satMod val="175000"/>
                      <a:alpha val="40000"/>
                    </a:schemeClr>
                  </a:glow>
                </a:effectLst>
                <a:latin typeface="Times New Roman" panose="02020603050405020304" pitchFamily="18" charset="0"/>
                <a:ea typeface="华文中宋" panose="02010600040101010101" pitchFamily="2" charset="-122"/>
                <a:cs typeface="Times New Roman" panose="02020603050405020304" pitchFamily="18" charset="0"/>
              </a:rPr>
              <a:t>văn</a:t>
            </a:r>
            <a:r>
              <a:rPr lang="en-SG" altLang="zh-CN" sz="8000" b="1" spc="600" dirty="0">
                <a:effectLst>
                  <a:glow rad="101600">
                    <a:schemeClr val="accent6">
                      <a:satMod val="175000"/>
                      <a:alpha val="40000"/>
                    </a:schemeClr>
                  </a:glow>
                </a:effectLst>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8000" b="1" spc="600" dirty="0" err="1">
                <a:effectLst>
                  <a:glow rad="101600">
                    <a:schemeClr val="accent6">
                      <a:satMod val="175000"/>
                      <a:alpha val="40000"/>
                    </a:schemeClr>
                  </a:glow>
                </a:effectLst>
                <a:latin typeface="Times New Roman" panose="02020603050405020304" pitchFamily="18" charset="0"/>
                <a:ea typeface="华文中宋" panose="02010600040101010101" pitchFamily="2" charset="-122"/>
                <a:cs typeface="Times New Roman" panose="02020603050405020304" pitchFamily="18" charset="0"/>
              </a:rPr>
              <a:t>bản</a:t>
            </a:r>
            <a:endParaRPr lang="zh-CN" altLang="en-US" sz="8000" b="1" spc="600" dirty="0">
              <a:effectLst>
                <a:glow rad="101600">
                  <a:schemeClr val="accent6">
                    <a:satMod val="175000"/>
                    <a:alpha val="40000"/>
                  </a:schemeClr>
                </a:glow>
              </a:effectLst>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5" name="TextBox 4">
            <a:extLst>
              <a:ext uri="{FF2B5EF4-FFF2-40B4-BE49-F238E27FC236}">
                <a16:creationId xmlns:a16="http://schemas.microsoft.com/office/drawing/2014/main" id="{E8CFBAA7-F846-4698-A737-0C5E7A306BDC}"/>
              </a:ext>
            </a:extLst>
          </p:cNvPr>
          <p:cNvSpPr txBox="1"/>
          <p:nvPr/>
        </p:nvSpPr>
        <p:spPr>
          <a:xfrm>
            <a:off x="3601329" y="4628271"/>
            <a:ext cx="6161649" cy="1815882"/>
          </a:xfrm>
          <a:prstGeom prst="rect">
            <a:avLst/>
          </a:prstGeom>
          <a:noFill/>
        </p:spPr>
        <p:txBody>
          <a:bodyPr wrap="square" rtlCol="0">
            <a:spAutoFit/>
          </a:bodyPr>
          <a:lstStyle/>
          <a:p>
            <a:r>
              <a:rPr lang="en-US" sz="2800" b="1" i="1" dirty="0" err="1">
                <a:solidFill>
                  <a:srgbClr val="0033CC"/>
                </a:solidFill>
                <a:latin typeface="Times New Roman" panose="02020603050405020304" pitchFamily="18" charset="0"/>
                <a:cs typeface="Times New Roman" panose="02020603050405020304" pitchFamily="18" charset="0"/>
              </a:rPr>
              <a:t>Sáng</a:t>
            </a:r>
            <a:r>
              <a:rPr lang="en-US" sz="2800" b="1" i="1" dirty="0">
                <a:solidFill>
                  <a:srgbClr val="0033CC"/>
                </a:solidFill>
                <a:latin typeface="Times New Roman" panose="02020603050405020304" pitchFamily="18" charset="0"/>
                <a:cs typeface="Times New Roman" panose="02020603050405020304" pitchFamily="18" charset="0"/>
              </a:rPr>
              <a:t> ra </a:t>
            </a:r>
            <a:r>
              <a:rPr lang="en-US" sz="2800" b="1" i="1" dirty="0" err="1">
                <a:solidFill>
                  <a:srgbClr val="0033CC"/>
                </a:solidFill>
                <a:latin typeface="Times New Roman" panose="02020603050405020304" pitchFamily="18" charset="0"/>
                <a:cs typeface="Times New Roman" panose="02020603050405020304" pitchFamily="18" charset="0"/>
              </a:rPr>
              <a:t>bờ</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suối</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tối</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vào</a:t>
            </a:r>
            <a:r>
              <a:rPr lang="en-US" sz="2800" b="1" i="1" dirty="0">
                <a:solidFill>
                  <a:srgbClr val="0033CC"/>
                </a:solidFill>
                <a:latin typeface="Times New Roman" panose="02020603050405020304" pitchFamily="18" charset="0"/>
                <a:cs typeface="Times New Roman" panose="02020603050405020304" pitchFamily="18" charset="0"/>
              </a:rPr>
              <a:t> hang,</a:t>
            </a:r>
            <a:br>
              <a:rPr lang="en-US" sz="2800" b="1" i="1" dirty="0">
                <a:solidFill>
                  <a:srgbClr val="0033CC"/>
                </a:solidFill>
                <a:latin typeface="Times New Roman" panose="02020603050405020304" pitchFamily="18" charset="0"/>
                <a:cs typeface="Times New Roman" panose="02020603050405020304" pitchFamily="18" charset="0"/>
              </a:rPr>
            </a:br>
            <a:r>
              <a:rPr lang="en-US" sz="2800" b="1" i="1" dirty="0" err="1">
                <a:solidFill>
                  <a:srgbClr val="0033CC"/>
                </a:solidFill>
                <a:latin typeface="Times New Roman" panose="02020603050405020304" pitchFamily="18" charset="0"/>
                <a:cs typeface="Times New Roman" panose="02020603050405020304" pitchFamily="18" charset="0"/>
              </a:rPr>
              <a:t>Cháo</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bẹ</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rau</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măng</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vẫn</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sẵn</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sàng</a:t>
            </a:r>
            <a:r>
              <a:rPr lang="en-US" sz="2800" b="1" i="1" dirty="0">
                <a:solidFill>
                  <a:srgbClr val="0033CC"/>
                </a:solidFill>
                <a:latin typeface="Times New Roman" panose="02020603050405020304" pitchFamily="18" charset="0"/>
                <a:cs typeface="Times New Roman" panose="02020603050405020304" pitchFamily="18" charset="0"/>
              </a:rPr>
              <a:t>.</a:t>
            </a:r>
            <a:br>
              <a:rPr lang="en-US" sz="2800" b="1" i="1" dirty="0">
                <a:solidFill>
                  <a:srgbClr val="0033CC"/>
                </a:solidFill>
                <a:latin typeface="Times New Roman" panose="02020603050405020304" pitchFamily="18" charset="0"/>
                <a:cs typeface="Times New Roman" panose="02020603050405020304" pitchFamily="18" charset="0"/>
              </a:rPr>
            </a:br>
            <a:r>
              <a:rPr lang="en-US" sz="2800" b="1" i="1" dirty="0" err="1">
                <a:solidFill>
                  <a:srgbClr val="0033CC"/>
                </a:solidFill>
                <a:latin typeface="Times New Roman" panose="02020603050405020304" pitchFamily="18" charset="0"/>
                <a:cs typeface="Times New Roman" panose="02020603050405020304" pitchFamily="18" charset="0"/>
              </a:rPr>
              <a:t>Bàn</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đá</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chông</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chênh</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dịch</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sử</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Đảng</a:t>
            </a:r>
            <a:r>
              <a:rPr lang="en-US" sz="2800" b="1" i="1" dirty="0">
                <a:solidFill>
                  <a:srgbClr val="0033CC"/>
                </a:solidFill>
                <a:latin typeface="Times New Roman" panose="02020603050405020304" pitchFamily="18" charset="0"/>
                <a:cs typeface="Times New Roman" panose="02020603050405020304" pitchFamily="18" charset="0"/>
              </a:rPr>
              <a:t>, </a:t>
            </a:r>
            <a:br>
              <a:rPr lang="en-US" sz="2800" b="1" i="1" dirty="0">
                <a:solidFill>
                  <a:srgbClr val="0033CC"/>
                </a:solidFill>
                <a:latin typeface="Times New Roman" panose="02020603050405020304" pitchFamily="18" charset="0"/>
                <a:cs typeface="Times New Roman" panose="02020603050405020304" pitchFamily="18" charset="0"/>
              </a:rPr>
            </a:br>
            <a:r>
              <a:rPr lang="en-US" sz="2800" b="1" i="1" dirty="0" err="1">
                <a:solidFill>
                  <a:srgbClr val="0033CC"/>
                </a:solidFill>
                <a:latin typeface="Times New Roman" panose="02020603050405020304" pitchFamily="18" charset="0"/>
                <a:cs typeface="Times New Roman" panose="02020603050405020304" pitchFamily="18" charset="0"/>
              </a:rPr>
              <a:t>Cuộc</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đời</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cách</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mạng</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thật</a:t>
            </a:r>
            <a:r>
              <a:rPr lang="en-US" sz="2800" b="1" i="1"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là</a:t>
            </a:r>
            <a:r>
              <a:rPr lang="en-US" sz="2800" b="1" i="1" dirty="0">
                <a:solidFill>
                  <a:srgbClr val="0033CC"/>
                </a:solidFill>
                <a:latin typeface="Times New Roman" panose="02020603050405020304" pitchFamily="18" charset="0"/>
                <a:cs typeface="Times New Roman" panose="02020603050405020304" pitchFamily="18" charset="0"/>
              </a:rPr>
              <a:t> sang.</a:t>
            </a:r>
            <a:endParaRPr lang="en-US" sz="2800" b="1" dirty="0">
              <a:solidFill>
                <a:srgbClr val="0033CC"/>
              </a:solidFill>
            </a:endParaRPr>
          </a:p>
        </p:txBody>
      </p:sp>
      <p:sp>
        <p:nvSpPr>
          <p:cNvPr id="6" name="Rectangle 5">
            <a:extLst>
              <a:ext uri="{FF2B5EF4-FFF2-40B4-BE49-F238E27FC236}">
                <a16:creationId xmlns:a16="http://schemas.microsoft.com/office/drawing/2014/main" id="{FCE34840-26B0-4838-B545-ED0FFEE0177A}"/>
              </a:ext>
            </a:extLst>
          </p:cNvPr>
          <p:cNvSpPr/>
          <p:nvPr/>
        </p:nvSpPr>
        <p:spPr>
          <a:xfrm>
            <a:off x="3024552" y="2883876"/>
            <a:ext cx="5781823" cy="158964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solidFill>
                  <a:schemeClr val="accent4"/>
                </a:solidFill>
                <a:effectLst>
                  <a:glow rad="139700">
                    <a:schemeClr val="accent5">
                      <a:satMod val="175000"/>
                      <a:alpha val="40000"/>
                    </a:schemeClr>
                  </a:glow>
                </a:effectLst>
                <a:latin typeface="Arial" panose="020B0604020202020204" pitchFamily="34" charset="0"/>
                <a:cs typeface="Arial" panose="020B0604020202020204" pitchFamily="34" charset="0"/>
              </a:rPr>
              <a:t>TỨC CẢNH PÁC BÓ</a:t>
            </a:r>
          </a:p>
          <a:p>
            <a:pPr algn="ctr"/>
            <a:r>
              <a:rPr lang="en-SG" altLang="zh-CN" sz="3200" spc="300" dirty="0">
                <a:solidFill>
                  <a:schemeClr val="tx1"/>
                </a:solidFill>
                <a:effectLst>
                  <a:glow rad="63500">
                    <a:schemeClr val="accent2">
                      <a:satMod val="175000"/>
                      <a:alpha val="40000"/>
                    </a:schemeClr>
                  </a:glow>
                </a:effectLst>
                <a:latin typeface="华文中宋" panose="02010600040101010101" pitchFamily="2" charset="-122"/>
                <a:ea typeface="华文中宋" panose="02010600040101010101" pitchFamily="2" charset="-122"/>
              </a:rPr>
              <a:t>       -</a:t>
            </a:r>
            <a:r>
              <a:rPr lang="en-SG" altLang="zh-CN" sz="3200" spc="300" dirty="0" err="1">
                <a:solidFill>
                  <a:schemeClr val="tx1"/>
                </a:solidFill>
                <a:effectLst>
                  <a:glow rad="63500">
                    <a:schemeClr val="accent2">
                      <a:satMod val="175000"/>
                      <a:alpha val="40000"/>
                    </a:schemeClr>
                  </a:glow>
                </a:effectLst>
                <a:latin typeface="华文中宋" panose="02010600040101010101" pitchFamily="2" charset="-122"/>
                <a:ea typeface="华文中宋" panose="02010600040101010101" pitchFamily="2" charset="-122"/>
              </a:rPr>
              <a:t>Hồ</a:t>
            </a:r>
            <a:r>
              <a:rPr lang="en-SG" altLang="zh-CN" sz="3200" spc="300" dirty="0">
                <a:solidFill>
                  <a:schemeClr val="tx1"/>
                </a:solidFill>
                <a:effectLst>
                  <a:glow rad="63500">
                    <a:schemeClr val="accent2">
                      <a:satMod val="175000"/>
                      <a:alpha val="40000"/>
                    </a:schemeClr>
                  </a:glow>
                </a:effectLst>
                <a:latin typeface="华文中宋" panose="02010600040101010101" pitchFamily="2" charset="-122"/>
                <a:ea typeface="华文中宋" panose="02010600040101010101" pitchFamily="2" charset="-122"/>
              </a:rPr>
              <a:t> </a:t>
            </a:r>
            <a:r>
              <a:rPr lang="en-SG" altLang="zh-CN" sz="3200" spc="300" dirty="0" err="1">
                <a:solidFill>
                  <a:schemeClr val="tx1"/>
                </a:solidFill>
                <a:effectLst>
                  <a:glow rad="63500">
                    <a:schemeClr val="accent2">
                      <a:satMod val="175000"/>
                      <a:alpha val="40000"/>
                    </a:schemeClr>
                  </a:glow>
                </a:effectLst>
                <a:latin typeface="华文中宋" panose="02010600040101010101" pitchFamily="2" charset="-122"/>
                <a:ea typeface="华文中宋" panose="02010600040101010101" pitchFamily="2" charset="-122"/>
              </a:rPr>
              <a:t>Chí</a:t>
            </a:r>
            <a:r>
              <a:rPr lang="en-SG" altLang="zh-CN" sz="3200" spc="300" dirty="0">
                <a:solidFill>
                  <a:schemeClr val="tx1"/>
                </a:solidFill>
                <a:effectLst>
                  <a:glow rad="63500">
                    <a:schemeClr val="accent2">
                      <a:satMod val="175000"/>
                      <a:alpha val="40000"/>
                    </a:schemeClr>
                  </a:glow>
                </a:effectLst>
                <a:latin typeface="华文中宋" panose="02010600040101010101" pitchFamily="2" charset="-122"/>
                <a:ea typeface="华文中宋" panose="02010600040101010101" pitchFamily="2" charset="-122"/>
              </a:rPr>
              <a:t> Minh-</a:t>
            </a:r>
            <a:endParaRPr lang="zh-CN" altLang="en-US" sz="3200" spc="300" dirty="0">
              <a:solidFill>
                <a:schemeClr val="tx1"/>
              </a:solidFill>
              <a:effectLst>
                <a:glow rad="63500">
                  <a:schemeClr val="accent2">
                    <a:satMod val="175000"/>
                    <a:alpha val="40000"/>
                  </a:schemeClr>
                </a:glow>
              </a:effectLst>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845850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03F8F-53D3-43E4-AFF6-E951FA447601}"/>
              </a:ext>
            </a:extLst>
          </p:cNvPr>
          <p:cNvPicPr>
            <a:picLocks noChangeAspect="1"/>
          </p:cNvPicPr>
          <p:nvPr/>
        </p:nvPicPr>
        <p:blipFill rotWithShape="1">
          <a:blip r:embed="rId2"/>
          <a:srcRect l="9353" t="28235" r="53324" b="30981"/>
          <a:stretch/>
        </p:blipFill>
        <p:spPr>
          <a:xfrm>
            <a:off x="0" y="1659988"/>
            <a:ext cx="12192000" cy="5198011"/>
          </a:xfrm>
          <a:prstGeom prst="rect">
            <a:avLst/>
          </a:prstGeom>
        </p:spPr>
      </p:pic>
      <p:sp>
        <p:nvSpPr>
          <p:cNvPr id="5" name="Rounded Rectangle 63">
            <a:extLst>
              <a:ext uri="{FF2B5EF4-FFF2-40B4-BE49-F238E27FC236}">
                <a16:creationId xmlns:a16="http://schemas.microsoft.com/office/drawing/2014/main" id="{A4320FC9-1630-4F44-8688-63356B55D83D}"/>
              </a:ext>
            </a:extLst>
          </p:cNvPr>
          <p:cNvSpPr/>
          <p:nvPr/>
        </p:nvSpPr>
        <p:spPr>
          <a:xfrm>
            <a:off x="136638" y="886747"/>
            <a:ext cx="8627534" cy="505956"/>
          </a:xfrm>
          <a:prstGeom prst="rect">
            <a:avLst/>
          </a:prstGeom>
          <a:noFill/>
          <a:ln w="57150">
            <a:noFill/>
          </a:ln>
        </p:spPr>
        <p:style>
          <a:lnRef idx="2">
            <a:schemeClr val="accent5"/>
          </a:lnRef>
          <a:fillRef idx="1">
            <a:schemeClr val="lt1"/>
          </a:fillRef>
          <a:effectRef idx="0">
            <a:schemeClr val="accent5"/>
          </a:effectRef>
          <a:fontRef idx="minor">
            <a:schemeClr val="dk1"/>
          </a:fontRef>
        </p:style>
        <p:txBody>
          <a:bodyPr rtlCol="0" anchor="ctr"/>
          <a:lstStyle/>
          <a:p>
            <a:r>
              <a:rPr lang="en-US" sz="3333" b="1" dirty="0">
                <a:effectLst>
                  <a:glow rad="101600">
                    <a:schemeClr val="accent6">
                      <a:satMod val="175000"/>
                      <a:alpha val="40000"/>
                    </a:schemeClr>
                  </a:glow>
                </a:effectLst>
                <a:latin typeface="Times New Roman" pitchFamily="18" charset="0"/>
                <a:cs typeface="Times New Roman" pitchFamily="18" charset="0"/>
              </a:rPr>
              <a:t>1.Cảnh </a:t>
            </a:r>
            <a:r>
              <a:rPr lang="en-US" sz="3333" b="1" dirty="0" err="1">
                <a:effectLst>
                  <a:glow rad="101600">
                    <a:schemeClr val="accent6">
                      <a:satMod val="175000"/>
                      <a:alpha val="40000"/>
                    </a:schemeClr>
                  </a:glow>
                </a:effectLst>
                <a:latin typeface="Times New Roman" pitchFamily="18" charset="0"/>
                <a:cs typeface="Times New Roman" pitchFamily="18" charset="0"/>
              </a:rPr>
              <a:t>sinh</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hoạt</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và</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làm</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việc</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của</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bác</a:t>
            </a:r>
            <a:r>
              <a:rPr lang="en-US" sz="3333" b="1" dirty="0">
                <a:effectLst>
                  <a:glow rad="101600">
                    <a:schemeClr val="accent6">
                      <a:satMod val="175000"/>
                      <a:alpha val="40000"/>
                    </a:schemeClr>
                  </a:glow>
                </a:effectLst>
                <a:latin typeface="Times New Roman" pitchFamily="18" charset="0"/>
                <a:cs typeface="Times New Roman" pitchFamily="18" charset="0"/>
              </a:rPr>
              <a:t> ở </a:t>
            </a:r>
            <a:r>
              <a:rPr lang="en-US" sz="3333" b="1" dirty="0" err="1">
                <a:effectLst>
                  <a:glow rad="101600">
                    <a:schemeClr val="accent6">
                      <a:satMod val="175000"/>
                      <a:alpha val="40000"/>
                    </a:schemeClr>
                  </a:glow>
                </a:effectLst>
                <a:latin typeface="Times New Roman" pitchFamily="18" charset="0"/>
                <a:cs typeface="Times New Roman" pitchFamily="18" charset="0"/>
              </a:rPr>
              <a:t>Pác</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Bó</a:t>
            </a:r>
            <a:endParaRPr lang="en-US" sz="3333" b="1" dirty="0">
              <a:effectLst>
                <a:glow rad="1016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647501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63">
            <a:extLst>
              <a:ext uri="{FF2B5EF4-FFF2-40B4-BE49-F238E27FC236}">
                <a16:creationId xmlns:a16="http://schemas.microsoft.com/office/drawing/2014/main" id="{EA1A4876-C5A7-40EF-A930-01F575DBC175}"/>
              </a:ext>
            </a:extLst>
          </p:cNvPr>
          <p:cNvSpPr/>
          <p:nvPr/>
        </p:nvSpPr>
        <p:spPr>
          <a:xfrm>
            <a:off x="1434906" y="1352001"/>
            <a:ext cx="9875520" cy="957118"/>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a:latin typeface="Times New Roman" pitchFamily="18" charset="0"/>
                <a:cs typeface="Times New Roman" pitchFamily="18" charset="0"/>
              </a:rPr>
              <a:t>   CÁC EM HÃY THẢO LUẬN NHÓM VÀ TRẢ LỜ</a:t>
            </a:r>
            <a:r>
              <a:rPr lang="vi-VN" sz="2800" b="1" dirty="0">
                <a:latin typeface="Times New Roman" pitchFamily="18" charset="0"/>
                <a:cs typeface="Times New Roman" pitchFamily="18" charset="0"/>
              </a:rPr>
              <a:t>I</a:t>
            </a:r>
            <a:r>
              <a:rPr lang="en-US" sz="2800" b="1" dirty="0">
                <a:latin typeface="Times New Roman" pitchFamily="18" charset="0"/>
                <a:cs typeface="Times New Roman" pitchFamily="18" charset="0"/>
              </a:rPr>
              <a:t> CÂU HỎI SAU</a:t>
            </a:r>
          </a:p>
        </p:txBody>
      </p:sp>
      <p:pic>
        <p:nvPicPr>
          <p:cNvPr id="4" name="图片 24">
            <a:extLst>
              <a:ext uri="{FF2B5EF4-FFF2-40B4-BE49-F238E27FC236}">
                <a16:creationId xmlns:a16="http://schemas.microsoft.com/office/drawing/2014/main" id="{4616377F-148E-4C4F-AF4A-257637DFCE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 y="829994"/>
            <a:ext cx="1913572" cy="1576485"/>
          </a:xfrm>
          <a:prstGeom prst="rect">
            <a:avLst/>
          </a:prstGeom>
          <a:noFill/>
          <a:ln w="9525">
            <a:noFill/>
          </a:ln>
        </p:spPr>
      </p:pic>
      <p:sp>
        <p:nvSpPr>
          <p:cNvPr id="10" name="Rounded Rectangle 63">
            <a:extLst>
              <a:ext uri="{FF2B5EF4-FFF2-40B4-BE49-F238E27FC236}">
                <a16:creationId xmlns:a16="http://schemas.microsoft.com/office/drawing/2014/main" id="{DC3BCC92-D8A9-4D55-8116-586A9BE093E0}"/>
              </a:ext>
            </a:extLst>
          </p:cNvPr>
          <p:cNvSpPr/>
          <p:nvPr/>
        </p:nvSpPr>
        <p:spPr>
          <a:xfrm>
            <a:off x="3627120" y="2700997"/>
            <a:ext cx="8020929" cy="1040682"/>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SG" sz="2800" kern="1200" dirty="0" err="1">
                <a:solidFill>
                  <a:schemeClr val="accent4"/>
                </a:solidFill>
                <a:latin typeface="Times New Roman (Headings)"/>
              </a:rPr>
              <a:t>Tìm</a:t>
            </a:r>
            <a:r>
              <a:rPr lang="en-SG" sz="2800" kern="1200" dirty="0">
                <a:solidFill>
                  <a:schemeClr val="accent4"/>
                </a:solidFill>
                <a:latin typeface="Times New Roman (Headings)"/>
              </a:rPr>
              <a:t> </a:t>
            </a:r>
            <a:r>
              <a:rPr lang="en-SG" sz="2800" kern="1200" dirty="0" err="1">
                <a:solidFill>
                  <a:schemeClr val="accent4"/>
                </a:solidFill>
                <a:latin typeface="Times New Roman (Headings)"/>
              </a:rPr>
              <a:t>những</a:t>
            </a:r>
            <a:r>
              <a:rPr lang="en-SG" sz="2800" kern="1200" dirty="0">
                <a:solidFill>
                  <a:schemeClr val="accent4"/>
                </a:solidFill>
                <a:latin typeface="Times New Roman (Headings)"/>
              </a:rPr>
              <a:t> chi </a:t>
            </a:r>
            <a:r>
              <a:rPr lang="en-SG" sz="2800" kern="1200" dirty="0" err="1">
                <a:solidFill>
                  <a:schemeClr val="accent4"/>
                </a:solidFill>
                <a:latin typeface="Times New Roman (Headings)"/>
              </a:rPr>
              <a:t>tiết</a:t>
            </a:r>
            <a:r>
              <a:rPr lang="en-SG" sz="2800" kern="1200" dirty="0">
                <a:solidFill>
                  <a:schemeClr val="accent4"/>
                </a:solidFill>
                <a:latin typeface="Times New Roman (Headings)"/>
              </a:rPr>
              <a:t> </a:t>
            </a:r>
            <a:r>
              <a:rPr lang="en-SG" sz="2800" kern="1200" dirty="0" err="1">
                <a:solidFill>
                  <a:schemeClr val="accent4"/>
                </a:solidFill>
                <a:latin typeface="Times New Roman (Headings)"/>
              </a:rPr>
              <a:t>miêu</a:t>
            </a:r>
            <a:r>
              <a:rPr lang="en-SG" sz="2800" kern="1200" dirty="0">
                <a:solidFill>
                  <a:schemeClr val="accent4"/>
                </a:solidFill>
                <a:latin typeface="Times New Roman (Headings)"/>
              </a:rPr>
              <a:t> </a:t>
            </a:r>
            <a:r>
              <a:rPr lang="en-SG" sz="2800" kern="1200" dirty="0" err="1">
                <a:solidFill>
                  <a:schemeClr val="accent4"/>
                </a:solidFill>
                <a:latin typeface="Times New Roman (Headings)"/>
              </a:rPr>
              <a:t>tả</a:t>
            </a:r>
            <a:r>
              <a:rPr lang="en-SG" sz="2800" kern="1200" dirty="0">
                <a:solidFill>
                  <a:schemeClr val="accent4"/>
                </a:solidFill>
                <a:latin typeface="Times New Roman (Headings)"/>
              </a:rPr>
              <a:t> </a:t>
            </a:r>
            <a:r>
              <a:rPr lang="en-SG" sz="2800" kern="1200" dirty="0" err="1">
                <a:solidFill>
                  <a:schemeClr val="accent4"/>
                </a:solidFill>
                <a:latin typeface="Times New Roman (Headings)"/>
              </a:rPr>
              <a:t>cuộc</a:t>
            </a:r>
            <a:r>
              <a:rPr lang="en-SG" sz="2800" kern="1200" dirty="0">
                <a:solidFill>
                  <a:schemeClr val="accent4"/>
                </a:solidFill>
                <a:latin typeface="Times New Roman (Headings)"/>
              </a:rPr>
              <a:t> </a:t>
            </a:r>
            <a:r>
              <a:rPr lang="en-SG" sz="2800" kern="1200" dirty="0" err="1">
                <a:solidFill>
                  <a:schemeClr val="accent4"/>
                </a:solidFill>
                <a:latin typeface="Times New Roman (Headings)"/>
              </a:rPr>
              <a:t>sống</a:t>
            </a:r>
            <a:r>
              <a:rPr lang="en-SG" sz="2800" kern="1200" dirty="0">
                <a:solidFill>
                  <a:schemeClr val="accent4"/>
                </a:solidFill>
                <a:latin typeface="Times New Roman (Headings)"/>
              </a:rPr>
              <a:t> </a:t>
            </a:r>
            <a:r>
              <a:rPr lang="en-SG" sz="2800" kern="1200" dirty="0" err="1">
                <a:solidFill>
                  <a:schemeClr val="accent4"/>
                </a:solidFill>
                <a:latin typeface="Times New Roman (Headings)"/>
              </a:rPr>
              <a:t>của</a:t>
            </a:r>
            <a:r>
              <a:rPr lang="en-SG" sz="2800" kern="1200" dirty="0">
                <a:solidFill>
                  <a:schemeClr val="accent4"/>
                </a:solidFill>
                <a:latin typeface="Times New Roman (Headings)"/>
              </a:rPr>
              <a:t> </a:t>
            </a:r>
            <a:r>
              <a:rPr lang="en-SG" sz="2800" kern="1200" dirty="0" err="1">
                <a:solidFill>
                  <a:schemeClr val="accent4"/>
                </a:solidFill>
                <a:latin typeface="Times New Roman (Headings)"/>
              </a:rPr>
              <a:t>Bác</a:t>
            </a:r>
            <a:r>
              <a:rPr lang="en-SG" sz="2800" kern="1200" dirty="0">
                <a:solidFill>
                  <a:schemeClr val="accent4"/>
                </a:solidFill>
                <a:latin typeface="Times New Roman (Headings)"/>
              </a:rPr>
              <a:t> ở </a:t>
            </a:r>
            <a:r>
              <a:rPr lang="en-SG" sz="2800" kern="1200" dirty="0" err="1">
                <a:solidFill>
                  <a:schemeClr val="accent4"/>
                </a:solidFill>
                <a:latin typeface="Times New Roman (Headings)"/>
              </a:rPr>
              <a:t>Pác</a:t>
            </a:r>
            <a:r>
              <a:rPr lang="en-SG" sz="2800" kern="1200" dirty="0">
                <a:solidFill>
                  <a:schemeClr val="accent4"/>
                </a:solidFill>
                <a:latin typeface="Times New Roman (Headings)"/>
              </a:rPr>
              <a:t> </a:t>
            </a:r>
            <a:r>
              <a:rPr lang="en-SG" sz="2800" kern="1200" dirty="0" err="1">
                <a:solidFill>
                  <a:schemeClr val="accent4"/>
                </a:solidFill>
                <a:latin typeface="Times New Roman (Headings)"/>
              </a:rPr>
              <a:t>Bó</a:t>
            </a:r>
            <a:r>
              <a:rPr lang="en-SG" sz="2800" kern="1200" dirty="0">
                <a:solidFill>
                  <a:schemeClr val="accent4"/>
                </a:solidFill>
                <a:latin typeface="Times New Roman (Headings)"/>
              </a:rPr>
              <a:t> (</a:t>
            </a:r>
            <a:r>
              <a:rPr lang="en-SG" sz="2800" kern="1200" dirty="0" err="1">
                <a:solidFill>
                  <a:schemeClr val="accent4"/>
                </a:solidFill>
                <a:latin typeface="Times New Roman (Headings)"/>
              </a:rPr>
              <a:t>Không</a:t>
            </a:r>
            <a:r>
              <a:rPr lang="en-SG" sz="2800" kern="1200" dirty="0">
                <a:solidFill>
                  <a:schemeClr val="accent4"/>
                </a:solidFill>
                <a:latin typeface="Times New Roman (Headings)"/>
              </a:rPr>
              <a:t> </a:t>
            </a:r>
            <a:r>
              <a:rPr lang="en-SG" sz="2800" kern="1200" dirty="0" err="1">
                <a:solidFill>
                  <a:schemeClr val="accent4"/>
                </a:solidFill>
                <a:latin typeface="Times New Roman (Headings)"/>
              </a:rPr>
              <a:t>gian</a:t>
            </a:r>
            <a:r>
              <a:rPr lang="en-SG" sz="2800" kern="1200" dirty="0">
                <a:solidFill>
                  <a:schemeClr val="accent4"/>
                </a:solidFill>
                <a:latin typeface="Times New Roman (Headings)"/>
              </a:rPr>
              <a:t>, </a:t>
            </a:r>
            <a:r>
              <a:rPr lang="en-SG" sz="2800" kern="1200" dirty="0" err="1">
                <a:solidFill>
                  <a:schemeClr val="accent4"/>
                </a:solidFill>
                <a:latin typeface="Times New Roman (Headings)"/>
              </a:rPr>
              <a:t>đồ</a:t>
            </a:r>
            <a:r>
              <a:rPr lang="en-SG" sz="2800" kern="1200" dirty="0">
                <a:solidFill>
                  <a:schemeClr val="accent4"/>
                </a:solidFill>
                <a:latin typeface="Times New Roman (Headings)"/>
              </a:rPr>
              <a:t> </a:t>
            </a:r>
            <a:r>
              <a:rPr lang="en-SG" sz="2800" kern="1200" dirty="0" err="1">
                <a:solidFill>
                  <a:schemeClr val="accent4"/>
                </a:solidFill>
                <a:latin typeface="Times New Roman (Headings)"/>
              </a:rPr>
              <a:t>ăn</a:t>
            </a:r>
            <a:r>
              <a:rPr lang="en-SG" sz="2800" kern="1200" dirty="0">
                <a:solidFill>
                  <a:schemeClr val="accent4"/>
                </a:solidFill>
                <a:latin typeface="Times New Roman (Headings)"/>
              </a:rPr>
              <a:t>, </a:t>
            </a:r>
            <a:r>
              <a:rPr lang="en-SG" sz="2800" kern="1200" dirty="0" err="1">
                <a:solidFill>
                  <a:schemeClr val="accent4"/>
                </a:solidFill>
                <a:latin typeface="Times New Roman (Headings)"/>
              </a:rPr>
              <a:t>nơi</a:t>
            </a:r>
            <a:r>
              <a:rPr lang="en-SG" sz="2800" kern="1200" dirty="0">
                <a:solidFill>
                  <a:schemeClr val="accent4"/>
                </a:solidFill>
                <a:latin typeface="Times New Roman (Headings)"/>
              </a:rPr>
              <a:t> </a:t>
            </a:r>
            <a:r>
              <a:rPr lang="en-SG" sz="2800" kern="1200" dirty="0" err="1">
                <a:solidFill>
                  <a:schemeClr val="accent4"/>
                </a:solidFill>
                <a:latin typeface="Times New Roman (Headings)"/>
              </a:rPr>
              <a:t>làm</a:t>
            </a:r>
            <a:r>
              <a:rPr lang="en-SG" sz="2800" kern="1200" dirty="0">
                <a:solidFill>
                  <a:schemeClr val="accent4"/>
                </a:solidFill>
                <a:latin typeface="Times New Roman (Headings)"/>
              </a:rPr>
              <a:t> </a:t>
            </a:r>
            <a:r>
              <a:rPr lang="en-SG" sz="2800" kern="1200" dirty="0" err="1">
                <a:solidFill>
                  <a:schemeClr val="accent4"/>
                </a:solidFill>
                <a:latin typeface="Times New Roman (Headings)"/>
              </a:rPr>
              <a:t>việc</a:t>
            </a:r>
            <a:r>
              <a:rPr lang="en-SG" sz="2800" kern="1200" dirty="0">
                <a:solidFill>
                  <a:schemeClr val="accent4"/>
                </a:solidFill>
                <a:latin typeface="Times New Roman (Headings)"/>
              </a:rPr>
              <a:t>, </a:t>
            </a:r>
            <a:r>
              <a:rPr lang="en-SG" sz="2800" kern="1200" dirty="0" err="1">
                <a:solidFill>
                  <a:schemeClr val="accent4"/>
                </a:solidFill>
                <a:latin typeface="Times New Roman (Headings)"/>
              </a:rPr>
              <a:t>công</a:t>
            </a:r>
            <a:r>
              <a:rPr lang="en-SG" sz="2800" kern="1200" dirty="0">
                <a:solidFill>
                  <a:schemeClr val="accent4"/>
                </a:solidFill>
                <a:latin typeface="Times New Roman (Headings)"/>
              </a:rPr>
              <a:t> </a:t>
            </a:r>
            <a:r>
              <a:rPr lang="en-SG" sz="2800" kern="1200" dirty="0" err="1">
                <a:solidFill>
                  <a:schemeClr val="accent4"/>
                </a:solidFill>
                <a:latin typeface="Times New Roman (Headings)"/>
              </a:rPr>
              <a:t>việc</a:t>
            </a:r>
            <a:r>
              <a:rPr lang="en-SG" sz="2800" kern="1200" dirty="0">
                <a:solidFill>
                  <a:schemeClr val="accent4"/>
                </a:solidFill>
                <a:latin typeface="Times New Roman (Headings)"/>
              </a:rPr>
              <a:t>)</a:t>
            </a:r>
          </a:p>
        </p:txBody>
      </p:sp>
      <p:sp>
        <p:nvSpPr>
          <p:cNvPr id="11" name="Rounded Rectangle 63">
            <a:extLst>
              <a:ext uri="{FF2B5EF4-FFF2-40B4-BE49-F238E27FC236}">
                <a16:creationId xmlns:a16="http://schemas.microsoft.com/office/drawing/2014/main" id="{98BA8104-A749-48AC-B599-E7AA47C8002B}"/>
              </a:ext>
            </a:extLst>
          </p:cNvPr>
          <p:cNvSpPr/>
          <p:nvPr/>
        </p:nvSpPr>
        <p:spPr>
          <a:xfrm>
            <a:off x="3638844" y="4135902"/>
            <a:ext cx="8034996" cy="1108676"/>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SG" sz="2800" dirty="0" err="1">
                <a:solidFill>
                  <a:schemeClr val="accent1"/>
                </a:solidFill>
                <a:latin typeface="Times New Roman (Headings)"/>
              </a:rPr>
              <a:t>Nhận</a:t>
            </a:r>
            <a:r>
              <a:rPr lang="en-SG" sz="2800" dirty="0">
                <a:solidFill>
                  <a:schemeClr val="accent1"/>
                </a:solidFill>
                <a:latin typeface="Times New Roman (Headings)"/>
              </a:rPr>
              <a:t> </a:t>
            </a:r>
            <a:r>
              <a:rPr lang="en-SG" sz="2800" dirty="0" err="1">
                <a:solidFill>
                  <a:schemeClr val="accent1"/>
                </a:solidFill>
                <a:latin typeface="Times New Roman (Headings)"/>
              </a:rPr>
              <a:t>xét</a:t>
            </a:r>
            <a:r>
              <a:rPr lang="en-SG" sz="2800" dirty="0">
                <a:solidFill>
                  <a:schemeClr val="accent1"/>
                </a:solidFill>
                <a:latin typeface="Times New Roman (Headings)"/>
              </a:rPr>
              <a:t> </a:t>
            </a:r>
            <a:r>
              <a:rPr lang="en-SG" sz="2800" dirty="0" err="1">
                <a:solidFill>
                  <a:schemeClr val="accent1"/>
                </a:solidFill>
                <a:latin typeface="Times New Roman (Headings)"/>
              </a:rPr>
              <a:t>ngôn</a:t>
            </a:r>
            <a:r>
              <a:rPr lang="en-SG" sz="2800" dirty="0">
                <a:solidFill>
                  <a:schemeClr val="accent1"/>
                </a:solidFill>
                <a:latin typeface="Times New Roman (Headings)"/>
              </a:rPr>
              <a:t> </a:t>
            </a:r>
            <a:r>
              <a:rPr lang="en-SG" sz="2800" dirty="0" err="1">
                <a:solidFill>
                  <a:schemeClr val="accent1"/>
                </a:solidFill>
                <a:latin typeface="Times New Roman (Headings)"/>
              </a:rPr>
              <a:t>ngữ</a:t>
            </a:r>
            <a:r>
              <a:rPr lang="en-SG" sz="2800" dirty="0">
                <a:solidFill>
                  <a:schemeClr val="accent1"/>
                </a:solidFill>
                <a:latin typeface="Times New Roman (Headings)"/>
              </a:rPr>
              <a:t> </a:t>
            </a:r>
            <a:r>
              <a:rPr lang="en-SG" sz="2800" dirty="0" err="1">
                <a:solidFill>
                  <a:schemeClr val="accent1"/>
                </a:solidFill>
                <a:latin typeface="Times New Roman (Headings)"/>
              </a:rPr>
              <a:t>kể</a:t>
            </a:r>
            <a:r>
              <a:rPr lang="en-SG" sz="2800" dirty="0">
                <a:solidFill>
                  <a:schemeClr val="accent1"/>
                </a:solidFill>
                <a:latin typeface="Times New Roman (Headings)"/>
              </a:rPr>
              <a:t> </a:t>
            </a:r>
            <a:r>
              <a:rPr lang="en-SG" sz="2800" dirty="0" err="1">
                <a:solidFill>
                  <a:schemeClr val="accent1"/>
                </a:solidFill>
                <a:latin typeface="Times New Roman (Headings)"/>
              </a:rPr>
              <a:t>về</a:t>
            </a:r>
            <a:r>
              <a:rPr lang="en-SG" sz="2800" dirty="0">
                <a:solidFill>
                  <a:schemeClr val="accent1"/>
                </a:solidFill>
                <a:latin typeface="Times New Roman (Headings)"/>
              </a:rPr>
              <a:t> </a:t>
            </a:r>
            <a:r>
              <a:rPr lang="en-SG" sz="2800" dirty="0" err="1">
                <a:solidFill>
                  <a:schemeClr val="accent1"/>
                </a:solidFill>
                <a:latin typeface="Times New Roman (Headings)"/>
              </a:rPr>
              <a:t>cuộc</a:t>
            </a:r>
            <a:r>
              <a:rPr lang="en-SG" sz="2800" dirty="0">
                <a:solidFill>
                  <a:schemeClr val="accent1"/>
                </a:solidFill>
                <a:latin typeface="Times New Roman (Headings)"/>
              </a:rPr>
              <a:t> </a:t>
            </a:r>
            <a:r>
              <a:rPr lang="en-SG" sz="2800" dirty="0" err="1">
                <a:solidFill>
                  <a:schemeClr val="accent1"/>
                </a:solidFill>
                <a:latin typeface="Times New Roman (Headings)"/>
              </a:rPr>
              <a:t>sống</a:t>
            </a:r>
            <a:r>
              <a:rPr lang="en-SG" sz="2800" dirty="0">
                <a:solidFill>
                  <a:schemeClr val="accent1"/>
                </a:solidFill>
                <a:latin typeface="Times New Roman (Headings)"/>
              </a:rPr>
              <a:t> </a:t>
            </a:r>
            <a:r>
              <a:rPr lang="en-SG" sz="2800" dirty="0" err="1">
                <a:solidFill>
                  <a:schemeClr val="accent1"/>
                </a:solidFill>
                <a:latin typeface="Times New Roman (Headings)"/>
              </a:rPr>
              <a:t>sinh</a:t>
            </a:r>
            <a:r>
              <a:rPr lang="en-SG" sz="2800" dirty="0">
                <a:solidFill>
                  <a:schemeClr val="accent1"/>
                </a:solidFill>
                <a:latin typeface="Times New Roman (Headings)"/>
              </a:rPr>
              <a:t> </a:t>
            </a:r>
            <a:r>
              <a:rPr lang="en-SG" sz="2800" dirty="0" err="1">
                <a:solidFill>
                  <a:schemeClr val="accent1"/>
                </a:solidFill>
                <a:latin typeface="Times New Roman (Headings)"/>
              </a:rPr>
              <a:t>hoạt</a:t>
            </a:r>
            <a:r>
              <a:rPr lang="en-SG" sz="2800" dirty="0">
                <a:solidFill>
                  <a:schemeClr val="accent1"/>
                </a:solidFill>
                <a:latin typeface="Times New Roman (Headings)"/>
              </a:rPr>
              <a:t> (</a:t>
            </a:r>
            <a:r>
              <a:rPr lang="en-SG" sz="2800" dirty="0" err="1">
                <a:solidFill>
                  <a:schemeClr val="accent1"/>
                </a:solidFill>
                <a:latin typeface="Times New Roman (Headings)"/>
              </a:rPr>
              <a:t>Nhịp</a:t>
            </a:r>
            <a:r>
              <a:rPr lang="en-SG" sz="2800" dirty="0">
                <a:solidFill>
                  <a:schemeClr val="accent1"/>
                </a:solidFill>
                <a:latin typeface="Times New Roman (Headings)"/>
              </a:rPr>
              <a:t> </a:t>
            </a:r>
            <a:r>
              <a:rPr lang="en-SG" sz="2800" dirty="0" err="1">
                <a:solidFill>
                  <a:schemeClr val="accent1"/>
                </a:solidFill>
                <a:latin typeface="Times New Roman (Headings)"/>
              </a:rPr>
              <a:t>thơ</a:t>
            </a:r>
            <a:r>
              <a:rPr lang="en-SG" sz="2800" dirty="0">
                <a:solidFill>
                  <a:schemeClr val="accent1"/>
                </a:solidFill>
                <a:latin typeface="Times New Roman (Headings)"/>
              </a:rPr>
              <a:t>; </a:t>
            </a:r>
            <a:r>
              <a:rPr lang="en-SG" sz="2800" dirty="0" err="1">
                <a:solidFill>
                  <a:schemeClr val="accent1"/>
                </a:solidFill>
                <a:latin typeface="Times New Roman (Headings)"/>
              </a:rPr>
              <a:t>Giọng</a:t>
            </a:r>
            <a:r>
              <a:rPr lang="en-SG" sz="2800" dirty="0">
                <a:solidFill>
                  <a:schemeClr val="accent1"/>
                </a:solidFill>
                <a:latin typeface="Times New Roman (Headings)"/>
              </a:rPr>
              <a:t> </a:t>
            </a:r>
            <a:r>
              <a:rPr lang="en-SG" sz="2800" dirty="0" err="1">
                <a:solidFill>
                  <a:schemeClr val="accent1"/>
                </a:solidFill>
                <a:latin typeface="Times New Roman (Headings)"/>
              </a:rPr>
              <a:t>điệu</a:t>
            </a:r>
            <a:r>
              <a:rPr lang="en-SG" sz="2800" dirty="0">
                <a:solidFill>
                  <a:schemeClr val="accent1"/>
                </a:solidFill>
                <a:latin typeface="Times New Roman (Headings)"/>
              </a:rPr>
              <a:t>; </a:t>
            </a:r>
            <a:r>
              <a:rPr lang="en-SG" sz="2800" dirty="0" err="1">
                <a:solidFill>
                  <a:schemeClr val="accent1"/>
                </a:solidFill>
                <a:latin typeface="Times New Roman (Headings)"/>
              </a:rPr>
              <a:t>Từ</a:t>
            </a:r>
            <a:r>
              <a:rPr lang="en-SG" sz="2800" dirty="0">
                <a:solidFill>
                  <a:schemeClr val="accent1"/>
                </a:solidFill>
                <a:latin typeface="Times New Roman (Headings)"/>
              </a:rPr>
              <a:t> </a:t>
            </a:r>
            <a:r>
              <a:rPr lang="en-SG" sz="2800" dirty="0" err="1">
                <a:solidFill>
                  <a:schemeClr val="accent1"/>
                </a:solidFill>
                <a:latin typeface="Times New Roman (Headings)"/>
              </a:rPr>
              <a:t>ngữ</a:t>
            </a:r>
            <a:r>
              <a:rPr lang="en-SG" sz="2800" dirty="0">
                <a:solidFill>
                  <a:schemeClr val="accent1"/>
                </a:solidFill>
                <a:latin typeface="Times New Roman (Headings)"/>
              </a:rPr>
              <a:t>)</a:t>
            </a:r>
          </a:p>
        </p:txBody>
      </p:sp>
      <p:sp>
        <p:nvSpPr>
          <p:cNvPr id="12" name="Rounded Rectangle 63">
            <a:extLst>
              <a:ext uri="{FF2B5EF4-FFF2-40B4-BE49-F238E27FC236}">
                <a16:creationId xmlns:a16="http://schemas.microsoft.com/office/drawing/2014/main" id="{8BB5E4BC-E661-40AB-A0FC-5F55C561E756}"/>
              </a:ext>
            </a:extLst>
          </p:cNvPr>
          <p:cNvSpPr/>
          <p:nvPr/>
        </p:nvSpPr>
        <p:spPr>
          <a:xfrm>
            <a:off x="3622432" y="5655211"/>
            <a:ext cx="8034996" cy="979723"/>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SG" sz="2800" dirty="0" err="1">
                <a:solidFill>
                  <a:srgbClr val="00B050"/>
                </a:solidFill>
                <a:latin typeface="Times New Roman (Headings)"/>
              </a:rPr>
              <a:t>Nêu</a:t>
            </a:r>
            <a:r>
              <a:rPr lang="en-SG" sz="2800" dirty="0">
                <a:solidFill>
                  <a:srgbClr val="00B050"/>
                </a:solidFill>
                <a:latin typeface="Times New Roman (Headings)"/>
              </a:rPr>
              <a:t> </a:t>
            </a:r>
            <a:r>
              <a:rPr lang="en-SG" sz="2800" dirty="0" err="1">
                <a:solidFill>
                  <a:srgbClr val="00B050"/>
                </a:solidFill>
                <a:latin typeface="Times New Roman (Headings)"/>
              </a:rPr>
              <a:t>cảm</a:t>
            </a:r>
            <a:r>
              <a:rPr lang="en-SG" sz="2800" dirty="0">
                <a:solidFill>
                  <a:srgbClr val="00B050"/>
                </a:solidFill>
                <a:latin typeface="Times New Roman (Headings)"/>
              </a:rPr>
              <a:t> </a:t>
            </a:r>
            <a:r>
              <a:rPr lang="en-SG" sz="2800" dirty="0" err="1">
                <a:solidFill>
                  <a:srgbClr val="00B050"/>
                </a:solidFill>
                <a:latin typeface="Times New Roman (Headings)"/>
              </a:rPr>
              <a:t>nhận</a:t>
            </a:r>
            <a:r>
              <a:rPr lang="en-SG" sz="2800" dirty="0">
                <a:solidFill>
                  <a:srgbClr val="00B050"/>
                </a:solidFill>
                <a:latin typeface="Times New Roman (Headings)"/>
              </a:rPr>
              <a:t> </a:t>
            </a:r>
            <a:r>
              <a:rPr lang="en-SG" sz="2800" dirty="0" err="1">
                <a:solidFill>
                  <a:srgbClr val="00B050"/>
                </a:solidFill>
                <a:latin typeface="Times New Roman (Headings)"/>
              </a:rPr>
              <a:t>của</a:t>
            </a:r>
            <a:r>
              <a:rPr lang="en-SG" sz="2800" dirty="0">
                <a:solidFill>
                  <a:srgbClr val="00B050"/>
                </a:solidFill>
                <a:latin typeface="Times New Roman (Headings)"/>
              </a:rPr>
              <a:t> </a:t>
            </a:r>
            <a:r>
              <a:rPr lang="en-SG" sz="2800" dirty="0" err="1">
                <a:solidFill>
                  <a:srgbClr val="00B050"/>
                </a:solidFill>
                <a:latin typeface="Times New Roman (Headings)"/>
              </a:rPr>
              <a:t>em</a:t>
            </a:r>
            <a:r>
              <a:rPr lang="en-SG" sz="2800" dirty="0">
                <a:solidFill>
                  <a:srgbClr val="00B050"/>
                </a:solidFill>
                <a:latin typeface="Times New Roman (Headings)"/>
              </a:rPr>
              <a:t> </a:t>
            </a:r>
            <a:r>
              <a:rPr lang="en-SG" sz="2800" dirty="0" err="1">
                <a:solidFill>
                  <a:srgbClr val="00B050"/>
                </a:solidFill>
                <a:latin typeface="Times New Roman (Headings)"/>
              </a:rPr>
              <a:t>về</a:t>
            </a:r>
            <a:r>
              <a:rPr lang="en-SG" sz="2800" dirty="0">
                <a:solidFill>
                  <a:srgbClr val="00B050"/>
                </a:solidFill>
                <a:latin typeface="Times New Roman (Headings)"/>
              </a:rPr>
              <a:t>: </a:t>
            </a:r>
            <a:r>
              <a:rPr lang="en-SG" sz="2800" dirty="0" err="1">
                <a:solidFill>
                  <a:srgbClr val="00B050"/>
                </a:solidFill>
                <a:latin typeface="Times New Roman (Headings)"/>
              </a:rPr>
              <a:t>Cuộc</a:t>
            </a:r>
            <a:r>
              <a:rPr lang="en-SG" sz="2800" dirty="0">
                <a:solidFill>
                  <a:srgbClr val="00B050"/>
                </a:solidFill>
                <a:latin typeface="Times New Roman (Headings)"/>
              </a:rPr>
              <a:t> </a:t>
            </a:r>
            <a:r>
              <a:rPr lang="en-SG" sz="2800" dirty="0" err="1">
                <a:solidFill>
                  <a:srgbClr val="00B050"/>
                </a:solidFill>
                <a:latin typeface="Times New Roman (Headings)"/>
              </a:rPr>
              <a:t>sống</a:t>
            </a:r>
            <a:r>
              <a:rPr lang="en-SG" sz="2800" dirty="0">
                <a:solidFill>
                  <a:srgbClr val="00B050"/>
                </a:solidFill>
                <a:latin typeface="Times New Roman (Headings)"/>
              </a:rPr>
              <a:t> </a:t>
            </a:r>
            <a:r>
              <a:rPr lang="en-SG" sz="2800" dirty="0" err="1">
                <a:solidFill>
                  <a:srgbClr val="00B050"/>
                </a:solidFill>
                <a:latin typeface="Times New Roman (Headings)"/>
              </a:rPr>
              <a:t>sinh</a:t>
            </a:r>
            <a:r>
              <a:rPr lang="en-SG" sz="2800" dirty="0">
                <a:solidFill>
                  <a:srgbClr val="00B050"/>
                </a:solidFill>
                <a:latin typeface="Times New Roman (Headings)"/>
              </a:rPr>
              <a:t> </a:t>
            </a:r>
            <a:r>
              <a:rPr lang="en-SG" sz="2800" dirty="0" err="1">
                <a:solidFill>
                  <a:srgbClr val="00B050"/>
                </a:solidFill>
                <a:latin typeface="Times New Roman (Headings)"/>
              </a:rPr>
              <a:t>hoạt</a:t>
            </a:r>
            <a:r>
              <a:rPr lang="en-SG" sz="2800" dirty="0">
                <a:solidFill>
                  <a:srgbClr val="00B050"/>
                </a:solidFill>
                <a:latin typeface="Times New Roman (Headings)"/>
              </a:rPr>
              <a:t>; </a:t>
            </a:r>
            <a:r>
              <a:rPr lang="en-SG" sz="2800" dirty="0" err="1">
                <a:solidFill>
                  <a:srgbClr val="00B050"/>
                </a:solidFill>
                <a:latin typeface="Times New Roman (Headings)"/>
              </a:rPr>
              <a:t>Phong</a:t>
            </a:r>
            <a:r>
              <a:rPr lang="en-SG" sz="2800" dirty="0">
                <a:solidFill>
                  <a:srgbClr val="00B050"/>
                </a:solidFill>
                <a:latin typeface="Times New Roman (Headings)"/>
              </a:rPr>
              <a:t> </a:t>
            </a:r>
            <a:r>
              <a:rPr lang="en-SG" sz="2800" dirty="0" err="1">
                <a:solidFill>
                  <a:srgbClr val="00B050"/>
                </a:solidFill>
                <a:latin typeface="Times New Roman (Headings)"/>
              </a:rPr>
              <a:t>thái</a:t>
            </a:r>
            <a:r>
              <a:rPr lang="en-SG" sz="2800" dirty="0">
                <a:solidFill>
                  <a:srgbClr val="00B050"/>
                </a:solidFill>
                <a:latin typeface="Times New Roman (Headings)"/>
              </a:rPr>
              <a:t>, </a:t>
            </a:r>
            <a:r>
              <a:rPr lang="en-SG" sz="2800" dirty="0" err="1">
                <a:solidFill>
                  <a:srgbClr val="00B050"/>
                </a:solidFill>
                <a:latin typeface="Times New Roman (Headings)"/>
              </a:rPr>
              <a:t>tình</a:t>
            </a:r>
            <a:r>
              <a:rPr lang="en-SG" sz="2800" dirty="0">
                <a:solidFill>
                  <a:srgbClr val="00B050"/>
                </a:solidFill>
                <a:latin typeface="Times New Roman (Headings)"/>
              </a:rPr>
              <a:t> </a:t>
            </a:r>
            <a:r>
              <a:rPr lang="en-SG" sz="2800" dirty="0" err="1">
                <a:solidFill>
                  <a:srgbClr val="00B050"/>
                </a:solidFill>
                <a:latin typeface="Times New Roman (Headings)"/>
              </a:rPr>
              <a:t>cảm</a:t>
            </a:r>
            <a:r>
              <a:rPr lang="en-SG" sz="2800" dirty="0">
                <a:solidFill>
                  <a:srgbClr val="00B050"/>
                </a:solidFill>
                <a:latin typeface="Times New Roman (Headings)"/>
              </a:rPr>
              <a:t>; </a:t>
            </a:r>
            <a:r>
              <a:rPr lang="en-SG" sz="2800" dirty="0" err="1">
                <a:solidFill>
                  <a:srgbClr val="00B050"/>
                </a:solidFill>
                <a:latin typeface="Times New Roman (Headings)"/>
              </a:rPr>
              <a:t>Tinh</a:t>
            </a:r>
            <a:r>
              <a:rPr lang="en-SG" sz="2800" dirty="0">
                <a:solidFill>
                  <a:srgbClr val="00B050"/>
                </a:solidFill>
                <a:latin typeface="Times New Roman (Headings)"/>
              </a:rPr>
              <a:t> </a:t>
            </a:r>
            <a:r>
              <a:rPr lang="en-SG" sz="2800" dirty="0" err="1">
                <a:solidFill>
                  <a:srgbClr val="00B050"/>
                </a:solidFill>
                <a:latin typeface="Times New Roman (Headings)"/>
              </a:rPr>
              <a:t>thần</a:t>
            </a:r>
            <a:r>
              <a:rPr lang="en-SG" sz="2800" dirty="0">
                <a:solidFill>
                  <a:srgbClr val="00B050"/>
                </a:solidFill>
                <a:latin typeface="Times New Roman (Headings)"/>
              </a:rPr>
              <a:t> </a:t>
            </a:r>
            <a:r>
              <a:rPr lang="en-SG" sz="2800" dirty="0" err="1">
                <a:solidFill>
                  <a:srgbClr val="00B050"/>
                </a:solidFill>
                <a:latin typeface="Times New Roman (Headings)"/>
              </a:rPr>
              <a:t>của</a:t>
            </a:r>
            <a:r>
              <a:rPr lang="en-SG" sz="2800" dirty="0">
                <a:solidFill>
                  <a:srgbClr val="00B050"/>
                </a:solidFill>
                <a:latin typeface="Times New Roman (Headings)"/>
              </a:rPr>
              <a:t> </a:t>
            </a:r>
            <a:r>
              <a:rPr lang="en-SG" sz="2800" dirty="0" err="1">
                <a:solidFill>
                  <a:srgbClr val="00B050"/>
                </a:solidFill>
                <a:latin typeface="Times New Roman (Headings)"/>
              </a:rPr>
              <a:t>Bác</a:t>
            </a:r>
            <a:endParaRPr lang="en-SG" sz="2800" dirty="0">
              <a:solidFill>
                <a:srgbClr val="00B050"/>
              </a:solidFill>
              <a:latin typeface="Times New Roman (Headings)"/>
            </a:endParaRPr>
          </a:p>
        </p:txBody>
      </p:sp>
      <p:pic>
        <p:nvPicPr>
          <p:cNvPr id="13" name="Picture 2" descr="Phân tích Tức cảnh Pác Bó hay nhất (15 mẫu) - Văn 9">
            <a:extLst>
              <a:ext uri="{FF2B5EF4-FFF2-40B4-BE49-F238E27FC236}">
                <a16:creationId xmlns:a16="http://schemas.microsoft.com/office/drawing/2014/main" id="{778673F8-E6A1-4EED-8A95-6B7409D65E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300" y="2602523"/>
            <a:ext cx="3187945" cy="16659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op 12 Bài văn phân tích bài thơ &quot;Tức cảnh Pác Bó&quot; của Hồ Chí Minh hay nhất  - Toplist.vn">
            <a:extLst>
              <a:ext uri="{FF2B5EF4-FFF2-40B4-BE49-F238E27FC236}">
                <a16:creationId xmlns:a16="http://schemas.microsoft.com/office/drawing/2014/main" id="{3CD986C9-4228-4D98-9DD3-CC6245A037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244" y="4698610"/>
            <a:ext cx="3161934" cy="197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07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2">
            <a:extLst>
              <a:ext uri="{FF2B5EF4-FFF2-40B4-BE49-F238E27FC236}">
                <a16:creationId xmlns:a16="http://schemas.microsoft.com/office/drawing/2014/main" id="{0E02E999-281F-444B-9500-70F1B77F034A}"/>
              </a:ext>
            </a:extLst>
          </p:cNvPr>
          <p:cNvSpPr txBox="1">
            <a:spLocks noChangeArrowheads="1"/>
          </p:cNvSpPr>
          <p:nvPr/>
        </p:nvSpPr>
        <p:spPr bwMode="auto">
          <a:xfrm>
            <a:off x="3368765" y="1350105"/>
            <a:ext cx="67906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4000" b="1" i="1" dirty="0" err="1">
                <a:solidFill>
                  <a:srgbClr val="00B0F0"/>
                </a:solidFill>
                <a:latin typeface="Times New Roman" pitchFamily="18" charset="0"/>
                <a:cs typeface="Times New Roman" pitchFamily="18" charset="0"/>
              </a:rPr>
              <a:t>Sáng</a:t>
            </a:r>
            <a:r>
              <a:rPr lang="en-US" sz="4000" b="1" i="1" dirty="0">
                <a:solidFill>
                  <a:srgbClr val="00B0F0"/>
                </a:solidFill>
                <a:latin typeface="Times New Roman" pitchFamily="18" charset="0"/>
                <a:cs typeface="Times New Roman" pitchFamily="18" charset="0"/>
              </a:rPr>
              <a:t> ra </a:t>
            </a:r>
            <a:r>
              <a:rPr lang="en-US" sz="4000" b="1" i="1" dirty="0" err="1">
                <a:solidFill>
                  <a:srgbClr val="00B0F0"/>
                </a:solidFill>
                <a:latin typeface="Times New Roman" pitchFamily="18" charset="0"/>
                <a:cs typeface="Times New Roman" pitchFamily="18" charset="0"/>
              </a:rPr>
              <a:t>bờ</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suối</a:t>
            </a:r>
            <a:r>
              <a:rPr lang="en-US" sz="4000" b="1" i="1" dirty="0">
                <a:solidFill>
                  <a:srgbClr val="00B0F0"/>
                </a:solidFill>
                <a:latin typeface="Times New Roman" pitchFamily="18" charset="0"/>
                <a:cs typeface="Times New Roman" pitchFamily="18" charset="0"/>
              </a:rPr>
              <a:t> , </a:t>
            </a:r>
            <a:r>
              <a:rPr lang="en-US" sz="4000" b="1" i="1" dirty="0" err="1">
                <a:solidFill>
                  <a:srgbClr val="00B0F0"/>
                </a:solidFill>
                <a:latin typeface="Times New Roman" pitchFamily="18" charset="0"/>
                <a:cs typeface="Times New Roman" pitchFamily="18" charset="0"/>
              </a:rPr>
              <a:t>tối</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vào</a:t>
            </a:r>
            <a:r>
              <a:rPr lang="en-US" sz="4000" b="1" i="1" dirty="0">
                <a:solidFill>
                  <a:srgbClr val="00B0F0"/>
                </a:solidFill>
                <a:latin typeface="Times New Roman" pitchFamily="18" charset="0"/>
                <a:cs typeface="Times New Roman" pitchFamily="18" charset="0"/>
              </a:rPr>
              <a:t> hang,</a:t>
            </a:r>
          </a:p>
        </p:txBody>
      </p:sp>
      <p:cxnSp>
        <p:nvCxnSpPr>
          <p:cNvPr id="5" name="Straight Connector 4">
            <a:extLst>
              <a:ext uri="{FF2B5EF4-FFF2-40B4-BE49-F238E27FC236}">
                <a16:creationId xmlns:a16="http://schemas.microsoft.com/office/drawing/2014/main" id="{FB84EF5F-AE6C-4F10-8BCC-4C0C17596EB8}"/>
              </a:ext>
            </a:extLst>
          </p:cNvPr>
          <p:cNvCxnSpPr>
            <a:cxnSpLocks/>
          </p:cNvCxnSpPr>
          <p:nvPr/>
        </p:nvCxnSpPr>
        <p:spPr>
          <a:xfrm>
            <a:off x="3488788" y="2053883"/>
            <a:ext cx="333404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21F226-AC02-4CBE-A9A4-7753C39B4C3E}"/>
              </a:ext>
            </a:extLst>
          </p:cNvPr>
          <p:cNvCxnSpPr>
            <a:cxnSpLocks/>
          </p:cNvCxnSpPr>
          <p:nvPr/>
        </p:nvCxnSpPr>
        <p:spPr>
          <a:xfrm>
            <a:off x="7144043" y="2065606"/>
            <a:ext cx="24641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F1AF7C4-D183-453A-97EE-9FB6B0FE0282}"/>
              </a:ext>
            </a:extLst>
          </p:cNvPr>
          <p:cNvSpPr txBox="1"/>
          <p:nvPr/>
        </p:nvSpPr>
        <p:spPr>
          <a:xfrm>
            <a:off x="3362178" y="1350499"/>
            <a:ext cx="1294228" cy="707886"/>
          </a:xfrm>
          <a:prstGeom prst="rect">
            <a:avLst/>
          </a:prstGeom>
          <a:noFill/>
        </p:spPr>
        <p:txBody>
          <a:bodyPr wrap="square" rtlCol="0">
            <a:spAutoFit/>
          </a:bodyPr>
          <a:lstStyle/>
          <a:p>
            <a:r>
              <a:rPr lang="en-US" sz="4000" b="1" i="1" dirty="0" err="1">
                <a:solidFill>
                  <a:srgbClr val="FF0000"/>
                </a:solidFill>
                <a:latin typeface="Times New Roman (Headings)"/>
              </a:rPr>
              <a:t>Sáng</a:t>
            </a:r>
            <a:endParaRPr lang="en-US" sz="4000" b="1" i="1" dirty="0">
              <a:solidFill>
                <a:srgbClr val="FF0000"/>
              </a:solidFill>
              <a:latin typeface="Times New Roman (Headings)"/>
            </a:endParaRPr>
          </a:p>
        </p:txBody>
      </p:sp>
      <p:sp>
        <p:nvSpPr>
          <p:cNvPr id="41" name="TextBox 40">
            <a:extLst>
              <a:ext uri="{FF2B5EF4-FFF2-40B4-BE49-F238E27FC236}">
                <a16:creationId xmlns:a16="http://schemas.microsoft.com/office/drawing/2014/main" id="{5142D3A2-0F1F-4DBC-8EEF-CC9A0E320391}"/>
              </a:ext>
            </a:extLst>
          </p:cNvPr>
          <p:cNvSpPr txBox="1"/>
          <p:nvPr/>
        </p:nvSpPr>
        <p:spPr>
          <a:xfrm>
            <a:off x="4569655" y="1348154"/>
            <a:ext cx="1001152" cy="707886"/>
          </a:xfrm>
          <a:prstGeom prst="rect">
            <a:avLst/>
          </a:prstGeom>
          <a:noFill/>
        </p:spPr>
        <p:txBody>
          <a:bodyPr wrap="square" rtlCol="0">
            <a:spAutoFit/>
          </a:bodyPr>
          <a:lstStyle/>
          <a:p>
            <a:r>
              <a:rPr lang="en-US" sz="4000" b="1" i="1" dirty="0">
                <a:solidFill>
                  <a:srgbClr val="00B050"/>
                </a:solidFill>
                <a:latin typeface="Times New Roman (Headings)"/>
              </a:rPr>
              <a:t>ra</a:t>
            </a:r>
          </a:p>
        </p:txBody>
      </p:sp>
      <p:sp>
        <p:nvSpPr>
          <p:cNvPr id="42" name="TextBox 41">
            <a:extLst>
              <a:ext uri="{FF2B5EF4-FFF2-40B4-BE49-F238E27FC236}">
                <a16:creationId xmlns:a16="http://schemas.microsoft.com/office/drawing/2014/main" id="{CC769F0D-2579-4C3D-8ABD-9F31CD4851BA}"/>
              </a:ext>
            </a:extLst>
          </p:cNvPr>
          <p:cNvSpPr txBox="1"/>
          <p:nvPr/>
        </p:nvSpPr>
        <p:spPr>
          <a:xfrm>
            <a:off x="5146431" y="1348154"/>
            <a:ext cx="1774874" cy="707886"/>
          </a:xfrm>
          <a:prstGeom prst="rect">
            <a:avLst/>
          </a:prstGeom>
          <a:noFill/>
        </p:spPr>
        <p:txBody>
          <a:bodyPr wrap="square" rtlCol="0">
            <a:spAutoFit/>
          </a:bodyPr>
          <a:lstStyle/>
          <a:p>
            <a:r>
              <a:rPr lang="en-US" sz="4000" b="1" i="1" dirty="0" err="1">
                <a:solidFill>
                  <a:srgbClr val="7030A0"/>
                </a:solidFill>
                <a:latin typeface="Times New Roman (Headings)"/>
              </a:rPr>
              <a:t>bờ</a:t>
            </a:r>
            <a:r>
              <a:rPr lang="en-US" sz="4000" b="1" i="1" dirty="0">
                <a:solidFill>
                  <a:srgbClr val="7030A0"/>
                </a:solidFill>
                <a:latin typeface="Times New Roman (Headings)"/>
              </a:rPr>
              <a:t> </a:t>
            </a:r>
            <a:r>
              <a:rPr lang="en-US" sz="4000" b="1" i="1" dirty="0" err="1">
                <a:solidFill>
                  <a:srgbClr val="7030A0"/>
                </a:solidFill>
                <a:latin typeface="Times New Roman (Headings)"/>
              </a:rPr>
              <a:t>suối</a:t>
            </a:r>
            <a:endParaRPr lang="en-US" sz="4000" b="1" i="1" dirty="0">
              <a:solidFill>
                <a:srgbClr val="7030A0"/>
              </a:solidFill>
              <a:latin typeface="Times New Roman (Headings)"/>
            </a:endParaRPr>
          </a:p>
        </p:txBody>
      </p:sp>
      <p:sp>
        <p:nvSpPr>
          <p:cNvPr id="43" name="TextBox 42">
            <a:extLst>
              <a:ext uri="{FF2B5EF4-FFF2-40B4-BE49-F238E27FC236}">
                <a16:creationId xmlns:a16="http://schemas.microsoft.com/office/drawing/2014/main" id="{E56886D7-7447-4441-B46F-9A41E33533B8}"/>
              </a:ext>
            </a:extLst>
          </p:cNvPr>
          <p:cNvSpPr txBox="1"/>
          <p:nvPr/>
        </p:nvSpPr>
        <p:spPr>
          <a:xfrm>
            <a:off x="7059636" y="1348154"/>
            <a:ext cx="762002" cy="707886"/>
          </a:xfrm>
          <a:prstGeom prst="rect">
            <a:avLst/>
          </a:prstGeom>
          <a:noFill/>
        </p:spPr>
        <p:txBody>
          <a:bodyPr wrap="square" rtlCol="0">
            <a:spAutoFit/>
          </a:bodyPr>
          <a:lstStyle/>
          <a:p>
            <a:r>
              <a:rPr lang="en-US" sz="4000" b="1" i="1" dirty="0" err="1">
                <a:solidFill>
                  <a:srgbClr val="FF0000"/>
                </a:solidFill>
                <a:latin typeface="Times New Roman (Headings)"/>
              </a:rPr>
              <a:t>tối</a:t>
            </a:r>
            <a:endParaRPr lang="en-US" sz="4000" b="1" i="1" dirty="0">
              <a:solidFill>
                <a:srgbClr val="FF0000"/>
              </a:solidFill>
              <a:latin typeface="Times New Roman (Headings)"/>
            </a:endParaRPr>
          </a:p>
        </p:txBody>
      </p:sp>
      <p:sp>
        <p:nvSpPr>
          <p:cNvPr id="44" name="TextBox 43">
            <a:extLst>
              <a:ext uri="{FF2B5EF4-FFF2-40B4-BE49-F238E27FC236}">
                <a16:creationId xmlns:a16="http://schemas.microsoft.com/office/drawing/2014/main" id="{7F530DB9-CFBF-46BE-8F03-728B7B94A401}"/>
              </a:ext>
            </a:extLst>
          </p:cNvPr>
          <p:cNvSpPr txBox="1"/>
          <p:nvPr/>
        </p:nvSpPr>
        <p:spPr>
          <a:xfrm>
            <a:off x="7732541" y="1345809"/>
            <a:ext cx="1001152" cy="707886"/>
          </a:xfrm>
          <a:prstGeom prst="rect">
            <a:avLst/>
          </a:prstGeom>
          <a:noFill/>
        </p:spPr>
        <p:txBody>
          <a:bodyPr wrap="square" rtlCol="0">
            <a:spAutoFit/>
          </a:bodyPr>
          <a:lstStyle/>
          <a:p>
            <a:r>
              <a:rPr lang="en-US" sz="4000" b="1" i="1" dirty="0" err="1">
                <a:solidFill>
                  <a:srgbClr val="00B050"/>
                </a:solidFill>
                <a:latin typeface="Times New Roman (Headings)"/>
              </a:rPr>
              <a:t>vào</a:t>
            </a:r>
            <a:endParaRPr lang="en-US" sz="4000" b="1" i="1" dirty="0">
              <a:solidFill>
                <a:srgbClr val="00B050"/>
              </a:solidFill>
              <a:latin typeface="Times New Roman (Headings)"/>
            </a:endParaRPr>
          </a:p>
        </p:txBody>
      </p:sp>
      <p:sp>
        <p:nvSpPr>
          <p:cNvPr id="65" name="TextBox 64">
            <a:extLst>
              <a:ext uri="{FF2B5EF4-FFF2-40B4-BE49-F238E27FC236}">
                <a16:creationId xmlns:a16="http://schemas.microsoft.com/office/drawing/2014/main" id="{E4616B5C-8BD0-4AED-844A-5D272213B755}"/>
              </a:ext>
            </a:extLst>
          </p:cNvPr>
          <p:cNvSpPr txBox="1"/>
          <p:nvPr/>
        </p:nvSpPr>
        <p:spPr>
          <a:xfrm>
            <a:off x="8590671" y="1350498"/>
            <a:ext cx="1383323" cy="707886"/>
          </a:xfrm>
          <a:prstGeom prst="rect">
            <a:avLst/>
          </a:prstGeom>
          <a:noFill/>
        </p:spPr>
        <p:txBody>
          <a:bodyPr wrap="square" rtlCol="0">
            <a:spAutoFit/>
          </a:bodyPr>
          <a:lstStyle/>
          <a:p>
            <a:r>
              <a:rPr lang="en-US" sz="4000" b="1" i="1" dirty="0">
                <a:solidFill>
                  <a:srgbClr val="7030A0"/>
                </a:solidFill>
                <a:latin typeface="Times New Roman (Headings)"/>
              </a:rPr>
              <a:t>hang</a:t>
            </a:r>
          </a:p>
        </p:txBody>
      </p:sp>
      <p:sp>
        <p:nvSpPr>
          <p:cNvPr id="67" name="Rectangle 66">
            <a:extLst>
              <a:ext uri="{FF2B5EF4-FFF2-40B4-BE49-F238E27FC236}">
                <a16:creationId xmlns:a16="http://schemas.microsoft.com/office/drawing/2014/main" id="{F41B52D9-7720-47D0-AB8C-0D2C0BB91F6C}"/>
              </a:ext>
            </a:extLst>
          </p:cNvPr>
          <p:cNvSpPr/>
          <p:nvPr/>
        </p:nvSpPr>
        <p:spPr>
          <a:xfrm>
            <a:off x="131459" y="5160658"/>
            <a:ext cx="11905796" cy="707886"/>
          </a:xfrm>
          <a:prstGeom prst="rect">
            <a:avLst/>
          </a:prstGeom>
        </p:spPr>
        <p:txBody>
          <a:bodyPr wrap="square">
            <a:spAutoFit/>
          </a:bodyPr>
          <a:lstStyle/>
          <a:p>
            <a:pPr marL="285750" indent="-285750">
              <a:buFont typeface="Wingdings" panose="05000000000000000000" pitchFamily="2" charset="2"/>
              <a:buChar char="à"/>
            </a:pP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Times New Roman (Headings)"/>
                <a:cs typeface="#9Slide03 Arima Madurai Black" panose="00000A00000000000000" pitchFamily="2" charset="0"/>
              </a:rPr>
              <a:t>Phong</a:t>
            </a:r>
            <a:r>
              <a:rPr lang="en-SG" sz="4000" dirty="0">
                <a:solidFill>
                  <a:srgbClr val="FF0000"/>
                </a:solidFill>
                <a:latin typeface="Times New Roman (Headings)"/>
                <a:cs typeface="#9Slide03 Arima Madurai Black" panose="00000A00000000000000" pitchFamily="2" charset="0"/>
              </a:rPr>
              <a:t> </a:t>
            </a:r>
            <a:r>
              <a:rPr lang="en-SG" sz="4000" dirty="0" err="1">
                <a:solidFill>
                  <a:srgbClr val="FF0000"/>
                </a:solidFill>
                <a:latin typeface="Times New Roman (Headings)"/>
                <a:cs typeface="#9Slide03 Arima Madurai Black" panose="00000A00000000000000" pitchFamily="2" charset="0"/>
              </a:rPr>
              <a:t>thái</a:t>
            </a:r>
            <a:r>
              <a:rPr lang="en-SG" sz="4000" dirty="0">
                <a:solidFill>
                  <a:srgbClr val="FF0000"/>
                </a:solidFill>
                <a:latin typeface="Times New Roman (Headings)"/>
                <a:cs typeface="#9Slide03 Arima Madurai Black" panose="00000A00000000000000" pitchFamily="2" charset="0"/>
              </a:rPr>
              <a:t> </a:t>
            </a:r>
            <a:r>
              <a:rPr lang="en-SG" sz="4000" dirty="0" err="1">
                <a:solidFill>
                  <a:srgbClr val="FF0000"/>
                </a:solidFill>
                <a:latin typeface="Times New Roman (Headings)"/>
                <a:cs typeface="#9Slide03 Arima Madurai Black" panose="00000A00000000000000" pitchFamily="2" charset="0"/>
              </a:rPr>
              <a:t>ung</a:t>
            </a:r>
            <a:r>
              <a:rPr lang="en-SG" sz="4000" dirty="0">
                <a:solidFill>
                  <a:srgbClr val="FF0000"/>
                </a:solidFill>
                <a:latin typeface="Times New Roman (Headings)"/>
                <a:cs typeface="#9Slide03 Arima Madurai Black" panose="00000A00000000000000" pitchFamily="2" charset="0"/>
              </a:rPr>
              <a:t> </a:t>
            </a:r>
            <a:r>
              <a:rPr lang="en-SG" sz="4000" dirty="0" err="1">
                <a:solidFill>
                  <a:srgbClr val="FF0000"/>
                </a:solidFill>
                <a:latin typeface="Times New Roman (Headings)"/>
                <a:cs typeface="#9Slide03 Arima Madurai Black" panose="00000A00000000000000" pitchFamily="2" charset="0"/>
              </a:rPr>
              <a:t>dung,hoà</a:t>
            </a:r>
            <a:r>
              <a:rPr lang="en-SG" sz="4000" dirty="0">
                <a:solidFill>
                  <a:srgbClr val="FF0000"/>
                </a:solidFill>
                <a:latin typeface="Times New Roman (Headings)"/>
                <a:cs typeface="#9Slide03 Arima Madurai Black" panose="00000A00000000000000" pitchFamily="2" charset="0"/>
              </a:rPr>
              <a:t> </a:t>
            </a:r>
            <a:r>
              <a:rPr lang="en-SG" sz="4000" dirty="0" err="1">
                <a:solidFill>
                  <a:srgbClr val="FF0000"/>
                </a:solidFill>
                <a:latin typeface="Times New Roman (Headings)"/>
                <a:cs typeface="#9Slide03 Arima Madurai Black" panose="00000A00000000000000" pitchFamily="2" charset="0"/>
              </a:rPr>
              <a:t>điệu</a:t>
            </a:r>
            <a:r>
              <a:rPr lang="en-SG" sz="4000" dirty="0">
                <a:solidFill>
                  <a:srgbClr val="FF0000"/>
                </a:solidFill>
                <a:latin typeface="Times New Roman (Headings)"/>
                <a:cs typeface="#9Slide03 Arima Madurai Black" panose="00000A00000000000000" pitchFamily="2" charset="0"/>
              </a:rPr>
              <a:t> </a:t>
            </a:r>
            <a:r>
              <a:rPr lang="en-SG" sz="4000" dirty="0" err="1">
                <a:solidFill>
                  <a:srgbClr val="FF0000"/>
                </a:solidFill>
                <a:latin typeface="Times New Roman (Headings)"/>
                <a:cs typeface="#9Slide03 Arima Madurai Black" panose="00000A00000000000000" pitchFamily="2" charset="0"/>
              </a:rPr>
              <a:t>với</a:t>
            </a:r>
            <a:r>
              <a:rPr lang="en-SG" sz="4000" dirty="0">
                <a:solidFill>
                  <a:srgbClr val="FF0000"/>
                </a:solidFill>
                <a:latin typeface="Times New Roman (Headings)"/>
                <a:cs typeface="#9Slide03 Arima Madurai Black" panose="00000A00000000000000" pitchFamily="2" charset="0"/>
              </a:rPr>
              <a:t> </a:t>
            </a:r>
            <a:r>
              <a:rPr lang="en-SG" sz="4000" dirty="0" err="1">
                <a:solidFill>
                  <a:srgbClr val="FF0000"/>
                </a:solidFill>
                <a:latin typeface="Times New Roman (Headings)"/>
                <a:cs typeface="#9Slide03 Arima Madurai Black" panose="00000A00000000000000" pitchFamily="2" charset="0"/>
              </a:rPr>
              <a:t>nhịp</a:t>
            </a:r>
            <a:r>
              <a:rPr lang="en-SG" sz="4000" dirty="0">
                <a:solidFill>
                  <a:srgbClr val="FF0000"/>
                </a:solidFill>
                <a:latin typeface="Times New Roman (Headings)"/>
                <a:cs typeface="#9Slide03 Arima Madurai Black" panose="00000A00000000000000" pitchFamily="2" charset="0"/>
              </a:rPr>
              <a:t> </a:t>
            </a:r>
            <a:r>
              <a:rPr lang="en-SG" sz="4000" dirty="0" err="1">
                <a:solidFill>
                  <a:srgbClr val="FF0000"/>
                </a:solidFill>
                <a:latin typeface="Times New Roman (Headings)"/>
                <a:cs typeface="#9Slide03 Arima Madurai Black" panose="00000A00000000000000" pitchFamily="2" charset="0"/>
              </a:rPr>
              <a:t>sống</a:t>
            </a:r>
            <a:r>
              <a:rPr lang="en-SG" sz="4000" dirty="0">
                <a:solidFill>
                  <a:srgbClr val="FF0000"/>
                </a:solidFill>
                <a:latin typeface="Times New Roman (Headings)"/>
                <a:cs typeface="#9Slide03 Arima Madurai Black" panose="00000A00000000000000" pitchFamily="2" charset="0"/>
              </a:rPr>
              <a:t> </a:t>
            </a:r>
            <a:r>
              <a:rPr lang="en-SG" sz="4000" dirty="0" err="1">
                <a:solidFill>
                  <a:srgbClr val="FF0000"/>
                </a:solidFill>
                <a:latin typeface="Times New Roman (Headings)"/>
                <a:cs typeface="#9Slide03 Arima Madurai Black" panose="00000A00000000000000" pitchFamily="2" charset="0"/>
              </a:rPr>
              <a:t>núi</a:t>
            </a:r>
            <a:r>
              <a:rPr lang="en-SG" sz="4000" dirty="0">
                <a:solidFill>
                  <a:srgbClr val="FF0000"/>
                </a:solidFill>
                <a:latin typeface="Times New Roman (Headings)"/>
                <a:cs typeface="#9Slide03 Arima Madurai Black" panose="00000A00000000000000" pitchFamily="2" charset="0"/>
              </a:rPr>
              <a:t> </a:t>
            </a:r>
            <a:r>
              <a:rPr lang="en-SG" sz="4000" dirty="0" err="1">
                <a:solidFill>
                  <a:srgbClr val="FF0000"/>
                </a:solidFill>
                <a:latin typeface="Times New Roman (Headings)"/>
                <a:cs typeface="#9Slide03 Arima Madurai Black" panose="00000A00000000000000" pitchFamily="2" charset="0"/>
              </a:rPr>
              <a:t>rừng</a:t>
            </a:r>
            <a:endParaRPr lang="en-SG" sz="40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40" name="Rounded Rectangle 63">
            <a:extLst>
              <a:ext uri="{FF2B5EF4-FFF2-40B4-BE49-F238E27FC236}">
                <a16:creationId xmlns:a16="http://schemas.microsoft.com/office/drawing/2014/main" id="{DF027466-FE2C-40FE-8DCD-4432576C02A7}"/>
              </a:ext>
            </a:extLst>
          </p:cNvPr>
          <p:cNvSpPr/>
          <p:nvPr/>
        </p:nvSpPr>
        <p:spPr>
          <a:xfrm>
            <a:off x="136638" y="886747"/>
            <a:ext cx="8627534" cy="505956"/>
          </a:xfrm>
          <a:prstGeom prst="rect">
            <a:avLst/>
          </a:prstGeom>
          <a:noFill/>
          <a:ln w="57150">
            <a:noFill/>
          </a:ln>
        </p:spPr>
        <p:style>
          <a:lnRef idx="2">
            <a:schemeClr val="accent5"/>
          </a:lnRef>
          <a:fillRef idx="1">
            <a:schemeClr val="lt1"/>
          </a:fillRef>
          <a:effectRef idx="0">
            <a:schemeClr val="accent5"/>
          </a:effectRef>
          <a:fontRef idx="minor">
            <a:schemeClr val="dk1"/>
          </a:fontRef>
        </p:style>
        <p:txBody>
          <a:bodyPr rtlCol="0" anchor="ctr"/>
          <a:lstStyle/>
          <a:p>
            <a:r>
              <a:rPr lang="en-US" sz="3333" b="1" dirty="0">
                <a:effectLst>
                  <a:glow rad="101600">
                    <a:schemeClr val="accent6">
                      <a:satMod val="175000"/>
                      <a:alpha val="40000"/>
                    </a:schemeClr>
                  </a:glow>
                </a:effectLst>
                <a:latin typeface="Times New Roman" pitchFamily="18" charset="0"/>
                <a:cs typeface="Times New Roman" pitchFamily="18" charset="0"/>
              </a:rPr>
              <a:t>1.Cảnh </a:t>
            </a:r>
            <a:r>
              <a:rPr lang="en-US" sz="3333" b="1" dirty="0" err="1">
                <a:effectLst>
                  <a:glow rad="101600">
                    <a:schemeClr val="accent6">
                      <a:satMod val="175000"/>
                      <a:alpha val="40000"/>
                    </a:schemeClr>
                  </a:glow>
                </a:effectLst>
                <a:latin typeface="Times New Roman" pitchFamily="18" charset="0"/>
                <a:cs typeface="Times New Roman" pitchFamily="18" charset="0"/>
              </a:rPr>
              <a:t>sinh</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hoạt</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và</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làm</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việc</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của</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bác</a:t>
            </a:r>
            <a:r>
              <a:rPr lang="en-US" sz="3333" b="1" dirty="0">
                <a:effectLst>
                  <a:glow rad="101600">
                    <a:schemeClr val="accent6">
                      <a:satMod val="175000"/>
                      <a:alpha val="40000"/>
                    </a:schemeClr>
                  </a:glow>
                </a:effectLst>
                <a:latin typeface="Times New Roman" pitchFamily="18" charset="0"/>
                <a:cs typeface="Times New Roman" pitchFamily="18" charset="0"/>
              </a:rPr>
              <a:t> ở </a:t>
            </a:r>
            <a:r>
              <a:rPr lang="en-US" sz="3333" b="1" dirty="0" err="1">
                <a:effectLst>
                  <a:glow rad="101600">
                    <a:schemeClr val="accent6">
                      <a:satMod val="175000"/>
                      <a:alpha val="40000"/>
                    </a:schemeClr>
                  </a:glow>
                </a:effectLst>
                <a:latin typeface="Times New Roman" pitchFamily="18" charset="0"/>
                <a:cs typeface="Times New Roman" pitchFamily="18" charset="0"/>
              </a:rPr>
              <a:t>Pác</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Bó</a:t>
            </a:r>
            <a:endParaRPr lang="en-US" sz="3333" b="1" dirty="0">
              <a:effectLst>
                <a:glow rad="101600">
                  <a:schemeClr val="accent6">
                    <a:satMod val="175000"/>
                    <a:alpha val="40000"/>
                  </a:schemeClr>
                </a:glow>
              </a:effectLst>
              <a:latin typeface="Times New Roman" pitchFamily="18" charset="0"/>
              <a:cs typeface="Times New Roman" pitchFamily="18" charset="0"/>
            </a:endParaRPr>
          </a:p>
        </p:txBody>
      </p:sp>
      <p:sp>
        <p:nvSpPr>
          <p:cNvPr id="45" name="Rounded Rectangle 63">
            <a:extLst>
              <a:ext uri="{FF2B5EF4-FFF2-40B4-BE49-F238E27FC236}">
                <a16:creationId xmlns:a16="http://schemas.microsoft.com/office/drawing/2014/main" id="{BDA0430C-175A-409A-8B86-F57CA2F37E74}"/>
              </a:ext>
            </a:extLst>
          </p:cNvPr>
          <p:cNvSpPr/>
          <p:nvPr/>
        </p:nvSpPr>
        <p:spPr>
          <a:xfrm>
            <a:off x="190564" y="1517448"/>
            <a:ext cx="1610101" cy="505956"/>
          </a:xfrm>
          <a:prstGeom prst="rect">
            <a:avLst/>
          </a:prstGeom>
          <a:noFill/>
          <a:ln w="57150">
            <a:noFill/>
          </a:ln>
        </p:spPr>
        <p:style>
          <a:lnRef idx="2">
            <a:schemeClr val="accent5"/>
          </a:lnRef>
          <a:fillRef idx="1">
            <a:schemeClr val="lt1"/>
          </a:fillRef>
          <a:effectRef idx="0">
            <a:schemeClr val="accent5"/>
          </a:effectRef>
          <a:fontRef idx="minor">
            <a:schemeClr val="dk1"/>
          </a:fontRef>
        </p:style>
        <p:txBody>
          <a:bodyPr rtlCol="0" anchor="ctr"/>
          <a:lstStyle/>
          <a:p>
            <a:r>
              <a:rPr lang="en-US" sz="3333" b="1" dirty="0" err="1">
                <a:effectLst>
                  <a:glow rad="101600">
                    <a:schemeClr val="accent6">
                      <a:satMod val="175000"/>
                      <a:alpha val="40000"/>
                    </a:schemeClr>
                  </a:glow>
                </a:effectLst>
                <a:latin typeface="Times New Roman" pitchFamily="18" charset="0"/>
                <a:cs typeface="Times New Roman" pitchFamily="18" charset="0"/>
              </a:rPr>
              <a:t>a.N</a:t>
            </a:r>
            <a:r>
              <a:rPr lang="vi-VN" sz="3333" b="1" dirty="0">
                <a:effectLst>
                  <a:glow rad="101600">
                    <a:schemeClr val="accent6">
                      <a:satMod val="175000"/>
                      <a:alpha val="40000"/>
                    </a:schemeClr>
                  </a:glow>
                </a:effectLst>
                <a:latin typeface="Times New Roman" pitchFamily="18" charset="0"/>
                <a:cs typeface="Times New Roman" pitchFamily="18" charset="0"/>
              </a:rPr>
              <a:t>ơi</a:t>
            </a:r>
            <a:r>
              <a:rPr lang="en-US" sz="3333" b="1" dirty="0">
                <a:effectLst>
                  <a:glow rad="101600">
                    <a:schemeClr val="accent6">
                      <a:satMod val="175000"/>
                      <a:alpha val="40000"/>
                    </a:schemeClr>
                  </a:glow>
                </a:effectLst>
                <a:latin typeface="Times New Roman" pitchFamily="18" charset="0"/>
                <a:cs typeface="Times New Roman" pitchFamily="18" charset="0"/>
              </a:rPr>
              <a:t> ở</a:t>
            </a:r>
          </a:p>
        </p:txBody>
      </p:sp>
      <p:sp>
        <p:nvSpPr>
          <p:cNvPr id="64" name="Rectangle 63">
            <a:extLst>
              <a:ext uri="{FF2B5EF4-FFF2-40B4-BE49-F238E27FC236}">
                <a16:creationId xmlns:a16="http://schemas.microsoft.com/office/drawing/2014/main" id="{F903C8ED-45E9-4BC5-B2AF-D765265D7352}"/>
              </a:ext>
            </a:extLst>
          </p:cNvPr>
          <p:cNvSpPr/>
          <p:nvPr/>
        </p:nvSpPr>
        <p:spPr>
          <a:xfrm>
            <a:off x="115573" y="2227608"/>
            <a:ext cx="11870100" cy="923330"/>
          </a:xfrm>
          <a:prstGeom prst="rect">
            <a:avLst/>
          </a:prstGeom>
        </p:spPr>
        <p:txBody>
          <a:bodyPr wrap="square">
            <a:spAutoFit/>
          </a:bodyPr>
          <a:lstStyle/>
          <a:p>
            <a:r>
              <a:rPr lang="en-US" altLang="en-US" sz="2700" b="1" dirty="0">
                <a:solidFill>
                  <a:schemeClr val="tx1"/>
                </a:solidFill>
                <a:latin typeface="Times New Roman (Headings)"/>
              </a:rPr>
              <a:t>- 2 </a:t>
            </a:r>
            <a:r>
              <a:rPr lang="en-US" altLang="en-US" sz="2700" b="1" dirty="0" err="1">
                <a:solidFill>
                  <a:schemeClr val="tx1"/>
                </a:solidFill>
                <a:latin typeface="Times New Roman (Headings)"/>
              </a:rPr>
              <a:t>vế</a:t>
            </a:r>
            <a:r>
              <a:rPr lang="en-US" altLang="en-US" sz="2700" b="1" dirty="0">
                <a:solidFill>
                  <a:schemeClr val="tx1"/>
                </a:solidFill>
                <a:latin typeface="Times New Roman (Headings)"/>
              </a:rPr>
              <a:t> </a:t>
            </a:r>
            <a:r>
              <a:rPr lang="en-US" altLang="en-US" sz="2700" b="1" dirty="0" err="1">
                <a:solidFill>
                  <a:schemeClr val="tx1"/>
                </a:solidFill>
                <a:latin typeface="Times New Roman (Headings)"/>
              </a:rPr>
              <a:t>sóng</a:t>
            </a:r>
            <a:r>
              <a:rPr lang="en-US" altLang="en-US" sz="2700" b="1" dirty="0">
                <a:solidFill>
                  <a:schemeClr val="tx1"/>
                </a:solidFill>
                <a:latin typeface="Times New Roman (Headings)"/>
              </a:rPr>
              <a:t> </a:t>
            </a:r>
            <a:r>
              <a:rPr lang="en-US" altLang="en-US" sz="2700" b="1" dirty="0" err="1">
                <a:solidFill>
                  <a:schemeClr val="tx1"/>
                </a:solidFill>
                <a:latin typeface="Times New Roman (Headings)"/>
              </a:rPr>
              <a:t>đôi</a:t>
            </a:r>
            <a:r>
              <a:rPr lang="en-US" altLang="en-US" sz="2700" b="1" dirty="0">
                <a:solidFill>
                  <a:schemeClr val="tx1"/>
                </a:solidFill>
                <a:latin typeface="Times New Roman (Headings)"/>
              </a:rPr>
              <a:t> </a:t>
            </a:r>
            <a:r>
              <a:rPr lang="en-US" altLang="en-US" sz="2700" b="1" dirty="0" err="1">
                <a:solidFill>
                  <a:schemeClr val="tx1"/>
                </a:solidFill>
                <a:latin typeface="Times New Roman (Headings)"/>
              </a:rPr>
              <a:t>nhịp</a:t>
            </a:r>
            <a:r>
              <a:rPr lang="en-US" altLang="en-US" sz="2700" b="1" dirty="0">
                <a:solidFill>
                  <a:schemeClr val="tx1"/>
                </a:solidFill>
                <a:latin typeface="Times New Roman (Headings)"/>
              </a:rPr>
              <a:t> </a:t>
            </a:r>
            <a:r>
              <a:rPr lang="en-US" altLang="en-US" sz="2700" b="1" dirty="0" err="1">
                <a:solidFill>
                  <a:schemeClr val="tx1"/>
                </a:solidFill>
                <a:latin typeface="Times New Roman (Headings)"/>
              </a:rPr>
              <a:t>nhàng</a:t>
            </a:r>
            <a:r>
              <a:rPr lang="en-US" altLang="en-US" sz="2700" b="1" dirty="0">
                <a:solidFill>
                  <a:schemeClr val="tx1"/>
                </a:solidFill>
                <a:latin typeface="Times New Roman (Headings)"/>
              </a:rPr>
              <a:t>, </a:t>
            </a:r>
            <a:r>
              <a:rPr lang="en-US" altLang="en-US" sz="2700" b="1" dirty="0" err="1">
                <a:solidFill>
                  <a:schemeClr val="tx1"/>
                </a:solidFill>
                <a:latin typeface="Times New Roman (Headings)"/>
              </a:rPr>
              <a:t>tiểu</a:t>
            </a:r>
            <a:r>
              <a:rPr lang="en-US" altLang="en-US" sz="2700" b="1" dirty="0">
                <a:solidFill>
                  <a:schemeClr val="tx1"/>
                </a:solidFill>
                <a:latin typeface="Times New Roman (Headings)"/>
              </a:rPr>
              <a:t> </a:t>
            </a:r>
            <a:r>
              <a:rPr lang="en-US" altLang="en-US" sz="2700" b="1" dirty="0" err="1">
                <a:solidFill>
                  <a:schemeClr val="tx1"/>
                </a:solidFill>
                <a:latin typeface="Times New Roman (Headings)"/>
              </a:rPr>
              <a:t>đối,ngắt</a:t>
            </a:r>
            <a:r>
              <a:rPr lang="en-US" altLang="en-US" sz="2700" b="1" dirty="0">
                <a:solidFill>
                  <a:schemeClr val="tx1"/>
                </a:solidFill>
                <a:latin typeface="Times New Roman (Headings)"/>
              </a:rPr>
              <a:t> </a:t>
            </a:r>
            <a:r>
              <a:rPr lang="en-US" altLang="en-US" sz="2700" b="1" dirty="0" err="1">
                <a:solidFill>
                  <a:schemeClr val="tx1"/>
                </a:solidFill>
                <a:latin typeface="Times New Roman (Headings)"/>
              </a:rPr>
              <a:t>nhịp</a:t>
            </a:r>
            <a:r>
              <a:rPr lang="en-US" altLang="en-US" sz="2700" b="1" dirty="0">
                <a:solidFill>
                  <a:schemeClr val="tx1"/>
                </a:solidFill>
                <a:latin typeface="Times New Roman (Headings)"/>
              </a:rPr>
              <a:t> 4/3 (</a:t>
            </a:r>
            <a:r>
              <a:rPr lang="en-US" altLang="en-US" sz="2700" b="1" dirty="0" err="1">
                <a:solidFill>
                  <a:schemeClr val="tx1"/>
                </a:solidFill>
                <a:latin typeface="Times New Roman (Headings)"/>
              </a:rPr>
              <a:t>Thời</a:t>
            </a:r>
            <a:r>
              <a:rPr lang="en-US" altLang="en-US" sz="2700" b="1" dirty="0">
                <a:solidFill>
                  <a:schemeClr val="tx1"/>
                </a:solidFill>
                <a:latin typeface="Times New Roman (Headings)"/>
              </a:rPr>
              <a:t> </a:t>
            </a:r>
            <a:r>
              <a:rPr lang="en-US" altLang="en-US" sz="2700" b="1" dirty="0" err="1">
                <a:solidFill>
                  <a:schemeClr val="tx1"/>
                </a:solidFill>
                <a:latin typeface="Times New Roman (Headings)"/>
              </a:rPr>
              <a:t>gian</a:t>
            </a:r>
            <a:r>
              <a:rPr lang="en-US" altLang="en-US" sz="2700" b="1" dirty="0">
                <a:solidFill>
                  <a:schemeClr val="tx1"/>
                </a:solidFill>
                <a:latin typeface="Times New Roman (Headings)"/>
              </a:rPr>
              <a:t>, </a:t>
            </a:r>
            <a:r>
              <a:rPr lang="en-US" altLang="en-US" sz="2700" b="1" dirty="0" err="1">
                <a:solidFill>
                  <a:schemeClr val="tx1"/>
                </a:solidFill>
                <a:latin typeface="Times New Roman (Headings)"/>
              </a:rPr>
              <a:t>không</a:t>
            </a:r>
            <a:r>
              <a:rPr lang="en-US" altLang="en-US" sz="2700" b="1" dirty="0">
                <a:solidFill>
                  <a:schemeClr val="tx1"/>
                </a:solidFill>
                <a:latin typeface="Times New Roman (Headings)"/>
              </a:rPr>
              <a:t> </a:t>
            </a:r>
            <a:r>
              <a:rPr lang="en-US" altLang="en-US" sz="2700" b="1" dirty="0" err="1">
                <a:solidFill>
                  <a:schemeClr val="tx1"/>
                </a:solidFill>
                <a:latin typeface="Times New Roman (Headings)"/>
              </a:rPr>
              <a:t>gian</a:t>
            </a:r>
            <a:r>
              <a:rPr lang="en-US" altLang="en-US" sz="2700" b="1" dirty="0">
                <a:solidFill>
                  <a:schemeClr val="tx1"/>
                </a:solidFill>
                <a:latin typeface="Times New Roman (Headings)"/>
              </a:rPr>
              <a:t>, </a:t>
            </a:r>
            <a:r>
              <a:rPr lang="en-US" altLang="en-US" sz="2700" b="1" dirty="0" err="1">
                <a:solidFill>
                  <a:schemeClr val="tx1"/>
                </a:solidFill>
                <a:latin typeface="Times New Roman (Headings)"/>
              </a:rPr>
              <a:t>hoạt</a:t>
            </a:r>
            <a:r>
              <a:rPr lang="en-US" altLang="en-US" sz="2700" b="1" dirty="0">
                <a:solidFill>
                  <a:schemeClr val="tx1"/>
                </a:solidFill>
                <a:latin typeface="Times New Roman (Headings)"/>
              </a:rPr>
              <a:t> </a:t>
            </a:r>
            <a:r>
              <a:rPr lang="en-US" altLang="en-US" sz="2700" b="1" dirty="0" err="1">
                <a:solidFill>
                  <a:schemeClr val="tx1"/>
                </a:solidFill>
                <a:latin typeface="Times New Roman (Headings)"/>
              </a:rPr>
              <a:t>động</a:t>
            </a:r>
            <a:r>
              <a:rPr lang="en-US" altLang="en-US" sz="2700" b="1" dirty="0">
                <a:solidFill>
                  <a:schemeClr val="tx1"/>
                </a:solidFill>
                <a:latin typeface="Times New Roman (Headings)"/>
              </a:rPr>
              <a:t>)</a:t>
            </a:r>
            <a:endParaRPr lang="zh-CN" altLang="en-US" sz="2700" b="1" dirty="0">
              <a:solidFill>
                <a:schemeClr val="tx1"/>
              </a:solidFill>
              <a:latin typeface="Times New Roman (Headings)"/>
              <a:ea typeface="华文中宋" panose="02010600040101010101" pitchFamily="2" charset="-122"/>
              <a:cs typeface="+mn-ea"/>
              <a:sym typeface="+mn-lt"/>
            </a:endParaRPr>
          </a:p>
        </p:txBody>
      </p:sp>
      <p:sp>
        <p:nvSpPr>
          <p:cNvPr id="66" name="Rectangle 65">
            <a:extLst>
              <a:ext uri="{FF2B5EF4-FFF2-40B4-BE49-F238E27FC236}">
                <a16:creationId xmlns:a16="http://schemas.microsoft.com/office/drawing/2014/main" id="{C2FCB7D2-F92F-4BDE-8DBA-7A9AD2C702AD}"/>
              </a:ext>
            </a:extLst>
          </p:cNvPr>
          <p:cNvSpPr/>
          <p:nvPr/>
        </p:nvSpPr>
        <p:spPr>
          <a:xfrm>
            <a:off x="129644" y="3490655"/>
            <a:ext cx="6172682" cy="507831"/>
          </a:xfrm>
          <a:prstGeom prst="rect">
            <a:avLst/>
          </a:prstGeom>
        </p:spPr>
        <p:txBody>
          <a:bodyPr wrap="square">
            <a:spAutoFit/>
          </a:bodyPr>
          <a:lstStyle/>
          <a:p>
            <a:r>
              <a:rPr lang="en-US" sz="2700" dirty="0">
                <a:solidFill>
                  <a:schemeClr val="tx1"/>
                </a:solidFill>
                <a:latin typeface="Times New Roman" panose="02020603050405020304" pitchFamily="18" charset="0"/>
                <a:cs typeface="Times New Roman" panose="02020603050405020304" pitchFamily="18" charset="0"/>
                <a:sym typeface="Symbol"/>
              </a:rPr>
              <a:t>-</a:t>
            </a:r>
            <a:r>
              <a:rPr lang="en-US" sz="2700" b="1" dirty="0">
                <a:solidFill>
                  <a:schemeClr val="tx1"/>
                </a:solidFill>
                <a:latin typeface="Times New Roman" panose="02020603050405020304" pitchFamily="18" charset="0"/>
                <a:cs typeface="Times New Roman" panose="02020603050405020304" pitchFamily="18" charset="0"/>
                <a:sym typeface="Symbol"/>
              </a:rPr>
              <a:t> </a:t>
            </a:r>
            <a:r>
              <a:rPr lang="vi-VN" sz="2700" b="1" dirty="0">
                <a:solidFill>
                  <a:schemeClr val="tx1"/>
                </a:solidFill>
                <a:latin typeface="Times New Roman" panose="02020603050405020304" pitchFamily="18" charset="0"/>
                <a:cs typeface="Times New Roman" panose="02020603050405020304" pitchFamily="18" charset="0"/>
                <a:sym typeface="Symbol"/>
              </a:rPr>
              <a:t>Nếp sinh hoạt đều đặn, quen thuộc</a:t>
            </a:r>
            <a:endParaRPr lang="zh-CN" altLang="en-US" sz="2700" b="1"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sym typeface="+mn-lt"/>
            </a:endParaRPr>
          </a:p>
        </p:txBody>
      </p:sp>
      <p:sp>
        <p:nvSpPr>
          <p:cNvPr id="68" name="Rectangle 67">
            <a:extLst>
              <a:ext uri="{FF2B5EF4-FFF2-40B4-BE49-F238E27FC236}">
                <a16:creationId xmlns:a16="http://schemas.microsoft.com/office/drawing/2014/main" id="{10B4F6F6-E926-49F2-8C22-13BCDEF167CB}"/>
              </a:ext>
            </a:extLst>
          </p:cNvPr>
          <p:cNvSpPr/>
          <p:nvPr/>
        </p:nvSpPr>
        <p:spPr>
          <a:xfrm>
            <a:off x="151333" y="4254987"/>
            <a:ext cx="5644557" cy="507831"/>
          </a:xfrm>
          <a:prstGeom prst="rect">
            <a:avLst/>
          </a:prstGeom>
        </p:spPr>
        <p:txBody>
          <a:bodyPr wrap="square">
            <a:spAutoFit/>
          </a:bodyPr>
          <a:lstStyle/>
          <a:p>
            <a:r>
              <a:rPr lang="en-US" sz="2700" b="1" dirty="0">
                <a:solidFill>
                  <a:schemeClr val="tx1"/>
                </a:solidFill>
                <a:latin typeface="Times New Roman (Headings)"/>
                <a:sym typeface="Symbol"/>
              </a:rPr>
              <a:t>- C</a:t>
            </a:r>
            <a:r>
              <a:rPr lang="vi-VN" sz="2700" b="1" dirty="0">
                <a:solidFill>
                  <a:schemeClr val="tx1"/>
                </a:solidFill>
                <a:latin typeface="Times New Roman (Headings)"/>
                <a:sym typeface="Symbol"/>
              </a:rPr>
              <a:t>on người đã hoà hợp với cảnh vật</a:t>
            </a:r>
            <a:endParaRPr lang="zh-CN" altLang="en-US" sz="2700" b="1" dirty="0">
              <a:solidFill>
                <a:schemeClr val="tx1"/>
              </a:solidFill>
              <a:latin typeface="Times New Roman (Headings)"/>
              <a:ea typeface="华文中宋" panose="02010600040101010101" pitchFamily="2" charset="-122"/>
              <a:cs typeface="+mn-ea"/>
              <a:sym typeface="+mn-lt"/>
            </a:endParaRPr>
          </a:p>
        </p:txBody>
      </p:sp>
    </p:spTree>
    <p:extLst>
      <p:ext uri="{BB962C8B-B14F-4D97-AF65-F5344CB8AC3E}">
        <p14:creationId xmlns:p14="http://schemas.microsoft.com/office/powerpoint/2010/main" val="1160047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barn(inVertical)">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barn(inVertical)">
                                      <p:cBhvr>
                                        <p:cTn id="43" dur="500"/>
                                        <p:tgtEl>
                                          <p:spTgt spid="4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barn(inVertical)">
                                      <p:cBhvr>
                                        <p:cTn id="46" dur="500"/>
                                        <p:tgtEl>
                                          <p:spTgt spid="6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barn(inVertical)">
                                      <p:cBhvr>
                                        <p:cTn id="51" dur="500"/>
                                        <p:tgtEl>
                                          <p:spTgt spid="6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barn(inVertical)">
                                      <p:cBhvr>
                                        <p:cTn id="56" dur="500"/>
                                        <p:tgtEl>
                                          <p:spTgt spid="6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barn(inVertical)">
                                      <p:cBhvr>
                                        <p:cTn id="61" dur="500"/>
                                        <p:tgtEl>
                                          <p:spTgt spid="68"/>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barn(inVertical)">
                                      <p:cBhvr>
                                        <p:cTn id="6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8" grpId="0"/>
      <p:bldP spid="41" grpId="0"/>
      <p:bldP spid="42" grpId="0"/>
      <p:bldP spid="43" grpId="0"/>
      <p:bldP spid="44" grpId="0"/>
      <p:bldP spid="65" grpId="0"/>
      <p:bldP spid="67" grpId="0"/>
      <p:bldP spid="45" grpId="0"/>
      <p:bldP spid="64" grpId="0"/>
      <p:bldP spid="66" grpId="0"/>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63">
            <a:extLst>
              <a:ext uri="{FF2B5EF4-FFF2-40B4-BE49-F238E27FC236}">
                <a16:creationId xmlns:a16="http://schemas.microsoft.com/office/drawing/2014/main" id="{DF027466-FE2C-40FE-8DCD-4432576C02A7}"/>
              </a:ext>
            </a:extLst>
          </p:cNvPr>
          <p:cNvSpPr/>
          <p:nvPr/>
        </p:nvSpPr>
        <p:spPr>
          <a:xfrm>
            <a:off x="136638" y="886747"/>
            <a:ext cx="8627534" cy="505956"/>
          </a:xfrm>
          <a:prstGeom prst="rect">
            <a:avLst/>
          </a:prstGeom>
          <a:noFill/>
          <a:ln w="57150">
            <a:noFill/>
          </a:ln>
        </p:spPr>
        <p:style>
          <a:lnRef idx="2">
            <a:schemeClr val="accent5"/>
          </a:lnRef>
          <a:fillRef idx="1">
            <a:schemeClr val="lt1"/>
          </a:fillRef>
          <a:effectRef idx="0">
            <a:schemeClr val="accent5"/>
          </a:effectRef>
          <a:fontRef idx="minor">
            <a:schemeClr val="dk1"/>
          </a:fontRef>
        </p:style>
        <p:txBody>
          <a:bodyPr rtlCol="0" anchor="ctr"/>
          <a:lstStyle/>
          <a:p>
            <a:r>
              <a:rPr lang="en-US" sz="3333" b="1" dirty="0">
                <a:effectLst>
                  <a:glow rad="101600">
                    <a:schemeClr val="accent6">
                      <a:satMod val="175000"/>
                      <a:alpha val="40000"/>
                    </a:schemeClr>
                  </a:glow>
                </a:effectLst>
                <a:latin typeface="Times New Roman" pitchFamily="18" charset="0"/>
                <a:cs typeface="Times New Roman" pitchFamily="18" charset="0"/>
              </a:rPr>
              <a:t>1.Cảnh </a:t>
            </a:r>
            <a:r>
              <a:rPr lang="en-US" sz="3333" b="1" dirty="0" err="1">
                <a:effectLst>
                  <a:glow rad="101600">
                    <a:schemeClr val="accent6">
                      <a:satMod val="175000"/>
                      <a:alpha val="40000"/>
                    </a:schemeClr>
                  </a:glow>
                </a:effectLst>
                <a:latin typeface="Times New Roman" pitchFamily="18" charset="0"/>
                <a:cs typeface="Times New Roman" pitchFamily="18" charset="0"/>
              </a:rPr>
              <a:t>sinh</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hoạt</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và</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làm</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việc</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của</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bác</a:t>
            </a:r>
            <a:r>
              <a:rPr lang="en-US" sz="3333" b="1" dirty="0">
                <a:effectLst>
                  <a:glow rad="101600">
                    <a:schemeClr val="accent6">
                      <a:satMod val="175000"/>
                      <a:alpha val="40000"/>
                    </a:schemeClr>
                  </a:glow>
                </a:effectLst>
                <a:latin typeface="Times New Roman" pitchFamily="18" charset="0"/>
                <a:cs typeface="Times New Roman" pitchFamily="18" charset="0"/>
              </a:rPr>
              <a:t> ở </a:t>
            </a:r>
            <a:r>
              <a:rPr lang="en-US" sz="3333" b="1" dirty="0" err="1">
                <a:effectLst>
                  <a:glow rad="101600">
                    <a:schemeClr val="accent6">
                      <a:satMod val="175000"/>
                      <a:alpha val="40000"/>
                    </a:schemeClr>
                  </a:glow>
                </a:effectLst>
                <a:latin typeface="Times New Roman" pitchFamily="18" charset="0"/>
                <a:cs typeface="Times New Roman" pitchFamily="18" charset="0"/>
              </a:rPr>
              <a:t>Pác</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Bó</a:t>
            </a:r>
            <a:endParaRPr lang="en-US" sz="3333" b="1" dirty="0">
              <a:effectLst>
                <a:glow rad="101600">
                  <a:schemeClr val="accent6">
                    <a:satMod val="175000"/>
                    <a:alpha val="40000"/>
                  </a:schemeClr>
                </a:glow>
              </a:effectLst>
              <a:latin typeface="Times New Roman" pitchFamily="18" charset="0"/>
              <a:cs typeface="Times New Roman" pitchFamily="18" charset="0"/>
            </a:endParaRPr>
          </a:p>
        </p:txBody>
      </p:sp>
      <p:sp>
        <p:nvSpPr>
          <p:cNvPr id="45" name="Rounded Rectangle 63">
            <a:extLst>
              <a:ext uri="{FF2B5EF4-FFF2-40B4-BE49-F238E27FC236}">
                <a16:creationId xmlns:a16="http://schemas.microsoft.com/office/drawing/2014/main" id="{BDA0430C-175A-409A-8B86-F57CA2F37E74}"/>
              </a:ext>
            </a:extLst>
          </p:cNvPr>
          <p:cNvSpPr/>
          <p:nvPr/>
        </p:nvSpPr>
        <p:spPr>
          <a:xfrm>
            <a:off x="190564" y="1517448"/>
            <a:ext cx="1877387" cy="505956"/>
          </a:xfrm>
          <a:prstGeom prst="rect">
            <a:avLst/>
          </a:prstGeom>
          <a:noFill/>
          <a:ln w="57150">
            <a:noFill/>
          </a:ln>
        </p:spPr>
        <p:style>
          <a:lnRef idx="2">
            <a:schemeClr val="accent5"/>
          </a:lnRef>
          <a:fillRef idx="1">
            <a:schemeClr val="lt1"/>
          </a:fillRef>
          <a:effectRef idx="0">
            <a:schemeClr val="accent5"/>
          </a:effectRef>
          <a:fontRef idx="minor">
            <a:schemeClr val="dk1"/>
          </a:fontRef>
        </p:style>
        <p:txBody>
          <a:bodyPr rtlCol="0" anchor="ctr"/>
          <a:lstStyle/>
          <a:p>
            <a:r>
              <a:rPr lang="en-US" sz="3333" b="1" dirty="0" err="1">
                <a:effectLst>
                  <a:glow rad="101600">
                    <a:schemeClr val="accent6">
                      <a:satMod val="175000"/>
                      <a:alpha val="40000"/>
                    </a:schemeClr>
                  </a:glow>
                </a:effectLst>
                <a:latin typeface="Times New Roman" pitchFamily="18" charset="0"/>
                <a:cs typeface="Times New Roman" pitchFamily="18" charset="0"/>
              </a:rPr>
              <a:t>b.Bữa</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ăn</a:t>
            </a:r>
            <a:endParaRPr lang="en-US" sz="3333" b="1" dirty="0">
              <a:effectLst>
                <a:glow rad="101600">
                  <a:schemeClr val="accent6">
                    <a:satMod val="175000"/>
                    <a:alpha val="40000"/>
                  </a:schemeClr>
                </a:glow>
              </a:effectLst>
              <a:latin typeface="Times New Roman" pitchFamily="18" charset="0"/>
              <a:cs typeface="Times New Roman" pitchFamily="18" charset="0"/>
            </a:endParaRPr>
          </a:p>
        </p:txBody>
      </p:sp>
      <p:sp>
        <p:nvSpPr>
          <p:cNvPr id="17" name="Text Box 2">
            <a:extLst>
              <a:ext uri="{FF2B5EF4-FFF2-40B4-BE49-F238E27FC236}">
                <a16:creationId xmlns:a16="http://schemas.microsoft.com/office/drawing/2014/main" id="{BABF771E-21FA-4E96-8E5C-E80DDE3350CA}"/>
              </a:ext>
            </a:extLst>
          </p:cNvPr>
          <p:cNvSpPr txBox="1">
            <a:spLocks noChangeArrowheads="1"/>
          </p:cNvSpPr>
          <p:nvPr/>
        </p:nvSpPr>
        <p:spPr bwMode="auto">
          <a:xfrm>
            <a:off x="2763854" y="1364173"/>
            <a:ext cx="71561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4000" b="1" i="1" dirty="0" err="1">
                <a:solidFill>
                  <a:srgbClr val="00B0F0"/>
                </a:solidFill>
                <a:latin typeface="Times New Roman" pitchFamily="18" charset="0"/>
                <a:cs typeface="Times New Roman" pitchFamily="18" charset="0"/>
              </a:rPr>
              <a:t>Cháo</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bẹ</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rau</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măng</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vẫn</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sẵn</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sáng</a:t>
            </a:r>
            <a:endParaRPr lang="en-US" sz="4000" b="1" i="1" dirty="0">
              <a:solidFill>
                <a:srgbClr val="00B0F0"/>
              </a:solidFill>
              <a:latin typeface="Times New Roman" pitchFamily="18" charset="0"/>
              <a:cs typeface="Times New Roman" pitchFamily="18" charset="0"/>
            </a:endParaRPr>
          </a:p>
        </p:txBody>
      </p:sp>
      <p:cxnSp>
        <p:nvCxnSpPr>
          <p:cNvPr id="18" name="Straight Connector 17">
            <a:extLst>
              <a:ext uri="{FF2B5EF4-FFF2-40B4-BE49-F238E27FC236}">
                <a16:creationId xmlns:a16="http://schemas.microsoft.com/office/drawing/2014/main" id="{C794DC2D-BC2B-4963-9EA6-1D6B44FEEF57}"/>
              </a:ext>
            </a:extLst>
          </p:cNvPr>
          <p:cNvCxnSpPr>
            <a:cxnSpLocks/>
          </p:cNvCxnSpPr>
          <p:nvPr/>
        </p:nvCxnSpPr>
        <p:spPr>
          <a:xfrm>
            <a:off x="2926080" y="2138289"/>
            <a:ext cx="391081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7AA196E-EC35-4256-A5A9-EB6DD377AB9B}"/>
              </a:ext>
            </a:extLst>
          </p:cNvPr>
          <p:cNvSpPr txBox="1"/>
          <p:nvPr/>
        </p:nvSpPr>
        <p:spPr>
          <a:xfrm>
            <a:off x="4557932" y="1308294"/>
            <a:ext cx="295422" cy="830997"/>
          </a:xfrm>
          <a:prstGeom prst="rect">
            <a:avLst/>
          </a:prstGeom>
          <a:noFill/>
        </p:spPr>
        <p:txBody>
          <a:bodyPr wrap="square" rtlCol="0">
            <a:spAutoFit/>
          </a:bodyPr>
          <a:lstStyle/>
          <a:p>
            <a:r>
              <a:rPr lang="en-US" sz="4800" b="1" dirty="0">
                <a:solidFill>
                  <a:srgbClr val="FF0000"/>
                </a:solidFill>
                <a:latin typeface="Times New Roman (Headings)"/>
              </a:rPr>
              <a:t>/</a:t>
            </a:r>
          </a:p>
        </p:txBody>
      </p:sp>
      <p:sp>
        <p:nvSpPr>
          <p:cNvPr id="20" name="Rectangle 19">
            <a:extLst>
              <a:ext uri="{FF2B5EF4-FFF2-40B4-BE49-F238E27FC236}">
                <a16:creationId xmlns:a16="http://schemas.microsoft.com/office/drawing/2014/main" id="{066AD6D6-495F-45F0-BF84-500BAD0E5E63}"/>
              </a:ext>
            </a:extLst>
          </p:cNvPr>
          <p:cNvSpPr/>
          <p:nvPr/>
        </p:nvSpPr>
        <p:spPr>
          <a:xfrm>
            <a:off x="0" y="2410487"/>
            <a:ext cx="12192000" cy="584775"/>
          </a:xfrm>
          <a:prstGeom prst="rect">
            <a:avLst/>
          </a:prstGeom>
        </p:spPr>
        <p:txBody>
          <a:bodyPr wrap="square">
            <a:spAutoFit/>
          </a:bodyPr>
          <a:lstStyle/>
          <a:p>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Liệt</a:t>
            </a:r>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kê</a:t>
            </a:r>
            <a:r>
              <a:rPr lang="en-US" altLang="zh-CN" sz="3200" b="1" dirty="0">
                <a:solidFill>
                  <a:schemeClr val="tx1"/>
                </a:solidFill>
                <a:latin typeface="Times New Roman (Headings)"/>
                <a:ea typeface="华文中宋" panose="02010600040101010101" pitchFamily="2" charset="-122"/>
                <a:cs typeface="+mn-ea"/>
                <a:sym typeface="+mn-lt"/>
              </a:rPr>
              <a:t>(</a:t>
            </a:r>
            <a:r>
              <a:rPr lang="en-US" altLang="zh-CN" sz="3200" b="1" dirty="0" err="1">
                <a:solidFill>
                  <a:schemeClr val="tx1"/>
                </a:solidFill>
                <a:latin typeface="Times New Roman (Headings)"/>
                <a:ea typeface="华文中宋" panose="02010600040101010101" pitchFamily="2" charset="-122"/>
                <a:cs typeface="+mn-ea"/>
                <a:sym typeface="+mn-lt"/>
              </a:rPr>
              <a:t>cháo</a:t>
            </a:r>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bẹ,rau</a:t>
            </a:r>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măng</a:t>
            </a:r>
            <a:r>
              <a:rPr lang="en-US" altLang="zh-CN" sz="3200" b="1" dirty="0">
                <a:solidFill>
                  <a:schemeClr val="tx1"/>
                </a:solidFill>
                <a:latin typeface="Times New Roman (Headings)"/>
                <a:ea typeface="华文中宋" panose="02010600040101010101" pitchFamily="2" charset="-122"/>
                <a:cs typeface="+mn-ea"/>
                <a:sym typeface="+mn-lt"/>
              </a:rPr>
              <a:t>):</a:t>
            </a:r>
            <a:r>
              <a:rPr lang="en-US" altLang="zh-CN" sz="3200" b="1" dirty="0" err="1">
                <a:solidFill>
                  <a:schemeClr val="tx1"/>
                </a:solidFill>
                <a:latin typeface="Times New Roman (Headings)"/>
                <a:ea typeface="华文中宋" panose="02010600040101010101" pitchFamily="2" charset="-122"/>
                <a:cs typeface="+mn-ea"/>
                <a:sym typeface="+mn-lt"/>
              </a:rPr>
              <a:t>đạm</a:t>
            </a:r>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bạc,khó</a:t>
            </a:r>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khăn,thiếu</a:t>
            </a:r>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thốn</a:t>
            </a:r>
            <a:endParaRPr lang="zh-CN" altLang="en-US" sz="3200" b="1" dirty="0">
              <a:solidFill>
                <a:schemeClr val="tx1"/>
              </a:solidFill>
              <a:latin typeface="Times New Roman (Headings)"/>
              <a:ea typeface="华文中宋" panose="02010600040101010101" pitchFamily="2" charset="-122"/>
              <a:cs typeface="+mn-ea"/>
              <a:sym typeface="+mn-lt"/>
            </a:endParaRPr>
          </a:p>
        </p:txBody>
      </p:sp>
      <p:sp>
        <p:nvSpPr>
          <p:cNvPr id="21" name="Rectangle 20">
            <a:extLst>
              <a:ext uri="{FF2B5EF4-FFF2-40B4-BE49-F238E27FC236}">
                <a16:creationId xmlns:a16="http://schemas.microsoft.com/office/drawing/2014/main" id="{F6A9FE30-CB73-4BF0-9F3C-8FC581502355}"/>
              </a:ext>
            </a:extLst>
          </p:cNvPr>
          <p:cNvSpPr/>
          <p:nvPr/>
        </p:nvSpPr>
        <p:spPr>
          <a:xfrm>
            <a:off x="0" y="3335909"/>
            <a:ext cx="12192000" cy="584775"/>
          </a:xfrm>
          <a:prstGeom prst="rect">
            <a:avLst/>
          </a:prstGeom>
        </p:spPr>
        <p:txBody>
          <a:bodyPr wrap="square">
            <a:spAutoFit/>
          </a:bodyPr>
          <a:lstStyle/>
          <a:p>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vẫn</a:t>
            </a:r>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sẵn</a:t>
            </a:r>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sàng</a:t>
            </a:r>
            <a:r>
              <a:rPr lang="en-US" altLang="zh-CN" sz="3200" b="1" dirty="0">
                <a:solidFill>
                  <a:schemeClr val="tx1"/>
                </a:solidFill>
                <a:latin typeface="Times New Roman (Headings)"/>
                <a:ea typeface="华文中宋" panose="02010600040101010101" pitchFamily="2" charset="-122"/>
                <a:cs typeface="+mn-ea"/>
                <a:sym typeface="+mn-lt"/>
              </a:rPr>
              <a:t>”(</a:t>
            </a:r>
            <a:r>
              <a:rPr lang="en-US" altLang="zh-CN" sz="3200" b="1" dirty="0" err="1">
                <a:solidFill>
                  <a:schemeClr val="tx1"/>
                </a:solidFill>
                <a:latin typeface="Times New Roman (Headings)"/>
                <a:ea typeface="华文中宋" panose="02010600040101010101" pitchFamily="2" charset="-122"/>
                <a:cs typeface="+mn-ea"/>
                <a:sym typeface="+mn-lt"/>
              </a:rPr>
              <a:t>sẵn</a:t>
            </a:r>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có,d</a:t>
            </a:r>
            <a:r>
              <a:rPr lang="vi-VN" altLang="zh-CN" sz="3200" b="1" dirty="0">
                <a:solidFill>
                  <a:schemeClr val="tx1"/>
                </a:solidFill>
                <a:latin typeface="Times New Roman (Headings)"/>
                <a:ea typeface="华文中宋" panose="02010600040101010101" pitchFamily="2" charset="-122"/>
                <a:cs typeface="+mn-ea"/>
                <a:sym typeface="+mn-lt"/>
              </a:rPr>
              <a:t>ư</a:t>
            </a:r>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thừa</a:t>
            </a:r>
            <a:r>
              <a:rPr lang="en-US" altLang="zh-CN" sz="3200" b="1" dirty="0">
                <a:solidFill>
                  <a:schemeClr val="tx1"/>
                </a:solidFill>
                <a:latin typeface="Times New Roman (Headings)"/>
                <a:ea typeface="华文中宋" panose="02010600040101010101" pitchFamily="2" charset="-122"/>
                <a:cs typeface="+mn-ea"/>
                <a:sym typeface="+mn-lt"/>
              </a:rPr>
              <a:t>):</a:t>
            </a:r>
            <a:r>
              <a:rPr lang="en-US" altLang="zh-CN" sz="3200" b="1" dirty="0" err="1">
                <a:solidFill>
                  <a:schemeClr val="tx1"/>
                </a:solidFill>
                <a:latin typeface="Times New Roman (Headings)"/>
                <a:ea typeface="华文中宋" panose="02010600040101010101" pitchFamily="2" charset="-122"/>
                <a:cs typeface="+mn-ea"/>
                <a:sym typeface="+mn-lt"/>
              </a:rPr>
              <a:t>tạo</a:t>
            </a:r>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sự</a:t>
            </a:r>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đối</a:t>
            </a:r>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lập</a:t>
            </a:r>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đùa</a:t>
            </a:r>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vui</a:t>
            </a:r>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hóm</a:t>
            </a:r>
            <a:r>
              <a:rPr lang="en-US" altLang="zh-CN" sz="3200" b="1" dirty="0">
                <a:solidFill>
                  <a:schemeClr val="tx1"/>
                </a:solidFill>
                <a:latin typeface="Times New Roman (Headings)"/>
                <a:ea typeface="华文中宋" panose="02010600040101010101" pitchFamily="2" charset="-122"/>
                <a:cs typeface="+mn-ea"/>
                <a:sym typeface="+mn-lt"/>
              </a:rPr>
              <a:t> </a:t>
            </a:r>
            <a:r>
              <a:rPr lang="en-US" altLang="zh-CN" sz="3200" b="1" dirty="0" err="1">
                <a:solidFill>
                  <a:schemeClr val="tx1"/>
                </a:solidFill>
                <a:latin typeface="Times New Roman (Headings)"/>
                <a:ea typeface="华文中宋" panose="02010600040101010101" pitchFamily="2" charset="-122"/>
                <a:cs typeface="+mn-ea"/>
                <a:sym typeface="+mn-lt"/>
              </a:rPr>
              <a:t>hỉnh</a:t>
            </a:r>
            <a:endParaRPr lang="zh-CN" altLang="en-US" sz="3200" b="1" dirty="0">
              <a:solidFill>
                <a:schemeClr val="tx1"/>
              </a:solidFill>
              <a:latin typeface="Times New Roman (Headings)"/>
              <a:ea typeface="华文中宋" panose="02010600040101010101" pitchFamily="2" charset="-122"/>
              <a:cs typeface="+mn-ea"/>
              <a:sym typeface="+mn-lt"/>
            </a:endParaRPr>
          </a:p>
        </p:txBody>
      </p:sp>
      <p:sp>
        <p:nvSpPr>
          <p:cNvPr id="22" name="Rectangle 21">
            <a:extLst>
              <a:ext uri="{FF2B5EF4-FFF2-40B4-BE49-F238E27FC236}">
                <a16:creationId xmlns:a16="http://schemas.microsoft.com/office/drawing/2014/main" id="{B03872E3-CA2B-4651-9E1C-4D9FC0E89D18}"/>
              </a:ext>
            </a:extLst>
          </p:cNvPr>
          <p:cNvSpPr/>
          <p:nvPr/>
        </p:nvSpPr>
        <p:spPr>
          <a:xfrm>
            <a:off x="288436" y="4378002"/>
            <a:ext cx="11903563" cy="1077218"/>
          </a:xfrm>
          <a:prstGeom prst="rect">
            <a:avLst/>
          </a:prstGeom>
        </p:spPr>
        <p:txBody>
          <a:bodyPr wrap="square">
            <a:spAutoFit/>
          </a:bodyPr>
          <a:lstStyle/>
          <a:p>
            <a:r>
              <a:rPr lang="en-SG" sz="3200" b="1" dirty="0">
                <a:solidFill>
                  <a:srgbClr val="FF0000"/>
                </a:solidFill>
                <a:latin typeface="Times New Roman (Headings)"/>
                <a:cs typeface="#9Slide03 Arima Madurai Black" panose="00000A00000000000000" pitchFamily="2" charset="0"/>
                <a:sym typeface="Wingdings" panose="05000000000000000000" pitchFamily="2" charset="2"/>
              </a:rPr>
              <a:t> </a:t>
            </a:r>
            <a:r>
              <a:rPr lang="en-SG" sz="3200" b="1" dirty="0" err="1">
                <a:solidFill>
                  <a:srgbClr val="FF0000"/>
                </a:solidFill>
                <a:latin typeface="Times New Roman (Headings)"/>
                <a:cs typeface="#9Slide03 Arima Madurai Black" panose="00000A00000000000000" pitchFamily="2" charset="0"/>
              </a:rPr>
              <a:t>Giọng</a:t>
            </a:r>
            <a:r>
              <a:rPr lang="en-SG" sz="3200" b="1" dirty="0">
                <a:solidFill>
                  <a:srgbClr val="FF0000"/>
                </a:solidFill>
                <a:latin typeface="Times New Roman (Headings)"/>
                <a:cs typeface="#9Slide03 Arima Madurai Black" panose="00000A00000000000000" pitchFamily="2" charset="0"/>
              </a:rPr>
              <a:t> </a:t>
            </a:r>
            <a:r>
              <a:rPr lang="en-SG" sz="3200" b="1" dirty="0" err="1">
                <a:solidFill>
                  <a:srgbClr val="FF0000"/>
                </a:solidFill>
                <a:latin typeface="Times New Roman (Headings)"/>
                <a:cs typeface="#9Slide03 Arima Madurai Black" panose="00000A00000000000000" pitchFamily="2" charset="0"/>
              </a:rPr>
              <a:t>dí</a:t>
            </a:r>
            <a:r>
              <a:rPr lang="en-SG" sz="3200" b="1" dirty="0">
                <a:solidFill>
                  <a:srgbClr val="FF0000"/>
                </a:solidFill>
                <a:latin typeface="Times New Roman (Headings)"/>
                <a:cs typeface="#9Slide03 Arima Madurai Black" panose="00000A00000000000000" pitchFamily="2" charset="0"/>
              </a:rPr>
              <a:t> </a:t>
            </a:r>
            <a:r>
              <a:rPr lang="en-SG" sz="3200" b="1" dirty="0" err="1">
                <a:solidFill>
                  <a:srgbClr val="FF0000"/>
                </a:solidFill>
                <a:latin typeface="Times New Roman (Headings)"/>
                <a:cs typeface="#9Slide03 Arima Madurai Black" panose="00000A00000000000000" pitchFamily="2" charset="0"/>
              </a:rPr>
              <a:t>dỏm</a:t>
            </a:r>
            <a:r>
              <a:rPr lang="en-SG" sz="3200" b="1" dirty="0">
                <a:solidFill>
                  <a:srgbClr val="FF0000"/>
                </a:solidFill>
                <a:latin typeface="Times New Roman (Headings)"/>
                <a:cs typeface="#9Slide03 Arima Madurai Black" panose="00000A00000000000000" pitchFamily="2" charset="0"/>
              </a:rPr>
              <a:t> </a:t>
            </a:r>
            <a:r>
              <a:rPr lang="en-SG" sz="3200" b="1" dirty="0" err="1">
                <a:solidFill>
                  <a:srgbClr val="FF0000"/>
                </a:solidFill>
                <a:latin typeface="Times New Roman (Headings)"/>
                <a:cs typeface="#9Slide03 Arima Madurai Black" panose="00000A00000000000000" pitchFamily="2" charset="0"/>
              </a:rPr>
              <a:t>vui</a:t>
            </a:r>
            <a:r>
              <a:rPr lang="en-SG" sz="3200" b="1" dirty="0">
                <a:solidFill>
                  <a:srgbClr val="FF0000"/>
                </a:solidFill>
                <a:latin typeface="Times New Roman (Headings)"/>
                <a:cs typeface="#9Slide03 Arima Madurai Black" panose="00000A00000000000000" pitchFamily="2" charset="0"/>
              </a:rPr>
              <a:t> </a:t>
            </a:r>
            <a:r>
              <a:rPr lang="en-SG" sz="3200" b="1" dirty="0" err="1">
                <a:solidFill>
                  <a:srgbClr val="FF0000"/>
                </a:solidFill>
                <a:latin typeface="Times New Roman (Headings)"/>
                <a:cs typeface="#9Slide03 Arima Madurai Black" panose="00000A00000000000000" pitchFamily="2" charset="0"/>
              </a:rPr>
              <a:t>đùa</a:t>
            </a:r>
            <a:r>
              <a:rPr lang="en-SG" sz="3200" b="1" dirty="0">
                <a:solidFill>
                  <a:srgbClr val="FF0000"/>
                </a:solidFill>
                <a:latin typeface="Times New Roman (Headings)"/>
                <a:cs typeface="#9Slide03 Arima Madurai Black" panose="00000A00000000000000" pitchFamily="2" charset="0"/>
              </a:rPr>
              <a:t> </a:t>
            </a:r>
            <a:r>
              <a:rPr lang="en-SG" sz="3200" b="1" dirty="0" err="1">
                <a:solidFill>
                  <a:srgbClr val="FF0000"/>
                </a:solidFill>
                <a:latin typeface="Times New Roman (Headings)"/>
                <a:cs typeface="#9Slide03 Arima Madurai Black" panose="00000A00000000000000" pitchFamily="2" charset="0"/>
              </a:rPr>
              <a:t>về</a:t>
            </a:r>
            <a:r>
              <a:rPr lang="en-SG" sz="3200" b="1" dirty="0">
                <a:solidFill>
                  <a:srgbClr val="FF0000"/>
                </a:solidFill>
                <a:latin typeface="Times New Roman (Headings)"/>
                <a:cs typeface="#9Slide03 Arima Madurai Black" panose="00000A00000000000000" pitchFamily="2" charset="0"/>
              </a:rPr>
              <a:t> </a:t>
            </a:r>
            <a:r>
              <a:rPr lang="en-SG" sz="3200" b="1" dirty="0" err="1">
                <a:solidFill>
                  <a:srgbClr val="FF0000"/>
                </a:solidFill>
                <a:latin typeface="Times New Roman (Headings)"/>
                <a:cs typeface="#9Slide03 Arima Madurai Black" panose="00000A00000000000000" pitchFamily="2" charset="0"/>
              </a:rPr>
              <a:t>sự</a:t>
            </a:r>
            <a:r>
              <a:rPr lang="en-SG" sz="3200" b="1" dirty="0">
                <a:solidFill>
                  <a:srgbClr val="FF0000"/>
                </a:solidFill>
                <a:latin typeface="Times New Roman (Headings)"/>
                <a:cs typeface="#9Slide03 Arima Madurai Black" panose="00000A00000000000000" pitchFamily="2" charset="0"/>
              </a:rPr>
              <a:t> </a:t>
            </a:r>
            <a:r>
              <a:rPr lang="en-SG" sz="3200" b="1" dirty="0" err="1">
                <a:solidFill>
                  <a:srgbClr val="FF0000"/>
                </a:solidFill>
                <a:latin typeface="Times New Roman (Headings)"/>
                <a:cs typeface="#9Slide03 Arima Madurai Black" panose="00000A00000000000000" pitchFamily="2" charset="0"/>
              </a:rPr>
              <a:t>đầy</a:t>
            </a:r>
            <a:r>
              <a:rPr lang="en-SG" sz="3200" b="1" dirty="0">
                <a:solidFill>
                  <a:srgbClr val="FF0000"/>
                </a:solidFill>
                <a:latin typeface="Times New Roman (Headings)"/>
                <a:cs typeface="#9Slide03 Arima Madurai Black" panose="00000A00000000000000" pitchFamily="2" charset="0"/>
              </a:rPr>
              <a:t> </a:t>
            </a:r>
            <a:r>
              <a:rPr lang="en-SG" sz="3200" b="1" dirty="0" err="1">
                <a:solidFill>
                  <a:srgbClr val="FF0000"/>
                </a:solidFill>
                <a:latin typeface="Times New Roman (Headings)"/>
                <a:cs typeface="#9Slide03 Arima Madurai Black" panose="00000A00000000000000" pitchFamily="2" charset="0"/>
              </a:rPr>
              <a:t>đủ</a:t>
            </a:r>
            <a:r>
              <a:rPr lang="en-SG" sz="3200" b="1" dirty="0">
                <a:solidFill>
                  <a:srgbClr val="FF0000"/>
                </a:solidFill>
                <a:latin typeface="Times New Roman (Headings)"/>
                <a:cs typeface="#9Slide03 Arima Madurai Black" panose="00000A00000000000000" pitchFamily="2" charset="0"/>
              </a:rPr>
              <a:t> </a:t>
            </a:r>
            <a:r>
              <a:rPr lang="en-SG" sz="3200" b="1" dirty="0" err="1">
                <a:solidFill>
                  <a:srgbClr val="FF0000"/>
                </a:solidFill>
                <a:latin typeface="Times New Roman (Headings)"/>
                <a:cs typeface="#9Slide03 Arima Madurai Black" panose="00000A00000000000000" pitchFamily="2" charset="0"/>
              </a:rPr>
              <a:t>tới</a:t>
            </a:r>
            <a:r>
              <a:rPr lang="en-SG" sz="3200" b="1" dirty="0">
                <a:solidFill>
                  <a:srgbClr val="FF0000"/>
                </a:solidFill>
                <a:latin typeface="Times New Roman (Headings)"/>
                <a:cs typeface="#9Slide03 Arima Madurai Black" panose="00000A00000000000000" pitchFamily="2" charset="0"/>
              </a:rPr>
              <a:t> </a:t>
            </a:r>
            <a:r>
              <a:rPr lang="en-SG" sz="3200" b="1" dirty="0" err="1">
                <a:solidFill>
                  <a:srgbClr val="FF0000"/>
                </a:solidFill>
                <a:latin typeface="Times New Roman (Headings)"/>
                <a:cs typeface="#9Slide03 Arima Madurai Black" panose="00000A00000000000000" pitchFamily="2" charset="0"/>
              </a:rPr>
              <a:t>mức</a:t>
            </a:r>
            <a:r>
              <a:rPr lang="en-SG" sz="3200" b="1" dirty="0">
                <a:solidFill>
                  <a:srgbClr val="FF0000"/>
                </a:solidFill>
                <a:latin typeface="Times New Roman (Headings)"/>
                <a:cs typeface="#9Slide03 Arima Madurai Black" panose="00000A00000000000000" pitchFamily="2" charset="0"/>
              </a:rPr>
              <a:t> d</a:t>
            </a:r>
            <a:r>
              <a:rPr lang="vi-VN" sz="3200" b="1" dirty="0">
                <a:solidFill>
                  <a:srgbClr val="FF0000"/>
                </a:solidFill>
                <a:latin typeface="Times New Roman (Headings)"/>
                <a:cs typeface="#9Slide03 Arima Madurai Black" panose="00000A00000000000000" pitchFamily="2" charset="0"/>
              </a:rPr>
              <a:t>ư</a:t>
            </a:r>
            <a:r>
              <a:rPr lang="en-US" sz="3200" b="1" dirty="0">
                <a:solidFill>
                  <a:srgbClr val="FF0000"/>
                </a:solidFill>
                <a:latin typeface="Times New Roman (Headings)"/>
                <a:cs typeface="#9Slide03 Arima Madurai Black" panose="00000A00000000000000" pitchFamily="2" charset="0"/>
              </a:rPr>
              <a:t> </a:t>
            </a:r>
            <a:r>
              <a:rPr lang="en-US" sz="3200" b="1" dirty="0" err="1">
                <a:solidFill>
                  <a:srgbClr val="FF0000"/>
                </a:solidFill>
                <a:latin typeface="Times New Roman (Headings)"/>
                <a:cs typeface="#9Slide03 Arima Madurai Black" panose="00000A00000000000000" pitchFamily="2" charset="0"/>
              </a:rPr>
              <a:t>thừa,luôn</a:t>
            </a:r>
            <a:r>
              <a:rPr lang="en-US" sz="3200" b="1" dirty="0">
                <a:solidFill>
                  <a:srgbClr val="FF0000"/>
                </a:solidFill>
                <a:latin typeface="Times New Roman (Headings)"/>
                <a:cs typeface="#9Slide03 Arima Madurai Black" panose="00000A00000000000000" pitchFamily="2" charset="0"/>
              </a:rPr>
              <a:t> có </a:t>
            </a:r>
            <a:r>
              <a:rPr lang="en-US" sz="3200" b="1" dirty="0" err="1">
                <a:solidFill>
                  <a:srgbClr val="FF0000"/>
                </a:solidFill>
                <a:latin typeface="Times New Roman (Headings)"/>
                <a:cs typeface="#9Slide03 Arima Madurai Black" panose="00000A00000000000000" pitchFamily="2" charset="0"/>
              </a:rPr>
              <a:t>sẵn</a:t>
            </a:r>
            <a:r>
              <a:rPr lang="en-US" sz="3200" b="1" dirty="0">
                <a:solidFill>
                  <a:srgbClr val="FF0000"/>
                </a:solidFill>
                <a:latin typeface="Times New Roman (Headings)"/>
                <a:cs typeface="#9Slide03 Arima Madurai Black" panose="00000A00000000000000" pitchFamily="2" charset="0"/>
              </a:rPr>
              <a:t> </a:t>
            </a:r>
            <a:r>
              <a:rPr lang="en-US" sz="3200" b="1" dirty="0" err="1">
                <a:solidFill>
                  <a:srgbClr val="FF0000"/>
                </a:solidFill>
                <a:latin typeface="Times New Roman (Headings)"/>
                <a:cs typeface="#9Slide03 Arima Madurai Black" panose="00000A00000000000000" pitchFamily="2" charset="0"/>
              </a:rPr>
              <a:t>về</a:t>
            </a:r>
            <a:r>
              <a:rPr lang="en-US" sz="3200" b="1" dirty="0">
                <a:solidFill>
                  <a:srgbClr val="FF0000"/>
                </a:solidFill>
                <a:latin typeface="Times New Roman (Headings)"/>
                <a:cs typeface="#9Slide03 Arima Madurai Black" panose="00000A00000000000000" pitchFamily="2" charset="0"/>
              </a:rPr>
              <a:t> l</a:t>
            </a:r>
            <a:r>
              <a:rPr lang="vi-VN" sz="3200" b="1" dirty="0">
                <a:solidFill>
                  <a:srgbClr val="FF0000"/>
                </a:solidFill>
                <a:latin typeface="Times New Roman (Headings)"/>
                <a:cs typeface="#9Slide03 Arima Madurai Black" panose="00000A00000000000000" pitchFamily="2" charset="0"/>
              </a:rPr>
              <a:t>ương</a:t>
            </a:r>
            <a:r>
              <a:rPr lang="en-US" sz="3200" b="1" dirty="0">
                <a:solidFill>
                  <a:srgbClr val="FF0000"/>
                </a:solidFill>
                <a:latin typeface="Times New Roman (Headings)"/>
                <a:cs typeface="#9Slide03 Arima Madurai Black" panose="00000A00000000000000" pitchFamily="2" charset="0"/>
              </a:rPr>
              <a:t> </a:t>
            </a:r>
            <a:r>
              <a:rPr lang="en-US" sz="3200" b="1" dirty="0" err="1">
                <a:solidFill>
                  <a:srgbClr val="FF0000"/>
                </a:solidFill>
                <a:latin typeface="Times New Roman (Headings)"/>
                <a:cs typeface="#9Slide03 Arima Madurai Black" panose="00000A00000000000000" pitchFamily="2" charset="0"/>
              </a:rPr>
              <a:t>thực,thực</a:t>
            </a:r>
            <a:r>
              <a:rPr lang="en-US" sz="3200" b="1" dirty="0">
                <a:solidFill>
                  <a:srgbClr val="FF0000"/>
                </a:solidFill>
                <a:latin typeface="Times New Roman (Headings)"/>
                <a:cs typeface="#9Slide03 Arima Madurai Black" panose="00000A00000000000000" pitchFamily="2" charset="0"/>
              </a:rPr>
              <a:t> </a:t>
            </a:r>
            <a:r>
              <a:rPr lang="en-US" sz="3200" b="1" dirty="0" err="1">
                <a:solidFill>
                  <a:srgbClr val="FF0000"/>
                </a:solidFill>
                <a:latin typeface="Times New Roman (Headings)"/>
                <a:cs typeface="#9Slide03 Arima Madurai Black" panose="00000A00000000000000" pitchFamily="2" charset="0"/>
              </a:rPr>
              <a:t>phẩm</a:t>
            </a:r>
            <a:endParaRPr lang="en-SG" sz="3200" b="1" dirty="0">
              <a:solidFill>
                <a:srgbClr val="FF0000"/>
              </a:solidFill>
              <a:latin typeface="Times New Roman (Headings)"/>
              <a:cs typeface="#9Slide03 Arima Madurai Black" panose="00000A00000000000000" pitchFamily="2" charset="0"/>
            </a:endParaRPr>
          </a:p>
        </p:txBody>
      </p:sp>
      <p:sp>
        <p:nvSpPr>
          <p:cNvPr id="23" name="Rectangle 22">
            <a:extLst>
              <a:ext uri="{FF2B5EF4-FFF2-40B4-BE49-F238E27FC236}">
                <a16:creationId xmlns:a16="http://schemas.microsoft.com/office/drawing/2014/main" id="{4AECCFE6-50F1-45E1-873F-588B3EA107C5}"/>
              </a:ext>
            </a:extLst>
          </p:cNvPr>
          <p:cNvSpPr/>
          <p:nvPr/>
        </p:nvSpPr>
        <p:spPr>
          <a:xfrm>
            <a:off x="266664" y="5691545"/>
            <a:ext cx="11925335" cy="584775"/>
          </a:xfrm>
          <a:prstGeom prst="rect">
            <a:avLst/>
          </a:prstGeom>
        </p:spPr>
        <p:txBody>
          <a:bodyPr wrap="square">
            <a:spAutoFit/>
          </a:bodyPr>
          <a:lstStyle/>
          <a:p>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b="1" dirty="0">
                <a:solidFill>
                  <a:srgbClr val="FF0000"/>
                </a:solidFill>
                <a:latin typeface="Times New Roman" panose="02020603050405020304" pitchFamily="18" charset="0"/>
                <a:cs typeface="Times New Roman" panose="02020603050405020304" pitchFamily="18" charset="0"/>
              </a:rPr>
              <a:t>Cảm giác yên tâm, thích thú, hài lòng về đời sống vật chất</a:t>
            </a:r>
          </a:p>
        </p:txBody>
      </p:sp>
      <p:pic>
        <p:nvPicPr>
          <p:cNvPr id="24" name="Picture 2" descr="Image result for CHÃO NGÃ">
            <a:extLst>
              <a:ext uri="{FF2B5EF4-FFF2-40B4-BE49-F238E27FC236}">
                <a16:creationId xmlns:a16="http://schemas.microsoft.com/office/drawing/2014/main" id="{2F79D8EE-33C7-42CE-9A7D-204F8C893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9161"/>
            <a:ext cx="6133515" cy="45788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 name="Picture 4" descr="Image result for chÃ¡o báº¹ rau mÄng">
            <a:extLst>
              <a:ext uri="{FF2B5EF4-FFF2-40B4-BE49-F238E27FC236}">
                <a16:creationId xmlns:a16="http://schemas.microsoft.com/office/drawing/2014/main" id="{032116B7-28E6-4C2D-AEA4-95221EE19A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6055" y="2222695"/>
            <a:ext cx="5945945" cy="46353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650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par>
                                <p:cTn id="28" presetID="16" presetClass="entr" presetSubtype="21"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nodeType="clickEffect">
                                  <p:stCondLst>
                                    <p:cond delay="0"/>
                                  </p:stCondLst>
                                  <p:childTnLst>
                                    <p:animEffect transition="out" filter="barn(inVertical)">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16" presetClass="exit" presetSubtype="21" fill="hold" nodeType="withEffect">
                                  <p:stCondLst>
                                    <p:cond delay="0"/>
                                  </p:stCondLst>
                                  <p:childTnLst>
                                    <p:animEffect transition="out" filter="barn(inVertical)">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7" grpId="0"/>
      <p:bldP spid="19" grpId="0"/>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63">
            <a:extLst>
              <a:ext uri="{FF2B5EF4-FFF2-40B4-BE49-F238E27FC236}">
                <a16:creationId xmlns:a16="http://schemas.microsoft.com/office/drawing/2014/main" id="{DF027466-FE2C-40FE-8DCD-4432576C02A7}"/>
              </a:ext>
            </a:extLst>
          </p:cNvPr>
          <p:cNvSpPr/>
          <p:nvPr/>
        </p:nvSpPr>
        <p:spPr>
          <a:xfrm>
            <a:off x="136638" y="886747"/>
            <a:ext cx="8627534" cy="505956"/>
          </a:xfrm>
          <a:prstGeom prst="rect">
            <a:avLst/>
          </a:prstGeom>
          <a:noFill/>
          <a:ln w="57150">
            <a:noFill/>
          </a:ln>
        </p:spPr>
        <p:style>
          <a:lnRef idx="2">
            <a:schemeClr val="accent5"/>
          </a:lnRef>
          <a:fillRef idx="1">
            <a:schemeClr val="lt1"/>
          </a:fillRef>
          <a:effectRef idx="0">
            <a:schemeClr val="accent5"/>
          </a:effectRef>
          <a:fontRef idx="minor">
            <a:schemeClr val="dk1"/>
          </a:fontRef>
        </p:style>
        <p:txBody>
          <a:bodyPr rtlCol="0" anchor="ctr"/>
          <a:lstStyle/>
          <a:p>
            <a:r>
              <a:rPr lang="en-US" sz="3333" b="1" dirty="0">
                <a:effectLst>
                  <a:glow rad="101600">
                    <a:schemeClr val="accent6">
                      <a:satMod val="175000"/>
                      <a:alpha val="40000"/>
                    </a:schemeClr>
                  </a:glow>
                </a:effectLst>
                <a:latin typeface="Times New Roman" pitchFamily="18" charset="0"/>
                <a:cs typeface="Times New Roman" pitchFamily="18" charset="0"/>
              </a:rPr>
              <a:t>1.Cảnh </a:t>
            </a:r>
            <a:r>
              <a:rPr lang="en-US" sz="3333" b="1" dirty="0" err="1">
                <a:effectLst>
                  <a:glow rad="101600">
                    <a:schemeClr val="accent6">
                      <a:satMod val="175000"/>
                      <a:alpha val="40000"/>
                    </a:schemeClr>
                  </a:glow>
                </a:effectLst>
                <a:latin typeface="Times New Roman" pitchFamily="18" charset="0"/>
                <a:cs typeface="Times New Roman" pitchFamily="18" charset="0"/>
              </a:rPr>
              <a:t>sinh</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hoạt</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và</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làm</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việc</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của</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bác</a:t>
            </a:r>
            <a:r>
              <a:rPr lang="en-US" sz="3333" b="1" dirty="0">
                <a:effectLst>
                  <a:glow rad="101600">
                    <a:schemeClr val="accent6">
                      <a:satMod val="175000"/>
                      <a:alpha val="40000"/>
                    </a:schemeClr>
                  </a:glow>
                </a:effectLst>
                <a:latin typeface="Times New Roman" pitchFamily="18" charset="0"/>
                <a:cs typeface="Times New Roman" pitchFamily="18" charset="0"/>
              </a:rPr>
              <a:t> ở </a:t>
            </a:r>
            <a:r>
              <a:rPr lang="en-US" sz="3333" b="1" dirty="0" err="1">
                <a:effectLst>
                  <a:glow rad="101600">
                    <a:schemeClr val="accent6">
                      <a:satMod val="175000"/>
                      <a:alpha val="40000"/>
                    </a:schemeClr>
                  </a:glow>
                </a:effectLst>
                <a:latin typeface="Times New Roman" pitchFamily="18" charset="0"/>
                <a:cs typeface="Times New Roman" pitchFamily="18" charset="0"/>
              </a:rPr>
              <a:t>Pác</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Bó</a:t>
            </a:r>
            <a:endParaRPr lang="en-US" sz="3333" b="1" dirty="0">
              <a:effectLst>
                <a:glow rad="101600">
                  <a:schemeClr val="accent6">
                    <a:satMod val="175000"/>
                    <a:alpha val="40000"/>
                  </a:schemeClr>
                </a:glow>
              </a:effectLst>
              <a:latin typeface="Times New Roman" pitchFamily="18" charset="0"/>
              <a:cs typeface="Times New Roman" pitchFamily="18" charset="0"/>
            </a:endParaRPr>
          </a:p>
        </p:txBody>
      </p:sp>
      <p:sp>
        <p:nvSpPr>
          <p:cNvPr id="45" name="Rounded Rectangle 63">
            <a:extLst>
              <a:ext uri="{FF2B5EF4-FFF2-40B4-BE49-F238E27FC236}">
                <a16:creationId xmlns:a16="http://schemas.microsoft.com/office/drawing/2014/main" id="{BDA0430C-175A-409A-8B86-F57CA2F37E74}"/>
              </a:ext>
            </a:extLst>
          </p:cNvPr>
          <p:cNvSpPr/>
          <p:nvPr/>
        </p:nvSpPr>
        <p:spPr>
          <a:xfrm>
            <a:off x="190565" y="1517448"/>
            <a:ext cx="2988734" cy="505956"/>
          </a:xfrm>
          <a:prstGeom prst="rect">
            <a:avLst/>
          </a:prstGeom>
          <a:noFill/>
          <a:ln w="57150">
            <a:noFill/>
          </a:ln>
        </p:spPr>
        <p:style>
          <a:lnRef idx="2">
            <a:schemeClr val="accent5"/>
          </a:lnRef>
          <a:fillRef idx="1">
            <a:schemeClr val="lt1"/>
          </a:fillRef>
          <a:effectRef idx="0">
            <a:schemeClr val="accent5"/>
          </a:effectRef>
          <a:fontRef idx="minor">
            <a:schemeClr val="dk1"/>
          </a:fontRef>
        </p:style>
        <p:txBody>
          <a:bodyPr rtlCol="0" anchor="ctr"/>
          <a:lstStyle/>
          <a:p>
            <a:r>
              <a:rPr lang="en-US" sz="3333" b="1" dirty="0" err="1">
                <a:effectLst>
                  <a:glow rad="101600">
                    <a:schemeClr val="accent6">
                      <a:satMod val="175000"/>
                      <a:alpha val="40000"/>
                    </a:schemeClr>
                  </a:glow>
                </a:effectLst>
                <a:latin typeface="Times New Roman" pitchFamily="18" charset="0"/>
                <a:cs typeface="Times New Roman" pitchFamily="18" charset="0"/>
              </a:rPr>
              <a:t>c.N</a:t>
            </a:r>
            <a:r>
              <a:rPr lang="vi-VN" sz="3333" b="1" dirty="0">
                <a:effectLst>
                  <a:glow rad="101600">
                    <a:schemeClr val="accent6">
                      <a:satMod val="175000"/>
                      <a:alpha val="40000"/>
                    </a:schemeClr>
                  </a:glow>
                </a:effectLst>
                <a:latin typeface="Times New Roman" pitchFamily="18" charset="0"/>
                <a:cs typeface="Times New Roman" pitchFamily="18" charset="0"/>
              </a:rPr>
              <a:t>ơi</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làm</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việc</a:t>
            </a:r>
            <a:endParaRPr lang="en-US" sz="3333" b="1" dirty="0">
              <a:effectLst>
                <a:glow rad="101600">
                  <a:schemeClr val="accent6">
                    <a:satMod val="175000"/>
                    <a:alpha val="40000"/>
                  </a:schemeClr>
                </a:glow>
              </a:effectLst>
              <a:latin typeface="Times New Roman" pitchFamily="18" charset="0"/>
              <a:cs typeface="Times New Roman" pitchFamily="18" charset="0"/>
            </a:endParaRPr>
          </a:p>
        </p:txBody>
      </p:sp>
      <p:sp>
        <p:nvSpPr>
          <p:cNvPr id="18" name="Text Box 2">
            <a:extLst>
              <a:ext uri="{FF2B5EF4-FFF2-40B4-BE49-F238E27FC236}">
                <a16:creationId xmlns:a16="http://schemas.microsoft.com/office/drawing/2014/main" id="{3E210F61-6F49-42C3-B5F8-EE08A08FD6BD}"/>
              </a:ext>
            </a:extLst>
          </p:cNvPr>
          <p:cNvSpPr txBox="1">
            <a:spLocks noChangeArrowheads="1"/>
          </p:cNvSpPr>
          <p:nvPr/>
        </p:nvSpPr>
        <p:spPr bwMode="auto">
          <a:xfrm>
            <a:off x="3143681" y="1462647"/>
            <a:ext cx="77043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4000" b="1" i="1" dirty="0" err="1">
                <a:solidFill>
                  <a:srgbClr val="00B0F0"/>
                </a:solidFill>
                <a:latin typeface="Times New Roman" pitchFamily="18" charset="0"/>
                <a:cs typeface="Times New Roman" pitchFamily="18" charset="0"/>
              </a:rPr>
              <a:t>Bàn</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đá</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chông</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chênh</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dịch</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sử</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đảng</a:t>
            </a:r>
            <a:r>
              <a:rPr lang="en-US" sz="4000" b="1" i="1" dirty="0">
                <a:solidFill>
                  <a:srgbClr val="00B0F0"/>
                </a:solidFill>
                <a:latin typeface="Times New Roman" pitchFamily="18" charset="0"/>
                <a:cs typeface="Times New Roman" pitchFamily="18" charset="0"/>
              </a:rPr>
              <a:t>,</a:t>
            </a:r>
          </a:p>
        </p:txBody>
      </p:sp>
      <p:sp>
        <p:nvSpPr>
          <p:cNvPr id="19" name="TextBox 18">
            <a:extLst>
              <a:ext uri="{FF2B5EF4-FFF2-40B4-BE49-F238E27FC236}">
                <a16:creationId xmlns:a16="http://schemas.microsoft.com/office/drawing/2014/main" id="{644E29E0-2767-4D3D-9978-12F0F78896AF}"/>
              </a:ext>
            </a:extLst>
          </p:cNvPr>
          <p:cNvSpPr txBox="1"/>
          <p:nvPr/>
        </p:nvSpPr>
        <p:spPr>
          <a:xfrm>
            <a:off x="7540282" y="1350499"/>
            <a:ext cx="295422" cy="830997"/>
          </a:xfrm>
          <a:prstGeom prst="rect">
            <a:avLst/>
          </a:prstGeom>
          <a:noFill/>
        </p:spPr>
        <p:txBody>
          <a:bodyPr wrap="square" rtlCol="0">
            <a:spAutoFit/>
          </a:bodyPr>
          <a:lstStyle/>
          <a:p>
            <a:r>
              <a:rPr lang="en-US" sz="4800" b="1" dirty="0">
                <a:solidFill>
                  <a:srgbClr val="FF0000"/>
                </a:solidFill>
                <a:latin typeface="Times New Roman (Headings)"/>
              </a:rPr>
              <a:t>/</a:t>
            </a:r>
          </a:p>
        </p:txBody>
      </p:sp>
      <p:sp>
        <p:nvSpPr>
          <p:cNvPr id="8" name="TextBox 23">
            <a:extLst>
              <a:ext uri="{FF2B5EF4-FFF2-40B4-BE49-F238E27FC236}">
                <a16:creationId xmlns:a16="http://schemas.microsoft.com/office/drawing/2014/main" id="{F81F413A-6500-4539-B99C-06BBC2414743}"/>
              </a:ext>
            </a:extLst>
          </p:cNvPr>
          <p:cNvSpPr txBox="1"/>
          <p:nvPr/>
        </p:nvSpPr>
        <p:spPr>
          <a:xfrm>
            <a:off x="0" y="4585342"/>
            <a:ext cx="1355920" cy="507831"/>
          </a:xfrm>
          <a:prstGeom prst="rect">
            <a:avLst/>
          </a:prstGeom>
          <a:noFill/>
        </p:spPr>
        <p:txBody>
          <a:bodyPr wrap="square" rtlCol="0">
            <a:spAutoFit/>
          </a:bodyPr>
          <a:lstStyle/>
          <a:p>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Đối</a:t>
            </a:r>
            <a:r>
              <a:rPr lang="en-US" sz="2700" b="1" dirty="0">
                <a:latin typeface="Times New Roman" pitchFamily="18" charset="0"/>
                <a:cs typeface="Times New Roman" pitchFamily="18" charset="0"/>
              </a:rPr>
              <a:t> ý:</a:t>
            </a:r>
          </a:p>
        </p:txBody>
      </p:sp>
      <p:sp>
        <p:nvSpPr>
          <p:cNvPr id="9" name="TextBox 23">
            <a:extLst>
              <a:ext uri="{FF2B5EF4-FFF2-40B4-BE49-F238E27FC236}">
                <a16:creationId xmlns:a16="http://schemas.microsoft.com/office/drawing/2014/main" id="{FF7D2A38-E6DB-483D-A44F-EAFED409D466}"/>
              </a:ext>
            </a:extLst>
          </p:cNvPr>
          <p:cNvSpPr txBox="1"/>
          <p:nvPr/>
        </p:nvSpPr>
        <p:spPr>
          <a:xfrm>
            <a:off x="0" y="2776231"/>
            <a:ext cx="2121764" cy="507831"/>
          </a:xfrm>
          <a:prstGeom prst="rect">
            <a:avLst/>
          </a:prstGeom>
          <a:noFill/>
        </p:spPr>
        <p:txBody>
          <a:bodyPr wrap="square" rtlCol="0">
            <a:spAutoFit/>
          </a:bodyPr>
          <a:lstStyle/>
          <a:p>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Đối</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thanh</a:t>
            </a:r>
            <a:r>
              <a:rPr lang="en-US" sz="2700" b="1" dirty="0">
                <a:latin typeface="Times New Roman" pitchFamily="18" charset="0"/>
                <a:cs typeface="Times New Roman" pitchFamily="18" charset="0"/>
              </a:rPr>
              <a:t>:</a:t>
            </a:r>
          </a:p>
        </p:txBody>
      </p:sp>
      <p:sp>
        <p:nvSpPr>
          <p:cNvPr id="10" name="TextBox 23">
            <a:extLst>
              <a:ext uri="{FF2B5EF4-FFF2-40B4-BE49-F238E27FC236}">
                <a16:creationId xmlns:a16="http://schemas.microsoft.com/office/drawing/2014/main" id="{488BDF6D-D3F9-405B-A1B0-F0B6C8F01600}"/>
              </a:ext>
            </a:extLst>
          </p:cNvPr>
          <p:cNvSpPr txBox="1"/>
          <p:nvPr/>
        </p:nvSpPr>
        <p:spPr>
          <a:xfrm>
            <a:off x="2214138" y="2494804"/>
            <a:ext cx="5775642" cy="523220"/>
          </a:xfrm>
          <a:prstGeom prst="rect">
            <a:avLst/>
          </a:prstGeom>
          <a:noFill/>
        </p:spPr>
        <p:txBody>
          <a:bodyPr wrap="square" rtlCol="0">
            <a:spAutoFit/>
          </a:bodyPr>
          <a:lstStyle/>
          <a:p>
            <a:r>
              <a:rPr lang="en-US" sz="2700" b="1" dirty="0" err="1">
                <a:latin typeface="Times New Roman" pitchFamily="18" charset="0"/>
                <a:cs typeface="Times New Roman" pitchFamily="18" charset="0"/>
              </a:rPr>
              <a:t>Bàn</a:t>
            </a:r>
            <a:r>
              <a:rPr lang="en-US" sz="2700" b="1" dirty="0">
                <a:latin typeface="Times New Roman" pitchFamily="18" charset="0"/>
                <a:cs typeface="Times New Roman" pitchFamily="18" charset="0"/>
              </a:rPr>
              <a:t>…</a:t>
            </a:r>
            <a:r>
              <a:rPr lang="en-US" sz="2700" b="1" dirty="0" err="1">
                <a:latin typeface="Times New Roman" pitchFamily="18" charset="0"/>
                <a:cs typeface="Times New Roman" pitchFamily="18" charset="0"/>
              </a:rPr>
              <a:t>chông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chênh</a:t>
            </a:r>
            <a:r>
              <a:rPr lang="en-US" sz="2700" b="1" dirty="0">
                <a:latin typeface="Times New Roman" pitchFamily="18" charset="0"/>
                <a:cs typeface="Times New Roman" pitchFamily="18" charset="0"/>
              </a:rPr>
              <a:t> &gt;&lt; </a:t>
            </a:r>
            <a:r>
              <a:rPr lang="en-US" sz="2700" b="1" dirty="0" err="1">
                <a:latin typeface="Times New Roman" pitchFamily="18" charset="0"/>
                <a:cs typeface="Times New Roman" pitchFamily="18" charset="0"/>
              </a:rPr>
              <a:t>dịch</a:t>
            </a:r>
            <a:r>
              <a:rPr lang="en-US" sz="2700" b="1" dirty="0">
                <a:latin typeface="Times New Roman" pitchFamily="18" charset="0"/>
                <a:cs typeface="Times New Roman" pitchFamily="18" charset="0"/>
              </a:rPr>
              <a:t> s</a:t>
            </a:r>
            <a:r>
              <a:rPr lang="en-SG" sz="2700" b="1" dirty="0">
                <a:latin typeface="Times New Roman" pitchFamily="18" charset="0"/>
                <a:cs typeface="Times New Roman" pitchFamily="18" charset="0"/>
              </a:rPr>
              <a:t>ử </a:t>
            </a:r>
            <a:r>
              <a:rPr lang="en-SG" sz="2700" b="1" dirty="0" err="1">
                <a:latin typeface="Times New Roman" pitchFamily="18" charset="0"/>
                <a:cs typeface="Times New Roman" pitchFamily="18" charset="0"/>
              </a:rPr>
              <a:t>Đảng</a:t>
            </a:r>
            <a:endParaRPr lang="en-US" sz="2700" b="1"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DA88456A-969F-4F76-BA20-953325923D2C}"/>
              </a:ext>
            </a:extLst>
          </p:cNvPr>
          <p:cNvSpPr txBox="1"/>
          <p:nvPr/>
        </p:nvSpPr>
        <p:spPr>
          <a:xfrm>
            <a:off x="2873496" y="3018024"/>
            <a:ext cx="1360880" cy="523220"/>
          </a:xfrm>
          <a:prstGeom prst="rect">
            <a:avLst/>
          </a:prstGeom>
          <a:noFill/>
        </p:spPr>
        <p:txBody>
          <a:bodyPr wrap="square" rtlCol="0">
            <a:spAutoFit/>
          </a:bodyPr>
          <a:lstStyle/>
          <a:p>
            <a:r>
              <a:rPr lang="en-US" sz="2700" b="1" dirty="0">
                <a:latin typeface="Times New Roman" pitchFamily="18" charset="0"/>
                <a:cs typeface="Times New Roman" pitchFamily="18" charset="0"/>
              </a:rPr>
              <a:t>(b-b-b)</a:t>
            </a:r>
          </a:p>
        </p:txBody>
      </p:sp>
      <p:sp>
        <p:nvSpPr>
          <p:cNvPr id="12" name="TextBox 11">
            <a:extLst>
              <a:ext uri="{FF2B5EF4-FFF2-40B4-BE49-F238E27FC236}">
                <a16:creationId xmlns:a16="http://schemas.microsoft.com/office/drawing/2014/main" id="{5BA5E664-923F-4D33-9321-38F775AC49DC}"/>
              </a:ext>
            </a:extLst>
          </p:cNvPr>
          <p:cNvSpPr txBox="1"/>
          <p:nvPr/>
        </p:nvSpPr>
        <p:spPr>
          <a:xfrm>
            <a:off x="6048569" y="3030468"/>
            <a:ext cx="1056332" cy="523220"/>
          </a:xfrm>
          <a:prstGeom prst="rect">
            <a:avLst/>
          </a:prstGeom>
          <a:noFill/>
        </p:spPr>
        <p:txBody>
          <a:bodyPr wrap="square" rtlCol="0">
            <a:spAutoFit/>
          </a:bodyPr>
          <a:lstStyle/>
          <a:p>
            <a:r>
              <a:rPr lang="en-SG" sz="2700" b="1" dirty="0">
                <a:latin typeface="Times New Roman" pitchFamily="18" charset="0"/>
                <a:cs typeface="Times New Roman" pitchFamily="18" charset="0"/>
              </a:rPr>
              <a:t>(t-t-t)</a:t>
            </a:r>
            <a:endParaRPr lang="en-US" sz="2700" b="1"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E5840A9C-EBE0-4319-A137-C23809D3E888}"/>
              </a:ext>
            </a:extLst>
          </p:cNvPr>
          <p:cNvSpPr txBox="1"/>
          <p:nvPr/>
        </p:nvSpPr>
        <p:spPr>
          <a:xfrm>
            <a:off x="2051347" y="3643875"/>
            <a:ext cx="6061024" cy="507831"/>
          </a:xfrm>
          <a:prstGeom prst="rect">
            <a:avLst/>
          </a:prstGeom>
          <a:noFill/>
        </p:spPr>
        <p:txBody>
          <a:bodyPr wrap="square" rtlCol="0">
            <a:spAutoFit/>
          </a:bodyPr>
          <a:lstStyle/>
          <a:p>
            <a:r>
              <a:rPr lang="en-SG" sz="2700" b="1" dirty="0" err="1">
                <a:latin typeface="Times New Roman" pitchFamily="18" charset="0"/>
                <a:cs typeface="Times New Roman" pitchFamily="18" charset="0"/>
              </a:rPr>
              <a:t>Giọng</a:t>
            </a:r>
            <a:r>
              <a:rPr lang="en-SG" sz="2700" b="1" dirty="0">
                <a:latin typeface="Times New Roman" pitchFamily="18" charset="0"/>
                <a:cs typeface="Times New Roman" pitchFamily="18" charset="0"/>
              </a:rPr>
              <a:t> </a:t>
            </a:r>
            <a:r>
              <a:rPr lang="en-SG" sz="2700" b="1" dirty="0" err="1">
                <a:latin typeface="Times New Roman" pitchFamily="18" charset="0"/>
                <a:cs typeface="Times New Roman" pitchFamily="18" charset="0"/>
              </a:rPr>
              <a:t>nhẹ</a:t>
            </a:r>
            <a:r>
              <a:rPr lang="en-SG" sz="2700" b="1" dirty="0">
                <a:latin typeface="Times New Roman" pitchFamily="18" charset="0"/>
                <a:cs typeface="Times New Roman" pitchFamily="18" charset="0"/>
              </a:rPr>
              <a:t> </a:t>
            </a:r>
            <a:r>
              <a:rPr lang="en-SG" sz="2700" b="1" dirty="0" err="1">
                <a:latin typeface="Times New Roman" pitchFamily="18" charset="0"/>
                <a:cs typeface="Times New Roman" pitchFamily="18" charset="0"/>
              </a:rPr>
              <a:t>nhàng</a:t>
            </a:r>
            <a:r>
              <a:rPr lang="en-SG" sz="2700" b="1" dirty="0">
                <a:latin typeface="Times New Roman" pitchFamily="18" charset="0"/>
                <a:cs typeface="Times New Roman" pitchFamily="18" charset="0"/>
              </a:rPr>
              <a:t> &gt;&lt; </a:t>
            </a:r>
            <a:r>
              <a:rPr lang="en-SG" sz="2700" b="1" dirty="0" err="1">
                <a:latin typeface="Times New Roman" pitchFamily="18" charset="0"/>
                <a:cs typeface="Times New Roman" pitchFamily="18" charset="0"/>
              </a:rPr>
              <a:t>Giọng</a:t>
            </a:r>
            <a:r>
              <a:rPr lang="en-SG" sz="2700" b="1" dirty="0">
                <a:latin typeface="Times New Roman" pitchFamily="18" charset="0"/>
                <a:cs typeface="Times New Roman" pitchFamily="18" charset="0"/>
              </a:rPr>
              <a:t> </a:t>
            </a:r>
            <a:r>
              <a:rPr lang="en-SG" sz="2700" b="1" dirty="0" err="1">
                <a:latin typeface="Times New Roman" pitchFamily="18" charset="0"/>
                <a:cs typeface="Times New Roman" pitchFamily="18" charset="0"/>
              </a:rPr>
              <a:t>mạnh</a:t>
            </a:r>
            <a:r>
              <a:rPr lang="en-SG" sz="2700" b="1" dirty="0">
                <a:latin typeface="Times New Roman" pitchFamily="18" charset="0"/>
                <a:cs typeface="Times New Roman" pitchFamily="18" charset="0"/>
              </a:rPr>
              <a:t> </a:t>
            </a:r>
            <a:r>
              <a:rPr lang="en-SG" sz="2700" b="1" dirty="0" err="1">
                <a:latin typeface="Times New Roman" pitchFamily="18" charset="0"/>
                <a:cs typeface="Times New Roman" pitchFamily="18" charset="0"/>
              </a:rPr>
              <a:t>mẽ</a:t>
            </a:r>
            <a:endParaRPr lang="en-US" sz="2700" b="1"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E63A47D4-2CE9-487E-8A20-B3D44297FB6D}"/>
              </a:ext>
            </a:extLst>
          </p:cNvPr>
          <p:cNvSpPr txBox="1"/>
          <p:nvPr/>
        </p:nvSpPr>
        <p:spPr>
          <a:xfrm>
            <a:off x="1451969" y="4367941"/>
            <a:ext cx="2514599" cy="954107"/>
          </a:xfrm>
          <a:prstGeom prst="rect">
            <a:avLst/>
          </a:prstGeom>
          <a:noFill/>
        </p:spPr>
        <p:txBody>
          <a:bodyPr wrap="square" rtlCol="0">
            <a:spAutoFit/>
          </a:bodyPr>
          <a:lstStyle/>
          <a:p>
            <a:r>
              <a:rPr lang="en-US" sz="2700" b="1" dirty="0" err="1">
                <a:latin typeface="Times New Roman" pitchFamily="18" charset="0"/>
                <a:cs typeface="Times New Roman" pitchFamily="18" charset="0"/>
              </a:rPr>
              <a:t>Điều</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kiện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làm</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việc</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tạm</a:t>
            </a:r>
            <a:r>
              <a:rPr lang="en-US" sz="2700" b="1" dirty="0">
                <a:latin typeface="Times New Roman" pitchFamily="18" charset="0"/>
                <a:cs typeface="Times New Roman" pitchFamily="18" charset="0"/>
              </a:rPr>
              <a:t> b</a:t>
            </a:r>
            <a:r>
              <a:rPr lang="en-SG" sz="2700" b="1" dirty="0">
                <a:latin typeface="Times New Roman" pitchFamily="18" charset="0"/>
                <a:cs typeface="Times New Roman" pitchFamily="18" charset="0"/>
              </a:rPr>
              <a:t>ợ</a:t>
            </a:r>
            <a:r>
              <a:rPr lang="en-US" sz="2700" b="1" dirty="0">
                <a:latin typeface="Times New Roman" pitchFamily="18" charset="0"/>
                <a:cs typeface="Times New Roman" pitchFamily="18" charset="0"/>
              </a:rPr>
              <a:t> </a:t>
            </a:r>
          </a:p>
        </p:txBody>
      </p:sp>
      <p:sp>
        <p:nvSpPr>
          <p:cNvPr id="15" name="TextBox 14">
            <a:extLst>
              <a:ext uri="{FF2B5EF4-FFF2-40B4-BE49-F238E27FC236}">
                <a16:creationId xmlns:a16="http://schemas.microsoft.com/office/drawing/2014/main" id="{17CB8D79-F513-42F2-8DC6-B5CE23BD315E}"/>
              </a:ext>
            </a:extLst>
          </p:cNvPr>
          <p:cNvSpPr txBox="1"/>
          <p:nvPr/>
        </p:nvSpPr>
        <p:spPr>
          <a:xfrm>
            <a:off x="4795856" y="4400816"/>
            <a:ext cx="2116742" cy="954107"/>
          </a:xfrm>
          <a:prstGeom prst="rect">
            <a:avLst/>
          </a:prstGeom>
          <a:noFill/>
        </p:spPr>
        <p:txBody>
          <a:bodyPr wrap="square" rtlCol="0">
            <a:spAutoFit/>
          </a:bodyPr>
          <a:lstStyle/>
          <a:p>
            <a:r>
              <a:rPr lang="en-SG" sz="2700" b="1" dirty="0" err="1">
                <a:latin typeface="Times New Roman" pitchFamily="18" charset="0"/>
                <a:cs typeface="Times New Roman" pitchFamily="18" charset="0"/>
              </a:rPr>
              <a:t>Công</a:t>
            </a:r>
            <a:r>
              <a:rPr lang="en-SG" sz="2700" b="1" dirty="0">
                <a:latin typeface="Times New Roman" pitchFamily="18" charset="0"/>
                <a:cs typeface="Times New Roman" pitchFamily="18" charset="0"/>
              </a:rPr>
              <a:t> </a:t>
            </a:r>
            <a:r>
              <a:rPr lang="en-SG" sz="2700" b="1" dirty="0" err="1">
                <a:latin typeface="Times New Roman" pitchFamily="18" charset="0"/>
                <a:cs typeface="Times New Roman" pitchFamily="18" charset="0"/>
              </a:rPr>
              <a:t>việc</a:t>
            </a:r>
            <a:r>
              <a:rPr lang="en-SG" sz="2700" b="1" dirty="0">
                <a:latin typeface="Times New Roman" pitchFamily="18" charset="0"/>
                <a:cs typeface="Times New Roman" pitchFamily="18" charset="0"/>
              </a:rPr>
              <a:t> </a:t>
            </a:r>
            <a:r>
              <a:rPr lang="en-SG" sz="2700" b="1" dirty="0" err="1">
                <a:latin typeface="Times New Roman" pitchFamily="18" charset="0"/>
                <a:cs typeface="Times New Roman" pitchFamily="18" charset="0"/>
              </a:rPr>
              <a:t>cao</a:t>
            </a:r>
            <a:r>
              <a:rPr lang="en-SG" sz="2700" b="1" dirty="0">
                <a:latin typeface="Times New Roman" pitchFamily="18" charset="0"/>
                <a:cs typeface="Times New Roman" pitchFamily="18" charset="0"/>
              </a:rPr>
              <a:t> </a:t>
            </a:r>
            <a:r>
              <a:rPr lang="en-SG" sz="2700" b="1" dirty="0" err="1">
                <a:latin typeface="Times New Roman" pitchFamily="18" charset="0"/>
                <a:cs typeface="Times New Roman" pitchFamily="18" charset="0"/>
              </a:rPr>
              <a:t>cả</a:t>
            </a:r>
            <a:r>
              <a:rPr lang="en-SG" sz="2700" b="1" dirty="0">
                <a:latin typeface="Times New Roman" pitchFamily="18" charset="0"/>
                <a:cs typeface="Times New Roman" pitchFamily="18" charset="0"/>
              </a:rPr>
              <a:t>, </a:t>
            </a:r>
            <a:r>
              <a:rPr lang="en-SG" sz="2700" b="1" dirty="0" err="1">
                <a:latin typeface="Times New Roman" pitchFamily="18" charset="0"/>
                <a:cs typeface="Times New Roman" pitchFamily="18" charset="0"/>
              </a:rPr>
              <a:t>vĩ</a:t>
            </a:r>
            <a:r>
              <a:rPr lang="en-SG" sz="2700" b="1" dirty="0">
                <a:latin typeface="Times New Roman" pitchFamily="18" charset="0"/>
                <a:cs typeface="Times New Roman" pitchFamily="18" charset="0"/>
              </a:rPr>
              <a:t> </a:t>
            </a:r>
            <a:r>
              <a:rPr lang="en-SG" sz="2700" b="1" dirty="0" err="1">
                <a:latin typeface="Times New Roman" pitchFamily="18" charset="0"/>
                <a:cs typeface="Times New Roman" pitchFamily="18" charset="0"/>
              </a:rPr>
              <a:t>đại</a:t>
            </a:r>
            <a:endParaRPr lang="en-US" sz="2700" b="1"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F3016E58-B3E0-4FBC-B0B1-DF28271DD7AA}"/>
              </a:ext>
            </a:extLst>
          </p:cNvPr>
          <p:cNvSpPr txBox="1"/>
          <p:nvPr/>
        </p:nvSpPr>
        <p:spPr>
          <a:xfrm>
            <a:off x="3915667" y="4617281"/>
            <a:ext cx="772019" cy="507831"/>
          </a:xfrm>
          <a:prstGeom prst="rect">
            <a:avLst/>
          </a:prstGeom>
          <a:noFill/>
        </p:spPr>
        <p:txBody>
          <a:bodyPr wrap="square" rtlCol="0">
            <a:spAutoFit/>
          </a:bodyPr>
          <a:lstStyle/>
          <a:p>
            <a:r>
              <a:rPr lang="en-SG" sz="2700" b="1" dirty="0">
                <a:latin typeface="Times New Roman" pitchFamily="18" charset="0"/>
                <a:cs typeface="Times New Roman" pitchFamily="18" charset="0"/>
              </a:rPr>
              <a:t>&gt;&lt;</a:t>
            </a:r>
            <a:endParaRPr lang="en-US" sz="2700" b="1"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38E717DB-7061-400F-83AA-5A5645900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36057"/>
            <a:ext cx="5978768" cy="4621944"/>
          </a:xfrm>
          <a:prstGeom prst="rect">
            <a:avLst/>
          </a:prstGeom>
        </p:spPr>
      </p:pic>
      <p:pic>
        <p:nvPicPr>
          <p:cNvPr id="5" name="Picture 4">
            <a:extLst>
              <a:ext uri="{FF2B5EF4-FFF2-40B4-BE49-F238E27FC236}">
                <a16:creationId xmlns:a16="http://schemas.microsoft.com/office/drawing/2014/main" id="{ACE30F5D-4E68-453E-8ADD-09B85E2DF8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6905" y="2194560"/>
            <a:ext cx="6185095" cy="4663439"/>
          </a:xfrm>
          <a:prstGeom prst="rect">
            <a:avLst/>
          </a:prstGeom>
        </p:spPr>
      </p:pic>
    </p:spTree>
    <p:extLst>
      <p:ext uri="{BB962C8B-B14F-4D97-AF65-F5344CB8AC3E}">
        <p14:creationId xmlns:p14="http://schemas.microsoft.com/office/powerpoint/2010/main" val="34274528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nodeType="clickEffect">
                                  <p:stCondLst>
                                    <p:cond delay="0"/>
                                  </p:stCondLst>
                                  <p:childTnLst>
                                    <p:animEffect transition="out" filter="barn(inVertical)">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6" presetClass="exit" presetSubtype="21" fill="hold" nodeType="withEffect">
                                  <p:stCondLst>
                                    <p:cond delay="0"/>
                                  </p:stCondLst>
                                  <p:childTnLst>
                                    <p:animEffect transition="out" filter="barn(inVertical)">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barn(inVertical)">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arn(inVertical)">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8" grpId="0"/>
      <p:bldP spid="19" grpId="0"/>
      <p:bldP spid="8" grpId="0"/>
      <p:bldP spid="9" grpId="0"/>
      <p:bldP spid="10" grpId="0"/>
      <p:bldP spid="11" grpId="0"/>
      <p:bldP spid="12" grpId="0"/>
      <p:bldP spid="13"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63">
            <a:extLst>
              <a:ext uri="{FF2B5EF4-FFF2-40B4-BE49-F238E27FC236}">
                <a16:creationId xmlns:a16="http://schemas.microsoft.com/office/drawing/2014/main" id="{DF027466-FE2C-40FE-8DCD-4432576C02A7}"/>
              </a:ext>
            </a:extLst>
          </p:cNvPr>
          <p:cNvSpPr/>
          <p:nvPr/>
        </p:nvSpPr>
        <p:spPr>
          <a:xfrm>
            <a:off x="136638" y="886747"/>
            <a:ext cx="8627534" cy="505956"/>
          </a:xfrm>
          <a:prstGeom prst="rect">
            <a:avLst/>
          </a:prstGeom>
          <a:noFill/>
          <a:ln w="57150">
            <a:noFill/>
          </a:ln>
        </p:spPr>
        <p:style>
          <a:lnRef idx="2">
            <a:schemeClr val="accent5"/>
          </a:lnRef>
          <a:fillRef idx="1">
            <a:schemeClr val="lt1"/>
          </a:fillRef>
          <a:effectRef idx="0">
            <a:schemeClr val="accent5"/>
          </a:effectRef>
          <a:fontRef idx="minor">
            <a:schemeClr val="dk1"/>
          </a:fontRef>
        </p:style>
        <p:txBody>
          <a:bodyPr rtlCol="0" anchor="ctr"/>
          <a:lstStyle/>
          <a:p>
            <a:r>
              <a:rPr lang="en-US" sz="3333" b="1" dirty="0">
                <a:effectLst>
                  <a:glow rad="101600">
                    <a:schemeClr val="accent6">
                      <a:satMod val="175000"/>
                      <a:alpha val="40000"/>
                    </a:schemeClr>
                  </a:glow>
                </a:effectLst>
                <a:latin typeface="Times New Roman" pitchFamily="18" charset="0"/>
                <a:cs typeface="Times New Roman" pitchFamily="18" charset="0"/>
              </a:rPr>
              <a:t>1.Cảnh </a:t>
            </a:r>
            <a:r>
              <a:rPr lang="en-US" sz="3333" b="1" dirty="0" err="1">
                <a:effectLst>
                  <a:glow rad="101600">
                    <a:schemeClr val="accent6">
                      <a:satMod val="175000"/>
                      <a:alpha val="40000"/>
                    </a:schemeClr>
                  </a:glow>
                </a:effectLst>
                <a:latin typeface="Times New Roman" pitchFamily="18" charset="0"/>
                <a:cs typeface="Times New Roman" pitchFamily="18" charset="0"/>
              </a:rPr>
              <a:t>sinh</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hoạt</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và</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làm</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việc</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của</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bác</a:t>
            </a:r>
            <a:r>
              <a:rPr lang="en-US" sz="3333" b="1" dirty="0">
                <a:effectLst>
                  <a:glow rad="101600">
                    <a:schemeClr val="accent6">
                      <a:satMod val="175000"/>
                      <a:alpha val="40000"/>
                    </a:schemeClr>
                  </a:glow>
                </a:effectLst>
                <a:latin typeface="Times New Roman" pitchFamily="18" charset="0"/>
                <a:cs typeface="Times New Roman" pitchFamily="18" charset="0"/>
              </a:rPr>
              <a:t> ở </a:t>
            </a:r>
            <a:r>
              <a:rPr lang="en-US" sz="3333" b="1" dirty="0" err="1">
                <a:effectLst>
                  <a:glow rad="101600">
                    <a:schemeClr val="accent6">
                      <a:satMod val="175000"/>
                      <a:alpha val="40000"/>
                    </a:schemeClr>
                  </a:glow>
                </a:effectLst>
                <a:latin typeface="Times New Roman" pitchFamily="18" charset="0"/>
                <a:cs typeface="Times New Roman" pitchFamily="18" charset="0"/>
              </a:rPr>
              <a:t>Pác</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Bó</a:t>
            </a:r>
            <a:endParaRPr lang="en-US" sz="3333" b="1" dirty="0">
              <a:effectLst>
                <a:glow rad="101600">
                  <a:schemeClr val="accent6">
                    <a:satMod val="175000"/>
                    <a:alpha val="40000"/>
                  </a:schemeClr>
                </a:glow>
              </a:effectLst>
              <a:latin typeface="Times New Roman" pitchFamily="18" charset="0"/>
              <a:cs typeface="Times New Roman" pitchFamily="18" charset="0"/>
            </a:endParaRPr>
          </a:p>
        </p:txBody>
      </p:sp>
      <p:sp>
        <p:nvSpPr>
          <p:cNvPr id="45" name="Rounded Rectangle 63">
            <a:extLst>
              <a:ext uri="{FF2B5EF4-FFF2-40B4-BE49-F238E27FC236}">
                <a16:creationId xmlns:a16="http://schemas.microsoft.com/office/drawing/2014/main" id="{BDA0430C-175A-409A-8B86-F57CA2F37E74}"/>
              </a:ext>
            </a:extLst>
          </p:cNvPr>
          <p:cNvSpPr/>
          <p:nvPr/>
        </p:nvSpPr>
        <p:spPr>
          <a:xfrm>
            <a:off x="190565" y="1517448"/>
            <a:ext cx="2988734" cy="505956"/>
          </a:xfrm>
          <a:prstGeom prst="rect">
            <a:avLst/>
          </a:prstGeom>
          <a:noFill/>
          <a:ln w="57150">
            <a:noFill/>
          </a:ln>
        </p:spPr>
        <p:style>
          <a:lnRef idx="2">
            <a:schemeClr val="accent5"/>
          </a:lnRef>
          <a:fillRef idx="1">
            <a:schemeClr val="lt1"/>
          </a:fillRef>
          <a:effectRef idx="0">
            <a:schemeClr val="accent5"/>
          </a:effectRef>
          <a:fontRef idx="minor">
            <a:schemeClr val="dk1"/>
          </a:fontRef>
        </p:style>
        <p:txBody>
          <a:bodyPr rtlCol="0" anchor="ctr"/>
          <a:lstStyle/>
          <a:p>
            <a:r>
              <a:rPr lang="en-US" sz="3333" b="1" dirty="0" err="1">
                <a:effectLst>
                  <a:glow rad="101600">
                    <a:schemeClr val="accent6">
                      <a:satMod val="175000"/>
                      <a:alpha val="40000"/>
                    </a:schemeClr>
                  </a:glow>
                </a:effectLst>
                <a:latin typeface="Times New Roman" pitchFamily="18" charset="0"/>
                <a:cs typeface="Times New Roman" pitchFamily="18" charset="0"/>
              </a:rPr>
              <a:t>c.N</a:t>
            </a:r>
            <a:r>
              <a:rPr lang="vi-VN" sz="3333" b="1" dirty="0">
                <a:effectLst>
                  <a:glow rad="101600">
                    <a:schemeClr val="accent6">
                      <a:satMod val="175000"/>
                      <a:alpha val="40000"/>
                    </a:schemeClr>
                  </a:glow>
                </a:effectLst>
                <a:latin typeface="Times New Roman" pitchFamily="18" charset="0"/>
                <a:cs typeface="Times New Roman" pitchFamily="18" charset="0"/>
              </a:rPr>
              <a:t>ơi</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làm</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việc</a:t>
            </a:r>
            <a:endParaRPr lang="en-US" sz="3333" b="1" dirty="0">
              <a:effectLst>
                <a:glow rad="101600">
                  <a:schemeClr val="accent6">
                    <a:satMod val="175000"/>
                    <a:alpha val="40000"/>
                  </a:schemeClr>
                </a:glow>
              </a:effectLst>
              <a:latin typeface="Times New Roman" pitchFamily="18" charset="0"/>
              <a:cs typeface="Times New Roman" pitchFamily="18" charset="0"/>
            </a:endParaRPr>
          </a:p>
        </p:txBody>
      </p:sp>
      <p:sp>
        <p:nvSpPr>
          <p:cNvPr id="18" name="Text Box 2">
            <a:extLst>
              <a:ext uri="{FF2B5EF4-FFF2-40B4-BE49-F238E27FC236}">
                <a16:creationId xmlns:a16="http://schemas.microsoft.com/office/drawing/2014/main" id="{3E210F61-6F49-42C3-B5F8-EE08A08FD6BD}"/>
              </a:ext>
            </a:extLst>
          </p:cNvPr>
          <p:cNvSpPr txBox="1">
            <a:spLocks noChangeArrowheads="1"/>
          </p:cNvSpPr>
          <p:nvPr/>
        </p:nvSpPr>
        <p:spPr bwMode="auto">
          <a:xfrm>
            <a:off x="3143681" y="1462647"/>
            <a:ext cx="781816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4000" b="1" i="1" dirty="0" err="1">
                <a:solidFill>
                  <a:srgbClr val="00B0F0"/>
                </a:solidFill>
                <a:latin typeface="Times New Roman" pitchFamily="18" charset="0"/>
                <a:cs typeface="Times New Roman" pitchFamily="18" charset="0"/>
              </a:rPr>
              <a:t>Bàn</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đá</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chông</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chênh</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dịch</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sử</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Đảng</a:t>
            </a:r>
            <a:r>
              <a:rPr lang="en-US" sz="4000" b="1" i="1" dirty="0">
                <a:solidFill>
                  <a:srgbClr val="00B0F0"/>
                </a:solidFill>
                <a:latin typeface="Times New Roman" pitchFamily="18" charset="0"/>
                <a:cs typeface="Times New Roman" pitchFamily="18" charset="0"/>
              </a:rPr>
              <a:t>,</a:t>
            </a:r>
          </a:p>
        </p:txBody>
      </p:sp>
      <p:sp>
        <p:nvSpPr>
          <p:cNvPr id="19" name="TextBox 18">
            <a:extLst>
              <a:ext uri="{FF2B5EF4-FFF2-40B4-BE49-F238E27FC236}">
                <a16:creationId xmlns:a16="http://schemas.microsoft.com/office/drawing/2014/main" id="{644E29E0-2767-4D3D-9978-12F0F78896AF}"/>
              </a:ext>
            </a:extLst>
          </p:cNvPr>
          <p:cNvSpPr txBox="1"/>
          <p:nvPr/>
        </p:nvSpPr>
        <p:spPr>
          <a:xfrm>
            <a:off x="7540282" y="1350499"/>
            <a:ext cx="295422" cy="830997"/>
          </a:xfrm>
          <a:prstGeom prst="rect">
            <a:avLst/>
          </a:prstGeom>
          <a:noFill/>
        </p:spPr>
        <p:txBody>
          <a:bodyPr wrap="square" rtlCol="0">
            <a:spAutoFit/>
          </a:bodyPr>
          <a:lstStyle/>
          <a:p>
            <a:r>
              <a:rPr lang="en-US" sz="4800" b="1" dirty="0">
                <a:solidFill>
                  <a:srgbClr val="FF0000"/>
                </a:solidFill>
                <a:latin typeface="Times New Roman (Headings)"/>
              </a:rPr>
              <a:t>/</a:t>
            </a:r>
          </a:p>
        </p:txBody>
      </p:sp>
      <p:cxnSp>
        <p:nvCxnSpPr>
          <p:cNvPr id="20" name="Straight Connector 19">
            <a:extLst>
              <a:ext uri="{FF2B5EF4-FFF2-40B4-BE49-F238E27FC236}">
                <a16:creationId xmlns:a16="http://schemas.microsoft.com/office/drawing/2014/main" id="{D8A845F1-D25C-42DE-AB93-A845A4CB5847}"/>
              </a:ext>
            </a:extLst>
          </p:cNvPr>
          <p:cNvCxnSpPr>
            <a:cxnSpLocks/>
          </p:cNvCxnSpPr>
          <p:nvPr/>
        </p:nvCxnSpPr>
        <p:spPr>
          <a:xfrm>
            <a:off x="4907280" y="2135944"/>
            <a:ext cx="256266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1F80BA1-485E-4836-9EE7-8CAA11602DF5}"/>
              </a:ext>
            </a:extLst>
          </p:cNvPr>
          <p:cNvSpPr txBox="1">
            <a:spLocks/>
          </p:cNvSpPr>
          <p:nvPr/>
        </p:nvSpPr>
        <p:spPr>
          <a:xfrm>
            <a:off x="0" y="2386955"/>
            <a:ext cx="12192000" cy="339447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Ngắt nhịp 4/3</a:t>
            </a:r>
          </a:p>
          <a:p>
            <a:pPr marL="0" indent="0">
              <a:buFont typeface="Arial" panose="020B0604020202020204" pitchFamily="34" charset="0"/>
              <a:buNone/>
            </a:pP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Từ láy miêu tả duy nhất trong bài: </a:t>
            </a:r>
            <a:r>
              <a:rPr lang="en-US" sz="3600" b="1" dirty="0">
                <a:latin typeface="Times New Roman" panose="02020603050405020304" pitchFamily="18" charset="0"/>
                <a:cs typeface="Times New Roman" panose="02020603050405020304" pitchFamily="18" charset="0"/>
              </a:rPr>
              <a:t>“</a:t>
            </a:r>
            <a:r>
              <a:rPr lang="vi-VN" sz="3600" b="1" dirty="0">
                <a:latin typeface="Times New Roman" panose="02020603050405020304" pitchFamily="18" charset="0"/>
                <a:cs typeface="Times New Roman" panose="02020603050405020304" pitchFamily="18" charset="0"/>
              </a:rPr>
              <a:t>chông chênh</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r>
              <a:rPr lang="vi-VN" sz="3600" b="1" dirty="0">
                <a:solidFill>
                  <a:srgbClr val="FF0000"/>
                </a:solidFill>
                <a:latin typeface="Times New Roman" panose="02020603050405020304" pitchFamily="18" charset="0"/>
                <a:ea typeface="Segoe UI Emoji" panose="020B0502040204020203" pitchFamily="34" charset="0"/>
                <a:cs typeface="Times New Roman" panose="02020603050405020304" pitchFamily="18" charset="0"/>
              </a:rPr>
              <a:t>⇒</a:t>
            </a:r>
            <a:r>
              <a:rPr lang="en-US" sz="3600" b="1" dirty="0">
                <a:solidFill>
                  <a:srgbClr val="FF0000"/>
                </a:solidFill>
                <a:latin typeface="Times New Roman" panose="02020603050405020304" pitchFamily="18" charset="0"/>
                <a:ea typeface="Segoe UI Emoji" panose="020B0502040204020203" pitchFamily="34"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Công việc quan trọng &gt;&lt; nơi làm việc không thuận lợi</a:t>
            </a:r>
          </a:p>
          <a:p>
            <a:pPr marL="0" indent="0" algn="just">
              <a:buFont typeface="Arial" panose="020B0604020202020204" pitchFamily="34" charset="0"/>
              <a:buNone/>
            </a:pP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3 chữ </a:t>
            </a:r>
            <a:r>
              <a:rPr lang="en-US" sz="3600" b="1" dirty="0">
                <a:latin typeface="Times New Roman" panose="02020603050405020304" pitchFamily="18" charset="0"/>
                <a:cs typeface="Times New Roman" panose="02020603050405020304" pitchFamily="18" charset="0"/>
              </a:rPr>
              <a:t>“</a:t>
            </a:r>
            <a:r>
              <a:rPr lang="vi-VN" sz="3600" b="1" dirty="0">
                <a:latin typeface="Times New Roman" panose="02020603050405020304" pitchFamily="18" charset="0"/>
                <a:cs typeface="Times New Roman" panose="02020603050405020304" pitchFamily="18" charset="0"/>
              </a:rPr>
              <a:t>dịch sử Đảng</a:t>
            </a:r>
            <a:r>
              <a:rPr lang="en-US" sz="3600" b="1" dirty="0">
                <a:latin typeface="Times New Roman" panose="02020603050405020304" pitchFamily="18" charset="0"/>
                <a:cs typeface="Times New Roman" panose="02020603050405020304" pitchFamily="18" charset="0"/>
              </a:rPr>
              <a:t>”</a:t>
            </a:r>
            <a:r>
              <a:rPr lang="vi-VN" sz="3600" b="1" dirty="0">
                <a:latin typeface="Times New Roman" panose="02020603050405020304" pitchFamily="18" charset="0"/>
                <a:cs typeface="Times New Roman" panose="02020603050405020304" pitchFamily="18" charset="0"/>
              </a:rPr>
              <a:t> toàn thanh trắc</a:t>
            </a:r>
          </a:p>
          <a:p>
            <a:pPr marL="0" indent="0" algn="just">
              <a:buFont typeface="Arial" panose="020B0604020202020204" pitchFamily="34" charset="0"/>
              <a:buNone/>
            </a:pPr>
            <a:r>
              <a:rPr lang="vi-VN" sz="3600" b="1" dirty="0">
                <a:solidFill>
                  <a:srgbClr val="FF0000"/>
                </a:solidFill>
                <a:latin typeface="Times New Roman" panose="02020603050405020304" pitchFamily="18" charset="0"/>
                <a:ea typeface="Segoe UI Emoji" panose="020B0502040204020203" pitchFamily="34" charset="0"/>
                <a:cs typeface="Times New Roman" panose="02020603050405020304" pitchFamily="18" charset="0"/>
              </a:rPr>
              <a:t>⇒</a:t>
            </a:r>
            <a:r>
              <a:rPr lang="en-US" sz="3600" b="1" dirty="0">
                <a:solidFill>
                  <a:srgbClr val="FF0000"/>
                </a:solidFill>
                <a:latin typeface="Times New Roman" panose="02020603050405020304" pitchFamily="18" charset="0"/>
                <a:ea typeface="Segoe UI Emoji" panose="020B0502040204020203" pitchFamily="34"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Khắc họa chân thực, sinh động hình ảnh trung tâm – người chiến sĩ cách mạng</a:t>
            </a:r>
          </a:p>
          <a:p>
            <a:pPr marL="0" indent="0" algn="just">
              <a:buFont typeface="Arial" panose="020B0604020202020204" pitchFamily="34" charset="0"/>
              <a:buNone/>
            </a:pPr>
            <a:endParaRPr lang="vi-VN"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CDE3F62-5A95-4F06-865A-5C9D0B788C99}"/>
              </a:ext>
            </a:extLst>
          </p:cNvPr>
          <p:cNvSpPr txBox="1"/>
          <p:nvPr/>
        </p:nvSpPr>
        <p:spPr>
          <a:xfrm>
            <a:off x="0" y="5778300"/>
            <a:ext cx="12192000" cy="646331"/>
          </a:xfrm>
          <a:prstGeom prst="rect">
            <a:avLst/>
          </a:prstGeom>
          <a:noFill/>
        </p:spPr>
        <p:txBody>
          <a:bodyPr wrap="square" rtlCol="0">
            <a:spAutoFit/>
          </a:bodyPr>
          <a:lstStyle/>
          <a:p>
            <a:r>
              <a:rPr lang="vi-VN" sz="3600" b="1" dirty="0">
                <a:solidFill>
                  <a:srgbClr val="FF0000"/>
                </a:solidFill>
                <a:latin typeface="Times New Roman" panose="02020603050405020304" pitchFamily="18" charset="0"/>
                <a:ea typeface="Segoe UI Emoji" panose="020B0502040204020203" pitchFamily="34" charset="0"/>
                <a:cs typeface="Times New Roman" panose="02020603050405020304" pitchFamily="18" charset="0"/>
              </a:rPr>
              <a:t>⇒ </a:t>
            </a:r>
            <a:r>
              <a:rPr lang="en-SG" sz="3600" b="1" dirty="0" err="1">
                <a:solidFill>
                  <a:srgbClr val="FF0000"/>
                </a:solidFill>
                <a:latin typeface="Times New Roman" pitchFamily="18" charset="0"/>
                <a:cs typeface="Times New Roman" pitchFamily="18" charset="0"/>
              </a:rPr>
              <a:t>Hình</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ảnh</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Bác</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ung</a:t>
            </a:r>
            <a:r>
              <a:rPr lang="en-SG" sz="3600" b="1" dirty="0">
                <a:solidFill>
                  <a:srgbClr val="FF0000"/>
                </a:solidFill>
                <a:latin typeface="Times New Roman" pitchFamily="18" charset="0"/>
                <a:cs typeface="Times New Roman" pitchFamily="18" charset="0"/>
              </a:rPr>
              <a:t> dung, </a:t>
            </a:r>
            <a:r>
              <a:rPr lang="en-SG" sz="3600" b="1" dirty="0" err="1">
                <a:solidFill>
                  <a:srgbClr val="FF0000"/>
                </a:solidFill>
                <a:latin typeface="Times New Roman" pitchFamily="18" charset="0"/>
                <a:cs typeface="Times New Roman" pitchFamily="18" charset="0"/>
              </a:rPr>
              <a:t>vững</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vàng</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trong</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gian</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khó</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55020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0">
            <a:extLst>
              <a:ext uri="{FF2B5EF4-FFF2-40B4-BE49-F238E27FC236}">
                <a16:creationId xmlns:a16="http://schemas.microsoft.com/office/drawing/2014/main" id="{F345AFF9-4EFE-4DF5-A314-4C2A1289A38E}"/>
              </a:ext>
            </a:extLst>
          </p:cNvPr>
          <p:cNvGraphicFramePr>
            <a:graphicFrameLocks noGrp="1"/>
          </p:cNvGraphicFramePr>
          <p:nvPr>
            <p:extLst>
              <p:ext uri="{D42A27DB-BD31-4B8C-83A1-F6EECF244321}">
                <p14:modId xmlns:p14="http://schemas.microsoft.com/office/powerpoint/2010/main" val="2209487036"/>
              </p:ext>
            </p:extLst>
          </p:nvPr>
        </p:nvGraphicFramePr>
        <p:xfrm>
          <a:off x="663749" y="1098964"/>
          <a:ext cx="11002554" cy="2242114"/>
        </p:xfrm>
        <a:graphic>
          <a:graphicData uri="http://schemas.openxmlformats.org/drawingml/2006/table">
            <a:tbl>
              <a:tblPr/>
              <a:tblGrid>
                <a:gridCol w="1214751">
                  <a:extLst>
                    <a:ext uri="{9D8B030D-6E8A-4147-A177-3AD203B41FA5}">
                      <a16:colId xmlns:a16="http://schemas.microsoft.com/office/drawing/2014/main" val="20000"/>
                    </a:ext>
                  </a:extLst>
                </a:gridCol>
                <a:gridCol w="4734565">
                  <a:extLst>
                    <a:ext uri="{9D8B030D-6E8A-4147-A177-3AD203B41FA5}">
                      <a16:colId xmlns:a16="http://schemas.microsoft.com/office/drawing/2014/main" val="20001"/>
                    </a:ext>
                  </a:extLst>
                </a:gridCol>
                <a:gridCol w="5053238">
                  <a:extLst>
                    <a:ext uri="{9D8B030D-6E8A-4147-A177-3AD203B41FA5}">
                      <a16:colId xmlns:a16="http://schemas.microsoft.com/office/drawing/2014/main" val="20002"/>
                    </a:ext>
                  </a:extLst>
                </a:gridCol>
              </a:tblGrid>
              <a:tr h="59794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700" b="1" i="0" u="none" strike="noStrike" cap="none" normalizeH="0" baseline="0" dirty="0">
                        <a:ln>
                          <a:noFill/>
                        </a:ln>
                        <a:solidFill>
                          <a:schemeClr val="tx1"/>
                        </a:solidFill>
                        <a:effectLst/>
                        <a:latin typeface="Times New Roman (Heading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700" b="1" i="0" u="none" strike="noStrike" cap="none" normalizeH="0" baseline="0" dirty="0" err="1">
                          <a:ln>
                            <a:noFill/>
                          </a:ln>
                          <a:solidFill>
                            <a:srgbClr val="FF0000"/>
                          </a:solidFill>
                          <a:effectLst/>
                          <a:latin typeface="Times New Roman (Headings)"/>
                        </a:rPr>
                        <a:t>Hiện</a:t>
                      </a:r>
                      <a:r>
                        <a:rPr kumimoji="0" lang="en-US" sz="2700" b="1" i="0" u="none" strike="noStrike" cap="none" normalizeH="0" baseline="0" dirty="0">
                          <a:ln>
                            <a:noFill/>
                          </a:ln>
                          <a:solidFill>
                            <a:srgbClr val="FF0000"/>
                          </a:solidFill>
                          <a:effectLst/>
                          <a:latin typeface="Times New Roman (Headings)"/>
                        </a:rPr>
                        <a:t> </a:t>
                      </a:r>
                      <a:r>
                        <a:rPr kumimoji="0" lang="en-US" sz="2700" b="1" i="0" u="none" strike="noStrike" cap="none" normalizeH="0" baseline="0" dirty="0" err="1">
                          <a:ln>
                            <a:noFill/>
                          </a:ln>
                          <a:solidFill>
                            <a:srgbClr val="FF0000"/>
                          </a:solidFill>
                          <a:effectLst/>
                          <a:latin typeface="Times New Roman (Headings)"/>
                        </a:rPr>
                        <a:t>th</a:t>
                      </a:r>
                      <a:r>
                        <a:rPr kumimoji="0" lang="en-SG" sz="2700" b="1" i="0" u="none" strike="noStrike" cap="none" normalizeH="0" baseline="0" dirty="0" err="1">
                          <a:ln>
                            <a:noFill/>
                          </a:ln>
                          <a:solidFill>
                            <a:srgbClr val="FF0000"/>
                          </a:solidFill>
                          <a:effectLst/>
                          <a:latin typeface="Times New Roman (Headings)"/>
                        </a:rPr>
                        <a:t>ực</a:t>
                      </a:r>
                      <a:endParaRPr kumimoji="0" lang="en-US" sz="2700" b="1" i="0" u="none" strike="noStrike" cap="none" normalizeH="0" baseline="0" dirty="0">
                        <a:ln>
                          <a:noFill/>
                        </a:ln>
                        <a:solidFill>
                          <a:srgbClr val="FF0000"/>
                        </a:solidFill>
                        <a:effectLst/>
                        <a:latin typeface="Times New Roman (Heading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700" b="1" i="0" u="none" strike="noStrike" cap="none" normalizeH="0" baseline="0" dirty="0">
                          <a:ln>
                            <a:noFill/>
                          </a:ln>
                          <a:solidFill>
                            <a:srgbClr val="FF0000"/>
                          </a:solidFill>
                          <a:effectLst/>
                          <a:latin typeface="Times New Roman (Headings)"/>
                        </a:rPr>
                        <a:t>Con ng</a:t>
                      </a:r>
                      <a:r>
                        <a:rPr kumimoji="0" lang="vi-VN" sz="2700" b="1" i="0" u="none" strike="noStrike" cap="none" normalizeH="0" baseline="0" dirty="0">
                          <a:ln>
                            <a:noFill/>
                          </a:ln>
                          <a:solidFill>
                            <a:srgbClr val="FF0000"/>
                          </a:solidFill>
                          <a:effectLst/>
                          <a:latin typeface="Times New Roman (Headings)"/>
                        </a:rPr>
                        <a:t>ư</a:t>
                      </a:r>
                      <a:r>
                        <a:rPr kumimoji="0" lang="en-SG" sz="2700" b="1" i="0" u="none" strike="noStrike" cap="none" normalizeH="0" baseline="0" dirty="0" err="1">
                          <a:ln>
                            <a:noFill/>
                          </a:ln>
                          <a:solidFill>
                            <a:srgbClr val="FF0000"/>
                          </a:solidFill>
                          <a:effectLst/>
                          <a:latin typeface="Times New Roman (Headings)"/>
                        </a:rPr>
                        <a:t>ời</a:t>
                      </a:r>
                      <a:endParaRPr kumimoji="0" lang="en-US" sz="2700" b="1" i="0" u="none" strike="noStrike" cap="none" normalizeH="0" baseline="0" dirty="0">
                        <a:ln>
                          <a:noFill/>
                        </a:ln>
                        <a:solidFill>
                          <a:srgbClr val="FF0000"/>
                        </a:solidFill>
                        <a:effectLst/>
                        <a:latin typeface="Times New Roman (Heading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798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700" b="1" i="0" u="sng" strike="noStrike" cap="none" normalizeH="0" baseline="0" dirty="0" err="1">
                          <a:ln>
                            <a:noFill/>
                          </a:ln>
                          <a:solidFill>
                            <a:srgbClr val="FF0000"/>
                          </a:solidFill>
                          <a:effectLst/>
                          <a:latin typeface="Times New Roman (Headings)"/>
                        </a:rPr>
                        <a:t>Câu</a:t>
                      </a:r>
                      <a:r>
                        <a:rPr kumimoji="0" lang="en-US" sz="2700" b="1" i="0" u="sng" strike="noStrike" cap="none" normalizeH="0" baseline="0" dirty="0">
                          <a:ln>
                            <a:noFill/>
                          </a:ln>
                          <a:solidFill>
                            <a:srgbClr val="FF0000"/>
                          </a:solidFill>
                          <a:effectLst/>
                          <a:latin typeface="Times New Roman (Headings)"/>
                        </a:rPr>
                        <a:t> 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700" b="1" i="0" u="none" strike="noStrike" cap="none" normalizeH="0" baseline="0" dirty="0" err="1">
                          <a:ln>
                            <a:noFill/>
                          </a:ln>
                          <a:solidFill>
                            <a:schemeClr val="tx1"/>
                          </a:solidFill>
                          <a:effectLst/>
                          <a:latin typeface="Times New Roman (Headings)"/>
                        </a:rPr>
                        <a:t>Chỗ</a:t>
                      </a:r>
                      <a:r>
                        <a:rPr kumimoji="0" lang="en-US" sz="2700" b="1" i="0" u="none" strike="noStrike" cap="none" normalizeH="0" baseline="0" dirty="0">
                          <a:ln>
                            <a:noFill/>
                          </a:ln>
                          <a:solidFill>
                            <a:schemeClr val="tx1"/>
                          </a:solidFill>
                          <a:effectLst/>
                          <a:latin typeface="Times New Roman (Headings)"/>
                        </a:rPr>
                        <a:t> ở </a:t>
                      </a:r>
                      <a:r>
                        <a:rPr kumimoji="0" lang="en-US" sz="2700" b="1" i="0" u="none" strike="noStrike" cap="none" normalizeH="0" baseline="0" dirty="0" err="1">
                          <a:ln>
                            <a:noFill/>
                          </a:ln>
                          <a:solidFill>
                            <a:schemeClr val="tx1"/>
                          </a:solidFill>
                          <a:effectLst/>
                          <a:latin typeface="Times New Roman (Headings)"/>
                        </a:rPr>
                        <a:t>ẩm</a:t>
                      </a:r>
                      <a:r>
                        <a:rPr kumimoji="0" lang="en-US" sz="2700" b="1" i="0" u="none" strike="noStrike" cap="none" normalizeH="0" baseline="0" dirty="0">
                          <a:ln>
                            <a:noFill/>
                          </a:ln>
                          <a:solidFill>
                            <a:schemeClr val="tx1"/>
                          </a:solidFill>
                          <a:effectLst/>
                          <a:latin typeface="Times New Roman (Headings)"/>
                        </a:rPr>
                        <a:t>, </a:t>
                      </a:r>
                      <a:r>
                        <a:rPr kumimoji="0" lang="en-US" sz="2700" b="1" i="0" u="none" strike="noStrike" cap="none" normalizeH="0" baseline="0" dirty="0" err="1">
                          <a:ln>
                            <a:noFill/>
                          </a:ln>
                          <a:solidFill>
                            <a:schemeClr val="tx1"/>
                          </a:solidFill>
                          <a:effectLst/>
                          <a:latin typeface="Times New Roman (Headings)"/>
                        </a:rPr>
                        <a:t>lạnh</a:t>
                      </a:r>
                      <a:r>
                        <a:rPr kumimoji="0" lang="en-US" sz="2700" b="1" i="0" u="none" strike="noStrike" cap="none" normalizeH="0" baseline="0" dirty="0">
                          <a:ln>
                            <a:noFill/>
                          </a:ln>
                          <a:solidFill>
                            <a:schemeClr val="tx1"/>
                          </a:solidFill>
                          <a:effectLst/>
                          <a:latin typeface="Times New Roman (Headings)"/>
                        </a:rPr>
                        <a:t>, </a:t>
                      </a:r>
                      <a:r>
                        <a:rPr kumimoji="0" lang="en-US" sz="2700" b="1" i="0" u="none" strike="noStrike" cap="none" normalizeH="0" baseline="0" dirty="0" err="1">
                          <a:ln>
                            <a:noFill/>
                          </a:ln>
                          <a:solidFill>
                            <a:schemeClr val="tx1"/>
                          </a:solidFill>
                          <a:effectLst/>
                          <a:latin typeface="Times New Roman (Headings)"/>
                        </a:rPr>
                        <a:t>tối</a:t>
                      </a:r>
                      <a:endParaRPr kumimoji="0" lang="en-US" sz="2700" b="1" i="0" u="none" strike="noStrike" cap="none" normalizeH="0" baseline="0" dirty="0">
                        <a:ln>
                          <a:noFill/>
                        </a:ln>
                        <a:solidFill>
                          <a:schemeClr val="tx1"/>
                        </a:solidFill>
                        <a:effectLst/>
                        <a:latin typeface="Times New Roman (Heading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700" b="1" i="0" u="none" strike="noStrike" cap="none" normalizeH="0" baseline="0" dirty="0" err="1">
                          <a:ln>
                            <a:noFill/>
                          </a:ln>
                          <a:solidFill>
                            <a:schemeClr val="tx1"/>
                          </a:solidFill>
                          <a:effectLst/>
                          <a:latin typeface="Times New Roman (Headings)"/>
                        </a:rPr>
                        <a:t>Thích</a:t>
                      </a:r>
                      <a:r>
                        <a:rPr kumimoji="0" lang="en-US" sz="2700" b="1" i="0" u="none" strike="noStrike" cap="none" normalizeH="0" baseline="0" dirty="0">
                          <a:ln>
                            <a:noFill/>
                          </a:ln>
                          <a:solidFill>
                            <a:schemeClr val="tx1"/>
                          </a:solidFill>
                          <a:effectLst/>
                          <a:latin typeface="Times New Roman (Headings)"/>
                        </a:rPr>
                        <a:t> </a:t>
                      </a:r>
                      <a:r>
                        <a:rPr kumimoji="0" lang="en-US" sz="2700" b="1" i="0" u="none" strike="noStrike" cap="none" normalizeH="0" baseline="0" dirty="0" err="1">
                          <a:ln>
                            <a:noFill/>
                          </a:ln>
                          <a:solidFill>
                            <a:schemeClr val="tx1"/>
                          </a:solidFill>
                          <a:effectLst/>
                          <a:latin typeface="Times New Roman (Headings)"/>
                        </a:rPr>
                        <a:t>nghi</a:t>
                      </a:r>
                      <a:r>
                        <a:rPr kumimoji="0" lang="en-US" sz="2700" b="1" i="0" u="none" strike="noStrike" cap="none" normalizeH="0" baseline="0" dirty="0">
                          <a:ln>
                            <a:noFill/>
                          </a:ln>
                          <a:solidFill>
                            <a:schemeClr val="tx1"/>
                          </a:solidFill>
                          <a:effectLst/>
                          <a:latin typeface="Times New Roman (Headings)"/>
                        </a:rPr>
                        <a:t>, </a:t>
                      </a:r>
                      <a:r>
                        <a:rPr kumimoji="0" lang="en-US" sz="2700" b="1" i="0" u="none" strike="noStrike" cap="none" normalizeH="0" baseline="0" dirty="0" err="1">
                          <a:ln>
                            <a:noFill/>
                          </a:ln>
                          <a:solidFill>
                            <a:schemeClr val="tx1"/>
                          </a:solidFill>
                          <a:effectLst/>
                          <a:latin typeface="Times New Roman (Headings)"/>
                        </a:rPr>
                        <a:t>hòa</a:t>
                      </a:r>
                      <a:r>
                        <a:rPr kumimoji="0" lang="en-US" sz="2700" b="1" i="0" u="none" strike="noStrike" cap="none" normalizeH="0" baseline="0" dirty="0">
                          <a:ln>
                            <a:noFill/>
                          </a:ln>
                          <a:solidFill>
                            <a:schemeClr val="tx1"/>
                          </a:solidFill>
                          <a:effectLst/>
                          <a:latin typeface="Times New Roman (Headings)"/>
                        </a:rPr>
                        <a:t> </a:t>
                      </a:r>
                      <a:r>
                        <a:rPr kumimoji="0" lang="en-US" sz="2700" b="1" i="0" u="none" strike="noStrike" cap="none" normalizeH="0" baseline="0" dirty="0" err="1">
                          <a:ln>
                            <a:noFill/>
                          </a:ln>
                          <a:solidFill>
                            <a:schemeClr val="tx1"/>
                          </a:solidFill>
                          <a:effectLst/>
                          <a:latin typeface="Times New Roman (Headings)"/>
                        </a:rPr>
                        <a:t>hợp</a:t>
                      </a:r>
                      <a:r>
                        <a:rPr kumimoji="0" lang="en-US" sz="2700" b="1" i="0" u="none" strike="noStrike" cap="none" normalizeH="0" baseline="0" dirty="0">
                          <a:ln>
                            <a:noFill/>
                          </a:ln>
                          <a:solidFill>
                            <a:schemeClr val="tx1"/>
                          </a:solidFill>
                          <a:effectLst/>
                          <a:latin typeface="Times New Roman (Headings)"/>
                        </a:rPr>
                        <a:t> v</a:t>
                      </a:r>
                      <a:r>
                        <a:rPr kumimoji="0" lang="en-SG" sz="2700" b="1" i="0" u="none" strike="noStrike" cap="none" normalizeH="0" baseline="0" dirty="0" err="1">
                          <a:ln>
                            <a:noFill/>
                          </a:ln>
                          <a:solidFill>
                            <a:schemeClr val="tx1"/>
                          </a:solidFill>
                          <a:effectLst/>
                          <a:latin typeface="Times New Roman (Headings)"/>
                        </a:rPr>
                        <a:t>ới</a:t>
                      </a:r>
                      <a:r>
                        <a:rPr kumimoji="0" lang="en-SG" sz="2700" b="1" i="0" u="none" strike="noStrike" cap="none" normalizeH="0" baseline="0" dirty="0">
                          <a:ln>
                            <a:noFill/>
                          </a:ln>
                          <a:solidFill>
                            <a:schemeClr val="tx1"/>
                          </a:solidFill>
                          <a:effectLst/>
                          <a:latin typeface="Times New Roman (Headings)"/>
                        </a:rPr>
                        <a:t> </a:t>
                      </a:r>
                      <a:r>
                        <a:rPr kumimoji="0" lang="en-SG" sz="2700" b="1" i="0" u="none" strike="noStrike" cap="none" normalizeH="0" baseline="0" dirty="0" err="1">
                          <a:ln>
                            <a:noFill/>
                          </a:ln>
                          <a:solidFill>
                            <a:schemeClr val="tx1"/>
                          </a:solidFill>
                          <a:effectLst/>
                          <a:latin typeface="Times New Roman (Headings)"/>
                        </a:rPr>
                        <a:t>cảnh</a:t>
                      </a:r>
                      <a:r>
                        <a:rPr kumimoji="0" lang="en-SG" sz="2700" b="1" i="0" u="none" strike="noStrike" cap="none" normalizeH="0" baseline="0" dirty="0">
                          <a:ln>
                            <a:noFill/>
                          </a:ln>
                          <a:solidFill>
                            <a:schemeClr val="tx1"/>
                          </a:solidFill>
                          <a:effectLst/>
                          <a:latin typeface="Times New Roman (Headings)"/>
                        </a:rPr>
                        <a:t> </a:t>
                      </a:r>
                      <a:r>
                        <a:rPr kumimoji="0" lang="en-SG" sz="2700" b="1" i="0" u="none" strike="noStrike" cap="none" normalizeH="0" baseline="0" dirty="0" err="1">
                          <a:ln>
                            <a:noFill/>
                          </a:ln>
                          <a:solidFill>
                            <a:schemeClr val="tx1"/>
                          </a:solidFill>
                          <a:effectLst/>
                          <a:latin typeface="Times New Roman (Headings)"/>
                        </a:rPr>
                        <a:t>vật</a:t>
                      </a:r>
                      <a:endParaRPr kumimoji="0" lang="en-US" sz="2700" b="1" i="0" u="none" strike="noStrike" cap="none" normalizeH="0" baseline="0" dirty="0">
                        <a:ln>
                          <a:noFill/>
                        </a:ln>
                        <a:solidFill>
                          <a:schemeClr val="tx1"/>
                        </a:solidFill>
                        <a:effectLst/>
                        <a:latin typeface="Times New Roman (Heading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863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700" b="1" i="0" u="sng" strike="noStrike" cap="none" normalizeH="0" baseline="0" dirty="0" err="1">
                          <a:ln>
                            <a:noFill/>
                          </a:ln>
                          <a:solidFill>
                            <a:srgbClr val="FF0000"/>
                          </a:solidFill>
                          <a:effectLst/>
                          <a:latin typeface="Times New Roman (Headings)"/>
                        </a:rPr>
                        <a:t>Câu</a:t>
                      </a:r>
                      <a:r>
                        <a:rPr kumimoji="0" lang="en-US" sz="2700" b="1" i="0" u="sng" strike="noStrike" cap="none" normalizeH="0" baseline="0" dirty="0">
                          <a:ln>
                            <a:noFill/>
                          </a:ln>
                          <a:solidFill>
                            <a:srgbClr val="FF0000"/>
                          </a:solidFill>
                          <a:effectLst/>
                          <a:latin typeface="Times New Roman (Headings)"/>
                        </a:rPr>
                        <a:t> 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700" b="1" i="0" u="none" strike="noStrike" cap="none" normalizeH="0" baseline="0" dirty="0">
                          <a:ln>
                            <a:noFill/>
                          </a:ln>
                          <a:solidFill>
                            <a:schemeClr val="tx1"/>
                          </a:solidFill>
                          <a:effectLst/>
                          <a:latin typeface="Times New Roman (Headings)"/>
                        </a:rPr>
                        <a:t>B</a:t>
                      </a:r>
                      <a:r>
                        <a:rPr kumimoji="0" lang="en-SG" sz="2700" b="1" i="0" u="none" strike="noStrike" cap="none" normalizeH="0" baseline="0" dirty="0" err="1">
                          <a:ln>
                            <a:noFill/>
                          </a:ln>
                          <a:solidFill>
                            <a:schemeClr val="tx1"/>
                          </a:solidFill>
                          <a:effectLst/>
                          <a:latin typeface="Times New Roman (Headings)"/>
                        </a:rPr>
                        <a:t>ữa</a:t>
                      </a:r>
                      <a:r>
                        <a:rPr kumimoji="0" lang="en-SG" sz="2700" b="1" i="0" u="none" strike="noStrike" cap="none" normalizeH="0" baseline="0" dirty="0">
                          <a:ln>
                            <a:noFill/>
                          </a:ln>
                          <a:solidFill>
                            <a:schemeClr val="tx1"/>
                          </a:solidFill>
                          <a:effectLst/>
                          <a:latin typeface="Times New Roman (Headings)"/>
                        </a:rPr>
                        <a:t> </a:t>
                      </a:r>
                      <a:r>
                        <a:rPr kumimoji="0" lang="en-SG" sz="2700" b="1" i="0" u="none" strike="noStrike" cap="none" normalizeH="0" baseline="0" dirty="0" err="1">
                          <a:ln>
                            <a:noFill/>
                          </a:ln>
                          <a:solidFill>
                            <a:schemeClr val="tx1"/>
                          </a:solidFill>
                          <a:effectLst/>
                          <a:latin typeface="Times New Roman (Headings)"/>
                        </a:rPr>
                        <a:t>ăn</a:t>
                      </a:r>
                      <a:r>
                        <a:rPr kumimoji="0" lang="en-SG" sz="2700" b="1" i="0" u="none" strike="noStrike" cap="none" normalizeH="0" baseline="0" dirty="0">
                          <a:ln>
                            <a:noFill/>
                          </a:ln>
                          <a:solidFill>
                            <a:schemeClr val="tx1"/>
                          </a:solidFill>
                          <a:effectLst/>
                          <a:latin typeface="Times New Roman (Headings)"/>
                        </a:rPr>
                        <a:t> </a:t>
                      </a:r>
                      <a:r>
                        <a:rPr kumimoji="0" lang="en-SG" sz="2700" b="1" i="0" u="none" strike="noStrike" cap="none" normalizeH="0" baseline="0" dirty="0" err="1">
                          <a:ln>
                            <a:noFill/>
                          </a:ln>
                          <a:solidFill>
                            <a:schemeClr val="tx1"/>
                          </a:solidFill>
                          <a:effectLst/>
                          <a:latin typeface="Times New Roman (Headings)"/>
                        </a:rPr>
                        <a:t>đạm</a:t>
                      </a:r>
                      <a:r>
                        <a:rPr kumimoji="0" lang="en-SG" sz="2700" b="1" i="0" u="none" strike="noStrike" cap="none" normalizeH="0" baseline="0" dirty="0">
                          <a:ln>
                            <a:noFill/>
                          </a:ln>
                          <a:solidFill>
                            <a:schemeClr val="tx1"/>
                          </a:solidFill>
                          <a:effectLst/>
                          <a:latin typeface="Times New Roman (Headings)"/>
                        </a:rPr>
                        <a:t> </a:t>
                      </a:r>
                      <a:r>
                        <a:rPr kumimoji="0" lang="en-SG" sz="2700" b="1" i="0" u="none" strike="noStrike" cap="none" normalizeH="0" baseline="0" dirty="0" err="1">
                          <a:ln>
                            <a:noFill/>
                          </a:ln>
                          <a:solidFill>
                            <a:schemeClr val="tx1"/>
                          </a:solidFill>
                          <a:effectLst/>
                          <a:latin typeface="Times New Roman (Headings)"/>
                        </a:rPr>
                        <a:t>bạc</a:t>
                      </a:r>
                      <a:r>
                        <a:rPr kumimoji="0" lang="en-SG" sz="2700" b="1" i="0" u="none" strike="noStrike" cap="none" normalizeH="0" baseline="0" dirty="0">
                          <a:ln>
                            <a:noFill/>
                          </a:ln>
                          <a:solidFill>
                            <a:schemeClr val="tx1"/>
                          </a:solidFill>
                          <a:effectLst/>
                          <a:latin typeface="Times New Roman (Headings)"/>
                        </a:rPr>
                        <a:t>, </a:t>
                      </a:r>
                      <a:r>
                        <a:rPr kumimoji="0" lang="en-SG" sz="2700" b="1" i="0" u="none" strike="noStrike" cap="none" normalizeH="0" baseline="0" dirty="0" err="1">
                          <a:ln>
                            <a:noFill/>
                          </a:ln>
                          <a:solidFill>
                            <a:schemeClr val="tx1"/>
                          </a:solidFill>
                          <a:effectLst/>
                          <a:latin typeface="Times New Roman (Headings)"/>
                        </a:rPr>
                        <a:t>thiếu</a:t>
                      </a:r>
                      <a:r>
                        <a:rPr kumimoji="0" lang="en-SG" sz="2700" b="1" i="0" u="none" strike="noStrike" cap="none" normalizeH="0" baseline="0" dirty="0">
                          <a:ln>
                            <a:noFill/>
                          </a:ln>
                          <a:solidFill>
                            <a:schemeClr val="tx1"/>
                          </a:solidFill>
                          <a:effectLst/>
                          <a:latin typeface="Times New Roman (Headings)"/>
                        </a:rPr>
                        <a:t> </a:t>
                      </a:r>
                      <a:r>
                        <a:rPr kumimoji="0" lang="en-SG" sz="2700" b="1" i="0" u="none" strike="noStrike" cap="none" normalizeH="0" baseline="0" dirty="0" err="1">
                          <a:ln>
                            <a:noFill/>
                          </a:ln>
                          <a:solidFill>
                            <a:schemeClr val="tx1"/>
                          </a:solidFill>
                          <a:effectLst/>
                          <a:latin typeface="Times New Roman (Headings)"/>
                        </a:rPr>
                        <a:t>thốn</a:t>
                      </a:r>
                      <a:endParaRPr kumimoji="0" lang="en-US" sz="2700" b="1" i="0" u="none" strike="noStrike" cap="none" normalizeH="0" baseline="0" dirty="0">
                        <a:ln>
                          <a:noFill/>
                        </a:ln>
                        <a:solidFill>
                          <a:schemeClr val="tx1"/>
                        </a:solidFill>
                        <a:effectLst/>
                        <a:latin typeface="Times New Roman (Heading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700" b="1" i="0" u="none" strike="noStrike" cap="none" normalizeH="0" baseline="0" dirty="0" err="1">
                          <a:ln>
                            <a:noFill/>
                          </a:ln>
                          <a:solidFill>
                            <a:schemeClr val="tx1"/>
                          </a:solidFill>
                          <a:effectLst/>
                          <a:latin typeface="Times New Roman (Headings)"/>
                        </a:rPr>
                        <a:t>Vui</a:t>
                      </a:r>
                      <a:r>
                        <a:rPr kumimoji="0" lang="en-US" sz="2700" b="1" i="0" u="none" strike="noStrike" cap="none" normalizeH="0" baseline="0" dirty="0">
                          <a:ln>
                            <a:noFill/>
                          </a:ln>
                          <a:solidFill>
                            <a:schemeClr val="tx1"/>
                          </a:solidFill>
                          <a:effectLst/>
                          <a:latin typeface="Times New Roman (Headings)"/>
                        </a:rPr>
                        <a:t> </a:t>
                      </a:r>
                      <a:r>
                        <a:rPr kumimoji="0" lang="en-US" sz="2700" b="1" i="0" u="none" strike="noStrike" cap="none" normalizeH="0" baseline="0" dirty="0" err="1">
                          <a:ln>
                            <a:noFill/>
                          </a:ln>
                          <a:solidFill>
                            <a:schemeClr val="tx1"/>
                          </a:solidFill>
                          <a:effectLst/>
                          <a:latin typeface="Times New Roman (Headings)"/>
                        </a:rPr>
                        <a:t>vẻ</a:t>
                      </a:r>
                      <a:r>
                        <a:rPr kumimoji="0" lang="en-US" sz="2700" b="1" i="0" u="none" strike="noStrike" cap="none" normalizeH="0" baseline="0" dirty="0">
                          <a:ln>
                            <a:noFill/>
                          </a:ln>
                          <a:solidFill>
                            <a:schemeClr val="tx1"/>
                          </a:solidFill>
                          <a:effectLst/>
                          <a:latin typeface="Times New Roman (Headings)"/>
                        </a:rPr>
                        <a:t> </a:t>
                      </a:r>
                      <a:r>
                        <a:rPr kumimoji="0" lang="en-US" sz="2700" b="1" i="0" u="none" strike="noStrike" cap="none" normalizeH="0" baseline="0" dirty="0" err="1">
                          <a:ln>
                            <a:noFill/>
                          </a:ln>
                          <a:solidFill>
                            <a:schemeClr val="tx1"/>
                          </a:solidFill>
                          <a:effectLst/>
                          <a:latin typeface="Times New Roman (Headings)"/>
                        </a:rPr>
                        <a:t>thoải</a:t>
                      </a:r>
                      <a:r>
                        <a:rPr kumimoji="0" lang="en-US" sz="2700" b="1" i="0" u="none" strike="noStrike" cap="none" normalizeH="0" baseline="0" dirty="0">
                          <a:ln>
                            <a:noFill/>
                          </a:ln>
                          <a:solidFill>
                            <a:schemeClr val="tx1"/>
                          </a:solidFill>
                          <a:effectLst/>
                          <a:latin typeface="Times New Roman (Headings)"/>
                        </a:rPr>
                        <a:t> </a:t>
                      </a:r>
                      <a:r>
                        <a:rPr kumimoji="0" lang="en-US" sz="2700" b="1" i="0" u="none" strike="noStrike" cap="none" normalizeH="0" baseline="0" dirty="0" err="1">
                          <a:ln>
                            <a:noFill/>
                          </a:ln>
                          <a:solidFill>
                            <a:schemeClr val="tx1"/>
                          </a:solidFill>
                          <a:effectLst/>
                          <a:latin typeface="Times New Roman (Headings)"/>
                        </a:rPr>
                        <a:t>mái</a:t>
                      </a:r>
                      <a:endParaRPr kumimoji="0" lang="en-US" sz="2700" b="1" i="0" u="none" strike="noStrike" cap="none" normalizeH="0" baseline="0" dirty="0">
                        <a:ln>
                          <a:noFill/>
                        </a:ln>
                        <a:solidFill>
                          <a:schemeClr val="tx1"/>
                        </a:solidFill>
                        <a:effectLst/>
                        <a:latin typeface="Times New Roman (Heading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2754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700" b="1" i="0" u="sng" strike="noStrike" cap="none" normalizeH="0" baseline="0" dirty="0" err="1">
                          <a:ln>
                            <a:noFill/>
                          </a:ln>
                          <a:solidFill>
                            <a:srgbClr val="FF0000"/>
                          </a:solidFill>
                          <a:effectLst/>
                          <a:latin typeface="Times New Roman (Headings)"/>
                        </a:rPr>
                        <a:t>Câu</a:t>
                      </a:r>
                      <a:r>
                        <a:rPr kumimoji="0" lang="en-US" sz="2700" b="1" i="0" u="sng" strike="noStrike" cap="none" normalizeH="0" baseline="0" dirty="0">
                          <a:ln>
                            <a:noFill/>
                          </a:ln>
                          <a:solidFill>
                            <a:srgbClr val="FF0000"/>
                          </a:solidFill>
                          <a:effectLst/>
                          <a:latin typeface="Times New Roman (Headings)"/>
                        </a:rPr>
                        <a:t> 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700" b="1" i="0" u="none" strike="noStrike" cap="none" normalizeH="0" baseline="0" dirty="0" err="1">
                          <a:ln>
                            <a:noFill/>
                          </a:ln>
                          <a:solidFill>
                            <a:schemeClr val="tx1"/>
                          </a:solidFill>
                          <a:effectLst/>
                          <a:latin typeface="Times New Roman (Headings)"/>
                        </a:rPr>
                        <a:t>Điều</a:t>
                      </a:r>
                      <a:r>
                        <a:rPr kumimoji="0" lang="en-US" sz="2700" b="1" i="0" u="none" strike="noStrike" cap="none" normalizeH="0" baseline="0" dirty="0">
                          <a:ln>
                            <a:noFill/>
                          </a:ln>
                          <a:solidFill>
                            <a:schemeClr val="tx1"/>
                          </a:solidFill>
                          <a:effectLst/>
                          <a:latin typeface="Times New Roman (Headings)"/>
                        </a:rPr>
                        <a:t> </a:t>
                      </a:r>
                      <a:r>
                        <a:rPr kumimoji="0" lang="en-US" sz="2700" b="1" i="0" u="none" strike="noStrike" cap="none" normalizeH="0" baseline="0" dirty="0" err="1">
                          <a:ln>
                            <a:noFill/>
                          </a:ln>
                          <a:solidFill>
                            <a:schemeClr val="tx1"/>
                          </a:solidFill>
                          <a:effectLst/>
                          <a:latin typeface="Times New Roman (Headings)"/>
                        </a:rPr>
                        <a:t>kiện</a:t>
                      </a:r>
                      <a:r>
                        <a:rPr kumimoji="0" lang="en-US" sz="2700" b="1" i="0" u="none" strike="noStrike" cap="none" normalizeH="0" baseline="0" dirty="0">
                          <a:ln>
                            <a:noFill/>
                          </a:ln>
                          <a:solidFill>
                            <a:schemeClr val="tx1"/>
                          </a:solidFill>
                          <a:effectLst/>
                          <a:latin typeface="Times New Roman (Headings)"/>
                        </a:rPr>
                        <a:t> </a:t>
                      </a:r>
                      <a:r>
                        <a:rPr kumimoji="0" lang="en-US" sz="2700" b="1" i="0" u="none" strike="noStrike" cap="none" normalizeH="0" baseline="0" dirty="0" err="1">
                          <a:ln>
                            <a:noFill/>
                          </a:ln>
                          <a:solidFill>
                            <a:schemeClr val="tx1"/>
                          </a:solidFill>
                          <a:effectLst/>
                          <a:latin typeface="Times New Roman (Headings)"/>
                        </a:rPr>
                        <a:t>làm</a:t>
                      </a:r>
                      <a:r>
                        <a:rPr kumimoji="0" lang="en-US" sz="2700" b="1" i="0" u="none" strike="noStrike" cap="none" normalizeH="0" baseline="0" dirty="0">
                          <a:ln>
                            <a:noFill/>
                          </a:ln>
                          <a:solidFill>
                            <a:schemeClr val="tx1"/>
                          </a:solidFill>
                          <a:effectLst/>
                          <a:latin typeface="Times New Roman (Headings)"/>
                        </a:rPr>
                        <a:t> </a:t>
                      </a:r>
                      <a:r>
                        <a:rPr kumimoji="0" lang="en-US" sz="2700" b="1" i="0" u="none" strike="noStrike" cap="none" normalizeH="0" baseline="0" dirty="0" err="1">
                          <a:ln>
                            <a:noFill/>
                          </a:ln>
                          <a:solidFill>
                            <a:schemeClr val="tx1"/>
                          </a:solidFill>
                          <a:effectLst/>
                          <a:latin typeface="Times New Roman (Headings)"/>
                        </a:rPr>
                        <a:t>việc</a:t>
                      </a:r>
                      <a:r>
                        <a:rPr kumimoji="0" lang="en-US" sz="2700" b="1" i="0" u="none" strike="noStrike" cap="none" normalizeH="0" baseline="0" dirty="0">
                          <a:ln>
                            <a:noFill/>
                          </a:ln>
                          <a:solidFill>
                            <a:schemeClr val="tx1"/>
                          </a:solidFill>
                          <a:effectLst/>
                          <a:latin typeface="Times New Roman (Headings)"/>
                        </a:rPr>
                        <a:t> </a:t>
                      </a:r>
                      <a:r>
                        <a:rPr kumimoji="0" lang="en-US" sz="2700" b="1" i="0" u="none" strike="noStrike" cap="none" normalizeH="0" baseline="0" dirty="0" err="1">
                          <a:ln>
                            <a:noFill/>
                          </a:ln>
                          <a:solidFill>
                            <a:schemeClr val="tx1"/>
                          </a:solidFill>
                          <a:effectLst/>
                          <a:latin typeface="Times New Roman (Headings)"/>
                        </a:rPr>
                        <a:t>tạm</a:t>
                      </a:r>
                      <a:r>
                        <a:rPr kumimoji="0" lang="en-US" sz="2700" b="1" i="0" u="none" strike="noStrike" cap="none" normalizeH="0" baseline="0" dirty="0">
                          <a:ln>
                            <a:noFill/>
                          </a:ln>
                          <a:solidFill>
                            <a:schemeClr val="tx1"/>
                          </a:solidFill>
                          <a:effectLst/>
                          <a:latin typeface="Times New Roman (Headings)"/>
                        </a:rPr>
                        <a:t> b</a:t>
                      </a:r>
                      <a:r>
                        <a:rPr kumimoji="0" lang="en-SG" sz="2700" b="1" i="0" u="none" strike="noStrike" cap="none" normalizeH="0" baseline="0" dirty="0">
                          <a:ln>
                            <a:noFill/>
                          </a:ln>
                          <a:solidFill>
                            <a:schemeClr val="tx1"/>
                          </a:solidFill>
                          <a:effectLst/>
                          <a:latin typeface="Times New Roman (Headings)"/>
                        </a:rPr>
                        <a:t>ợ</a:t>
                      </a:r>
                      <a:endParaRPr kumimoji="0" lang="en-US" sz="2700" b="1" i="0" u="none" strike="noStrike" cap="none" normalizeH="0" baseline="0" dirty="0">
                        <a:ln>
                          <a:noFill/>
                        </a:ln>
                        <a:solidFill>
                          <a:schemeClr val="tx1"/>
                        </a:solidFill>
                        <a:effectLst/>
                        <a:latin typeface="Times New Roman (Heading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700" b="1" i="0" u="none" strike="noStrike" cap="none" normalizeH="0" baseline="0" dirty="0">
                          <a:ln>
                            <a:noFill/>
                          </a:ln>
                          <a:solidFill>
                            <a:schemeClr val="tx1"/>
                          </a:solidFill>
                          <a:effectLst/>
                          <a:latin typeface="Times New Roman (Headings)"/>
                        </a:rPr>
                        <a:t>Ung dung, say </a:t>
                      </a:r>
                      <a:r>
                        <a:rPr kumimoji="0" lang="en-US" sz="2700" b="1" i="0" u="none" strike="noStrike" cap="none" normalizeH="0" baseline="0" dirty="0" err="1">
                          <a:ln>
                            <a:noFill/>
                          </a:ln>
                          <a:solidFill>
                            <a:schemeClr val="tx1"/>
                          </a:solidFill>
                          <a:effectLst/>
                          <a:latin typeface="Times New Roman (Headings)"/>
                        </a:rPr>
                        <a:t>mê</a:t>
                      </a:r>
                      <a:r>
                        <a:rPr kumimoji="0" lang="en-US" sz="2700" b="1" i="0" u="none" strike="noStrike" cap="none" normalizeH="0" baseline="0" dirty="0">
                          <a:ln>
                            <a:noFill/>
                          </a:ln>
                          <a:solidFill>
                            <a:schemeClr val="tx1"/>
                          </a:solidFill>
                          <a:effectLst/>
                          <a:latin typeface="Times New Roman (Headings)"/>
                        </a:rPr>
                        <a:t> </a:t>
                      </a:r>
                      <a:r>
                        <a:rPr kumimoji="0" lang="en-US" sz="2700" b="1" i="0" u="none" strike="noStrike" cap="none" normalizeH="0" baseline="0" dirty="0" err="1">
                          <a:ln>
                            <a:noFill/>
                          </a:ln>
                          <a:solidFill>
                            <a:schemeClr val="tx1"/>
                          </a:solidFill>
                          <a:effectLst/>
                          <a:latin typeface="Times New Roman (Headings)"/>
                        </a:rPr>
                        <a:t>làm</a:t>
                      </a:r>
                      <a:r>
                        <a:rPr kumimoji="0" lang="en-US" sz="2700" b="1" i="0" u="none" strike="noStrike" cap="none" normalizeH="0" baseline="0" dirty="0">
                          <a:ln>
                            <a:noFill/>
                          </a:ln>
                          <a:solidFill>
                            <a:schemeClr val="tx1"/>
                          </a:solidFill>
                          <a:effectLst/>
                          <a:latin typeface="Times New Roman (Headings)"/>
                        </a:rPr>
                        <a:t> </a:t>
                      </a:r>
                      <a:r>
                        <a:rPr kumimoji="0" lang="en-US" sz="2700" b="1" i="0" u="none" strike="noStrike" cap="none" normalizeH="0" baseline="0" dirty="0" err="1">
                          <a:ln>
                            <a:noFill/>
                          </a:ln>
                          <a:solidFill>
                            <a:schemeClr val="tx1"/>
                          </a:solidFill>
                          <a:effectLst/>
                          <a:latin typeface="Times New Roman (Headings)"/>
                        </a:rPr>
                        <a:t>việc</a:t>
                      </a:r>
                      <a:endParaRPr kumimoji="0" lang="en-US" sz="2700" b="1" i="0" u="none" strike="noStrike" cap="none" normalizeH="0" baseline="0" dirty="0">
                        <a:ln>
                          <a:noFill/>
                        </a:ln>
                        <a:solidFill>
                          <a:schemeClr val="tx1"/>
                        </a:solidFill>
                        <a:effectLst/>
                        <a:latin typeface="Times New Roman (Heading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 name="Text Box 33">
            <a:extLst>
              <a:ext uri="{FF2B5EF4-FFF2-40B4-BE49-F238E27FC236}">
                <a16:creationId xmlns:a16="http://schemas.microsoft.com/office/drawing/2014/main" id="{348CF475-A28F-45ED-9BAC-E08268541F33}"/>
              </a:ext>
            </a:extLst>
          </p:cNvPr>
          <p:cNvSpPr txBox="1">
            <a:spLocks noChangeArrowheads="1"/>
          </p:cNvSpPr>
          <p:nvPr/>
        </p:nvSpPr>
        <p:spPr bwMode="auto">
          <a:xfrm>
            <a:off x="1577759" y="3570467"/>
            <a:ext cx="426470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700" b="1" dirty="0" err="1">
                <a:latin typeface="Times New Roman (Headings)"/>
                <a:cs typeface="Times New Roman" pitchFamily="18" charset="0"/>
              </a:rPr>
              <a:t>Cuộc</a:t>
            </a:r>
            <a:r>
              <a:rPr lang="en-US" sz="2700" b="1" dirty="0">
                <a:latin typeface="Times New Roman (Headings)"/>
                <a:cs typeface="Times New Roman" pitchFamily="18" charset="0"/>
              </a:rPr>
              <a:t> </a:t>
            </a:r>
            <a:r>
              <a:rPr lang="en-US" sz="2700" b="1" dirty="0" err="1">
                <a:latin typeface="Times New Roman (Headings)"/>
                <a:cs typeface="Times New Roman" pitchFamily="18" charset="0"/>
              </a:rPr>
              <a:t>sống</a:t>
            </a:r>
            <a:r>
              <a:rPr lang="en-US" sz="2700" b="1" dirty="0">
                <a:latin typeface="Times New Roman (Headings)"/>
                <a:cs typeface="Times New Roman" pitchFamily="18" charset="0"/>
              </a:rPr>
              <a:t> </a:t>
            </a:r>
            <a:r>
              <a:rPr lang="en-US" sz="2700" b="1" dirty="0" err="1">
                <a:latin typeface="Times New Roman (Headings)"/>
                <a:cs typeface="Times New Roman" pitchFamily="18" charset="0"/>
              </a:rPr>
              <a:t>thực</a:t>
            </a:r>
            <a:r>
              <a:rPr lang="en-US" sz="2700" b="1" dirty="0">
                <a:latin typeface="Times New Roman (Headings)"/>
                <a:cs typeface="Times New Roman" pitchFamily="18" charset="0"/>
              </a:rPr>
              <a:t> </a:t>
            </a:r>
            <a:r>
              <a:rPr lang="en-US" sz="2700" b="1" dirty="0" err="1">
                <a:latin typeface="Times New Roman (Headings)"/>
                <a:cs typeface="Times New Roman" pitchFamily="18" charset="0"/>
              </a:rPr>
              <a:t>tại</a:t>
            </a:r>
            <a:r>
              <a:rPr lang="en-US" sz="2700" b="1" dirty="0">
                <a:latin typeface="Times New Roman (Headings)"/>
                <a:cs typeface="Times New Roman" pitchFamily="18" charset="0"/>
              </a:rPr>
              <a:t> </a:t>
            </a:r>
          </a:p>
          <a:p>
            <a:pPr algn="ctr" eaLnBrk="1" hangingPunct="1"/>
            <a:r>
              <a:rPr lang="en-US" sz="2700" b="1" dirty="0" err="1">
                <a:latin typeface="Times New Roman (Headings)"/>
                <a:cs typeface="Times New Roman" pitchFamily="18" charset="0"/>
              </a:rPr>
              <a:t>rất</a:t>
            </a:r>
            <a:r>
              <a:rPr lang="en-US" sz="2700" b="1" dirty="0">
                <a:latin typeface="Times New Roman (Headings)"/>
                <a:cs typeface="Times New Roman" pitchFamily="18" charset="0"/>
              </a:rPr>
              <a:t> </a:t>
            </a:r>
            <a:r>
              <a:rPr lang="en-US" sz="2700" b="1" dirty="0" err="1">
                <a:latin typeface="Times New Roman (Headings)"/>
                <a:cs typeface="Times New Roman" pitchFamily="18" charset="0"/>
              </a:rPr>
              <a:t>gian</a:t>
            </a:r>
            <a:r>
              <a:rPr lang="en-US" sz="2700" b="1" dirty="0">
                <a:latin typeface="Times New Roman (Headings)"/>
                <a:cs typeface="Times New Roman" pitchFamily="18" charset="0"/>
              </a:rPr>
              <a:t> </a:t>
            </a:r>
            <a:r>
              <a:rPr lang="en-US" sz="2700" b="1" dirty="0" err="1">
                <a:latin typeface="Times New Roman (Headings)"/>
                <a:cs typeface="Times New Roman" pitchFamily="18" charset="0"/>
              </a:rPr>
              <a:t>khổ</a:t>
            </a:r>
            <a:r>
              <a:rPr lang="en-US" sz="2700" b="1" dirty="0">
                <a:latin typeface="Times New Roman (Headings)"/>
                <a:cs typeface="Times New Roman" pitchFamily="18" charset="0"/>
              </a:rPr>
              <a:t>, </a:t>
            </a:r>
            <a:r>
              <a:rPr lang="en-US" sz="2700" b="1" dirty="0" err="1">
                <a:latin typeface="Times New Roman (Headings)"/>
                <a:cs typeface="Times New Roman" pitchFamily="18" charset="0"/>
              </a:rPr>
              <a:t>khó</a:t>
            </a:r>
            <a:r>
              <a:rPr lang="en-US" sz="2700" b="1" dirty="0">
                <a:latin typeface="Times New Roman (Headings)"/>
                <a:cs typeface="Times New Roman" pitchFamily="18" charset="0"/>
              </a:rPr>
              <a:t> </a:t>
            </a:r>
            <a:r>
              <a:rPr lang="en-US" sz="2700" b="1" dirty="0" err="1">
                <a:latin typeface="Times New Roman (Headings)"/>
                <a:cs typeface="Times New Roman" pitchFamily="18" charset="0"/>
              </a:rPr>
              <a:t>khăn</a:t>
            </a:r>
            <a:r>
              <a:rPr lang="en-US" sz="2700" b="1" dirty="0">
                <a:latin typeface="Times New Roman (Headings)"/>
                <a:cs typeface="Times New Roman" pitchFamily="18" charset="0"/>
              </a:rPr>
              <a:t>.</a:t>
            </a:r>
          </a:p>
        </p:txBody>
      </p:sp>
      <p:sp>
        <p:nvSpPr>
          <p:cNvPr id="4" name="Text Box 34">
            <a:extLst>
              <a:ext uri="{FF2B5EF4-FFF2-40B4-BE49-F238E27FC236}">
                <a16:creationId xmlns:a16="http://schemas.microsoft.com/office/drawing/2014/main" id="{549CB8FF-1285-4870-BB26-78BFF0F32121}"/>
              </a:ext>
            </a:extLst>
          </p:cNvPr>
          <p:cNvSpPr txBox="1">
            <a:spLocks noChangeArrowheads="1"/>
          </p:cNvSpPr>
          <p:nvPr/>
        </p:nvSpPr>
        <p:spPr bwMode="auto">
          <a:xfrm>
            <a:off x="6689055" y="3606490"/>
            <a:ext cx="4264706" cy="954107"/>
          </a:xfrm>
          <a:prstGeom prst="rect">
            <a:avLst/>
          </a:prstGeom>
          <a:noFill/>
          <a:ln w="9525">
            <a:noFill/>
            <a:miter lim="800000"/>
            <a:headEnd/>
            <a:tailEnd/>
          </a:ln>
          <a:effectLst/>
        </p:spPr>
        <p:txBody>
          <a:bodyPr wrap="square">
            <a:spAutoFit/>
          </a:bodyPr>
          <a:lstStyle/>
          <a:p>
            <a:pPr algn="ctr">
              <a:defRPr/>
            </a:pPr>
            <a:r>
              <a:rPr lang="vi-VN" sz="2700" b="1" dirty="0">
                <a:latin typeface="Times New Roman (Headings)"/>
              </a:rPr>
              <a:t>Thái độ vui đùa, thích thú đối với cuộc sống</a:t>
            </a:r>
            <a:r>
              <a:rPr lang="en-US" sz="2700" b="1" dirty="0">
                <a:latin typeface="Times New Roman (Headings)"/>
              </a:rPr>
              <a:t>.</a:t>
            </a:r>
            <a:endParaRPr lang="vi-VN" sz="2700" b="1" dirty="0">
              <a:latin typeface="Times New Roman (Headings)"/>
            </a:endParaRPr>
          </a:p>
        </p:txBody>
      </p:sp>
      <p:sp>
        <p:nvSpPr>
          <p:cNvPr id="5" name="Text Box 35">
            <a:extLst>
              <a:ext uri="{FF2B5EF4-FFF2-40B4-BE49-F238E27FC236}">
                <a16:creationId xmlns:a16="http://schemas.microsoft.com/office/drawing/2014/main" id="{59726E22-831A-418A-BD73-CAC213AD9F70}"/>
              </a:ext>
            </a:extLst>
          </p:cNvPr>
          <p:cNvSpPr txBox="1">
            <a:spLocks noChangeArrowheads="1"/>
          </p:cNvSpPr>
          <p:nvPr/>
        </p:nvSpPr>
        <p:spPr bwMode="auto">
          <a:xfrm>
            <a:off x="5659902" y="3779105"/>
            <a:ext cx="1127125" cy="507831"/>
          </a:xfrm>
          <a:prstGeom prst="rect">
            <a:avLst/>
          </a:prstGeom>
          <a:noFill/>
          <a:ln w="9525">
            <a:noFill/>
            <a:miter lim="800000"/>
            <a:headEnd/>
            <a:tailEnd/>
          </a:ln>
          <a:effectLst/>
        </p:spPr>
        <p:txBody>
          <a:bodyPr>
            <a:spAutoFit/>
          </a:bodyPr>
          <a:lstStyle/>
          <a:p>
            <a:pPr algn="ctr">
              <a:defRPr/>
            </a:pPr>
            <a:r>
              <a:rPr lang="en-US" sz="2700" b="1" dirty="0">
                <a:latin typeface="Times New Roman (Headings)"/>
              </a:rPr>
              <a:t>&gt;&lt;</a:t>
            </a:r>
          </a:p>
        </p:txBody>
      </p:sp>
      <p:sp>
        <p:nvSpPr>
          <p:cNvPr id="6" name="Text Box 32">
            <a:extLst>
              <a:ext uri="{FF2B5EF4-FFF2-40B4-BE49-F238E27FC236}">
                <a16:creationId xmlns:a16="http://schemas.microsoft.com/office/drawing/2014/main" id="{B280053B-B544-4148-BC56-3E82EACBD162}"/>
              </a:ext>
            </a:extLst>
          </p:cNvPr>
          <p:cNvSpPr txBox="1">
            <a:spLocks noChangeArrowheads="1"/>
          </p:cNvSpPr>
          <p:nvPr/>
        </p:nvSpPr>
        <p:spPr bwMode="auto">
          <a:xfrm>
            <a:off x="663749" y="4764746"/>
            <a:ext cx="8229600" cy="553998"/>
          </a:xfrm>
          <a:prstGeom prst="rect">
            <a:avLst/>
          </a:prstGeom>
          <a:noFill/>
          <a:ln w="9525">
            <a:noFill/>
            <a:miter lim="800000"/>
            <a:headEnd/>
            <a:tailEnd/>
          </a:ln>
          <a:effectLst/>
        </p:spPr>
        <p:txBody>
          <a:bodyPr>
            <a:spAutoFit/>
          </a:bodyPr>
          <a:lstStyle/>
          <a:p>
            <a:pPr>
              <a:defRPr/>
            </a:pPr>
            <a:r>
              <a:rPr lang="en-SG" sz="3000" b="1" dirty="0">
                <a:solidFill>
                  <a:srgbClr val="FF0000"/>
                </a:solidFill>
                <a:latin typeface="Times New Roman (Headings)"/>
                <a:sym typeface="Wingdings" panose="05000000000000000000" pitchFamily="2" charset="2"/>
              </a:rPr>
              <a:t></a:t>
            </a:r>
            <a:r>
              <a:rPr lang="vi-VN" sz="3000" b="1" dirty="0">
                <a:solidFill>
                  <a:srgbClr val="FF0000"/>
                </a:solidFill>
                <a:latin typeface="Times New Roman (Headings)"/>
              </a:rPr>
              <a:t> Cách nói đối lập, đùa vui, hóm hỉnh.</a:t>
            </a:r>
          </a:p>
        </p:txBody>
      </p:sp>
      <p:sp>
        <p:nvSpPr>
          <p:cNvPr id="7" name="Text Box 36">
            <a:extLst>
              <a:ext uri="{FF2B5EF4-FFF2-40B4-BE49-F238E27FC236}">
                <a16:creationId xmlns:a16="http://schemas.microsoft.com/office/drawing/2014/main" id="{9D455AA3-BD52-44F1-8A23-04F61D810400}"/>
              </a:ext>
            </a:extLst>
          </p:cNvPr>
          <p:cNvSpPr txBox="1">
            <a:spLocks noChangeArrowheads="1"/>
          </p:cNvSpPr>
          <p:nvPr/>
        </p:nvSpPr>
        <p:spPr bwMode="auto">
          <a:xfrm>
            <a:off x="663749" y="5431290"/>
            <a:ext cx="11002554" cy="1015663"/>
          </a:xfrm>
          <a:prstGeom prst="rect">
            <a:avLst/>
          </a:prstGeom>
          <a:noFill/>
          <a:ln w="9525">
            <a:noFill/>
            <a:miter lim="800000"/>
            <a:headEnd/>
            <a:tailEnd/>
          </a:ln>
          <a:effectLst/>
        </p:spPr>
        <p:txBody>
          <a:bodyPr wrap="square">
            <a:spAutoFit/>
          </a:bodyPr>
          <a:lstStyle/>
          <a:p>
            <a:pPr algn="just">
              <a:defRPr/>
            </a:pPr>
            <a:r>
              <a:rPr lang="vi-VN" sz="3000" b="1" dirty="0">
                <a:solidFill>
                  <a:srgbClr val="FF0000"/>
                </a:solidFill>
                <a:latin typeface="Times New Roman (Headings)"/>
                <a:sym typeface="Wingdings" panose="05000000000000000000" pitchFamily="2" charset="2"/>
              </a:rPr>
              <a:t></a:t>
            </a:r>
            <a:r>
              <a:rPr lang="en-US" sz="3000" b="1" dirty="0">
                <a:solidFill>
                  <a:srgbClr val="FF0000"/>
                </a:solidFill>
                <a:latin typeface="Times New Roman (Headings)"/>
              </a:rPr>
              <a:t> </a:t>
            </a:r>
            <a:r>
              <a:rPr lang="vi-VN" sz="3000" b="1" dirty="0">
                <a:solidFill>
                  <a:srgbClr val="FF0000"/>
                </a:solidFill>
                <a:latin typeface="Times New Roman (Headings)"/>
              </a:rPr>
              <a:t>Bác vui vì Bác là người rất yêu thiên nhiê</a:t>
            </a:r>
            <a:r>
              <a:rPr lang="en-US" sz="3000" b="1" dirty="0">
                <a:solidFill>
                  <a:srgbClr val="FF0000"/>
                </a:solidFill>
                <a:latin typeface="Times New Roman (Headings)"/>
                <a:cs typeface="Times New Roman" pitchFamily="18" charset="0"/>
              </a:rPr>
              <a:t>n, say </a:t>
            </a:r>
            <a:r>
              <a:rPr lang="en-US" sz="3000" b="1" dirty="0" err="1">
                <a:solidFill>
                  <a:srgbClr val="FF0000"/>
                </a:solidFill>
                <a:latin typeface="Times New Roman (Headings)"/>
                <a:cs typeface="Times New Roman" pitchFamily="18" charset="0"/>
              </a:rPr>
              <a:t>mê</a:t>
            </a:r>
            <a:r>
              <a:rPr lang="en-US" sz="3000" b="1" dirty="0">
                <a:solidFill>
                  <a:srgbClr val="FF0000"/>
                </a:solidFill>
                <a:latin typeface="Times New Roman (Headings)"/>
                <a:cs typeface="Times New Roman" pitchFamily="18" charset="0"/>
              </a:rPr>
              <a:t> </a:t>
            </a:r>
            <a:r>
              <a:rPr lang="en-US" sz="3000" b="1" dirty="0" err="1">
                <a:solidFill>
                  <a:srgbClr val="FF0000"/>
                </a:solidFill>
                <a:latin typeface="Times New Roman (Headings)"/>
                <a:cs typeface="Times New Roman" pitchFamily="18" charset="0"/>
              </a:rPr>
              <a:t>công</a:t>
            </a:r>
            <a:r>
              <a:rPr lang="en-US" sz="3000" b="1" dirty="0">
                <a:solidFill>
                  <a:srgbClr val="FF0000"/>
                </a:solidFill>
                <a:latin typeface="Times New Roman (Headings)"/>
                <a:cs typeface="Times New Roman" pitchFamily="18" charset="0"/>
              </a:rPr>
              <a:t> </a:t>
            </a:r>
            <a:r>
              <a:rPr lang="en-US" sz="3000" b="1" dirty="0" err="1">
                <a:solidFill>
                  <a:srgbClr val="FF0000"/>
                </a:solidFill>
                <a:latin typeface="Times New Roman (Headings)"/>
                <a:cs typeface="Times New Roman" pitchFamily="18" charset="0"/>
              </a:rPr>
              <a:t>việc</a:t>
            </a:r>
            <a:r>
              <a:rPr lang="en-US" sz="3000" b="1" dirty="0">
                <a:solidFill>
                  <a:srgbClr val="FF0000"/>
                </a:solidFill>
                <a:latin typeface="Times New Roman (Headings)"/>
                <a:cs typeface="Times New Roman" pitchFamily="18" charset="0"/>
              </a:rPr>
              <a:t> </a:t>
            </a:r>
            <a:r>
              <a:rPr lang="en-US" sz="3000" b="1" dirty="0" err="1">
                <a:solidFill>
                  <a:srgbClr val="FF0000"/>
                </a:solidFill>
                <a:latin typeface="Times New Roman (Headings)"/>
                <a:cs typeface="Times New Roman" pitchFamily="18" charset="0"/>
              </a:rPr>
              <a:t>cách</a:t>
            </a:r>
            <a:r>
              <a:rPr lang="en-US" sz="3000" b="1" dirty="0">
                <a:solidFill>
                  <a:srgbClr val="FF0000"/>
                </a:solidFill>
                <a:latin typeface="Times New Roman (Headings)"/>
                <a:cs typeface="Times New Roman" pitchFamily="18" charset="0"/>
              </a:rPr>
              <a:t> </a:t>
            </a:r>
            <a:r>
              <a:rPr lang="en-US" sz="3000" b="1" dirty="0" err="1">
                <a:solidFill>
                  <a:srgbClr val="FF0000"/>
                </a:solidFill>
                <a:latin typeface="Times New Roman (Headings)"/>
                <a:cs typeface="Times New Roman" pitchFamily="18" charset="0"/>
              </a:rPr>
              <a:t>mạng</a:t>
            </a:r>
            <a:r>
              <a:rPr lang="en-US" sz="3000" b="1" dirty="0">
                <a:solidFill>
                  <a:srgbClr val="FF0000"/>
                </a:solidFill>
                <a:latin typeface="Times New Roman (Headings)"/>
                <a:cs typeface="Times New Roman" pitchFamily="18" charset="0"/>
              </a:rPr>
              <a:t>.</a:t>
            </a:r>
            <a:endParaRPr lang="vi-VN" sz="3000" b="1" dirty="0">
              <a:solidFill>
                <a:srgbClr val="FF0000"/>
              </a:solidFill>
              <a:latin typeface="Times New Roman (Headings)"/>
            </a:endParaRPr>
          </a:p>
        </p:txBody>
      </p:sp>
    </p:spTree>
    <p:extLst>
      <p:ext uri="{BB962C8B-B14F-4D97-AF65-F5344CB8AC3E}">
        <p14:creationId xmlns:p14="http://schemas.microsoft.com/office/powerpoint/2010/main" val="375171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63">
            <a:extLst>
              <a:ext uri="{FF2B5EF4-FFF2-40B4-BE49-F238E27FC236}">
                <a16:creationId xmlns:a16="http://schemas.microsoft.com/office/drawing/2014/main" id="{4C87B9C6-4A1E-4A97-8B89-E70A2677E1B9}"/>
              </a:ext>
            </a:extLst>
          </p:cNvPr>
          <p:cNvSpPr/>
          <p:nvPr/>
        </p:nvSpPr>
        <p:spPr>
          <a:xfrm>
            <a:off x="136638" y="886747"/>
            <a:ext cx="8627534" cy="505956"/>
          </a:xfrm>
          <a:prstGeom prst="rect">
            <a:avLst/>
          </a:prstGeom>
          <a:noFill/>
          <a:ln w="57150">
            <a:noFill/>
          </a:ln>
        </p:spPr>
        <p:style>
          <a:lnRef idx="2">
            <a:schemeClr val="accent5"/>
          </a:lnRef>
          <a:fillRef idx="1">
            <a:schemeClr val="lt1"/>
          </a:fillRef>
          <a:effectRef idx="0">
            <a:schemeClr val="accent5"/>
          </a:effectRef>
          <a:fontRef idx="minor">
            <a:schemeClr val="dk1"/>
          </a:fontRef>
        </p:style>
        <p:txBody>
          <a:bodyPr rtlCol="0" anchor="ctr"/>
          <a:lstStyle/>
          <a:p>
            <a:r>
              <a:rPr lang="en-US" sz="3333" b="1" dirty="0">
                <a:effectLst>
                  <a:glow rad="101600">
                    <a:schemeClr val="accent6">
                      <a:satMod val="175000"/>
                      <a:alpha val="40000"/>
                    </a:schemeClr>
                  </a:glow>
                </a:effectLst>
                <a:latin typeface="Times New Roman" pitchFamily="18" charset="0"/>
                <a:cs typeface="Times New Roman" pitchFamily="18" charset="0"/>
              </a:rPr>
              <a:t>2.Cảm </a:t>
            </a:r>
            <a:r>
              <a:rPr lang="en-US" sz="3333" b="1" dirty="0" err="1">
                <a:effectLst>
                  <a:glow rad="101600">
                    <a:schemeClr val="accent6">
                      <a:satMod val="175000"/>
                      <a:alpha val="40000"/>
                    </a:schemeClr>
                  </a:glow>
                </a:effectLst>
                <a:latin typeface="Times New Roman" pitchFamily="18" charset="0"/>
                <a:cs typeface="Times New Roman" pitchFamily="18" charset="0"/>
              </a:rPr>
              <a:t>nghĩ</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của</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bác</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về</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cuộc</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đời</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cách</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mạng</a:t>
            </a:r>
            <a:endParaRPr lang="en-US" sz="3333" b="1" dirty="0">
              <a:effectLst>
                <a:glow rad="101600">
                  <a:schemeClr val="accent6">
                    <a:satMod val="175000"/>
                    <a:alpha val="40000"/>
                  </a:schemeClr>
                </a:glow>
              </a:effectLst>
              <a:latin typeface="Times New Roman" pitchFamily="18" charset="0"/>
              <a:cs typeface="Times New Roman" pitchFamily="18" charset="0"/>
            </a:endParaRPr>
          </a:p>
        </p:txBody>
      </p:sp>
      <p:sp>
        <p:nvSpPr>
          <p:cNvPr id="3" name="Text Box 2">
            <a:extLst>
              <a:ext uri="{FF2B5EF4-FFF2-40B4-BE49-F238E27FC236}">
                <a16:creationId xmlns:a16="http://schemas.microsoft.com/office/drawing/2014/main" id="{A56E8028-37F5-49F5-8B81-821F16153A01}"/>
              </a:ext>
            </a:extLst>
          </p:cNvPr>
          <p:cNvSpPr txBox="1">
            <a:spLocks noChangeArrowheads="1"/>
          </p:cNvSpPr>
          <p:nvPr/>
        </p:nvSpPr>
        <p:spPr bwMode="auto">
          <a:xfrm>
            <a:off x="2510636" y="1434512"/>
            <a:ext cx="71593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4000" b="1" i="1" dirty="0" err="1">
                <a:solidFill>
                  <a:srgbClr val="00B0F0"/>
                </a:solidFill>
                <a:latin typeface="Times New Roman" pitchFamily="18" charset="0"/>
                <a:cs typeface="Times New Roman" pitchFamily="18" charset="0"/>
              </a:rPr>
              <a:t>Cuộc</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đời</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cách</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mạng</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thật</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là</a:t>
            </a:r>
            <a:r>
              <a:rPr lang="en-US" sz="4000" b="1" i="1" dirty="0">
                <a:solidFill>
                  <a:srgbClr val="00B0F0"/>
                </a:solidFill>
                <a:latin typeface="Times New Roman" pitchFamily="18" charset="0"/>
                <a:cs typeface="Times New Roman" pitchFamily="18" charset="0"/>
              </a:rPr>
              <a:t> sang</a:t>
            </a:r>
          </a:p>
        </p:txBody>
      </p:sp>
      <p:pic>
        <p:nvPicPr>
          <p:cNvPr id="4" name="Picture 3" descr="22858PICdbgea5Gz679dY_PIC2018.png">
            <a:extLst>
              <a:ext uri="{FF2B5EF4-FFF2-40B4-BE49-F238E27FC236}">
                <a16:creationId xmlns:a16="http://schemas.microsoft.com/office/drawing/2014/main" id="{8C770902-6D99-4C1B-9D3A-076A243FB6EC}"/>
              </a:ext>
            </a:extLst>
          </p:cNvPr>
          <p:cNvPicPr>
            <a:picLocks noChangeAspect="1"/>
          </p:cNvPicPr>
          <p:nvPr/>
        </p:nvPicPr>
        <p:blipFill>
          <a:blip r:embed="rId3" cstate="print"/>
          <a:stretch>
            <a:fillRect/>
          </a:stretch>
        </p:blipFill>
        <p:spPr>
          <a:xfrm>
            <a:off x="8567224" y="3233224"/>
            <a:ext cx="3624775" cy="3624775"/>
          </a:xfrm>
          <a:prstGeom prst="rect">
            <a:avLst/>
          </a:prstGeom>
        </p:spPr>
      </p:pic>
      <p:pic>
        <p:nvPicPr>
          <p:cNvPr id="5" name="PA_图片 18">
            <a:extLst>
              <a:ext uri="{FF2B5EF4-FFF2-40B4-BE49-F238E27FC236}">
                <a16:creationId xmlns:a16="http://schemas.microsoft.com/office/drawing/2014/main" id="{050E71CE-39B2-4A60-8F61-365D5D85D9AA}"/>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rot="16200000">
            <a:off x="5222089" y="1528426"/>
            <a:ext cx="3405474" cy="4916650"/>
          </a:xfrm>
          <a:prstGeom prst="rect">
            <a:avLst/>
          </a:prstGeom>
        </p:spPr>
      </p:pic>
      <p:sp>
        <p:nvSpPr>
          <p:cNvPr id="6" name="TextBox 5">
            <a:extLst>
              <a:ext uri="{FF2B5EF4-FFF2-40B4-BE49-F238E27FC236}">
                <a16:creationId xmlns:a16="http://schemas.microsoft.com/office/drawing/2014/main" id="{A093E1BE-D1B4-42B5-9A52-78EF31DF7FC2}"/>
              </a:ext>
            </a:extLst>
          </p:cNvPr>
          <p:cNvSpPr txBox="1"/>
          <p:nvPr/>
        </p:nvSpPr>
        <p:spPr>
          <a:xfrm>
            <a:off x="4814305" y="3274721"/>
            <a:ext cx="4189018" cy="1661993"/>
          </a:xfrm>
          <a:prstGeom prst="rect">
            <a:avLst/>
          </a:prstGeom>
          <a:noFill/>
        </p:spPr>
        <p:txBody>
          <a:bodyPr wrap="square" rtlCol="0">
            <a:spAutoFit/>
          </a:bodyPr>
          <a:lstStyle/>
          <a:p>
            <a:pPr algn="ctr"/>
            <a:r>
              <a:rPr lang="en-US" sz="3400" dirty="0">
                <a:latin typeface="Times New Roman" panose="02020603050405020304" pitchFamily="18" charset="0"/>
                <a:cs typeface="Times New Roman" panose="02020603050405020304" pitchFamily="18" charset="0"/>
              </a:rPr>
              <a:t>Theo </a:t>
            </a:r>
            <a:r>
              <a:rPr lang="en-US" sz="3400" dirty="0" err="1">
                <a:latin typeface="Times New Roman" panose="02020603050405020304" pitchFamily="18" charset="0"/>
                <a:cs typeface="Times New Roman" panose="02020603050405020304" pitchFamily="18" charset="0"/>
              </a:rPr>
              <a:t>em,từ“sang”mà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nói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đến</a:t>
            </a:r>
            <a:r>
              <a:rPr lang="en-US" sz="3400" dirty="0">
                <a:latin typeface="Times New Roman" panose="02020603050405020304" pitchFamily="18" charset="0"/>
                <a:cs typeface="Times New Roman" panose="02020603050405020304" pitchFamily="18" charset="0"/>
              </a:rPr>
              <a:t> ở </a:t>
            </a:r>
            <a:r>
              <a:rPr lang="en-US" sz="3400" dirty="0" err="1">
                <a:latin typeface="Times New Roman" panose="02020603050405020304" pitchFamily="18" charset="0"/>
                <a:cs typeface="Times New Roman" panose="02020603050405020304" pitchFamily="18" charset="0"/>
              </a:rPr>
              <a:t>đây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a:t>
            </a:r>
            <a:r>
              <a:rPr lang="vi-VN" sz="3400" dirty="0">
                <a:latin typeface="Times New Roman" panose="02020603050405020304" pitchFamily="18" charset="0"/>
                <a:cs typeface="Times New Roman" panose="02020603050405020304" pitchFamily="18" charset="0"/>
              </a:rPr>
              <a:t>ư</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thế</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nào</a:t>
            </a:r>
            <a:r>
              <a:rPr lang="en-US" sz="3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10640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63">
            <a:extLst>
              <a:ext uri="{FF2B5EF4-FFF2-40B4-BE49-F238E27FC236}">
                <a16:creationId xmlns:a16="http://schemas.microsoft.com/office/drawing/2014/main" id="{4C87B9C6-4A1E-4A97-8B89-E70A2677E1B9}"/>
              </a:ext>
            </a:extLst>
          </p:cNvPr>
          <p:cNvSpPr/>
          <p:nvPr/>
        </p:nvSpPr>
        <p:spPr>
          <a:xfrm>
            <a:off x="136638" y="886747"/>
            <a:ext cx="8627534" cy="505956"/>
          </a:xfrm>
          <a:prstGeom prst="rect">
            <a:avLst/>
          </a:prstGeom>
          <a:noFill/>
          <a:ln w="57150">
            <a:noFill/>
          </a:ln>
        </p:spPr>
        <p:style>
          <a:lnRef idx="2">
            <a:schemeClr val="accent5"/>
          </a:lnRef>
          <a:fillRef idx="1">
            <a:schemeClr val="lt1"/>
          </a:fillRef>
          <a:effectRef idx="0">
            <a:schemeClr val="accent5"/>
          </a:effectRef>
          <a:fontRef idx="minor">
            <a:schemeClr val="dk1"/>
          </a:fontRef>
        </p:style>
        <p:txBody>
          <a:bodyPr rtlCol="0" anchor="ctr"/>
          <a:lstStyle/>
          <a:p>
            <a:r>
              <a:rPr lang="en-US" sz="3333" b="1" dirty="0">
                <a:effectLst>
                  <a:glow rad="101600">
                    <a:schemeClr val="accent6">
                      <a:satMod val="175000"/>
                      <a:alpha val="40000"/>
                    </a:schemeClr>
                  </a:glow>
                </a:effectLst>
                <a:latin typeface="Times New Roman" pitchFamily="18" charset="0"/>
                <a:cs typeface="Times New Roman" pitchFamily="18" charset="0"/>
              </a:rPr>
              <a:t>2.Cảm </a:t>
            </a:r>
            <a:r>
              <a:rPr lang="en-US" sz="3333" b="1" dirty="0" err="1">
                <a:effectLst>
                  <a:glow rad="101600">
                    <a:schemeClr val="accent6">
                      <a:satMod val="175000"/>
                      <a:alpha val="40000"/>
                    </a:schemeClr>
                  </a:glow>
                </a:effectLst>
                <a:latin typeface="Times New Roman" pitchFamily="18" charset="0"/>
                <a:cs typeface="Times New Roman" pitchFamily="18" charset="0"/>
              </a:rPr>
              <a:t>nghĩ</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của</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bác</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về</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cuộc</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đời</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cách</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mạng</a:t>
            </a:r>
            <a:endParaRPr lang="en-US" sz="3333" b="1" dirty="0">
              <a:effectLst>
                <a:glow rad="101600">
                  <a:schemeClr val="accent6">
                    <a:satMod val="175000"/>
                    <a:alpha val="40000"/>
                  </a:schemeClr>
                </a:glow>
              </a:effectLst>
              <a:latin typeface="Times New Roman" pitchFamily="18" charset="0"/>
              <a:cs typeface="Times New Roman" pitchFamily="18" charset="0"/>
            </a:endParaRPr>
          </a:p>
        </p:txBody>
      </p:sp>
      <p:sp>
        <p:nvSpPr>
          <p:cNvPr id="7" name="Text Box 3">
            <a:extLst>
              <a:ext uri="{FF2B5EF4-FFF2-40B4-BE49-F238E27FC236}">
                <a16:creationId xmlns:a16="http://schemas.microsoft.com/office/drawing/2014/main" id="{497A5E0A-8714-40ED-BBED-451512164553}"/>
              </a:ext>
            </a:extLst>
          </p:cNvPr>
          <p:cNvSpPr txBox="1">
            <a:spLocks noChangeArrowheads="1"/>
          </p:cNvSpPr>
          <p:nvPr/>
        </p:nvSpPr>
        <p:spPr bwMode="auto">
          <a:xfrm>
            <a:off x="757987" y="2900643"/>
            <a:ext cx="993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700" dirty="0">
                <a:latin typeface="Times New Roman (Headings)"/>
                <a:cs typeface="Times New Roman" pitchFamily="18" charset="0"/>
              </a:rPr>
              <a:t>Sang </a:t>
            </a:r>
          </a:p>
        </p:txBody>
      </p:sp>
      <p:sp>
        <p:nvSpPr>
          <p:cNvPr id="8" name="Line 4">
            <a:extLst>
              <a:ext uri="{FF2B5EF4-FFF2-40B4-BE49-F238E27FC236}">
                <a16:creationId xmlns:a16="http://schemas.microsoft.com/office/drawing/2014/main" id="{66DF93D3-A07B-44A0-A2BF-E53441EFE345}"/>
              </a:ext>
            </a:extLst>
          </p:cNvPr>
          <p:cNvSpPr>
            <a:spLocks noChangeShapeType="1"/>
          </p:cNvSpPr>
          <p:nvPr/>
        </p:nvSpPr>
        <p:spPr bwMode="auto">
          <a:xfrm>
            <a:off x="1591423" y="3238779"/>
            <a:ext cx="609600" cy="0"/>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latin typeface="Times New Roman (Headings)"/>
            </a:endParaRPr>
          </a:p>
        </p:txBody>
      </p:sp>
      <p:sp>
        <p:nvSpPr>
          <p:cNvPr id="9" name="Line 5">
            <a:extLst>
              <a:ext uri="{FF2B5EF4-FFF2-40B4-BE49-F238E27FC236}">
                <a16:creationId xmlns:a16="http://schemas.microsoft.com/office/drawing/2014/main" id="{1C00B844-9C18-4E52-85A6-E7B9A5792AAF}"/>
              </a:ext>
            </a:extLst>
          </p:cNvPr>
          <p:cNvSpPr>
            <a:spLocks noChangeShapeType="1"/>
          </p:cNvSpPr>
          <p:nvPr/>
        </p:nvSpPr>
        <p:spPr bwMode="auto">
          <a:xfrm>
            <a:off x="1591424" y="3222905"/>
            <a:ext cx="650875" cy="969963"/>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latin typeface="Times New Roman (Headings)"/>
            </a:endParaRPr>
          </a:p>
        </p:txBody>
      </p:sp>
      <p:sp>
        <p:nvSpPr>
          <p:cNvPr id="10" name="Line 6">
            <a:extLst>
              <a:ext uri="{FF2B5EF4-FFF2-40B4-BE49-F238E27FC236}">
                <a16:creationId xmlns:a16="http://schemas.microsoft.com/office/drawing/2014/main" id="{71E3975A-8D87-443A-B8DA-E58726304EF9}"/>
              </a:ext>
            </a:extLst>
          </p:cNvPr>
          <p:cNvSpPr>
            <a:spLocks noChangeShapeType="1"/>
          </p:cNvSpPr>
          <p:nvPr/>
        </p:nvSpPr>
        <p:spPr bwMode="auto">
          <a:xfrm flipV="1">
            <a:off x="1591423" y="2506943"/>
            <a:ext cx="668338" cy="731837"/>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dirty="0">
              <a:latin typeface="Times New Roman (Headings)"/>
            </a:endParaRPr>
          </a:p>
        </p:txBody>
      </p:sp>
      <p:sp>
        <p:nvSpPr>
          <p:cNvPr id="11" name="Rectangle 7">
            <a:extLst>
              <a:ext uri="{FF2B5EF4-FFF2-40B4-BE49-F238E27FC236}">
                <a16:creationId xmlns:a16="http://schemas.microsoft.com/office/drawing/2014/main" id="{CBB8AEDF-E56D-4FA1-9A12-0C0EF692C46B}"/>
              </a:ext>
            </a:extLst>
          </p:cNvPr>
          <p:cNvSpPr>
            <a:spLocks noChangeArrowheads="1"/>
          </p:cNvSpPr>
          <p:nvPr/>
        </p:nvSpPr>
        <p:spPr bwMode="auto">
          <a:xfrm>
            <a:off x="2315321" y="2162455"/>
            <a:ext cx="66802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2700" dirty="0">
                <a:latin typeface="Times New Roman (Headings)"/>
                <a:cs typeface="Times New Roman" pitchFamily="18" charset="0"/>
              </a:rPr>
              <a:t>Ung dung thanh thản hưởng thú lâm tuyền</a:t>
            </a:r>
            <a:r>
              <a:rPr lang="en-US" sz="2700" dirty="0">
                <a:latin typeface="Times New Roman (Headings)"/>
                <a:cs typeface="Times New Roman" pitchFamily="18" charset="0"/>
              </a:rPr>
              <a:t>.</a:t>
            </a:r>
            <a:endParaRPr lang="vi-VN" sz="2700" dirty="0">
              <a:latin typeface="Times New Roman (Headings)"/>
              <a:cs typeface="Times New Roman" pitchFamily="18" charset="0"/>
            </a:endParaRPr>
          </a:p>
        </p:txBody>
      </p:sp>
      <p:sp>
        <p:nvSpPr>
          <p:cNvPr id="12" name="Rectangle 8">
            <a:extLst>
              <a:ext uri="{FF2B5EF4-FFF2-40B4-BE49-F238E27FC236}">
                <a16:creationId xmlns:a16="http://schemas.microsoft.com/office/drawing/2014/main" id="{B76B6282-4D78-404B-B035-923B45513419}"/>
              </a:ext>
            </a:extLst>
          </p:cNvPr>
          <p:cNvSpPr>
            <a:spLocks noChangeArrowheads="1"/>
          </p:cNvSpPr>
          <p:nvPr/>
        </p:nvSpPr>
        <p:spPr bwMode="auto">
          <a:xfrm>
            <a:off x="2315322" y="2997479"/>
            <a:ext cx="60314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2700" dirty="0">
                <a:latin typeface="Times New Roman (Headings)"/>
                <a:cs typeface="Times New Roman" pitchFamily="18" charset="0"/>
              </a:rPr>
              <a:t>Làm chủ hoàn cảnh, vượt lên gian khổ.</a:t>
            </a:r>
          </a:p>
        </p:txBody>
      </p:sp>
      <p:sp>
        <p:nvSpPr>
          <p:cNvPr id="13" name="Rectangle 9">
            <a:extLst>
              <a:ext uri="{FF2B5EF4-FFF2-40B4-BE49-F238E27FC236}">
                <a16:creationId xmlns:a16="http://schemas.microsoft.com/office/drawing/2014/main" id="{D24BCFA8-3E4A-4B3C-BD6D-F50F7AD944A9}"/>
              </a:ext>
            </a:extLst>
          </p:cNvPr>
          <p:cNvSpPr>
            <a:spLocks noChangeArrowheads="1"/>
          </p:cNvSpPr>
          <p:nvPr/>
        </p:nvSpPr>
        <p:spPr bwMode="auto">
          <a:xfrm>
            <a:off x="2315324" y="3991255"/>
            <a:ext cx="5579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2700" dirty="0">
                <a:latin typeface="Times New Roman (Headings)"/>
                <a:cs typeface="Times New Roman" pitchFamily="18" charset="0"/>
              </a:rPr>
              <a:t>Tinh thần lạc quan yêu đời.</a:t>
            </a:r>
          </a:p>
        </p:txBody>
      </p:sp>
      <p:sp>
        <p:nvSpPr>
          <p:cNvPr id="15" name="Text Box 11">
            <a:extLst>
              <a:ext uri="{FF2B5EF4-FFF2-40B4-BE49-F238E27FC236}">
                <a16:creationId xmlns:a16="http://schemas.microsoft.com/office/drawing/2014/main" id="{7E14D9BA-101F-4580-A655-EDE8859EA851}"/>
              </a:ext>
            </a:extLst>
          </p:cNvPr>
          <p:cNvSpPr txBox="1">
            <a:spLocks noChangeArrowheads="1"/>
          </p:cNvSpPr>
          <p:nvPr/>
        </p:nvSpPr>
        <p:spPr bwMode="auto">
          <a:xfrm>
            <a:off x="9380394" y="2545352"/>
            <a:ext cx="179689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700" dirty="0" err="1">
                <a:latin typeface="Times New Roman (Headings)"/>
                <a:cs typeface="Times New Roman" pitchFamily="18" charset="0"/>
              </a:rPr>
              <a:t>Làm</a:t>
            </a:r>
            <a:r>
              <a:rPr lang="en-US" sz="2700" dirty="0">
                <a:latin typeface="Times New Roman (Headings)"/>
                <a:cs typeface="Times New Roman" pitchFamily="18" charset="0"/>
              </a:rPr>
              <a:t> </a:t>
            </a:r>
            <a:r>
              <a:rPr lang="en-US" sz="2700" dirty="0" err="1">
                <a:latin typeface="Times New Roman (Headings)"/>
                <a:cs typeface="Times New Roman" pitchFamily="18" charset="0"/>
              </a:rPr>
              <a:t>toát</a:t>
            </a:r>
            <a:r>
              <a:rPr lang="en-US" sz="2700" dirty="0">
                <a:latin typeface="Times New Roman (Headings)"/>
                <a:cs typeface="Times New Roman" pitchFamily="18" charset="0"/>
              </a:rPr>
              <a:t> </a:t>
            </a:r>
            <a:r>
              <a:rPr lang="en-US" sz="2700" dirty="0" err="1">
                <a:latin typeface="Times New Roman (Headings)"/>
                <a:cs typeface="Times New Roman" pitchFamily="18" charset="0"/>
              </a:rPr>
              <a:t>lên</a:t>
            </a:r>
            <a:r>
              <a:rPr lang="en-US" sz="2700" dirty="0">
                <a:latin typeface="Times New Roman (Headings)"/>
                <a:cs typeface="Times New Roman" pitchFamily="18" charset="0"/>
              </a:rPr>
              <a:t> </a:t>
            </a:r>
            <a:r>
              <a:rPr lang="en-US" sz="2700" dirty="0" err="1">
                <a:latin typeface="Times New Roman (Headings)"/>
                <a:cs typeface="Times New Roman" pitchFamily="18" charset="0"/>
              </a:rPr>
              <a:t>tinh</a:t>
            </a:r>
            <a:r>
              <a:rPr lang="en-US" sz="2700" dirty="0">
                <a:latin typeface="Times New Roman (Headings)"/>
                <a:cs typeface="Times New Roman" pitchFamily="18" charset="0"/>
              </a:rPr>
              <a:t> </a:t>
            </a:r>
            <a:r>
              <a:rPr lang="en-US" sz="2700" dirty="0" err="1">
                <a:latin typeface="Times New Roman (Headings)"/>
                <a:cs typeface="Times New Roman" pitchFamily="18" charset="0"/>
              </a:rPr>
              <a:t>thần</a:t>
            </a:r>
            <a:r>
              <a:rPr lang="en-US" sz="2700" dirty="0">
                <a:latin typeface="Times New Roman (Headings)"/>
                <a:cs typeface="Times New Roman" pitchFamily="18" charset="0"/>
              </a:rPr>
              <a:t> </a:t>
            </a:r>
            <a:r>
              <a:rPr lang="en-US" sz="2700" dirty="0" err="1">
                <a:latin typeface="Times New Roman (Headings)"/>
                <a:cs typeface="Times New Roman" pitchFamily="18" charset="0"/>
              </a:rPr>
              <a:t>toàn</a:t>
            </a:r>
            <a:r>
              <a:rPr lang="en-US" sz="2700" dirty="0">
                <a:latin typeface="Times New Roman (Headings)"/>
                <a:cs typeface="Times New Roman" pitchFamily="18" charset="0"/>
              </a:rPr>
              <a:t> </a:t>
            </a:r>
            <a:r>
              <a:rPr lang="en-US" sz="2700" dirty="0" err="1">
                <a:latin typeface="Times New Roman (Headings)"/>
                <a:cs typeface="Times New Roman" pitchFamily="18" charset="0"/>
              </a:rPr>
              <a:t>bài</a:t>
            </a:r>
            <a:endParaRPr lang="en-US" sz="2700" dirty="0">
              <a:latin typeface="Times New Roman (Headings)"/>
              <a:cs typeface="Times New Roman" pitchFamily="18" charset="0"/>
            </a:endParaRPr>
          </a:p>
        </p:txBody>
      </p:sp>
      <p:pic>
        <p:nvPicPr>
          <p:cNvPr id="16" name="Picture 3" descr="C:\Users\SONY VAIO\Desktop\pac po\images.jpg">
            <a:extLst>
              <a:ext uri="{FF2B5EF4-FFF2-40B4-BE49-F238E27FC236}">
                <a16:creationId xmlns:a16="http://schemas.microsoft.com/office/drawing/2014/main" id="{A8CEE30F-D6AC-4448-AE9C-1B6DFD94581C}"/>
              </a:ext>
            </a:extLst>
          </p:cNvPr>
          <p:cNvPicPr>
            <a:picLocks noChangeAspect="1" noChangeArrowheads="1"/>
          </p:cNvPicPr>
          <p:nvPr/>
        </p:nvPicPr>
        <p:blipFill>
          <a:blip r:embed="rId3"/>
          <a:srcRect/>
          <a:stretch>
            <a:fillRect/>
          </a:stretch>
        </p:blipFill>
        <p:spPr bwMode="auto">
          <a:xfrm>
            <a:off x="924986" y="4893362"/>
            <a:ext cx="2366855" cy="1827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2" descr="Káº¿t quáº£ hÃ¬nh áº£nh cho bÃ¡c há» lÃ m cÃ¡ch máº¡ng">
            <a:extLst>
              <a:ext uri="{FF2B5EF4-FFF2-40B4-BE49-F238E27FC236}">
                <a16:creationId xmlns:a16="http://schemas.microsoft.com/office/drawing/2014/main" id="{DEC6B7E6-0D28-4C89-8BDC-D9BFA5367A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0644" y="4804468"/>
            <a:ext cx="2769061" cy="18929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Káº¿t quáº£ hÃ¬nh áº£nh cho bÃ¡c há» lÃ m cÃ¡ch máº¡ng">
            <a:extLst>
              <a:ext uri="{FF2B5EF4-FFF2-40B4-BE49-F238E27FC236}">
                <a16:creationId xmlns:a16="http://schemas.microsoft.com/office/drawing/2014/main" id="{6DE7793D-8C69-4254-966D-7868D3F512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1975" y="4717053"/>
            <a:ext cx="2669516" cy="2002137"/>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Brace 18">
            <a:extLst>
              <a:ext uri="{FF2B5EF4-FFF2-40B4-BE49-F238E27FC236}">
                <a16:creationId xmlns:a16="http://schemas.microsoft.com/office/drawing/2014/main" id="{98B0CD74-E330-4196-8A6B-DD879C0A124C}"/>
              </a:ext>
            </a:extLst>
          </p:cNvPr>
          <p:cNvSpPr/>
          <p:nvPr/>
        </p:nvSpPr>
        <p:spPr>
          <a:xfrm>
            <a:off x="8398412" y="2293033"/>
            <a:ext cx="759656" cy="2236763"/>
          </a:xfrm>
          <a:prstGeom prst="rightBrace">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 Box 2">
            <a:extLst>
              <a:ext uri="{FF2B5EF4-FFF2-40B4-BE49-F238E27FC236}">
                <a16:creationId xmlns:a16="http://schemas.microsoft.com/office/drawing/2014/main" id="{6E6D3D76-FD02-40A4-8D12-DFBE2FC49DEC}"/>
              </a:ext>
            </a:extLst>
          </p:cNvPr>
          <p:cNvSpPr txBox="1">
            <a:spLocks noChangeArrowheads="1"/>
          </p:cNvSpPr>
          <p:nvPr/>
        </p:nvSpPr>
        <p:spPr bwMode="auto">
          <a:xfrm>
            <a:off x="2510636" y="1434512"/>
            <a:ext cx="71593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4000" b="1" i="1" dirty="0" err="1">
                <a:solidFill>
                  <a:srgbClr val="00B0F0"/>
                </a:solidFill>
                <a:latin typeface="Times New Roman" pitchFamily="18" charset="0"/>
                <a:cs typeface="Times New Roman" pitchFamily="18" charset="0"/>
              </a:rPr>
              <a:t>Cuộc</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đời</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cách</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mạng</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thật</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là</a:t>
            </a:r>
            <a:r>
              <a:rPr lang="en-US" sz="4000" b="1" i="1" dirty="0">
                <a:solidFill>
                  <a:srgbClr val="00B0F0"/>
                </a:solidFill>
                <a:latin typeface="Times New Roman" pitchFamily="18" charset="0"/>
                <a:cs typeface="Times New Roman" pitchFamily="18" charset="0"/>
              </a:rPr>
              <a:t> </a:t>
            </a:r>
            <a:r>
              <a:rPr lang="en-US" sz="4000" b="1" i="1" dirty="0">
                <a:solidFill>
                  <a:srgbClr val="FF0000"/>
                </a:solidFill>
                <a:latin typeface="Times New Roman" pitchFamily="18" charset="0"/>
                <a:cs typeface="Times New Roman" pitchFamily="18" charset="0"/>
              </a:rPr>
              <a:t>sang</a:t>
            </a:r>
          </a:p>
        </p:txBody>
      </p:sp>
    </p:spTree>
    <p:extLst>
      <p:ext uri="{BB962C8B-B14F-4D97-AF65-F5344CB8AC3E}">
        <p14:creationId xmlns:p14="http://schemas.microsoft.com/office/powerpoint/2010/main" val="1745521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arn(inVertical)">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p:bldP spid="12" grpId="0"/>
      <p:bldP spid="13" grpId="0"/>
      <p:bldP spid="15" grpId="0"/>
      <p:bldP spid="19"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C:\Users\SONY VAIO\Desktop\pac po\hinh anh\250px-Di_tich_quoc_gia_dac_biet2.png">
            <a:extLst>
              <a:ext uri="{FF2B5EF4-FFF2-40B4-BE49-F238E27FC236}">
                <a16:creationId xmlns:a16="http://schemas.microsoft.com/office/drawing/2014/main" id="{CDB1CE93-ACC4-49CB-A82B-B34275465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244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5-Point Star 24">
            <a:extLst>
              <a:ext uri="{FF2B5EF4-FFF2-40B4-BE49-F238E27FC236}">
                <a16:creationId xmlns:a16="http://schemas.microsoft.com/office/drawing/2014/main" id="{554B5ECC-191A-428B-A730-584BA522C8CE}"/>
              </a:ext>
            </a:extLst>
          </p:cNvPr>
          <p:cNvSpPr/>
          <p:nvPr/>
        </p:nvSpPr>
        <p:spPr>
          <a:xfrm>
            <a:off x="2152650" y="1"/>
            <a:ext cx="419100" cy="346075"/>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a:extLst>
              <a:ext uri="{FF2B5EF4-FFF2-40B4-BE49-F238E27FC236}">
                <a16:creationId xmlns:a16="http://schemas.microsoft.com/office/drawing/2014/main" id="{1B643AFA-60DA-4AEF-B4BD-B7B1EBD13275}"/>
              </a:ext>
            </a:extLst>
          </p:cNvPr>
          <p:cNvSpPr txBox="1">
            <a:spLocks noChangeArrowheads="1"/>
          </p:cNvSpPr>
          <p:nvPr/>
        </p:nvSpPr>
        <p:spPr bwMode="auto">
          <a:xfrm>
            <a:off x="2501900" y="9526"/>
            <a:ext cx="1600200" cy="339725"/>
          </a:xfrm>
          <a:prstGeom prst="rect">
            <a:avLst/>
          </a:prstGeom>
          <a:solidFill>
            <a:schemeClr val="bg1"/>
          </a:solidFill>
          <a:ln w="9525">
            <a:solidFill>
              <a:srgbClr val="FF0000"/>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a:solidFill>
                  <a:srgbClr val="FF0000"/>
                </a:solidFill>
                <a:latin typeface="Times New Roman" pitchFamily="18" charset="0"/>
                <a:cs typeface="Times New Roman" pitchFamily="18" charset="0"/>
              </a:rPr>
              <a:t>Hang Pác Bó</a:t>
            </a:r>
          </a:p>
        </p:txBody>
      </p:sp>
      <p:sp>
        <p:nvSpPr>
          <p:cNvPr id="6" name="Freeform 1024">
            <a:extLst>
              <a:ext uri="{FF2B5EF4-FFF2-40B4-BE49-F238E27FC236}">
                <a16:creationId xmlns:a16="http://schemas.microsoft.com/office/drawing/2014/main" id="{3C757804-301D-45FE-9DD9-F823D666B507}"/>
              </a:ext>
            </a:extLst>
          </p:cNvPr>
          <p:cNvSpPr/>
          <p:nvPr/>
        </p:nvSpPr>
        <p:spPr>
          <a:xfrm>
            <a:off x="2388310" y="346076"/>
            <a:ext cx="303358" cy="2313997"/>
          </a:xfrm>
          <a:custGeom>
            <a:avLst/>
            <a:gdLst>
              <a:gd name="connsiteX0" fmla="*/ 1118460 w 1977097"/>
              <a:gd name="connsiteY0" fmla="*/ 4293030 h 4293030"/>
              <a:gd name="connsiteX1" fmla="*/ 1939870 w 1977097"/>
              <a:gd name="connsiteY1" fmla="*/ 3812583 h 4293030"/>
              <a:gd name="connsiteX2" fmla="*/ 1800385 w 1977097"/>
              <a:gd name="connsiteY2" fmla="*/ 2960176 h 4293030"/>
              <a:gd name="connsiteX3" fmla="*/ 1474921 w 1977097"/>
              <a:gd name="connsiteY3" fmla="*/ 2495227 h 4293030"/>
              <a:gd name="connsiteX4" fmla="*/ 885985 w 1977097"/>
              <a:gd name="connsiteY4" fmla="*/ 2123267 h 4293030"/>
              <a:gd name="connsiteX5" fmla="*/ 328046 w 1977097"/>
              <a:gd name="connsiteY5" fmla="*/ 1673817 h 4293030"/>
              <a:gd name="connsiteX6" fmla="*/ 2582 w 1977097"/>
              <a:gd name="connsiteY6" fmla="*/ 1239864 h 4293030"/>
              <a:gd name="connsiteX7" fmla="*/ 188561 w 1977097"/>
              <a:gd name="connsiteY7" fmla="*/ 588935 h 4293030"/>
              <a:gd name="connsiteX8" fmla="*/ 421036 w 1977097"/>
              <a:gd name="connsiteY8" fmla="*/ 0 h 42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097" h="4293030">
                <a:moveTo>
                  <a:pt x="1118460" y="4293030"/>
                </a:moveTo>
                <a:cubicBezTo>
                  <a:pt x="1472338" y="4163877"/>
                  <a:pt x="1826216" y="4034725"/>
                  <a:pt x="1939870" y="3812583"/>
                </a:cubicBezTo>
                <a:cubicBezTo>
                  <a:pt x="2053524" y="3590441"/>
                  <a:pt x="1877877" y="3179735"/>
                  <a:pt x="1800385" y="2960176"/>
                </a:cubicBezTo>
                <a:cubicBezTo>
                  <a:pt x="1722894" y="2740617"/>
                  <a:pt x="1627321" y="2634712"/>
                  <a:pt x="1474921" y="2495227"/>
                </a:cubicBezTo>
                <a:cubicBezTo>
                  <a:pt x="1322521" y="2355742"/>
                  <a:pt x="1077131" y="2260169"/>
                  <a:pt x="885985" y="2123267"/>
                </a:cubicBezTo>
                <a:cubicBezTo>
                  <a:pt x="694839" y="1986365"/>
                  <a:pt x="475280" y="1821051"/>
                  <a:pt x="328046" y="1673817"/>
                </a:cubicBezTo>
                <a:cubicBezTo>
                  <a:pt x="180812" y="1526583"/>
                  <a:pt x="25829" y="1420678"/>
                  <a:pt x="2582" y="1239864"/>
                </a:cubicBezTo>
                <a:cubicBezTo>
                  <a:pt x="-20665" y="1059050"/>
                  <a:pt x="118819" y="795579"/>
                  <a:pt x="188561" y="588935"/>
                </a:cubicBezTo>
                <a:cubicBezTo>
                  <a:pt x="258303" y="382291"/>
                  <a:pt x="339669" y="191145"/>
                  <a:pt x="421036" y="0"/>
                </a:cubicBezTo>
              </a:path>
            </a:pathLst>
          </a:custGeom>
          <a:ln w="50800">
            <a:solidFill>
              <a:schemeClr val="tx2">
                <a:lumMod val="60000"/>
                <a:lumOff val="40000"/>
              </a:schemeClr>
            </a:solidFill>
            <a:prstDash val="sysDash"/>
          </a:ln>
        </p:spPr>
        <p:style>
          <a:lnRef idx="3">
            <a:schemeClr val="dk1"/>
          </a:lnRef>
          <a:fillRef idx="0">
            <a:schemeClr val="dk1"/>
          </a:fillRef>
          <a:effectRef idx="2">
            <a:schemeClr val="dk1"/>
          </a:effectRef>
          <a:fontRef idx="minor">
            <a:schemeClr val="tx1"/>
          </a:fontRef>
        </p:style>
        <p:txBody>
          <a:bodyPr anchor="ctr"/>
          <a:lstStyle/>
          <a:p>
            <a:pPr algn="ctr">
              <a:defRPr/>
            </a:pPr>
            <a:endParaRPr lang="en-US" dirty="0">
              <a:solidFill>
                <a:srgbClr val="FF0000"/>
              </a:solidFill>
            </a:endParaRPr>
          </a:p>
        </p:txBody>
      </p:sp>
      <p:pic>
        <p:nvPicPr>
          <p:cNvPr id="7" name="Picture 5" descr="C:\Users\SONY VAIO\Desktop\pac po\hinh anh\images (17).jpg">
            <a:extLst>
              <a:ext uri="{FF2B5EF4-FFF2-40B4-BE49-F238E27FC236}">
                <a16:creationId xmlns:a16="http://schemas.microsoft.com/office/drawing/2014/main" id="{495730A1-8B42-404A-A5DC-134D8AD02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0" y="9526"/>
            <a:ext cx="6813552"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3">
            <a:extLst>
              <a:ext uri="{FF2B5EF4-FFF2-40B4-BE49-F238E27FC236}">
                <a16:creationId xmlns:a16="http://schemas.microsoft.com/office/drawing/2014/main" id="{45AEF6EE-FB63-4F1A-A72F-04F95F96EA80}"/>
              </a:ext>
            </a:extLst>
          </p:cNvPr>
          <p:cNvSpPr/>
          <p:nvPr/>
        </p:nvSpPr>
        <p:spPr>
          <a:xfrm>
            <a:off x="2583987" y="2006449"/>
            <a:ext cx="192087" cy="300037"/>
          </a:xfrm>
          <a:custGeom>
            <a:avLst/>
            <a:gdLst>
              <a:gd name="connsiteX0" fmla="*/ 51194 w 202102"/>
              <a:gd name="connsiteY0" fmla="*/ 201498 h 326213"/>
              <a:gd name="connsiteX1" fmla="*/ 6224 w 202102"/>
              <a:gd name="connsiteY1" fmla="*/ 21616 h 326213"/>
              <a:gd name="connsiteX2" fmla="*/ 201096 w 202102"/>
              <a:gd name="connsiteY2" fmla="*/ 36606 h 326213"/>
              <a:gd name="connsiteX3" fmla="*/ 81174 w 202102"/>
              <a:gd name="connsiteY3" fmla="*/ 321419 h 326213"/>
              <a:gd name="connsiteX4" fmla="*/ 51194 w 202102"/>
              <a:gd name="connsiteY4" fmla="*/ 201498 h 32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02" h="326213">
                <a:moveTo>
                  <a:pt x="51194" y="201498"/>
                </a:moveTo>
                <a:cubicBezTo>
                  <a:pt x="38702" y="151531"/>
                  <a:pt x="-18760" y="49098"/>
                  <a:pt x="6224" y="21616"/>
                </a:cubicBezTo>
                <a:cubicBezTo>
                  <a:pt x="31208" y="-5866"/>
                  <a:pt x="188604" y="-13361"/>
                  <a:pt x="201096" y="36606"/>
                </a:cubicBezTo>
                <a:cubicBezTo>
                  <a:pt x="213588" y="86573"/>
                  <a:pt x="106158" y="293937"/>
                  <a:pt x="81174" y="321419"/>
                </a:cubicBezTo>
                <a:cubicBezTo>
                  <a:pt x="56190" y="348901"/>
                  <a:pt x="63686" y="251465"/>
                  <a:pt x="51194" y="201498"/>
                </a:cubicBezTo>
                <a:close/>
              </a:path>
            </a:pathLst>
          </a:custGeom>
          <a:solidFill>
            <a:srgbClr val="FF0000"/>
          </a:solid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pic>
        <p:nvPicPr>
          <p:cNvPr id="8" name="Picture 6" descr="C:\Users\SONY VAIO\Desktop\pac po\hinh anh\download (1).jpg">
            <a:extLst>
              <a:ext uri="{FF2B5EF4-FFF2-40B4-BE49-F238E27FC236}">
                <a16:creationId xmlns:a16="http://schemas.microsoft.com/office/drawing/2014/main" id="{A3AB7609-B28B-4438-9308-92700E499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3649" y="3646486"/>
            <a:ext cx="6813551"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C:\Users\SONY VAIO\Desktop\pac po\hinh anh\6082313420120831163031176.jpg">
            <a:extLst>
              <a:ext uri="{FF2B5EF4-FFF2-40B4-BE49-F238E27FC236}">
                <a16:creationId xmlns:a16="http://schemas.microsoft.com/office/drawing/2014/main" id="{33D7D4D6-2147-4A63-AEF7-C0342C112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3650" y="9525"/>
            <a:ext cx="6813552"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C:\Users\SONY VAIO\Desktop\pac po\hinh anh\images (16).jpg">
            <a:extLst>
              <a:ext uri="{FF2B5EF4-FFF2-40B4-BE49-F238E27FC236}">
                <a16:creationId xmlns:a16="http://schemas.microsoft.com/office/drawing/2014/main" id="{43C3A1CC-E2E3-42D7-9AE1-277E04F17E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3649" y="3571874"/>
            <a:ext cx="681355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90EEFF3-70A4-4A00-8405-4CD09AB61CC4}"/>
              </a:ext>
            </a:extLst>
          </p:cNvPr>
          <p:cNvSpPr txBox="1">
            <a:spLocks noChangeArrowheads="1"/>
          </p:cNvSpPr>
          <p:nvPr/>
        </p:nvSpPr>
        <p:spPr bwMode="auto">
          <a:xfrm>
            <a:off x="2003622" y="2326245"/>
            <a:ext cx="1268412" cy="307975"/>
          </a:xfrm>
          <a:prstGeom prst="rect">
            <a:avLst/>
          </a:prstGeom>
          <a:solidFill>
            <a:schemeClr val="bg1"/>
          </a:solidFill>
          <a:ln w="9525">
            <a:solidFill>
              <a:srgbClr val="FF0000"/>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dirty="0">
                <a:solidFill>
                  <a:srgbClr val="FF0000"/>
                </a:solidFill>
                <a:latin typeface="Times New Roman" pitchFamily="18" charset="0"/>
                <a:cs typeface="Times New Roman" pitchFamily="18" charset="0"/>
              </a:rPr>
              <a:t>TP. </a:t>
            </a:r>
            <a:r>
              <a:rPr lang="en-US" sz="1400" b="1" dirty="0" err="1">
                <a:solidFill>
                  <a:srgbClr val="FF0000"/>
                </a:solidFill>
                <a:latin typeface="Times New Roman" pitchFamily="18" charset="0"/>
                <a:cs typeface="Times New Roman" pitchFamily="18" charset="0"/>
              </a:rPr>
              <a:t>Vinh</a:t>
            </a:r>
            <a:endParaRPr lang="en-US" sz="1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99489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6" presetClass="emph" presetSubtype="0" fill="hold" grpId="1" nodeType="withEffect">
                                  <p:stCondLst>
                                    <p:cond delay="0"/>
                                  </p:stCondLst>
                                  <p:childTnLst>
                                    <p:animScale>
                                      <p:cBhvr>
                                        <p:cTn id="13" dur="2000" fill="hold"/>
                                        <p:tgtEl>
                                          <p:spTgt spid="11"/>
                                        </p:tgtEl>
                                      </p:cBhvr>
                                      <p:by x="150000" y="150000"/>
                                    </p:animScale>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16" presetClass="entr" presetSubtype="21"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inVertical)">
                                      <p:cBhvr>
                                        <p:cTn id="49" dur="500"/>
                                        <p:tgtEl>
                                          <p:spTgt spid="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arn(inVertical)">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63">
            <a:extLst>
              <a:ext uri="{FF2B5EF4-FFF2-40B4-BE49-F238E27FC236}">
                <a16:creationId xmlns:a16="http://schemas.microsoft.com/office/drawing/2014/main" id="{4C87B9C6-4A1E-4A97-8B89-E70A2677E1B9}"/>
              </a:ext>
            </a:extLst>
          </p:cNvPr>
          <p:cNvSpPr/>
          <p:nvPr/>
        </p:nvSpPr>
        <p:spPr>
          <a:xfrm>
            <a:off x="136638" y="886747"/>
            <a:ext cx="8627534" cy="505956"/>
          </a:xfrm>
          <a:prstGeom prst="rect">
            <a:avLst/>
          </a:prstGeom>
          <a:noFill/>
          <a:ln w="57150">
            <a:noFill/>
          </a:ln>
        </p:spPr>
        <p:style>
          <a:lnRef idx="2">
            <a:schemeClr val="accent5"/>
          </a:lnRef>
          <a:fillRef idx="1">
            <a:schemeClr val="lt1"/>
          </a:fillRef>
          <a:effectRef idx="0">
            <a:schemeClr val="accent5"/>
          </a:effectRef>
          <a:fontRef idx="minor">
            <a:schemeClr val="dk1"/>
          </a:fontRef>
        </p:style>
        <p:txBody>
          <a:bodyPr rtlCol="0" anchor="ctr"/>
          <a:lstStyle/>
          <a:p>
            <a:r>
              <a:rPr lang="en-US" sz="3333" b="1" dirty="0">
                <a:effectLst>
                  <a:glow rad="101600">
                    <a:schemeClr val="accent6">
                      <a:satMod val="175000"/>
                      <a:alpha val="40000"/>
                    </a:schemeClr>
                  </a:glow>
                </a:effectLst>
                <a:latin typeface="Times New Roman" pitchFamily="18" charset="0"/>
                <a:cs typeface="Times New Roman" pitchFamily="18" charset="0"/>
              </a:rPr>
              <a:t>2.Cảm </a:t>
            </a:r>
            <a:r>
              <a:rPr lang="en-US" sz="3333" b="1" dirty="0" err="1">
                <a:effectLst>
                  <a:glow rad="101600">
                    <a:schemeClr val="accent6">
                      <a:satMod val="175000"/>
                      <a:alpha val="40000"/>
                    </a:schemeClr>
                  </a:glow>
                </a:effectLst>
                <a:latin typeface="Times New Roman" pitchFamily="18" charset="0"/>
                <a:cs typeface="Times New Roman" pitchFamily="18" charset="0"/>
              </a:rPr>
              <a:t>nghĩ</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của</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bác</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về</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cuộc</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đời</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cách</a:t>
            </a:r>
            <a:r>
              <a:rPr lang="en-US" sz="3333" b="1" dirty="0">
                <a:effectLst>
                  <a:glow rad="101600">
                    <a:schemeClr val="accent6">
                      <a:satMod val="175000"/>
                      <a:alpha val="40000"/>
                    </a:schemeClr>
                  </a:glow>
                </a:effectLst>
                <a:latin typeface="Times New Roman" pitchFamily="18" charset="0"/>
                <a:cs typeface="Times New Roman" pitchFamily="18" charset="0"/>
              </a:rPr>
              <a:t> </a:t>
            </a:r>
            <a:r>
              <a:rPr lang="en-US" sz="3333" b="1" dirty="0" err="1">
                <a:effectLst>
                  <a:glow rad="101600">
                    <a:schemeClr val="accent6">
                      <a:satMod val="175000"/>
                      <a:alpha val="40000"/>
                    </a:schemeClr>
                  </a:glow>
                </a:effectLst>
                <a:latin typeface="Times New Roman" pitchFamily="18" charset="0"/>
                <a:cs typeface="Times New Roman" pitchFamily="18" charset="0"/>
              </a:rPr>
              <a:t>mạng</a:t>
            </a:r>
            <a:endParaRPr lang="en-US" sz="3333" b="1" dirty="0">
              <a:effectLst>
                <a:glow rad="101600">
                  <a:schemeClr val="accent6">
                    <a:satMod val="175000"/>
                    <a:alpha val="40000"/>
                  </a:schemeClr>
                </a:glow>
              </a:effectLst>
              <a:latin typeface="Times New Roman" pitchFamily="18" charset="0"/>
              <a:cs typeface="Times New Roman" pitchFamily="18" charset="0"/>
            </a:endParaRPr>
          </a:p>
        </p:txBody>
      </p:sp>
      <p:sp>
        <p:nvSpPr>
          <p:cNvPr id="3" name="Text Box 2">
            <a:extLst>
              <a:ext uri="{FF2B5EF4-FFF2-40B4-BE49-F238E27FC236}">
                <a16:creationId xmlns:a16="http://schemas.microsoft.com/office/drawing/2014/main" id="{A56E8028-37F5-49F5-8B81-821F16153A01}"/>
              </a:ext>
            </a:extLst>
          </p:cNvPr>
          <p:cNvSpPr txBox="1">
            <a:spLocks noChangeArrowheads="1"/>
          </p:cNvSpPr>
          <p:nvPr/>
        </p:nvSpPr>
        <p:spPr bwMode="auto">
          <a:xfrm>
            <a:off x="2510636" y="1434512"/>
            <a:ext cx="71593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4000" b="1" i="1" dirty="0" err="1">
                <a:solidFill>
                  <a:srgbClr val="00B0F0"/>
                </a:solidFill>
                <a:latin typeface="Times New Roman" pitchFamily="18" charset="0"/>
                <a:cs typeface="Times New Roman" pitchFamily="18" charset="0"/>
              </a:rPr>
              <a:t>Cuộc</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đời</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cách</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mạng</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thật</a:t>
            </a:r>
            <a:r>
              <a:rPr lang="en-US" sz="4000" b="1" i="1" dirty="0">
                <a:solidFill>
                  <a:srgbClr val="00B0F0"/>
                </a:solidFill>
                <a:latin typeface="Times New Roman" pitchFamily="18" charset="0"/>
                <a:cs typeface="Times New Roman" pitchFamily="18" charset="0"/>
              </a:rPr>
              <a:t> </a:t>
            </a:r>
            <a:r>
              <a:rPr lang="en-US" sz="4000" b="1" i="1" dirty="0" err="1">
                <a:solidFill>
                  <a:srgbClr val="00B0F0"/>
                </a:solidFill>
                <a:latin typeface="Times New Roman" pitchFamily="18" charset="0"/>
                <a:cs typeface="Times New Roman" pitchFamily="18" charset="0"/>
              </a:rPr>
              <a:t>là</a:t>
            </a:r>
            <a:r>
              <a:rPr lang="en-US" sz="4000" b="1" i="1" dirty="0">
                <a:solidFill>
                  <a:srgbClr val="00B0F0"/>
                </a:solidFill>
                <a:latin typeface="Times New Roman" pitchFamily="18" charset="0"/>
                <a:cs typeface="Times New Roman" pitchFamily="18" charset="0"/>
              </a:rPr>
              <a:t> sang</a:t>
            </a:r>
          </a:p>
        </p:txBody>
      </p:sp>
      <p:sp>
        <p:nvSpPr>
          <p:cNvPr id="7" name="Content Placeholder 2">
            <a:extLst>
              <a:ext uri="{FF2B5EF4-FFF2-40B4-BE49-F238E27FC236}">
                <a16:creationId xmlns:a16="http://schemas.microsoft.com/office/drawing/2014/main" id="{F03F9CFD-2214-45E2-B481-74A880FB4FC3}"/>
              </a:ext>
            </a:extLst>
          </p:cNvPr>
          <p:cNvSpPr txBox="1">
            <a:spLocks/>
          </p:cNvSpPr>
          <p:nvPr/>
        </p:nvSpPr>
        <p:spPr>
          <a:xfrm>
            <a:off x="0" y="2501411"/>
            <a:ext cx="12192000" cy="22394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Kết luận tự nhiên mà bất ngờ</a:t>
            </a:r>
          </a:p>
          <a:p>
            <a:pPr marL="0" indent="0">
              <a:buFont typeface="Arial" panose="020B0604020202020204" pitchFamily="34" charset="0"/>
              <a:buNone/>
            </a:pP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Từ </a:t>
            </a:r>
            <a:r>
              <a:rPr lang="en-US" sz="3200" b="1" dirty="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sang</a:t>
            </a:r>
            <a:r>
              <a:rPr lang="en-US" sz="3200" b="1" dirty="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 nhãn tự kết tinh tinh thần của bài</a:t>
            </a:r>
          </a:p>
          <a:p>
            <a:pPr marL="0" indent="0">
              <a:buFont typeface="Arial" panose="020B0604020202020204" pitchFamily="34" charset="0"/>
              <a:buNone/>
            </a:pPr>
            <a:r>
              <a:rPr lang="vi-VN" sz="3200" b="1" dirty="0">
                <a:solidFill>
                  <a:srgbClr val="FF0000"/>
                </a:solidFill>
                <a:latin typeface="Times New Roman" panose="02020603050405020304" pitchFamily="18" charset="0"/>
                <a:ea typeface="Segoe UI Emoji" panose="020B0502040204020203" pitchFamily="34"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Tư thế tự tại, niềm lạc quan của người chiến sĩ cách mạng luôn </a:t>
            </a:r>
            <a:r>
              <a:rPr lang="en-US" sz="3200" b="1" dirty="0">
                <a:solidFill>
                  <a:srgbClr val="FF0000"/>
                </a:solidFill>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nắm chắc trong tay cả cuộc đời</a:t>
            </a:r>
            <a:r>
              <a:rPr lang="en-US" sz="3200" b="1" dirty="0">
                <a:solidFill>
                  <a:srgbClr val="FF0000"/>
                </a:solidFill>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(Hoàng Trung Thông)</a:t>
            </a:r>
            <a:endParaRPr lang="en-SG"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0066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1000"/>
                                        <p:tgtEl>
                                          <p:spTgt spid="7">
                                            <p:txEl>
                                              <p:pRg st="2" end="2"/>
                                            </p:txEl>
                                          </p:spTgt>
                                        </p:tgtEl>
                                      </p:cBhvr>
                                    </p:animEffect>
                                    <p:anim calcmode="lin" valueType="num">
                                      <p:cBhvr>
                                        <p:cTn id="2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FC5C19FF-DA4E-43F8-8C50-BCBDFFF841E9}"/>
              </a:ext>
            </a:extLst>
          </p:cNvPr>
          <p:cNvSpPr txBox="1">
            <a:spLocks noChangeArrowheads="1"/>
          </p:cNvSpPr>
          <p:nvPr/>
        </p:nvSpPr>
        <p:spPr bwMode="auto">
          <a:xfrm>
            <a:off x="0" y="1285967"/>
            <a:ext cx="12192000" cy="1569660"/>
          </a:xfrm>
          <a:prstGeom prst="rect">
            <a:avLst/>
          </a:prstGeom>
          <a:noFill/>
          <a:ln w="9525">
            <a:noFill/>
            <a:miter lim="800000"/>
            <a:headEnd/>
            <a:tailEnd/>
          </a:ln>
          <a:effectLst/>
        </p:spPr>
        <p:txBody>
          <a:bodyPr wrap="square">
            <a:spAutoFit/>
          </a:bodyPr>
          <a:lstStyle/>
          <a:p>
            <a:pPr algn="ctr">
              <a:defRPr/>
            </a:pPr>
            <a:r>
              <a:rPr lang="vi-VN" sz="3200" dirty="0">
                <a:latin typeface="Times New Roman (Headings)"/>
              </a:rPr>
              <a:t>Thảo luận : Hãy chỉ ra sự khác nhau trong </a:t>
            </a:r>
            <a:r>
              <a:rPr lang="en-SG" sz="3200" dirty="0">
                <a:latin typeface="Times New Roman (Headings)"/>
              </a:rPr>
              <a:t>“</a:t>
            </a:r>
            <a:r>
              <a:rPr lang="vi-VN" sz="3200" dirty="0">
                <a:latin typeface="Times New Roman (Headings)"/>
              </a:rPr>
              <a:t>thú lâm tuyền</a:t>
            </a:r>
            <a:r>
              <a:rPr lang="en-SG" sz="3200" dirty="0">
                <a:latin typeface="Times New Roman (Headings)"/>
              </a:rPr>
              <a:t>”</a:t>
            </a:r>
            <a:r>
              <a:rPr lang="vi-VN" sz="3200" dirty="0">
                <a:latin typeface="Times New Roman (Headings)"/>
              </a:rPr>
              <a:t> của Bác</a:t>
            </a:r>
            <a:r>
              <a:rPr lang="en-SG" sz="3200" dirty="0">
                <a:latin typeface="Times New Roman (Headings)"/>
              </a:rPr>
              <a:t> </a:t>
            </a:r>
            <a:r>
              <a:rPr lang="vi-VN" sz="3200" dirty="0">
                <a:latin typeface="Times New Roman (Headings)"/>
              </a:rPr>
              <a:t>ở bài thơ này </a:t>
            </a:r>
            <a:r>
              <a:rPr lang="en-SG" sz="3200" dirty="0" err="1">
                <a:latin typeface="Times New Roman (Headings)"/>
              </a:rPr>
              <a:t>với</a:t>
            </a:r>
            <a:r>
              <a:rPr lang="en-SG" sz="3200" dirty="0">
                <a:latin typeface="Times New Roman (Headings)"/>
              </a:rPr>
              <a:t> </a:t>
            </a:r>
            <a:r>
              <a:rPr lang="en-SG" sz="3200" dirty="0" err="1">
                <a:latin typeface="Times New Roman (Headings)"/>
              </a:rPr>
              <a:t>những</a:t>
            </a:r>
            <a:r>
              <a:rPr lang="en-SG" sz="3200" dirty="0">
                <a:latin typeface="Times New Roman (Headings)"/>
              </a:rPr>
              <a:t> </a:t>
            </a:r>
            <a:r>
              <a:rPr lang="en-SG" sz="3200" dirty="0" err="1">
                <a:latin typeface="Times New Roman (Headings)"/>
              </a:rPr>
              <a:t>bậc</a:t>
            </a:r>
            <a:r>
              <a:rPr lang="en-SG" sz="3200" dirty="0">
                <a:latin typeface="Times New Roman (Headings)"/>
              </a:rPr>
              <a:t> </a:t>
            </a:r>
            <a:r>
              <a:rPr lang="en-SG" sz="3200" dirty="0" err="1">
                <a:latin typeface="Times New Roman (Headings)"/>
              </a:rPr>
              <a:t>hiền</a:t>
            </a:r>
            <a:r>
              <a:rPr lang="en-SG" sz="3200" dirty="0">
                <a:latin typeface="Times New Roman (Headings)"/>
              </a:rPr>
              <a:t> </a:t>
            </a:r>
            <a:r>
              <a:rPr lang="en-SG" sz="3200" dirty="0" err="1">
                <a:latin typeface="Times New Roman (Headings)"/>
              </a:rPr>
              <a:t>nhân</a:t>
            </a:r>
            <a:r>
              <a:rPr lang="en-SG" sz="3200" dirty="0">
                <a:latin typeface="Times New Roman (Headings)"/>
              </a:rPr>
              <a:t> </a:t>
            </a:r>
            <a:r>
              <a:rPr lang="en-SG" sz="3200" dirty="0" err="1">
                <a:latin typeface="Times New Roman (Headings)"/>
              </a:rPr>
              <a:t>xưa</a:t>
            </a:r>
            <a:r>
              <a:rPr lang="en-SG" sz="3200" dirty="0">
                <a:latin typeface="Times New Roman (Headings)"/>
              </a:rPr>
              <a:t> </a:t>
            </a:r>
            <a:r>
              <a:rPr lang="en-SG" sz="3200" dirty="0" err="1">
                <a:latin typeface="Times New Roman (Headings)"/>
              </a:rPr>
              <a:t>như</a:t>
            </a:r>
            <a:r>
              <a:rPr lang="en-SG" sz="3200" dirty="0">
                <a:latin typeface="Times New Roman (Headings)"/>
              </a:rPr>
              <a:t> </a:t>
            </a:r>
            <a:r>
              <a:rPr lang="en-SG" sz="3200" dirty="0" err="1">
                <a:latin typeface="Times New Roman (Headings)"/>
              </a:rPr>
              <a:t>Nguyễn</a:t>
            </a:r>
            <a:r>
              <a:rPr lang="en-SG" sz="3200" dirty="0">
                <a:latin typeface="Times New Roman (Headings)"/>
              </a:rPr>
              <a:t> </a:t>
            </a:r>
            <a:r>
              <a:rPr lang="en-SG" sz="3200" dirty="0" err="1">
                <a:latin typeface="Times New Roman (Headings)"/>
              </a:rPr>
              <a:t>Trãi</a:t>
            </a:r>
            <a:r>
              <a:rPr lang="en-SG" sz="3200" dirty="0">
                <a:latin typeface="Times New Roman (Headings)"/>
              </a:rPr>
              <a:t>, </a:t>
            </a:r>
            <a:r>
              <a:rPr lang="en-SG" sz="3200" dirty="0" err="1">
                <a:latin typeface="Times New Roman (Headings)"/>
              </a:rPr>
              <a:t>Nguyễn</a:t>
            </a:r>
            <a:r>
              <a:rPr lang="en-SG" sz="3200" dirty="0">
                <a:latin typeface="Times New Roman (Headings)"/>
              </a:rPr>
              <a:t> </a:t>
            </a:r>
            <a:r>
              <a:rPr lang="en-SG" sz="3200" dirty="0" err="1">
                <a:latin typeface="Times New Roman (Headings)"/>
              </a:rPr>
              <a:t>Bỉnh</a:t>
            </a:r>
            <a:r>
              <a:rPr lang="en-SG" sz="3200" dirty="0">
                <a:latin typeface="Times New Roman (Headings)"/>
              </a:rPr>
              <a:t> </a:t>
            </a:r>
            <a:r>
              <a:rPr lang="en-SG" sz="3200" dirty="0" err="1">
                <a:latin typeface="Times New Roman (Headings)"/>
              </a:rPr>
              <a:t>Khiêm</a:t>
            </a:r>
            <a:r>
              <a:rPr lang="en-SG" sz="3200" dirty="0">
                <a:latin typeface="Times New Roman (Headings)"/>
              </a:rPr>
              <a:t>…</a:t>
            </a:r>
            <a:r>
              <a:rPr lang="vi-VN" sz="3200" dirty="0">
                <a:latin typeface="Times New Roman (Headings)"/>
              </a:rPr>
              <a:t>?</a:t>
            </a:r>
          </a:p>
        </p:txBody>
      </p:sp>
      <p:sp>
        <p:nvSpPr>
          <p:cNvPr id="3" name="Rectangle: Rounded Corners 2">
            <a:extLst>
              <a:ext uri="{FF2B5EF4-FFF2-40B4-BE49-F238E27FC236}">
                <a16:creationId xmlns:a16="http://schemas.microsoft.com/office/drawing/2014/main" id="{59427F50-2F56-4640-8045-D5F5E5189C5A}"/>
              </a:ext>
            </a:extLst>
          </p:cNvPr>
          <p:cNvSpPr/>
          <p:nvPr/>
        </p:nvSpPr>
        <p:spPr>
          <a:xfrm>
            <a:off x="341937" y="3250334"/>
            <a:ext cx="5411749" cy="275408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SG" sz="2700" dirty="0" err="1">
                <a:solidFill>
                  <a:schemeClr val="tx1"/>
                </a:solidFill>
                <a:latin typeface="Times New Roman (Headings)"/>
              </a:rPr>
              <a:t>Côn</a:t>
            </a:r>
            <a:r>
              <a:rPr lang="en-SG" sz="2700" dirty="0">
                <a:solidFill>
                  <a:schemeClr val="tx1"/>
                </a:solidFill>
                <a:latin typeface="Times New Roman (Headings)"/>
              </a:rPr>
              <a:t> S</a:t>
            </a:r>
            <a:r>
              <a:rPr lang="vi-VN" sz="2700" dirty="0">
                <a:solidFill>
                  <a:schemeClr val="tx1"/>
                </a:solidFill>
                <a:latin typeface="Times New Roman (Headings)"/>
              </a:rPr>
              <a:t>ơ</a:t>
            </a:r>
            <a:r>
              <a:rPr lang="en-SG" sz="2700" dirty="0">
                <a:solidFill>
                  <a:schemeClr val="tx1"/>
                </a:solidFill>
                <a:latin typeface="Times New Roman (Headings)"/>
              </a:rPr>
              <a:t>n </a:t>
            </a:r>
            <a:r>
              <a:rPr lang="en-SG" sz="2700" dirty="0" err="1">
                <a:solidFill>
                  <a:schemeClr val="tx1"/>
                </a:solidFill>
                <a:latin typeface="Times New Roman (Headings)"/>
              </a:rPr>
              <a:t>suối</a:t>
            </a:r>
            <a:r>
              <a:rPr lang="en-SG" sz="2700" dirty="0">
                <a:solidFill>
                  <a:schemeClr val="tx1"/>
                </a:solidFill>
                <a:latin typeface="Times New Roman (Headings)"/>
              </a:rPr>
              <a:t> </a:t>
            </a:r>
            <a:r>
              <a:rPr lang="en-SG" sz="2700" dirty="0" err="1">
                <a:solidFill>
                  <a:schemeClr val="tx1"/>
                </a:solidFill>
                <a:latin typeface="Times New Roman (Headings)"/>
              </a:rPr>
              <a:t>chảy</a:t>
            </a:r>
            <a:r>
              <a:rPr lang="en-SG" sz="2700" dirty="0">
                <a:solidFill>
                  <a:schemeClr val="tx1"/>
                </a:solidFill>
                <a:latin typeface="Times New Roman (Headings)"/>
              </a:rPr>
              <a:t> </a:t>
            </a:r>
            <a:r>
              <a:rPr lang="en-SG" sz="2700" dirty="0" err="1">
                <a:solidFill>
                  <a:schemeClr val="tx1"/>
                </a:solidFill>
                <a:latin typeface="Times New Roman (Headings)"/>
              </a:rPr>
              <a:t>rì</a:t>
            </a:r>
            <a:r>
              <a:rPr lang="en-SG" sz="2700" dirty="0">
                <a:solidFill>
                  <a:schemeClr val="tx1"/>
                </a:solidFill>
                <a:latin typeface="Times New Roman (Headings)"/>
              </a:rPr>
              <a:t> </a:t>
            </a:r>
            <a:r>
              <a:rPr lang="en-SG" sz="2700" dirty="0" err="1">
                <a:solidFill>
                  <a:schemeClr val="tx1"/>
                </a:solidFill>
                <a:latin typeface="Times New Roman (Headings)"/>
              </a:rPr>
              <a:t>rầm</a:t>
            </a:r>
            <a:endParaRPr lang="en-SG" sz="2700" dirty="0">
              <a:solidFill>
                <a:schemeClr val="tx1"/>
              </a:solidFill>
              <a:latin typeface="Times New Roman (Headings)"/>
            </a:endParaRPr>
          </a:p>
          <a:p>
            <a:pPr algn="ctr"/>
            <a:r>
              <a:rPr lang="en-SG" sz="2700" dirty="0">
                <a:solidFill>
                  <a:schemeClr val="tx1"/>
                </a:solidFill>
                <a:latin typeface="Times New Roman (Headings)"/>
              </a:rPr>
              <a:t>Ta </a:t>
            </a:r>
            <a:r>
              <a:rPr lang="en-SG" sz="2700" dirty="0" err="1">
                <a:solidFill>
                  <a:schemeClr val="tx1"/>
                </a:solidFill>
                <a:latin typeface="Times New Roman (Headings)"/>
              </a:rPr>
              <a:t>nghe</a:t>
            </a:r>
            <a:r>
              <a:rPr lang="en-SG" sz="2700" dirty="0">
                <a:solidFill>
                  <a:schemeClr val="tx1"/>
                </a:solidFill>
                <a:latin typeface="Times New Roman (Headings)"/>
              </a:rPr>
              <a:t> </a:t>
            </a:r>
            <a:r>
              <a:rPr lang="en-SG" sz="2700" dirty="0" err="1">
                <a:solidFill>
                  <a:schemeClr val="tx1"/>
                </a:solidFill>
                <a:latin typeface="Times New Roman (Headings)"/>
              </a:rPr>
              <a:t>như</a:t>
            </a:r>
            <a:r>
              <a:rPr lang="en-SG" sz="2700" dirty="0">
                <a:solidFill>
                  <a:schemeClr val="tx1"/>
                </a:solidFill>
                <a:latin typeface="Times New Roman (Headings)"/>
              </a:rPr>
              <a:t> </a:t>
            </a:r>
            <a:r>
              <a:rPr lang="en-SG" sz="2700" dirty="0" err="1">
                <a:solidFill>
                  <a:schemeClr val="tx1"/>
                </a:solidFill>
                <a:latin typeface="Times New Roman (Headings)"/>
              </a:rPr>
              <a:t>tiếng</a:t>
            </a:r>
            <a:r>
              <a:rPr lang="en-SG" sz="2700" dirty="0">
                <a:solidFill>
                  <a:schemeClr val="tx1"/>
                </a:solidFill>
                <a:latin typeface="Times New Roman (Headings)"/>
              </a:rPr>
              <a:t> </a:t>
            </a:r>
            <a:r>
              <a:rPr lang="en-SG" sz="2700" dirty="0" err="1">
                <a:solidFill>
                  <a:schemeClr val="tx1"/>
                </a:solidFill>
                <a:latin typeface="Times New Roman (Headings)"/>
              </a:rPr>
              <a:t>đàn</a:t>
            </a:r>
            <a:r>
              <a:rPr lang="en-SG" sz="2700" dirty="0">
                <a:solidFill>
                  <a:schemeClr val="tx1"/>
                </a:solidFill>
                <a:latin typeface="Times New Roman (Headings)"/>
              </a:rPr>
              <a:t> </a:t>
            </a:r>
            <a:r>
              <a:rPr lang="en-SG" sz="2700" dirty="0" err="1">
                <a:solidFill>
                  <a:schemeClr val="tx1"/>
                </a:solidFill>
                <a:latin typeface="Times New Roman (Headings)"/>
              </a:rPr>
              <a:t>cầm</a:t>
            </a:r>
            <a:r>
              <a:rPr lang="en-SG" sz="2700" dirty="0">
                <a:solidFill>
                  <a:schemeClr val="tx1"/>
                </a:solidFill>
                <a:latin typeface="Times New Roman (Headings)"/>
              </a:rPr>
              <a:t> </a:t>
            </a:r>
            <a:r>
              <a:rPr lang="en-SG" sz="2700" dirty="0" err="1">
                <a:solidFill>
                  <a:schemeClr val="tx1"/>
                </a:solidFill>
                <a:latin typeface="Times New Roman (Headings)"/>
              </a:rPr>
              <a:t>bên</a:t>
            </a:r>
            <a:r>
              <a:rPr lang="en-SG" sz="2700" dirty="0">
                <a:solidFill>
                  <a:schemeClr val="tx1"/>
                </a:solidFill>
                <a:latin typeface="Times New Roman (Headings)"/>
              </a:rPr>
              <a:t> tai.</a:t>
            </a:r>
          </a:p>
          <a:p>
            <a:pPr algn="ctr"/>
            <a:r>
              <a:rPr lang="en-SG" sz="2700" dirty="0" err="1">
                <a:solidFill>
                  <a:schemeClr val="tx1"/>
                </a:solidFill>
                <a:latin typeface="Times New Roman (Headings)"/>
              </a:rPr>
              <a:t>Côn</a:t>
            </a:r>
            <a:r>
              <a:rPr lang="en-SG" sz="2700" dirty="0">
                <a:solidFill>
                  <a:schemeClr val="tx1"/>
                </a:solidFill>
                <a:latin typeface="Times New Roman (Headings)"/>
              </a:rPr>
              <a:t> S</a:t>
            </a:r>
            <a:r>
              <a:rPr lang="vi-VN" sz="2700" dirty="0">
                <a:solidFill>
                  <a:schemeClr val="tx1"/>
                </a:solidFill>
                <a:latin typeface="Times New Roman (Headings)"/>
              </a:rPr>
              <a:t>ơ</a:t>
            </a:r>
            <a:r>
              <a:rPr lang="en-SG" sz="2700" dirty="0">
                <a:solidFill>
                  <a:schemeClr val="tx1"/>
                </a:solidFill>
                <a:latin typeface="Times New Roman (Headings)"/>
              </a:rPr>
              <a:t>n </a:t>
            </a:r>
            <a:r>
              <a:rPr lang="en-SG" sz="2700" dirty="0" err="1">
                <a:solidFill>
                  <a:schemeClr val="tx1"/>
                </a:solidFill>
                <a:latin typeface="Times New Roman (Headings)"/>
              </a:rPr>
              <a:t>có</a:t>
            </a:r>
            <a:r>
              <a:rPr lang="en-SG" sz="2700" dirty="0">
                <a:solidFill>
                  <a:schemeClr val="tx1"/>
                </a:solidFill>
                <a:latin typeface="Times New Roman (Headings)"/>
              </a:rPr>
              <a:t> </a:t>
            </a:r>
            <a:r>
              <a:rPr lang="en-SG" sz="2700" dirty="0" err="1">
                <a:solidFill>
                  <a:schemeClr val="tx1"/>
                </a:solidFill>
                <a:latin typeface="Times New Roman (Headings)"/>
              </a:rPr>
              <a:t>đá</a:t>
            </a:r>
            <a:r>
              <a:rPr lang="en-SG" sz="2700" dirty="0">
                <a:solidFill>
                  <a:schemeClr val="tx1"/>
                </a:solidFill>
                <a:latin typeface="Times New Roman (Headings)"/>
              </a:rPr>
              <a:t> </a:t>
            </a:r>
            <a:r>
              <a:rPr lang="en-SG" sz="2700" dirty="0" err="1">
                <a:solidFill>
                  <a:schemeClr val="tx1"/>
                </a:solidFill>
                <a:latin typeface="Times New Roman (Headings)"/>
              </a:rPr>
              <a:t>rêu</a:t>
            </a:r>
            <a:r>
              <a:rPr lang="en-SG" sz="2700" dirty="0">
                <a:solidFill>
                  <a:schemeClr val="tx1"/>
                </a:solidFill>
                <a:latin typeface="Times New Roman (Headings)"/>
              </a:rPr>
              <a:t> </a:t>
            </a:r>
            <a:r>
              <a:rPr lang="en-SG" sz="2700" dirty="0" err="1">
                <a:solidFill>
                  <a:schemeClr val="tx1"/>
                </a:solidFill>
                <a:latin typeface="Times New Roman (Headings)"/>
              </a:rPr>
              <a:t>ph</a:t>
            </a:r>
            <a:r>
              <a:rPr lang="vi-VN" sz="2700" dirty="0">
                <a:solidFill>
                  <a:schemeClr val="tx1"/>
                </a:solidFill>
                <a:latin typeface="Times New Roman (Headings)"/>
              </a:rPr>
              <a:t>ơ</a:t>
            </a:r>
            <a:r>
              <a:rPr lang="en-SG" sz="2700" dirty="0" err="1">
                <a:solidFill>
                  <a:schemeClr val="tx1"/>
                </a:solidFill>
                <a:latin typeface="Times New Roman (Headings)"/>
              </a:rPr>
              <a:t>i</a:t>
            </a:r>
            <a:endParaRPr lang="en-SG" sz="2700" dirty="0">
              <a:solidFill>
                <a:schemeClr val="tx1"/>
              </a:solidFill>
              <a:latin typeface="Times New Roman (Headings)"/>
            </a:endParaRPr>
          </a:p>
          <a:p>
            <a:pPr algn="ctr"/>
            <a:r>
              <a:rPr lang="en-SG" sz="2700" dirty="0">
                <a:solidFill>
                  <a:schemeClr val="tx1"/>
                </a:solidFill>
                <a:latin typeface="Times New Roman (Headings)"/>
              </a:rPr>
              <a:t>Ta </a:t>
            </a:r>
            <a:r>
              <a:rPr lang="en-SG" sz="2700" dirty="0" err="1">
                <a:solidFill>
                  <a:schemeClr val="tx1"/>
                </a:solidFill>
                <a:latin typeface="Times New Roman (Headings)"/>
              </a:rPr>
              <a:t>ngồi</a:t>
            </a:r>
            <a:r>
              <a:rPr lang="en-SG" sz="2700" dirty="0">
                <a:solidFill>
                  <a:schemeClr val="tx1"/>
                </a:solidFill>
                <a:latin typeface="Times New Roman (Headings)"/>
              </a:rPr>
              <a:t> </a:t>
            </a:r>
            <a:r>
              <a:rPr lang="en-SG" sz="2700" dirty="0" err="1">
                <a:solidFill>
                  <a:schemeClr val="tx1"/>
                </a:solidFill>
                <a:latin typeface="Times New Roman (Headings)"/>
              </a:rPr>
              <a:t>trên</a:t>
            </a:r>
            <a:r>
              <a:rPr lang="en-SG" sz="2700" dirty="0">
                <a:solidFill>
                  <a:schemeClr val="tx1"/>
                </a:solidFill>
                <a:latin typeface="Times New Roman (Headings)"/>
              </a:rPr>
              <a:t> </a:t>
            </a:r>
            <a:r>
              <a:rPr lang="en-SG" sz="2700" dirty="0" err="1">
                <a:solidFill>
                  <a:schemeClr val="tx1"/>
                </a:solidFill>
                <a:latin typeface="Times New Roman (Headings)"/>
              </a:rPr>
              <a:t>đá</a:t>
            </a:r>
            <a:r>
              <a:rPr lang="en-SG" sz="2700" dirty="0">
                <a:solidFill>
                  <a:schemeClr val="tx1"/>
                </a:solidFill>
                <a:latin typeface="Times New Roman (Headings)"/>
              </a:rPr>
              <a:t> </a:t>
            </a:r>
            <a:r>
              <a:rPr lang="en-SG" sz="2700" dirty="0" err="1">
                <a:solidFill>
                  <a:schemeClr val="tx1"/>
                </a:solidFill>
                <a:latin typeface="Times New Roman (Headings)"/>
              </a:rPr>
              <a:t>nh</a:t>
            </a:r>
            <a:r>
              <a:rPr lang="vi-VN" sz="2700" dirty="0">
                <a:solidFill>
                  <a:schemeClr val="tx1"/>
                </a:solidFill>
                <a:latin typeface="Times New Roman (Headings)"/>
              </a:rPr>
              <a:t>ư</a:t>
            </a:r>
            <a:r>
              <a:rPr lang="en-SG" sz="2700" dirty="0">
                <a:solidFill>
                  <a:schemeClr val="tx1"/>
                </a:solidFill>
                <a:latin typeface="Times New Roman (Headings)"/>
              </a:rPr>
              <a:t> </a:t>
            </a:r>
            <a:r>
              <a:rPr lang="en-SG" sz="2700" dirty="0" err="1">
                <a:solidFill>
                  <a:schemeClr val="tx1"/>
                </a:solidFill>
                <a:latin typeface="Times New Roman (Headings)"/>
              </a:rPr>
              <a:t>ngồi</a:t>
            </a:r>
            <a:r>
              <a:rPr lang="en-SG" sz="2700" dirty="0">
                <a:solidFill>
                  <a:schemeClr val="tx1"/>
                </a:solidFill>
                <a:latin typeface="Times New Roman (Headings)"/>
              </a:rPr>
              <a:t> </a:t>
            </a:r>
            <a:r>
              <a:rPr lang="en-SG" sz="2700" dirty="0" err="1">
                <a:solidFill>
                  <a:schemeClr val="tx1"/>
                </a:solidFill>
                <a:latin typeface="Times New Roman (Headings)"/>
              </a:rPr>
              <a:t>đệm</a:t>
            </a:r>
            <a:r>
              <a:rPr lang="en-SG" sz="2700" dirty="0">
                <a:solidFill>
                  <a:schemeClr val="tx1"/>
                </a:solidFill>
                <a:latin typeface="Times New Roman (Headings)"/>
              </a:rPr>
              <a:t> </a:t>
            </a:r>
            <a:r>
              <a:rPr lang="en-SG" sz="2700" dirty="0" err="1">
                <a:solidFill>
                  <a:schemeClr val="tx1"/>
                </a:solidFill>
                <a:latin typeface="Times New Roman (Headings)"/>
              </a:rPr>
              <a:t>êm</a:t>
            </a:r>
            <a:r>
              <a:rPr lang="en-SG" sz="2700" dirty="0">
                <a:solidFill>
                  <a:schemeClr val="tx1"/>
                </a:solidFill>
                <a:latin typeface="Times New Roman (Headings)"/>
              </a:rPr>
              <a:t>.</a:t>
            </a:r>
          </a:p>
          <a:p>
            <a:pPr algn="r"/>
            <a:r>
              <a:rPr lang="en-SG" sz="2700" dirty="0">
                <a:solidFill>
                  <a:schemeClr val="tx1"/>
                </a:solidFill>
                <a:latin typeface="Times New Roman (Headings)"/>
              </a:rPr>
              <a:t>(</a:t>
            </a:r>
            <a:r>
              <a:rPr lang="en-SG" sz="2700" dirty="0" err="1">
                <a:solidFill>
                  <a:schemeClr val="tx1"/>
                </a:solidFill>
                <a:latin typeface="Times New Roman (Headings)"/>
              </a:rPr>
              <a:t>Nguyễn</a:t>
            </a:r>
            <a:r>
              <a:rPr lang="en-SG" sz="2700" dirty="0">
                <a:solidFill>
                  <a:schemeClr val="tx1"/>
                </a:solidFill>
                <a:latin typeface="Times New Roman (Headings)"/>
              </a:rPr>
              <a:t> </a:t>
            </a:r>
            <a:r>
              <a:rPr lang="en-SG" sz="2700" dirty="0" err="1">
                <a:solidFill>
                  <a:schemeClr val="tx1"/>
                </a:solidFill>
                <a:latin typeface="Times New Roman (Headings)"/>
              </a:rPr>
              <a:t>Trãi</a:t>
            </a:r>
            <a:r>
              <a:rPr lang="en-SG" sz="2700" dirty="0">
                <a:solidFill>
                  <a:schemeClr val="tx1"/>
                </a:solidFill>
                <a:latin typeface="Times New Roman (Headings)"/>
              </a:rPr>
              <a:t>)</a:t>
            </a:r>
          </a:p>
        </p:txBody>
      </p:sp>
      <p:sp>
        <p:nvSpPr>
          <p:cNvPr id="4" name="Rectangle: Rounded Corners 3">
            <a:extLst>
              <a:ext uri="{FF2B5EF4-FFF2-40B4-BE49-F238E27FC236}">
                <a16:creationId xmlns:a16="http://schemas.microsoft.com/office/drawing/2014/main" id="{5F526F9C-ED63-4D6E-898E-1EBE6B5AD9C4}"/>
              </a:ext>
            </a:extLst>
          </p:cNvPr>
          <p:cNvSpPr/>
          <p:nvPr/>
        </p:nvSpPr>
        <p:spPr>
          <a:xfrm>
            <a:off x="6129249" y="3250334"/>
            <a:ext cx="5735783" cy="275408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en-SG" sz="2800" dirty="0">
                <a:solidFill>
                  <a:schemeClr val="tx1"/>
                </a:solidFill>
                <a:latin typeface="Times New Roman (Headings)"/>
              </a:rPr>
              <a:t>Thu </a:t>
            </a:r>
            <a:r>
              <a:rPr lang="en-SG" sz="2800" dirty="0" err="1">
                <a:solidFill>
                  <a:schemeClr val="tx1"/>
                </a:solidFill>
                <a:latin typeface="Times New Roman (Headings)"/>
              </a:rPr>
              <a:t>ăn</a:t>
            </a:r>
            <a:r>
              <a:rPr lang="en-SG" sz="2800" dirty="0">
                <a:solidFill>
                  <a:schemeClr val="tx1"/>
                </a:solidFill>
                <a:latin typeface="Times New Roman (Headings)"/>
              </a:rPr>
              <a:t> </a:t>
            </a:r>
            <a:r>
              <a:rPr lang="en-SG" sz="2800" dirty="0" err="1">
                <a:solidFill>
                  <a:schemeClr val="tx1"/>
                </a:solidFill>
                <a:latin typeface="Times New Roman (Headings)"/>
              </a:rPr>
              <a:t>măng</a:t>
            </a:r>
            <a:r>
              <a:rPr lang="en-SG" sz="2800" dirty="0">
                <a:solidFill>
                  <a:schemeClr val="tx1"/>
                </a:solidFill>
                <a:latin typeface="Times New Roman (Headings)"/>
              </a:rPr>
              <a:t> </a:t>
            </a:r>
            <a:r>
              <a:rPr lang="en-SG" sz="2800" dirty="0" err="1">
                <a:solidFill>
                  <a:schemeClr val="tx1"/>
                </a:solidFill>
                <a:latin typeface="Times New Roman (Headings)"/>
              </a:rPr>
              <a:t>trúc</a:t>
            </a:r>
            <a:r>
              <a:rPr lang="en-SG" sz="2800" dirty="0">
                <a:solidFill>
                  <a:schemeClr val="tx1"/>
                </a:solidFill>
                <a:latin typeface="Times New Roman (Headings)"/>
              </a:rPr>
              <a:t>, </a:t>
            </a:r>
            <a:r>
              <a:rPr lang="en-SG" sz="2800" dirty="0" err="1">
                <a:solidFill>
                  <a:schemeClr val="tx1"/>
                </a:solidFill>
                <a:latin typeface="Times New Roman (Headings)"/>
              </a:rPr>
              <a:t>đông</a:t>
            </a:r>
            <a:r>
              <a:rPr lang="en-SG" sz="2800" dirty="0">
                <a:solidFill>
                  <a:schemeClr val="tx1"/>
                </a:solidFill>
                <a:latin typeface="Times New Roman (Headings)"/>
              </a:rPr>
              <a:t> </a:t>
            </a:r>
            <a:r>
              <a:rPr lang="en-SG" sz="2800" dirty="0" err="1">
                <a:solidFill>
                  <a:schemeClr val="tx1"/>
                </a:solidFill>
                <a:latin typeface="Times New Roman (Headings)"/>
              </a:rPr>
              <a:t>ăn</a:t>
            </a:r>
            <a:r>
              <a:rPr lang="en-SG" sz="2800" dirty="0">
                <a:solidFill>
                  <a:schemeClr val="tx1"/>
                </a:solidFill>
                <a:latin typeface="Times New Roman (Headings)"/>
              </a:rPr>
              <a:t> </a:t>
            </a:r>
            <a:r>
              <a:rPr lang="en-SG" sz="2800" dirty="0" err="1">
                <a:solidFill>
                  <a:schemeClr val="tx1"/>
                </a:solidFill>
                <a:latin typeface="Times New Roman (Headings)"/>
              </a:rPr>
              <a:t>giá</a:t>
            </a:r>
            <a:endParaRPr lang="en-SG" sz="2800" dirty="0">
              <a:solidFill>
                <a:schemeClr val="tx1"/>
              </a:solidFill>
              <a:latin typeface="Times New Roman (Headings)"/>
            </a:endParaRPr>
          </a:p>
          <a:p>
            <a:r>
              <a:rPr lang="en-SG" sz="2800" dirty="0" err="1">
                <a:solidFill>
                  <a:schemeClr val="tx1"/>
                </a:solidFill>
                <a:latin typeface="Times New Roman (Headings)"/>
              </a:rPr>
              <a:t>Xuân</a:t>
            </a:r>
            <a:r>
              <a:rPr lang="en-SG" sz="2800" dirty="0">
                <a:solidFill>
                  <a:schemeClr val="tx1"/>
                </a:solidFill>
                <a:latin typeface="Times New Roman (Headings)"/>
              </a:rPr>
              <a:t> </a:t>
            </a:r>
            <a:r>
              <a:rPr lang="en-SG" sz="2800" dirty="0" err="1">
                <a:solidFill>
                  <a:schemeClr val="tx1"/>
                </a:solidFill>
                <a:latin typeface="Times New Roman (Headings)"/>
              </a:rPr>
              <a:t>tắm</a:t>
            </a:r>
            <a:r>
              <a:rPr lang="en-SG" sz="2800" dirty="0">
                <a:solidFill>
                  <a:schemeClr val="tx1"/>
                </a:solidFill>
                <a:latin typeface="Times New Roman (Headings)"/>
              </a:rPr>
              <a:t> </a:t>
            </a:r>
            <a:r>
              <a:rPr lang="en-SG" sz="2800" dirty="0" err="1">
                <a:solidFill>
                  <a:schemeClr val="tx1"/>
                </a:solidFill>
                <a:latin typeface="Times New Roman (Headings)"/>
              </a:rPr>
              <a:t>hồ</a:t>
            </a:r>
            <a:r>
              <a:rPr lang="en-SG" sz="2800" dirty="0">
                <a:solidFill>
                  <a:schemeClr val="tx1"/>
                </a:solidFill>
                <a:latin typeface="Times New Roman (Headings)"/>
              </a:rPr>
              <a:t> </a:t>
            </a:r>
            <a:r>
              <a:rPr lang="en-SG" sz="2800" dirty="0" err="1">
                <a:solidFill>
                  <a:schemeClr val="tx1"/>
                </a:solidFill>
                <a:latin typeface="Times New Roman (Headings)"/>
              </a:rPr>
              <a:t>sen</a:t>
            </a:r>
            <a:r>
              <a:rPr lang="en-SG" sz="2800" dirty="0">
                <a:solidFill>
                  <a:schemeClr val="tx1"/>
                </a:solidFill>
                <a:latin typeface="Times New Roman (Headings)"/>
              </a:rPr>
              <a:t>, </a:t>
            </a:r>
            <a:r>
              <a:rPr lang="en-SG" sz="2800" dirty="0" err="1">
                <a:solidFill>
                  <a:schemeClr val="tx1"/>
                </a:solidFill>
                <a:latin typeface="Times New Roman (Headings)"/>
              </a:rPr>
              <a:t>hạ</a:t>
            </a:r>
            <a:r>
              <a:rPr lang="en-SG" sz="2800" dirty="0">
                <a:solidFill>
                  <a:schemeClr val="tx1"/>
                </a:solidFill>
                <a:latin typeface="Times New Roman (Headings)"/>
              </a:rPr>
              <a:t> </a:t>
            </a:r>
            <a:r>
              <a:rPr lang="en-SG" sz="2800" dirty="0" err="1">
                <a:solidFill>
                  <a:schemeClr val="tx1"/>
                </a:solidFill>
                <a:latin typeface="Times New Roman (Headings)"/>
              </a:rPr>
              <a:t>tắm</a:t>
            </a:r>
            <a:r>
              <a:rPr lang="en-SG" sz="2800" dirty="0">
                <a:solidFill>
                  <a:schemeClr val="tx1"/>
                </a:solidFill>
                <a:latin typeface="Times New Roman (Headings)"/>
              </a:rPr>
              <a:t> </a:t>
            </a:r>
            <a:r>
              <a:rPr lang="en-SG" sz="2800" dirty="0" err="1">
                <a:solidFill>
                  <a:schemeClr val="tx1"/>
                </a:solidFill>
                <a:latin typeface="Times New Roman (Headings)"/>
              </a:rPr>
              <a:t>ao</a:t>
            </a:r>
            <a:r>
              <a:rPr lang="en-SG" sz="2800" dirty="0">
                <a:solidFill>
                  <a:schemeClr val="tx1"/>
                </a:solidFill>
                <a:latin typeface="Times New Roman (Headings)"/>
              </a:rPr>
              <a:t>.</a:t>
            </a:r>
          </a:p>
          <a:p>
            <a:r>
              <a:rPr lang="en-SG" sz="2800" dirty="0">
                <a:solidFill>
                  <a:schemeClr val="tx1"/>
                </a:solidFill>
                <a:latin typeface="Times New Roman (Headings)"/>
              </a:rPr>
              <a:t>R</a:t>
            </a:r>
            <a:r>
              <a:rPr lang="vi-VN" sz="2800" dirty="0">
                <a:solidFill>
                  <a:schemeClr val="tx1"/>
                </a:solidFill>
                <a:latin typeface="Times New Roman (Headings)"/>
              </a:rPr>
              <a:t>ư</a:t>
            </a:r>
            <a:r>
              <a:rPr lang="en-SG" sz="2800" dirty="0" err="1">
                <a:solidFill>
                  <a:schemeClr val="tx1"/>
                </a:solidFill>
                <a:latin typeface="Times New Roman (Headings)"/>
              </a:rPr>
              <a:t>ợu</a:t>
            </a:r>
            <a:r>
              <a:rPr lang="en-SG" sz="2800" dirty="0">
                <a:solidFill>
                  <a:schemeClr val="tx1"/>
                </a:solidFill>
                <a:latin typeface="Times New Roman (Headings)"/>
              </a:rPr>
              <a:t> </a:t>
            </a:r>
            <a:r>
              <a:rPr lang="en-SG" sz="2800" dirty="0" err="1">
                <a:solidFill>
                  <a:schemeClr val="tx1"/>
                </a:solidFill>
                <a:latin typeface="Times New Roman (Headings)"/>
              </a:rPr>
              <a:t>đến</a:t>
            </a:r>
            <a:r>
              <a:rPr lang="en-SG" sz="2800" dirty="0">
                <a:solidFill>
                  <a:schemeClr val="tx1"/>
                </a:solidFill>
                <a:latin typeface="Times New Roman (Headings)"/>
              </a:rPr>
              <a:t> </a:t>
            </a:r>
            <a:r>
              <a:rPr lang="en-SG" sz="2800" dirty="0" err="1">
                <a:solidFill>
                  <a:schemeClr val="tx1"/>
                </a:solidFill>
                <a:latin typeface="Times New Roman (Headings)"/>
              </a:rPr>
              <a:t>cội</a:t>
            </a:r>
            <a:r>
              <a:rPr lang="en-SG" sz="2800" dirty="0">
                <a:solidFill>
                  <a:schemeClr val="tx1"/>
                </a:solidFill>
                <a:latin typeface="Times New Roman (Headings)"/>
              </a:rPr>
              <a:t> </a:t>
            </a:r>
            <a:r>
              <a:rPr lang="en-SG" sz="2800" dirty="0" err="1">
                <a:solidFill>
                  <a:schemeClr val="tx1"/>
                </a:solidFill>
                <a:latin typeface="Times New Roman (Headings)"/>
              </a:rPr>
              <a:t>cây</a:t>
            </a:r>
            <a:r>
              <a:rPr lang="en-SG" sz="2800" dirty="0">
                <a:solidFill>
                  <a:schemeClr val="tx1"/>
                </a:solidFill>
                <a:latin typeface="Times New Roman (Headings)"/>
              </a:rPr>
              <a:t>, ta </a:t>
            </a:r>
            <a:r>
              <a:rPr lang="en-SG" sz="2800" dirty="0" err="1">
                <a:solidFill>
                  <a:schemeClr val="tx1"/>
                </a:solidFill>
                <a:latin typeface="Times New Roman (Headings)"/>
              </a:rPr>
              <a:t>sẽ</a:t>
            </a:r>
            <a:r>
              <a:rPr lang="en-SG" sz="2800" dirty="0">
                <a:solidFill>
                  <a:schemeClr val="tx1"/>
                </a:solidFill>
                <a:latin typeface="Times New Roman (Headings)"/>
              </a:rPr>
              <a:t> </a:t>
            </a:r>
            <a:r>
              <a:rPr lang="en-SG" sz="2800" dirty="0" err="1">
                <a:solidFill>
                  <a:schemeClr val="tx1"/>
                </a:solidFill>
                <a:latin typeface="Times New Roman (Headings)"/>
              </a:rPr>
              <a:t>uống</a:t>
            </a:r>
            <a:endParaRPr lang="en-SG" sz="2800" dirty="0">
              <a:solidFill>
                <a:schemeClr val="tx1"/>
              </a:solidFill>
              <a:latin typeface="Times New Roman (Headings)"/>
            </a:endParaRPr>
          </a:p>
          <a:p>
            <a:r>
              <a:rPr lang="en-SG" sz="2800" dirty="0" err="1">
                <a:solidFill>
                  <a:schemeClr val="tx1"/>
                </a:solidFill>
                <a:latin typeface="Times New Roman (Headings)"/>
              </a:rPr>
              <a:t>Nhìn</a:t>
            </a:r>
            <a:r>
              <a:rPr lang="en-SG" sz="2800" dirty="0">
                <a:solidFill>
                  <a:schemeClr val="tx1"/>
                </a:solidFill>
                <a:latin typeface="Times New Roman (Headings)"/>
              </a:rPr>
              <a:t> </a:t>
            </a:r>
            <a:r>
              <a:rPr lang="en-SG" sz="2800" dirty="0" err="1">
                <a:solidFill>
                  <a:schemeClr val="tx1"/>
                </a:solidFill>
                <a:latin typeface="Times New Roman (Headings)"/>
              </a:rPr>
              <a:t>xem</a:t>
            </a:r>
            <a:r>
              <a:rPr lang="en-SG" sz="2800" dirty="0">
                <a:solidFill>
                  <a:schemeClr val="tx1"/>
                </a:solidFill>
                <a:latin typeface="Times New Roman (Headings)"/>
              </a:rPr>
              <a:t> </a:t>
            </a:r>
            <a:r>
              <a:rPr lang="en-SG" sz="2800" dirty="0" err="1">
                <a:solidFill>
                  <a:schemeClr val="tx1"/>
                </a:solidFill>
                <a:latin typeface="Times New Roman (Headings)"/>
              </a:rPr>
              <a:t>phú</a:t>
            </a:r>
            <a:r>
              <a:rPr lang="en-SG" sz="2800" dirty="0">
                <a:solidFill>
                  <a:schemeClr val="tx1"/>
                </a:solidFill>
                <a:latin typeface="Times New Roman (Headings)"/>
              </a:rPr>
              <a:t> </a:t>
            </a:r>
            <a:r>
              <a:rPr lang="en-SG" sz="2800" dirty="0" err="1">
                <a:solidFill>
                  <a:schemeClr val="tx1"/>
                </a:solidFill>
                <a:latin typeface="Times New Roman (Headings)"/>
              </a:rPr>
              <a:t>quý</a:t>
            </a:r>
            <a:r>
              <a:rPr lang="en-SG" sz="2800" dirty="0">
                <a:solidFill>
                  <a:schemeClr val="tx1"/>
                </a:solidFill>
                <a:latin typeface="Times New Roman (Headings)"/>
              </a:rPr>
              <a:t> t</a:t>
            </a:r>
            <a:r>
              <a:rPr lang="vi-VN" sz="2800" dirty="0">
                <a:solidFill>
                  <a:schemeClr val="tx1"/>
                </a:solidFill>
                <a:latin typeface="Times New Roman (Headings)"/>
              </a:rPr>
              <a:t>ư</a:t>
            </a:r>
            <a:r>
              <a:rPr lang="en-SG" sz="2800" dirty="0">
                <a:solidFill>
                  <a:schemeClr val="tx1"/>
                </a:solidFill>
                <a:latin typeface="Times New Roman (Headings)"/>
              </a:rPr>
              <a:t>a </a:t>
            </a:r>
            <a:r>
              <a:rPr lang="en-SG" sz="2800" dirty="0" err="1">
                <a:solidFill>
                  <a:schemeClr val="tx1"/>
                </a:solidFill>
                <a:latin typeface="Times New Roman (Headings)"/>
              </a:rPr>
              <a:t>chiêm</a:t>
            </a:r>
            <a:r>
              <a:rPr lang="en-SG" sz="2800" dirty="0">
                <a:solidFill>
                  <a:schemeClr val="tx1"/>
                </a:solidFill>
                <a:latin typeface="Times New Roman (Headings)"/>
              </a:rPr>
              <a:t> bao.</a:t>
            </a:r>
          </a:p>
          <a:p>
            <a:pPr algn="ctr"/>
            <a:r>
              <a:rPr lang="en-SG" sz="2800" dirty="0">
                <a:solidFill>
                  <a:schemeClr val="tx1"/>
                </a:solidFill>
                <a:latin typeface="Times New Roman (Headings)"/>
              </a:rPr>
              <a:t>(</a:t>
            </a:r>
            <a:r>
              <a:rPr lang="en-SG" sz="2800" dirty="0" err="1">
                <a:solidFill>
                  <a:schemeClr val="tx1"/>
                </a:solidFill>
                <a:latin typeface="Times New Roman (Headings)"/>
              </a:rPr>
              <a:t>Nguyễn</a:t>
            </a:r>
            <a:r>
              <a:rPr lang="en-SG" sz="2800" dirty="0">
                <a:solidFill>
                  <a:schemeClr val="tx1"/>
                </a:solidFill>
                <a:latin typeface="Times New Roman (Headings)"/>
              </a:rPr>
              <a:t> </a:t>
            </a:r>
            <a:r>
              <a:rPr lang="en-SG" sz="2800" dirty="0" err="1">
                <a:solidFill>
                  <a:schemeClr val="tx1"/>
                </a:solidFill>
                <a:latin typeface="Times New Roman (Headings)"/>
              </a:rPr>
              <a:t>Bỉnh</a:t>
            </a:r>
            <a:r>
              <a:rPr lang="en-SG" sz="2800" dirty="0">
                <a:solidFill>
                  <a:schemeClr val="tx1"/>
                </a:solidFill>
                <a:latin typeface="Times New Roman (Headings)"/>
              </a:rPr>
              <a:t> </a:t>
            </a:r>
            <a:r>
              <a:rPr lang="en-SG" sz="2800" dirty="0" err="1">
                <a:solidFill>
                  <a:schemeClr val="tx1"/>
                </a:solidFill>
                <a:latin typeface="Times New Roman (Headings)"/>
              </a:rPr>
              <a:t>Khiêm</a:t>
            </a:r>
            <a:r>
              <a:rPr lang="en-SG" sz="2800" dirty="0">
                <a:solidFill>
                  <a:schemeClr val="tx1"/>
                </a:solidFill>
                <a:latin typeface="Times New Roman (Headings)"/>
              </a:rPr>
              <a:t>)</a:t>
            </a:r>
          </a:p>
        </p:txBody>
      </p:sp>
    </p:spTree>
    <p:extLst>
      <p:ext uri="{BB962C8B-B14F-4D97-AF65-F5344CB8AC3E}">
        <p14:creationId xmlns:p14="http://schemas.microsoft.com/office/powerpoint/2010/main" val="2385920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FBBC21-B3EB-45F8-82BF-B79BE1616F5B}"/>
              </a:ext>
            </a:extLst>
          </p:cNvPr>
          <p:cNvSpPr/>
          <p:nvPr/>
        </p:nvSpPr>
        <p:spPr>
          <a:xfrm>
            <a:off x="890368" y="2523393"/>
            <a:ext cx="4635500" cy="402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endParaRPr lang="en-US" sz="3200" b="1" dirty="0">
              <a:solidFill>
                <a:srgbClr val="7030A0"/>
              </a:solidFill>
              <a:latin typeface="Times New Roman (Headings)"/>
            </a:endParaRPr>
          </a:p>
          <a:p>
            <a:r>
              <a:rPr lang="vi-VN" sz="3200" b="1" dirty="0">
                <a:solidFill>
                  <a:srgbClr val="7030A0"/>
                </a:solidFill>
                <a:latin typeface="Times New Roman (Headings)"/>
              </a:rPr>
              <a:t>Vui với thiên nhiên để quên đời, “Lánh đục tìm trong”</a:t>
            </a:r>
            <a:r>
              <a:rPr lang="en-SG" sz="3200" b="1" dirty="0">
                <a:solidFill>
                  <a:srgbClr val="7030A0"/>
                </a:solidFill>
                <a:latin typeface="Times New Roman (Headings)"/>
              </a:rPr>
              <a:t>, “an </a:t>
            </a:r>
            <a:r>
              <a:rPr lang="en-SG" sz="3200" b="1" dirty="0" err="1">
                <a:solidFill>
                  <a:srgbClr val="7030A0"/>
                </a:solidFill>
                <a:latin typeface="Times New Roman (Headings)"/>
              </a:rPr>
              <a:t>bần</a:t>
            </a:r>
            <a:r>
              <a:rPr lang="en-SG" sz="3200" b="1" dirty="0">
                <a:solidFill>
                  <a:srgbClr val="7030A0"/>
                </a:solidFill>
                <a:latin typeface="Times New Roman (Headings)"/>
              </a:rPr>
              <a:t> </a:t>
            </a:r>
            <a:r>
              <a:rPr lang="en-SG" sz="3200" b="1" dirty="0" err="1">
                <a:solidFill>
                  <a:srgbClr val="7030A0"/>
                </a:solidFill>
                <a:latin typeface="Times New Roman (Headings)"/>
              </a:rPr>
              <a:t>lạc</a:t>
            </a:r>
            <a:r>
              <a:rPr lang="en-SG" sz="3200" b="1" dirty="0">
                <a:solidFill>
                  <a:srgbClr val="7030A0"/>
                </a:solidFill>
                <a:latin typeface="Times New Roman (Headings)"/>
              </a:rPr>
              <a:t> </a:t>
            </a:r>
            <a:r>
              <a:rPr lang="en-SG" sz="3200" b="1" dirty="0" err="1">
                <a:solidFill>
                  <a:srgbClr val="7030A0"/>
                </a:solidFill>
                <a:latin typeface="Times New Roman (Headings)"/>
              </a:rPr>
              <a:t>đạo</a:t>
            </a:r>
            <a:r>
              <a:rPr lang="en-SG" sz="3200" b="1" dirty="0">
                <a:solidFill>
                  <a:srgbClr val="7030A0"/>
                </a:solidFill>
                <a:latin typeface="Times New Roman (Headings)"/>
              </a:rPr>
              <a:t>”</a:t>
            </a:r>
            <a:r>
              <a:rPr lang="vi-VN" sz="3200" b="1" dirty="0">
                <a:solidFill>
                  <a:srgbClr val="7030A0"/>
                </a:solidFill>
                <a:latin typeface="Times New Roman (Headings)"/>
              </a:rPr>
              <a:t>. Mặc dù đó là thú vui tao nhã nhưng vẫn có yếu tố tiêu cực</a:t>
            </a:r>
            <a:r>
              <a:rPr lang="vi-VN" sz="3200" dirty="0">
                <a:solidFill>
                  <a:srgbClr val="7030A0"/>
                </a:solidFill>
                <a:latin typeface="Times New Roman (Headings)"/>
              </a:rPr>
              <a:t>.</a:t>
            </a:r>
            <a:endParaRPr lang="en-SG" sz="3200" dirty="0">
              <a:latin typeface="Times New Roman (Headings)"/>
            </a:endParaRPr>
          </a:p>
        </p:txBody>
      </p:sp>
      <p:sp>
        <p:nvSpPr>
          <p:cNvPr id="3" name="Rectangle: Rounded Corners 2">
            <a:extLst>
              <a:ext uri="{FF2B5EF4-FFF2-40B4-BE49-F238E27FC236}">
                <a16:creationId xmlns:a16="http://schemas.microsoft.com/office/drawing/2014/main" id="{E566558C-9023-44A3-84DC-B6AEE98CE7CD}"/>
              </a:ext>
            </a:extLst>
          </p:cNvPr>
          <p:cNvSpPr/>
          <p:nvPr/>
        </p:nvSpPr>
        <p:spPr>
          <a:xfrm>
            <a:off x="6224369" y="2523393"/>
            <a:ext cx="5232400" cy="402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defRPr/>
            </a:pPr>
            <a:endParaRPr lang="en-US" sz="3000" b="1" dirty="0">
              <a:solidFill>
                <a:srgbClr val="7030A0"/>
              </a:solidFill>
              <a:latin typeface="Times New Roman (Headings)"/>
            </a:endParaRPr>
          </a:p>
          <a:p>
            <a:pPr algn="just">
              <a:defRPr/>
            </a:pPr>
            <a:r>
              <a:rPr lang="vi-VN" sz="3000" b="1" dirty="0">
                <a:solidFill>
                  <a:srgbClr val="7030A0"/>
                </a:solidFill>
                <a:latin typeface="Times New Roman (Headings)"/>
              </a:rPr>
              <a:t>Tìm đến với thiên nhiên không phải để quên đời mà để làm cách mạng, để cải tạo cuộc sống. (đánh đổ thực dân phong kiến đem lại hạnh phúc cho nhân dân).</a:t>
            </a:r>
          </a:p>
        </p:txBody>
      </p:sp>
      <p:sp>
        <p:nvSpPr>
          <p:cNvPr id="4" name="Oval 3">
            <a:extLst>
              <a:ext uri="{FF2B5EF4-FFF2-40B4-BE49-F238E27FC236}">
                <a16:creationId xmlns:a16="http://schemas.microsoft.com/office/drawing/2014/main" id="{3A7D1BB8-4610-4BF9-B83D-3363DD114438}"/>
              </a:ext>
            </a:extLst>
          </p:cNvPr>
          <p:cNvSpPr/>
          <p:nvPr/>
        </p:nvSpPr>
        <p:spPr>
          <a:xfrm>
            <a:off x="2142734" y="1195755"/>
            <a:ext cx="2204183" cy="208651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600" b="1" dirty="0" err="1">
                <a:solidFill>
                  <a:srgbClr val="FF0000"/>
                </a:solidFill>
                <a:latin typeface="Times New Roman (Headings)"/>
              </a:rPr>
              <a:t>Người</a:t>
            </a:r>
            <a:r>
              <a:rPr lang="en-SG" sz="3600" b="1" dirty="0">
                <a:solidFill>
                  <a:srgbClr val="FF0000"/>
                </a:solidFill>
                <a:latin typeface="Times New Roman (Headings)"/>
              </a:rPr>
              <a:t> </a:t>
            </a:r>
            <a:r>
              <a:rPr lang="en-SG" sz="3600" b="1" dirty="0" err="1">
                <a:solidFill>
                  <a:srgbClr val="FF0000"/>
                </a:solidFill>
                <a:latin typeface="Times New Roman (Headings)"/>
              </a:rPr>
              <a:t>xưa</a:t>
            </a:r>
            <a:endParaRPr lang="en-SG" sz="3600" b="1" dirty="0">
              <a:solidFill>
                <a:srgbClr val="FF0000"/>
              </a:solidFill>
              <a:latin typeface="Times New Roman (Headings)"/>
            </a:endParaRPr>
          </a:p>
        </p:txBody>
      </p:sp>
      <p:sp>
        <p:nvSpPr>
          <p:cNvPr id="5" name="Oval 4">
            <a:extLst>
              <a:ext uri="{FF2B5EF4-FFF2-40B4-BE49-F238E27FC236}">
                <a16:creationId xmlns:a16="http://schemas.microsoft.com/office/drawing/2014/main" id="{242A81F6-C361-494E-AACE-F63A7321E77A}"/>
              </a:ext>
            </a:extLst>
          </p:cNvPr>
          <p:cNvSpPr/>
          <p:nvPr/>
        </p:nvSpPr>
        <p:spPr>
          <a:xfrm>
            <a:off x="7823737" y="1221546"/>
            <a:ext cx="2204183" cy="208651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600" b="1" dirty="0" err="1">
                <a:solidFill>
                  <a:srgbClr val="FF0000"/>
                </a:solidFill>
                <a:latin typeface="Times New Roman (Headings)"/>
              </a:rPr>
              <a:t>Bác</a:t>
            </a:r>
            <a:r>
              <a:rPr lang="en-SG" sz="3600" b="1" dirty="0">
                <a:solidFill>
                  <a:srgbClr val="FF0000"/>
                </a:solidFill>
                <a:latin typeface="Times New Roman (Headings)"/>
              </a:rPr>
              <a:t> </a:t>
            </a:r>
            <a:r>
              <a:rPr lang="en-SG" sz="3600" b="1" dirty="0" err="1">
                <a:solidFill>
                  <a:srgbClr val="FF0000"/>
                </a:solidFill>
                <a:latin typeface="Times New Roman (Headings)"/>
              </a:rPr>
              <a:t>Hồ</a:t>
            </a:r>
            <a:endParaRPr lang="en-SG" sz="3600" b="1" dirty="0">
              <a:solidFill>
                <a:srgbClr val="FF0000"/>
              </a:solidFill>
              <a:latin typeface="Times New Roman (Headings)"/>
            </a:endParaRPr>
          </a:p>
        </p:txBody>
      </p:sp>
    </p:spTree>
    <p:extLst>
      <p:ext uri="{BB962C8B-B14F-4D97-AF65-F5344CB8AC3E}">
        <p14:creationId xmlns:p14="http://schemas.microsoft.com/office/powerpoint/2010/main" val="227744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Text Box 6">
            <a:extLst>
              <a:ext uri="{FF2B5EF4-FFF2-40B4-BE49-F238E27FC236}">
                <a16:creationId xmlns:a16="http://schemas.microsoft.com/office/drawing/2014/main" id="{4F93A5DB-21C0-4DCC-A534-A83F6EB0343B}"/>
              </a:ext>
            </a:extLst>
          </p:cNvPr>
          <p:cNvSpPr txBox="1">
            <a:spLocks noChangeArrowheads="1"/>
          </p:cNvSpPr>
          <p:nvPr/>
        </p:nvSpPr>
        <p:spPr bwMode="auto">
          <a:xfrm>
            <a:off x="6629400" y="2743201"/>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en-US" altLang="en-US" sz="1800">
              <a:latin typeface="Times New Roman" panose="02020603050405020304" pitchFamily="18" charset="0"/>
            </a:endParaRPr>
          </a:p>
        </p:txBody>
      </p:sp>
      <p:sp>
        <p:nvSpPr>
          <p:cNvPr id="82947" name="Text Box 7">
            <a:extLst>
              <a:ext uri="{FF2B5EF4-FFF2-40B4-BE49-F238E27FC236}">
                <a16:creationId xmlns:a16="http://schemas.microsoft.com/office/drawing/2014/main" id="{AAAFA37D-EECF-455F-844C-7529F4EC9FE5}"/>
              </a:ext>
            </a:extLst>
          </p:cNvPr>
          <p:cNvSpPr txBox="1">
            <a:spLocks noChangeArrowheads="1"/>
          </p:cNvSpPr>
          <p:nvPr/>
        </p:nvSpPr>
        <p:spPr bwMode="auto">
          <a:xfrm>
            <a:off x="6705600" y="2590801"/>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en-US" altLang="en-US" sz="1800">
              <a:latin typeface="Times New Roman" panose="02020603050405020304" pitchFamily="18" charset="0"/>
            </a:endParaRPr>
          </a:p>
        </p:txBody>
      </p:sp>
      <p:pic>
        <p:nvPicPr>
          <p:cNvPr id="82948" name="Picture 8" descr="BH05">
            <a:extLst>
              <a:ext uri="{FF2B5EF4-FFF2-40B4-BE49-F238E27FC236}">
                <a16:creationId xmlns:a16="http://schemas.microsoft.com/office/drawing/2014/main" id="{20BC257B-88FC-4197-B5C6-9282DC6F8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148" y="1645355"/>
            <a:ext cx="3678452" cy="501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9" descr="BH10">
            <a:extLst>
              <a:ext uri="{FF2B5EF4-FFF2-40B4-BE49-F238E27FC236}">
                <a16:creationId xmlns:a16="http://schemas.microsoft.com/office/drawing/2014/main" id="{28D9C894-F434-4DFD-B216-6BAA8D2E73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650" y="1645355"/>
            <a:ext cx="3101294" cy="418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8" name="Text Box 10">
            <a:extLst>
              <a:ext uri="{FF2B5EF4-FFF2-40B4-BE49-F238E27FC236}">
                <a16:creationId xmlns:a16="http://schemas.microsoft.com/office/drawing/2014/main" id="{4EC30654-3146-444C-B326-AEEAA15E1EF8}"/>
              </a:ext>
            </a:extLst>
          </p:cNvPr>
          <p:cNvSpPr txBox="1">
            <a:spLocks noChangeArrowheads="1"/>
          </p:cNvSpPr>
          <p:nvPr/>
        </p:nvSpPr>
        <p:spPr bwMode="auto">
          <a:xfrm>
            <a:off x="5802086" y="5633155"/>
            <a:ext cx="7467600" cy="1016000"/>
          </a:xfrm>
          <a:prstGeom prst="rect">
            <a:avLst/>
          </a:prstGeom>
          <a:noFill/>
          <a:ln w="9525">
            <a:noFill/>
            <a:miter lim="800000"/>
            <a:headEnd/>
            <a:tailEnd/>
          </a:ln>
          <a:effectLst/>
        </p:spPr>
        <p:txBody>
          <a:bodyPr>
            <a:spAutoFit/>
          </a:bodyPr>
          <a:lstStyle/>
          <a:p>
            <a:pPr eaLnBrk="1" hangingPunct="1">
              <a:spcBef>
                <a:spcPct val="50000"/>
              </a:spcBef>
              <a:defRPr/>
            </a:pP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Mùa</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xuân</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là</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tết</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trồng</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cây</a:t>
            </a:r>
            <a:r>
              <a:rPr lang="en-US" sz="2400" b="1" dirty="0">
                <a:solidFill>
                  <a:schemeClr val="tx2"/>
                </a:solidFill>
                <a:effectLst>
                  <a:outerShdw blurRad="38100" dist="38100" dir="2700000" algn="tl">
                    <a:srgbClr val="C0C0C0"/>
                  </a:outerShdw>
                </a:effectLst>
                <a:latin typeface="Times New Roman"/>
              </a:rPr>
              <a:t>,</a:t>
            </a:r>
          </a:p>
          <a:p>
            <a:pPr eaLnBrk="1" hangingPunct="1">
              <a:spcBef>
                <a:spcPct val="50000"/>
              </a:spcBef>
              <a:defRPr/>
            </a:pP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Làm</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cho</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đất</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nước</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càng</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ngày</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càng</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xuân</a:t>
            </a:r>
            <a:r>
              <a:rPr lang="en-US" sz="2400" b="1" dirty="0">
                <a:solidFill>
                  <a:schemeClr val="tx2"/>
                </a:solidFill>
                <a:effectLst>
                  <a:outerShdw blurRad="38100" dist="38100" dir="2700000" algn="tl">
                    <a:srgbClr val="C0C0C0"/>
                  </a:outerShdw>
                </a:effectLst>
                <a:latin typeface="Times New Roman"/>
              </a:rPr>
              <a:t>.</a:t>
            </a:r>
          </a:p>
        </p:txBody>
      </p:sp>
      <p:grpSp>
        <p:nvGrpSpPr>
          <p:cNvPr id="82951" name="Group 12">
            <a:extLst>
              <a:ext uri="{FF2B5EF4-FFF2-40B4-BE49-F238E27FC236}">
                <a16:creationId xmlns:a16="http://schemas.microsoft.com/office/drawing/2014/main" id="{BD5B66C7-9138-49BA-AFFB-EA522BCA8971}"/>
              </a:ext>
            </a:extLst>
          </p:cNvPr>
          <p:cNvGrpSpPr>
            <a:grpSpLocks/>
          </p:cNvGrpSpPr>
          <p:nvPr/>
        </p:nvGrpSpPr>
        <p:grpSpPr bwMode="auto">
          <a:xfrm>
            <a:off x="1908176" y="-76200"/>
            <a:ext cx="1673225" cy="801688"/>
            <a:chOff x="421204" y="112927"/>
            <a:chExt cx="1672192" cy="801473"/>
          </a:xfrm>
        </p:grpSpPr>
        <p:pic>
          <p:nvPicPr>
            <p:cNvPr id="82960" name="Picture 6" descr="untitled">
              <a:extLst>
                <a:ext uri="{FF2B5EF4-FFF2-40B4-BE49-F238E27FC236}">
                  <a16:creationId xmlns:a16="http://schemas.microsoft.com/office/drawing/2014/main" id="{7E8C84CC-CA1C-40EC-A68B-5CD219D124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76460">
              <a:off x="457200" y="304800"/>
              <a:ext cx="152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1" name="WordArt 7">
              <a:extLst>
                <a:ext uri="{FF2B5EF4-FFF2-40B4-BE49-F238E27FC236}">
                  <a16:creationId xmlns:a16="http://schemas.microsoft.com/office/drawing/2014/main" id="{25D1518B-24BA-4294-93A5-04BFA8458ABC}"/>
                </a:ext>
              </a:extLst>
            </p:cNvPr>
            <p:cNvSpPr>
              <a:spLocks noChangeArrowheads="1" noChangeShapeType="1" noTextEdit="1"/>
            </p:cNvSpPr>
            <p:nvPr/>
          </p:nvSpPr>
          <p:spPr bwMode="auto">
            <a:xfrm rot="390102">
              <a:off x="490585" y="349582"/>
              <a:ext cx="1312952"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4400" b="1" kern="10">
                  <a:latin typeface="Times New Roman" panose="02020603050405020304" pitchFamily="18" charset="0"/>
                  <a:cs typeface="Times New Roman" panose="02020603050405020304" pitchFamily="18" charset="0"/>
                </a:rPr>
                <a:t>Bộ sưu tập</a:t>
              </a:r>
            </a:p>
            <a:p>
              <a:pPr algn="ctr"/>
              <a:r>
                <a:rPr lang="vi-VN" sz="4400" b="1" kern="10">
                  <a:latin typeface="Times New Roman" panose="02020603050405020304" pitchFamily="18" charset="0"/>
                  <a:cs typeface="Times New Roman" panose="02020603050405020304" pitchFamily="18" charset="0"/>
                </a:rPr>
                <a:t> Hình Ảnh Bác Hồ</a:t>
              </a:r>
              <a:endParaRPr lang="en-SG" sz="4400" b="1" kern="10">
                <a:latin typeface="Times New Roman" panose="02020603050405020304" pitchFamily="18" charset="0"/>
                <a:cs typeface="Times New Roman" panose="02020603050405020304" pitchFamily="18" charset="0"/>
              </a:endParaRPr>
            </a:p>
          </p:txBody>
        </p:sp>
        <p:pic>
          <p:nvPicPr>
            <p:cNvPr id="82962" name="Picture 16" descr="p16_ss">
              <a:extLst>
                <a:ext uri="{FF2B5EF4-FFF2-40B4-BE49-F238E27FC236}">
                  <a16:creationId xmlns:a16="http://schemas.microsoft.com/office/drawing/2014/main" id="{E2F7F8C3-2F1B-4DC6-9230-CF7F4977DB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92294">
              <a:off x="421204" y="112927"/>
              <a:ext cx="303018" cy="30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3" name="Picture 16" descr="p16_ss">
              <a:extLst>
                <a:ext uri="{FF2B5EF4-FFF2-40B4-BE49-F238E27FC236}">
                  <a16:creationId xmlns:a16="http://schemas.microsoft.com/office/drawing/2014/main" id="{944CEA69-1EA4-48B1-8479-0ACD722EBB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92294">
              <a:off x="1790378" y="570127"/>
              <a:ext cx="303018" cy="30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82952" name="Object 93">
            <a:extLst>
              <a:ext uri="{FF2B5EF4-FFF2-40B4-BE49-F238E27FC236}">
                <a16:creationId xmlns:a16="http://schemas.microsoft.com/office/drawing/2014/main" id="{C98AA991-F393-435E-980D-7CBB315C852D}"/>
              </a:ext>
            </a:extLst>
          </p:cNvPr>
          <p:cNvGraphicFramePr>
            <a:graphicFrameLocks noChangeAspect="1"/>
          </p:cNvGraphicFramePr>
          <p:nvPr/>
        </p:nvGraphicFramePr>
        <p:xfrm>
          <a:off x="1524000" y="220663"/>
          <a:ext cx="9144000" cy="1238250"/>
        </p:xfrm>
        <a:graphic>
          <a:graphicData uri="http://schemas.openxmlformats.org/presentationml/2006/ole">
            <mc:AlternateContent xmlns:mc="http://schemas.openxmlformats.org/markup-compatibility/2006">
              <mc:Choice xmlns:v="urn:schemas-microsoft-com:vml" Requires="v">
                <p:oleObj name="Image" r:id="rId7" imgW="12952381" imgH="2717460" progId="Photoshop.Image.7">
                  <p:embed/>
                </p:oleObj>
              </mc:Choice>
              <mc:Fallback>
                <p:oleObj name="Image" r:id="rId7" imgW="12952381" imgH="2717460" progId="Photoshop.Image.7">
                  <p:embed/>
                  <p:pic>
                    <p:nvPicPr>
                      <p:cNvPr id="82952" name="Object 93">
                        <a:extLst>
                          <a:ext uri="{FF2B5EF4-FFF2-40B4-BE49-F238E27FC236}">
                            <a16:creationId xmlns:a16="http://schemas.microsoft.com/office/drawing/2014/main" id="{C98AA991-F393-435E-980D-7CBB315C85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220663"/>
                        <a:ext cx="91440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2953" name="Picture 94" descr="p16sss">
            <a:extLst>
              <a:ext uri="{FF2B5EF4-FFF2-40B4-BE49-F238E27FC236}">
                <a16:creationId xmlns:a16="http://schemas.microsoft.com/office/drawing/2014/main" id="{1824CB9C-F2FA-498F-A03F-0AA74E03DA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8638" y="-36513"/>
            <a:ext cx="1706562"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2">
            <a:extLst>
              <a:ext uri="{FF2B5EF4-FFF2-40B4-BE49-F238E27FC236}">
                <a16:creationId xmlns:a16="http://schemas.microsoft.com/office/drawing/2014/main" id="{A69F5EBB-274F-4474-BEA5-15F0B7BF1DFD}"/>
              </a:ext>
            </a:extLst>
          </p:cNvPr>
          <p:cNvSpPr>
            <a:spLocks noChangeArrowheads="1"/>
          </p:cNvSpPr>
          <p:nvPr/>
        </p:nvSpPr>
        <p:spPr bwMode="auto">
          <a:xfrm>
            <a:off x="3429000" y="142876"/>
            <a:ext cx="7391400" cy="1192213"/>
          </a:xfrm>
          <a:prstGeom prst="rect">
            <a:avLst/>
          </a:prstGeom>
          <a:noFill/>
          <a:ln w="9525">
            <a:noFill/>
            <a:miter lim="800000"/>
            <a:headEnd/>
            <a:tailEnd/>
          </a:ln>
          <a:effectLst/>
        </p:spPr>
        <p:txBody>
          <a:bodyPr anchor="ctr"/>
          <a:lstStyle/>
          <a:p>
            <a:pPr algn="ctr" eaLnBrk="1" hangingPunct="1">
              <a:defRPr/>
            </a:pPr>
            <a:r>
              <a:rPr lang="en-US" sz="3600">
                <a:solidFill>
                  <a:schemeClr val="bg1"/>
                </a:solidFill>
                <a:effectLst>
                  <a:outerShdw blurRad="38100" dist="38100" dir="2700000" algn="tl">
                    <a:srgbClr val="000000"/>
                  </a:outerShdw>
                </a:effectLst>
                <a:latin typeface="Times New Roman"/>
              </a:rPr>
              <a:t>Hồ Chí Minh đẹp nhất tên Người</a:t>
            </a:r>
          </a:p>
        </p:txBody>
      </p:sp>
      <p:grpSp>
        <p:nvGrpSpPr>
          <p:cNvPr id="82955" name="Group 13">
            <a:extLst>
              <a:ext uri="{FF2B5EF4-FFF2-40B4-BE49-F238E27FC236}">
                <a16:creationId xmlns:a16="http://schemas.microsoft.com/office/drawing/2014/main" id="{FEF3FC63-EB71-4993-844A-0A0CA49B7171}"/>
              </a:ext>
            </a:extLst>
          </p:cNvPr>
          <p:cNvGrpSpPr>
            <a:grpSpLocks/>
          </p:cNvGrpSpPr>
          <p:nvPr/>
        </p:nvGrpSpPr>
        <p:grpSpPr bwMode="auto">
          <a:xfrm>
            <a:off x="1871664" y="-76200"/>
            <a:ext cx="1673225" cy="801688"/>
            <a:chOff x="421204" y="112927"/>
            <a:chExt cx="1672192" cy="801473"/>
          </a:xfrm>
        </p:grpSpPr>
        <p:pic>
          <p:nvPicPr>
            <p:cNvPr id="82956" name="Picture 6" descr="untitled">
              <a:extLst>
                <a:ext uri="{FF2B5EF4-FFF2-40B4-BE49-F238E27FC236}">
                  <a16:creationId xmlns:a16="http://schemas.microsoft.com/office/drawing/2014/main" id="{840674FD-4724-4022-A97C-C8350BCC5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76460">
              <a:off x="457200" y="304800"/>
              <a:ext cx="152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WordArt 7">
              <a:extLst>
                <a:ext uri="{FF2B5EF4-FFF2-40B4-BE49-F238E27FC236}">
                  <a16:creationId xmlns:a16="http://schemas.microsoft.com/office/drawing/2014/main" id="{F8D33353-9AA4-4698-AC90-F8251AACE1DB}"/>
                </a:ext>
              </a:extLst>
            </p:cNvPr>
            <p:cNvSpPr>
              <a:spLocks noChangeArrowheads="1" noChangeShapeType="1" noTextEdit="1"/>
            </p:cNvSpPr>
            <p:nvPr/>
          </p:nvSpPr>
          <p:spPr bwMode="auto">
            <a:xfrm rot="390102">
              <a:off x="490585" y="349582"/>
              <a:ext cx="1312952"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4400" b="1" kern="10">
                  <a:latin typeface="Times New Roman" panose="02020603050405020304" pitchFamily="18" charset="0"/>
                  <a:cs typeface="Times New Roman" panose="02020603050405020304" pitchFamily="18" charset="0"/>
                </a:rPr>
                <a:t>Bộ sưu tập</a:t>
              </a:r>
            </a:p>
            <a:p>
              <a:pPr algn="ctr"/>
              <a:r>
                <a:rPr lang="vi-VN" sz="4400" b="1" kern="10">
                  <a:latin typeface="Times New Roman" panose="02020603050405020304" pitchFamily="18" charset="0"/>
                  <a:cs typeface="Times New Roman" panose="02020603050405020304" pitchFamily="18" charset="0"/>
                </a:rPr>
                <a:t> Hình Ảnh Bác Hồ</a:t>
              </a:r>
              <a:endParaRPr lang="en-SG" sz="4400" b="1" kern="10">
                <a:latin typeface="Times New Roman" panose="02020603050405020304" pitchFamily="18" charset="0"/>
                <a:cs typeface="Times New Roman" panose="02020603050405020304" pitchFamily="18" charset="0"/>
              </a:endParaRPr>
            </a:p>
          </p:txBody>
        </p:sp>
        <p:pic>
          <p:nvPicPr>
            <p:cNvPr id="82958" name="Picture 16" descr="p16_ss">
              <a:extLst>
                <a:ext uri="{FF2B5EF4-FFF2-40B4-BE49-F238E27FC236}">
                  <a16:creationId xmlns:a16="http://schemas.microsoft.com/office/drawing/2014/main" id="{1BABDD1E-7645-4AFC-9EB6-53ECC97607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92294">
              <a:off x="421204" y="112927"/>
              <a:ext cx="303018" cy="30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16" descr="p16_ss">
              <a:extLst>
                <a:ext uri="{FF2B5EF4-FFF2-40B4-BE49-F238E27FC236}">
                  <a16:creationId xmlns:a16="http://schemas.microsoft.com/office/drawing/2014/main" id="{2EE29169-01D9-4C7C-A15E-2B10DB6E3C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92294">
              <a:off x="1790378" y="570127"/>
              <a:ext cx="303018" cy="30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6" name="Picture 8" descr="Káº¿t quáº£ hÃ¬nh áº£nh cho bÃ¡c trá»ng cÃ¢y">
            <a:extLst>
              <a:ext uri="{FF2B5EF4-FFF2-40B4-BE49-F238E27FC236}">
                <a16:creationId xmlns:a16="http://schemas.microsoft.com/office/drawing/2014/main" id="{43D8B634-F97B-4845-9022-62131EAD73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3185" y="1992772"/>
            <a:ext cx="4018667" cy="316092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2946"/>
                                        </p:tgtEl>
                                        <p:attrNameLst>
                                          <p:attrName>style.visibility</p:attrName>
                                        </p:attrNameLst>
                                      </p:cBhvr>
                                      <p:to>
                                        <p:strVal val="visible"/>
                                      </p:to>
                                    </p:set>
                                    <p:animEffect transition="in" filter="fade">
                                      <p:cBhvr>
                                        <p:cTn id="7" dur="1000"/>
                                        <p:tgtEl>
                                          <p:spTgt spid="82946"/>
                                        </p:tgtEl>
                                      </p:cBhvr>
                                    </p:animEffect>
                                    <p:anim calcmode="lin" valueType="num">
                                      <p:cBhvr>
                                        <p:cTn id="8" dur="1000" fill="hold"/>
                                        <p:tgtEl>
                                          <p:spTgt spid="82946"/>
                                        </p:tgtEl>
                                        <p:attrNameLst>
                                          <p:attrName>ppt_x</p:attrName>
                                        </p:attrNameLst>
                                      </p:cBhvr>
                                      <p:tavLst>
                                        <p:tav tm="0">
                                          <p:val>
                                            <p:strVal val="#ppt_x"/>
                                          </p:val>
                                        </p:tav>
                                        <p:tav tm="100000">
                                          <p:val>
                                            <p:strVal val="#ppt_x"/>
                                          </p:val>
                                        </p:tav>
                                      </p:tavLst>
                                    </p:anim>
                                    <p:anim calcmode="lin" valueType="num">
                                      <p:cBhvr>
                                        <p:cTn id="9" dur="1000" fill="hold"/>
                                        <p:tgtEl>
                                          <p:spTgt spid="829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82947"/>
                                        </p:tgtEl>
                                        <p:attrNameLst>
                                          <p:attrName>style.visibility</p:attrName>
                                        </p:attrNameLst>
                                      </p:cBhvr>
                                      <p:to>
                                        <p:strVal val="visible"/>
                                      </p:to>
                                    </p:set>
                                    <p:animEffect transition="in" filter="fade">
                                      <p:cBhvr>
                                        <p:cTn id="12" dur="1000"/>
                                        <p:tgtEl>
                                          <p:spTgt spid="82947"/>
                                        </p:tgtEl>
                                      </p:cBhvr>
                                    </p:animEffect>
                                    <p:anim calcmode="lin" valueType="num">
                                      <p:cBhvr>
                                        <p:cTn id="13" dur="1000" fill="hold"/>
                                        <p:tgtEl>
                                          <p:spTgt spid="82947"/>
                                        </p:tgtEl>
                                        <p:attrNameLst>
                                          <p:attrName>ppt_x</p:attrName>
                                        </p:attrNameLst>
                                      </p:cBhvr>
                                      <p:tavLst>
                                        <p:tav tm="0">
                                          <p:val>
                                            <p:strVal val="#ppt_x"/>
                                          </p:val>
                                        </p:tav>
                                        <p:tav tm="100000">
                                          <p:val>
                                            <p:strVal val="#ppt_x"/>
                                          </p:val>
                                        </p:tav>
                                      </p:tavLst>
                                    </p:anim>
                                    <p:anim calcmode="lin" valueType="num">
                                      <p:cBhvr>
                                        <p:cTn id="14" dur="1000" fill="hold"/>
                                        <p:tgtEl>
                                          <p:spTgt spid="8294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2951"/>
                                        </p:tgtEl>
                                        <p:attrNameLst>
                                          <p:attrName>style.visibility</p:attrName>
                                        </p:attrNameLst>
                                      </p:cBhvr>
                                      <p:to>
                                        <p:strVal val="visible"/>
                                      </p:to>
                                    </p:set>
                                    <p:animEffect transition="in" filter="fade">
                                      <p:cBhvr>
                                        <p:cTn id="17" dur="1000"/>
                                        <p:tgtEl>
                                          <p:spTgt spid="82951"/>
                                        </p:tgtEl>
                                      </p:cBhvr>
                                    </p:animEffect>
                                    <p:anim calcmode="lin" valueType="num">
                                      <p:cBhvr>
                                        <p:cTn id="18" dur="1000" fill="hold"/>
                                        <p:tgtEl>
                                          <p:spTgt spid="82951"/>
                                        </p:tgtEl>
                                        <p:attrNameLst>
                                          <p:attrName>ppt_x</p:attrName>
                                        </p:attrNameLst>
                                      </p:cBhvr>
                                      <p:tavLst>
                                        <p:tav tm="0">
                                          <p:val>
                                            <p:strVal val="#ppt_x"/>
                                          </p:val>
                                        </p:tav>
                                        <p:tav tm="100000">
                                          <p:val>
                                            <p:strVal val="#ppt_x"/>
                                          </p:val>
                                        </p:tav>
                                      </p:tavLst>
                                    </p:anim>
                                    <p:anim calcmode="lin" valueType="num">
                                      <p:cBhvr>
                                        <p:cTn id="19" dur="1000" fill="hold"/>
                                        <p:tgtEl>
                                          <p:spTgt spid="8295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2952"/>
                                        </p:tgtEl>
                                        <p:attrNameLst>
                                          <p:attrName>style.visibility</p:attrName>
                                        </p:attrNameLst>
                                      </p:cBhvr>
                                      <p:to>
                                        <p:strVal val="visible"/>
                                      </p:to>
                                    </p:set>
                                    <p:animEffect transition="in" filter="fade">
                                      <p:cBhvr>
                                        <p:cTn id="22" dur="1000"/>
                                        <p:tgtEl>
                                          <p:spTgt spid="82952"/>
                                        </p:tgtEl>
                                      </p:cBhvr>
                                    </p:animEffect>
                                    <p:anim calcmode="lin" valueType="num">
                                      <p:cBhvr>
                                        <p:cTn id="23" dur="1000" fill="hold"/>
                                        <p:tgtEl>
                                          <p:spTgt spid="82952"/>
                                        </p:tgtEl>
                                        <p:attrNameLst>
                                          <p:attrName>ppt_x</p:attrName>
                                        </p:attrNameLst>
                                      </p:cBhvr>
                                      <p:tavLst>
                                        <p:tav tm="0">
                                          <p:val>
                                            <p:strVal val="#ppt_x"/>
                                          </p:val>
                                        </p:tav>
                                        <p:tav tm="100000">
                                          <p:val>
                                            <p:strVal val="#ppt_x"/>
                                          </p:val>
                                        </p:tav>
                                      </p:tavLst>
                                    </p:anim>
                                    <p:anim calcmode="lin" valueType="num">
                                      <p:cBhvr>
                                        <p:cTn id="24" dur="1000" fill="hold"/>
                                        <p:tgtEl>
                                          <p:spTgt spid="8295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2953"/>
                                        </p:tgtEl>
                                        <p:attrNameLst>
                                          <p:attrName>style.visibility</p:attrName>
                                        </p:attrNameLst>
                                      </p:cBhvr>
                                      <p:to>
                                        <p:strVal val="visible"/>
                                      </p:to>
                                    </p:set>
                                    <p:animEffect transition="in" filter="fade">
                                      <p:cBhvr>
                                        <p:cTn id="27" dur="1000"/>
                                        <p:tgtEl>
                                          <p:spTgt spid="82953"/>
                                        </p:tgtEl>
                                      </p:cBhvr>
                                    </p:animEffect>
                                    <p:anim calcmode="lin" valueType="num">
                                      <p:cBhvr>
                                        <p:cTn id="28" dur="1000" fill="hold"/>
                                        <p:tgtEl>
                                          <p:spTgt spid="82953"/>
                                        </p:tgtEl>
                                        <p:attrNameLst>
                                          <p:attrName>ppt_x</p:attrName>
                                        </p:attrNameLst>
                                      </p:cBhvr>
                                      <p:tavLst>
                                        <p:tav tm="0">
                                          <p:val>
                                            <p:strVal val="#ppt_x"/>
                                          </p:val>
                                        </p:tav>
                                        <p:tav tm="100000">
                                          <p:val>
                                            <p:strVal val="#ppt_x"/>
                                          </p:val>
                                        </p:tav>
                                      </p:tavLst>
                                    </p:anim>
                                    <p:anim calcmode="lin" valueType="num">
                                      <p:cBhvr>
                                        <p:cTn id="29" dur="1000" fill="hold"/>
                                        <p:tgtEl>
                                          <p:spTgt spid="8295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2162"/>
                                        </p:tgtEl>
                                        <p:attrNameLst>
                                          <p:attrName>style.visibility</p:attrName>
                                        </p:attrNameLst>
                                      </p:cBhvr>
                                      <p:to>
                                        <p:strVal val="visible"/>
                                      </p:to>
                                    </p:set>
                                    <p:animEffect transition="in" filter="fade">
                                      <p:cBhvr>
                                        <p:cTn id="32" dur="1000"/>
                                        <p:tgtEl>
                                          <p:spTgt spid="92162"/>
                                        </p:tgtEl>
                                      </p:cBhvr>
                                    </p:animEffect>
                                    <p:anim calcmode="lin" valueType="num">
                                      <p:cBhvr>
                                        <p:cTn id="33" dur="1000" fill="hold"/>
                                        <p:tgtEl>
                                          <p:spTgt spid="92162"/>
                                        </p:tgtEl>
                                        <p:attrNameLst>
                                          <p:attrName>ppt_x</p:attrName>
                                        </p:attrNameLst>
                                      </p:cBhvr>
                                      <p:tavLst>
                                        <p:tav tm="0">
                                          <p:val>
                                            <p:strVal val="#ppt_x"/>
                                          </p:val>
                                        </p:tav>
                                        <p:tav tm="100000">
                                          <p:val>
                                            <p:strVal val="#ppt_x"/>
                                          </p:val>
                                        </p:tav>
                                      </p:tavLst>
                                    </p:anim>
                                    <p:anim calcmode="lin" valueType="num">
                                      <p:cBhvr>
                                        <p:cTn id="34" dur="1000" fill="hold"/>
                                        <p:tgtEl>
                                          <p:spTgt spid="9216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2955"/>
                                        </p:tgtEl>
                                        <p:attrNameLst>
                                          <p:attrName>style.visibility</p:attrName>
                                        </p:attrNameLst>
                                      </p:cBhvr>
                                      <p:to>
                                        <p:strVal val="visible"/>
                                      </p:to>
                                    </p:set>
                                    <p:animEffect transition="in" filter="fade">
                                      <p:cBhvr>
                                        <p:cTn id="37" dur="1000"/>
                                        <p:tgtEl>
                                          <p:spTgt spid="82955"/>
                                        </p:tgtEl>
                                      </p:cBhvr>
                                    </p:animEffect>
                                    <p:anim calcmode="lin" valueType="num">
                                      <p:cBhvr>
                                        <p:cTn id="38" dur="1000" fill="hold"/>
                                        <p:tgtEl>
                                          <p:spTgt spid="82955"/>
                                        </p:tgtEl>
                                        <p:attrNameLst>
                                          <p:attrName>ppt_x</p:attrName>
                                        </p:attrNameLst>
                                      </p:cBhvr>
                                      <p:tavLst>
                                        <p:tav tm="0">
                                          <p:val>
                                            <p:strVal val="#ppt_x"/>
                                          </p:val>
                                        </p:tav>
                                        <p:tav tm="100000">
                                          <p:val>
                                            <p:strVal val="#ppt_x"/>
                                          </p:val>
                                        </p:tav>
                                      </p:tavLst>
                                    </p:anim>
                                    <p:anim calcmode="lin" valueType="num">
                                      <p:cBhvr>
                                        <p:cTn id="39" dur="1000" fill="hold"/>
                                        <p:tgtEl>
                                          <p:spTgt spid="8295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9578"/>
                                        </p:tgtEl>
                                        <p:attrNameLst>
                                          <p:attrName>style.visibility</p:attrName>
                                        </p:attrNameLst>
                                      </p:cBhvr>
                                      <p:to>
                                        <p:strVal val="visible"/>
                                      </p:to>
                                    </p:set>
                                    <p:animEffect transition="in" filter="fade">
                                      <p:cBhvr>
                                        <p:cTn id="44" dur="1000"/>
                                        <p:tgtEl>
                                          <p:spTgt spid="109578"/>
                                        </p:tgtEl>
                                      </p:cBhvr>
                                    </p:animEffect>
                                    <p:anim calcmode="lin" valueType="num">
                                      <p:cBhvr>
                                        <p:cTn id="45" dur="1000" fill="hold"/>
                                        <p:tgtEl>
                                          <p:spTgt spid="109578"/>
                                        </p:tgtEl>
                                        <p:attrNameLst>
                                          <p:attrName>ppt_x</p:attrName>
                                        </p:attrNameLst>
                                      </p:cBhvr>
                                      <p:tavLst>
                                        <p:tav tm="0">
                                          <p:val>
                                            <p:strVal val="#ppt_x"/>
                                          </p:val>
                                        </p:tav>
                                        <p:tav tm="100000">
                                          <p:val>
                                            <p:strVal val="#ppt_x"/>
                                          </p:val>
                                        </p:tav>
                                      </p:tavLst>
                                    </p:anim>
                                    <p:anim calcmode="lin" valueType="num">
                                      <p:cBhvr>
                                        <p:cTn id="46" dur="1000" fill="hold"/>
                                        <p:tgtEl>
                                          <p:spTgt spid="10957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82948"/>
                                        </p:tgtEl>
                                        <p:attrNameLst>
                                          <p:attrName>style.visibility</p:attrName>
                                        </p:attrNameLst>
                                      </p:cBhvr>
                                      <p:to>
                                        <p:strVal val="visible"/>
                                      </p:to>
                                    </p:set>
                                    <p:animEffect transition="in" filter="barn(inVertical)">
                                      <p:cBhvr>
                                        <p:cTn id="51" dur="500"/>
                                        <p:tgtEl>
                                          <p:spTgt spid="8294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82949"/>
                                        </p:tgtEl>
                                        <p:attrNameLst>
                                          <p:attrName>style.visibility</p:attrName>
                                        </p:attrNameLst>
                                      </p:cBhvr>
                                      <p:to>
                                        <p:strVal val="visible"/>
                                      </p:to>
                                    </p:set>
                                    <p:animEffect transition="in" filter="barn(inVertical)">
                                      <p:cBhvr>
                                        <p:cTn id="56" dur="500"/>
                                        <p:tgtEl>
                                          <p:spTgt spid="8294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056"/>
                                        </p:tgtEl>
                                        <p:attrNameLst>
                                          <p:attrName>style.visibility</p:attrName>
                                        </p:attrNameLst>
                                      </p:cBhvr>
                                      <p:to>
                                        <p:strVal val="visible"/>
                                      </p:to>
                                    </p:set>
                                    <p:animEffect transition="in" filter="barn(inVertical)">
                                      <p:cBhvr>
                                        <p:cTn id="61"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P spid="82947" grpId="0"/>
      <p:bldP spid="109578" grpId="0"/>
      <p:bldP spid="9216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755" name="Picture 8" descr="03np8">
            <a:extLst>
              <a:ext uri="{FF2B5EF4-FFF2-40B4-BE49-F238E27FC236}">
                <a16:creationId xmlns:a16="http://schemas.microsoft.com/office/drawing/2014/main" id="{B9E95657-4483-4AD9-BADD-E21D77498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7" name="Text Box 9">
            <a:extLst>
              <a:ext uri="{FF2B5EF4-FFF2-40B4-BE49-F238E27FC236}">
                <a16:creationId xmlns:a16="http://schemas.microsoft.com/office/drawing/2014/main" id="{D0642804-0188-452F-A2AA-257C6F5F25F4}"/>
              </a:ext>
            </a:extLst>
          </p:cNvPr>
          <p:cNvSpPr txBox="1">
            <a:spLocks noChangeArrowheads="1"/>
          </p:cNvSpPr>
          <p:nvPr/>
        </p:nvSpPr>
        <p:spPr bwMode="auto">
          <a:xfrm>
            <a:off x="710007" y="5517778"/>
            <a:ext cx="10494981" cy="584775"/>
          </a:xfrm>
          <a:prstGeom prst="rect">
            <a:avLst/>
          </a:prstGeom>
          <a:noFill/>
          <a:ln w="9525">
            <a:noFill/>
            <a:miter lim="800000"/>
            <a:headEnd/>
            <a:tailEnd/>
          </a:ln>
          <a:effectLst/>
        </p:spPr>
        <p:txBody>
          <a:bodyPr wrap="square">
            <a:spAutoFit/>
          </a:bodyPr>
          <a:lstStyle/>
          <a:p>
            <a:pPr algn="ctr" eaLnBrk="1" hangingPunct="1">
              <a:spcBef>
                <a:spcPct val="50000"/>
              </a:spcBef>
              <a:defRPr/>
            </a:pPr>
            <a:r>
              <a:rPr lang="en-US" sz="3200" b="1" dirty="0" err="1">
                <a:solidFill>
                  <a:srgbClr val="FFFF00"/>
                </a:solidFill>
                <a:effectLst>
                  <a:outerShdw blurRad="38100" dist="38100" dir="2700000" algn="tl">
                    <a:srgbClr val="000000"/>
                  </a:outerShdw>
                </a:effectLst>
                <a:latin typeface="Times New Roman"/>
                <a:cs typeface="Arial" charset="0"/>
              </a:rPr>
              <a:t>Nguyễn</a:t>
            </a:r>
            <a:r>
              <a:rPr lang="en-US" sz="3200" b="1" dirty="0">
                <a:solidFill>
                  <a:srgbClr val="FFFF00"/>
                </a:solidFill>
                <a:effectLst>
                  <a:outerShdw blurRad="38100" dist="38100" dir="2700000" algn="tl">
                    <a:srgbClr val="000000"/>
                  </a:outerShdw>
                </a:effectLst>
                <a:latin typeface="Times New Roman"/>
                <a:cs typeface="Arial" charset="0"/>
              </a:rPr>
              <a:t> </a:t>
            </a:r>
            <a:r>
              <a:rPr lang="en-US" sz="3200" b="1" dirty="0" err="1">
                <a:solidFill>
                  <a:srgbClr val="FFFF00"/>
                </a:solidFill>
                <a:effectLst>
                  <a:outerShdw blurRad="38100" dist="38100" dir="2700000" algn="tl">
                    <a:srgbClr val="000000"/>
                  </a:outerShdw>
                </a:effectLst>
                <a:latin typeface="Times New Roman"/>
                <a:cs typeface="Arial" charset="0"/>
              </a:rPr>
              <a:t>Ái</a:t>
            </a:r>
            <a:r>
              <a:rPr lang="en-US" sz="3200" b="1" dirty="0">
                <a:solidFill>
                  <a:srgbClr val="FFFF00"/>
                </a:solidFill>
                <a:effectLst>
                  <a:outerShdw blurRad="38100" dist="38100" dir="2700000" algn="tl">
                    <a:srgbClr val="000000"/>
                  </a:outerShdw>
                </a:effectLst>
                <a:latin typeface="Times New Roman"/>
                <a:cs typeface="Arial" charset="0"/>
              </a:rPr>
              <a:t> </a:t>
            </a:r>
            <a:r>
              <a:rPr lang="en-US" sz="3200" b="1" dirty="0" err="1">
                <a:solidFill>
                  <a:srgbClr val="FFFF00"/>
                </a:solidFill>
                <a:effectLst>
                  <a:outerShdw blurRad="38100" dist="38100" dir="2700000" algn="tl">
                    <a:srgbClr val="000000"/>
                  </a:outerShdw>
                </a:effectLst>
                <a:latin typeface="Times New Roman"/>
                <a:cs typeface="Arial" charset="0"/>
              </a:rPr>
              <a:t>Quốc</a:t>
            </a:r>
            <a:r>
              <a:rPr lang="en-US" sz="3200" b="1" dirty="0">
                <a:solidFill>
                  <a:srgbClr val="FFFF00"/>
                </a:solidFill>
                <a:effectLst>
                  <a:outerShdw blurRad="38100" dist="38100" dir="2700000" algn="tl">
                    <a:srgbClr val="000000"/>
                  </a:outerShdw>
                </a:effectLst>
                <a:latin typeface="Times New Roman"/>
                <a:cs typeface="Arial" charset="0"/>
              </a:rPr>
              <a:t> </a:t>
            </a:r>
            <a:r>
              <a:rPr lang="en-US" sz="3200" b="1" dirty="0" err="1">
                <a:solidFill>
                  <a:srgbClr val="FFFF00"/>
                </a:solidFill>
                <a:effectLst>
                  <a:outerShdw blurRad="38100" dist="38100" dir="2700000" algn="tl">
                    <a:srgbClr val="000000"/>
                  </a:outerShdw>
                </a:effectLst>
                <a:latin typeface="Times New Roman"/>
                <a:cs typeface="Arial" charset="0"/>
              </a:rPr>
              <a:t>tại</a:t>
            </a:r>
            <a:r>
              <a:rPr lang="en-US" sz="3200" b="1" dirty="0">
                <a:solidFill>
                  <a:srgbClr val="FFFF00"/>
                </a:solidFill>
                <a:effectLst>
                  <a:outerShdw blurRad="38100" dist="38100" dir="2700000" algn="tl">
                    <a:srgbClr val="000000"/>
                  </a:outerShdw>
                </a:effectLst>
                <a:latin typeface="Times New Roman"/>
                <a:cs typeface="Arial" charset="0"/>
              </a:rPr>
              <a:t> </a:t>
            </a:r>
            <a:r>
              <a:rPr lang="en-US" sz="3200" b="1" dirty="0" err="1">
                <a:solidFill>
                  <a:srgbClr val="FFFF00"/>
                </a:solidFill>
                <a:effectLst>
                  <a:outerShdw blurRad="38100" dist="38100" dir="2700000" algn="tl">
                    <a:srgbClr val="000000"/>
                  </a:outerShdw>
                </a:effectLst>
                <a:latin typeface="Times New Roman"/>
                <a:cs typeface="Arial" charset="0"/>
              </a:rPr>
              <a:t>Đại</a:t>
            </a:r>
            <a:r>
              <a:rPr lang="en-US" sz="3200" b="1" dirty="0">
                <a:solidFill>
                  <a:srgbClr val="FFFF00"/>
                </a:solidFill>
                <a:effectLst>
                  <a:outerShdw blurRad="38100" dist="38100" dir="2700000" algn="tl">
                    <a:srgbClr val="000000"/>
                  </a:outerShdw>
                </a:effectLst>
                <a:latin typeface="Times New Roman"/>
                <a:cs typeface="Arial" charset="0"/>
              </a:rPr>
              <a:t> </a:t>
            </a:r>
            <a:r>
              <a:rPr lang="en-US" sz="3200" b="1" dirty="0" err="1">
                <a:solidFill>
                  <a:srgbClr val="FFFF00"/>
                </a:solidFill>
                <a:effectLst>
                  <a:outerShdw blurRad="38100" dist="38100" dir="2700000" algn="tl">
                    <a:srgbClr val="000000"/>
                  </a:outerShdw>
                </a:effectLst>
                <a:latin typeface="Times New Roman"/>
                <a:cs typeface="Arial" charset="0"/>
              </a:rPr>
              <a:t>hội</a:t>
            </a:r>
            <a:r>
              <a:rPr lang="en-US" sz="3200" b="1" dirty="0">
                <a:solidFill>
                  <a:srgbClr val="FFFF00"/>
                </a:solidFill>
                <a:effectLst>
                  <a:outerShdw blurRad="38100" dist="38100" dir="2700000" algn="tl">
                    <a:srgbClr val="000000"/>
                  </a:outerShdw>
                </a:effectLst>
                <a:latin typeface="Times New Roman"/>
                <a:cs typeface="Arial" charset="0"/>
              </a:rPr>
              <a:t> </a:t>
            </a:r>
            <a:r>
              <a:rPr lang="en-US" sz="3200" b="1" dirty="0" err="1">
                <a:solidFill>
                  <a:srgbClr val="FFFF00"/>
                </a:solidFill>
                <a:effectLst>
                  <a:outerShdw blurRad="38100" dist="38100" dir="2700000" algn="tl">
                    <a:srgbClr val="000000"/>
                  </a:outerShdw>
                </a:effectLst>
                <a:latin typeface="Times New Roman"/>
                <a:cs typeface="Arial" charset="0"/>
              </a:rPr>
              <a:t>Đảng</a:t>
            </a:r>
            <a:r>
              <a:rPr lang="en-US" sz="3200" b="1" dirty="0">
                <a:solidFill>
                  <a:srgbClr val="FFFF00"/>
                </a:solidFill>
                <a:effectLst>
                  <a:outerShdw blurRad="38100" dist="38100" dir="2700000" algn="tl">
                    <a:srgbClr val="000000"/>
                  </a:outerShdw>
                </a:effectLst>
                <a:latin typeface="Times New Roman"/>
                <a:cs typeface="Arial" charset="0"/>
              </a:rPr>
              <a:t> </a:t>
            </a:r>
            <a:r>
              <a:rPr lang="en-US" sz="3200" b="1" dirty="0" err="1">
                <a:solidFill>
                  <a:srgbClr val="FFFF00"/>
                </a:solidFill>
                <a:effectLst>
                  <a:outerShdw blurRad="38100" dist="38100" dir="2700000" algn="tl">
                    <a:srgbClr val="000000"/>
                  </a:outerShdw>
                </a:effectLst>
                <a:latin typeface="Times New Roman"/>
                <a:cs typeface="Arial" charset="0"/>
              </a:rPr>
              <a:t>xã</a:t>
            </a:r>
            <a:r>
              <a:rPr lang="en-US" sz="3200" b="1" dirty="0">
                <a:solidFill>
                  <a:srgbClr val="FFFF00"/>
                </a:solidFill>
                <a:effectLst>
                  <a:outerShdw blurRad="38100" dist="38100" dir="2700000" algn="tl">
                    <a:srgbClr val="000000"/>
                  </a:outerShdw>
                </a:effectLst>
                <a:latin typeface="Times New Roman"/>
                <a:cs typeface="Arial" charset="0"/>
              </a:rPr>
              <a:t> </a:t>
            </a:r>
            <a:r>
              <a:rPr lang="en-US" sz="3200" b="1" dirty="0" err="1">
                <a:solidFill>
                  <a:srgbClr val="FFFF00"/>
                </a:solidFill>
                <a:effectLst>
                  <a:outerShdw blurRad="38100" dist="38100" dir="2700000" algn="tl">
                    <a:srgbClr val="000000"/>
                  </a:outerShdw>
                </a:effectLst>
                <a:latin typeface="Times New Roman"/>
                <a:cs typeface="Arial" charset="0"/>
              </a:rPr>
              <a:t>hội</a:t>
            </a:r>
            <a:r>
              <a:rPr lang="en-US" sz="3200" b="1" dirty="0">
                <a:solidFill>
                  <a:srgbClr val="FFFF00"/>
                </a:solidFill>
                <a:effectLst>
                  <a:outerShdw blurRad="38100" dist="38100" dir="2700000" algn="tl">
                    <a:srgbClr val="000000"/>
                  </a:outerShdw>
                </a:effectLst>
                <a:latin typeface="Times New Roman"/>
                <a:cs typeface="Arial" charset="0"/>
              </a:rPr>
              <a:t> </a:t>
            </a:r>
            <a:r>
              <a:rPr lang="en-US" sz="3200" b="1" dirty="0" err="1">
                <a:solidFill>
                  <a:srgbClr val="FFFF00"/>
                </a:solidFill>
                <a:effectLst>
                  <a:outerShdw blurRad="38100" dist="38100" dir="2700000" algn="tl">
                    <a:srgbClr val="000000"/>
                  </a:outerShdw>
                </a:effectLst>
                <a:latin typeface="Times New Roman"/>
                <a:cs typeface="Arial" charset="0"/>
              </a:rPr>
              <a:t>Pháp</a:t>
            </a:r>
            <a:r>
              <a:rPr lang="en-US" sz="3200" b="1" dirty="0">
                <a:solidFill>
                  <a:srgbClr val="FFFF00"/>
                </a:solidFill>
                <a:effectLst>
                  <a:outerShdw blurRad="38100" dist="38100" dir="2700000" algn="tl">
                    <a:srgbClr val="000000"/>
                  </a:outerShdw>
                </a:effectLst>
                <a:latin typeface="Times New Roman"/>
                <a:cs typeface="Arial" charset="0"/>
              </a:rPr>
              <a:t> </a:t>
            </a:r>
            <a:r>
              <a:rPr lang="en-US" sz="3200" b="1" dirty="0" err="1">
                <a:solidFill>
                  <a:srgbClr val="FFFF00"/>
                </a:solidFill>
                <a:effectLst>
                  <a:outerShdw blurRad="38100" dist="38100" dir="2700000" algn="tl">
                    <a:srgbClr val="000000"/>
                  </a:outerShdw>
                </a:effectLst>
                <a:latin typeface="Times New Roman"/>
                <a:cs typeface="Arial" charset="0"/>
              </a:rPr>
              <a:t>họp</a:t>
            </a:r>
            <a:r>
              <a:rPr lang="en-US" sz="3200" b="1" dirty="0">
                <a:solidFill>
                  <a:srgbClr val="FFFF00"/>
                </a:solidFill>
                <a:effectLst>
                  <a:outerShdw blurRad="38100" dist="38100" dir="2700000" algn="tl">
                    <a:srgbClr val="000000"/>
                  </a:outerShdw>
                </a:effectLst>
                <a:latin typeface="Times New Roman"/>
                <a:cs typeface="Arial" charset="0"/>
              </a:rPr>
              <a:t> ở </a:t>
            </a:r>
            <a:r>
              <a:rPr lang="en-US" sz="3200" b="1" dirty="0" err="1">
                <a:solidFill>
                  <a:srgbClr val="FFFF00"/>
                </a:solidFill>
                <a:effectLst>
                  <a:outerShdw blurRad="38100" dist="38100" dir="2700000" algn="tl">
                    <a:srgbClr val="000000"/>
                  </a:outerShdw>
                </a:effectLst>
                <a:latin typeface="Times New Roman"/>
                <a:cs typeface="Arial" charset="0"/>
              </a:rPr>
              <a:t>Tua</a:t>
            </a:r>
            <a:endParaRPr lang="en-US" sz="3200" b="1" dirty="0">
              <a:solidFill>
                <a:srgbClr val="FFFF00"/>
              </a:solidFill>
              <a:effectLst>
                <a:outerShdw blurRad="38100" dist="38100" dir="2700000" algn="tl">
                  <a:srgbClr val="000000"/>
                </a:outerShdw>
              </a:effectLst>
              <a:latin typeface="Times New Roman"/>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4697"/>
                                        </p:tgtEl>
                                        <p:attrNameLst>
                                          <p:attrName>style.visibility</p:attrName>
                                        </p:attrNameLst>
                                      </p:cBhvr>
                                      <p:to>
                                        <p:strVal val="visible"/>
                                      </p:to>
                                    </p:set>
                                    <p:animEffect transition="in" filter="randombar(horizontal)">
                                      <p:cBhvr>
                                        <p:cTn id="7" dur="500"/>
                                        <p:tgtEl>
                                          <p:spTgt spid="114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9A674336-02E3-4027-A312-BAC7B3953AF4}"/>
              </a:ext>
            </a:extLst>
          </p:cNvPr>
          <p:cNvSpPr txBox="1">
            <a:spLocks noChangeArrowheads="1"/>
          </p:cNvSpPr>
          <p:nvPr/>
        </p:nvSpPr>
        <p:spPr bwMode="auto">
          <a:xfrm>
            <a:off x="6629400" y="2743201"/>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en-US" altLang="en-US" sz="1800">
              <a:latin typeface="Times New Roman" panose="02020603050405020304" pitchFamily="18" charset="0"/>
            </a:endParaRPr>
          </a:p>
        </p:txBody>
      </p:sp>
      <p:sp>
        <p:nvSpPr>
          <p:cNvPr id="3" name="Text Box 5">
            <a:extLst>
              <a:ext uri="{FF2B5EF4-FFF2-40B4-BE49-F238E27FC236}">
                <a16:creationId xmlns:a16="http://schemas.microsoft.com/office/drawing/2014/main" id="{EB40F2DA-EF72-48D7-9A6C-0C18E698401E}"/>
              </a:ext>
            </a:extLst>
          </p:cNvPr>
          <p:cNvSpPr txBox="1">
            <a:spLocks noChangeArrowheads="1"/>
          </p:cNvSpPr>
          <p:nvPr/>
        </p:nvSpPr>
        <p:spPr bwMode="auto">
          <a:xfrm>
            <a:off x="6705600" y="2590801"/>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en-US" altLang="en-US" sz="1800">
              <a:latin typeface="Times New Roman" panose="02020603050405020304" pitchFamily="18" charset="0"/>
            </a:endParaRPr>
          </a:p>
        </p:txBody>
      </p:sp>
      <p:pic>
        <p:nvPicPr>
          <p:cNvPr id="4" name="Picture 8" descr="27yi6">
            <a:extLst>
              <a:ext uri="{FF2B5EF4-FFF2-40B4-BE49-F238E27FC236}">
                <a16:creationId xmlns:a16="http://schemas.microsoft.com/office/drawing/2014/main" id="{145D7538-8D5A-47A8-9307-8429BFAB2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2974" y="3542982"/>
            <a:ext cx="4511267" cy="29457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BH50">
            <a:extLst>
              <a:ext uri="{FF2B5EF4-FFF2-40B4-BE49-F238E27FC236}">
                <a16:creationId xmlns:a16="http://schemas.microsoft.com/office/drawing/2014/main" id="{58B24973-C341-4824-BD4C-A9912D23C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974" y="369220"/>
            <a:ext cx="4592826" cy="29457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csdbao07">
            <a:extLst>
              <a:ext uri="{FF2B5EF4-FFF2-40B4-BE49-F238E27FC236}">
                <a16:creationId xmlns:a16="http://schemas.microsoft.com/office/drawing/2014/main" id="{38C967EB-F735-405D-9AC4-5F276FE34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4834"/>
            <a:ext cx="7522974" cy="54883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7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9" descr="2012it9">
            <a:extLst>
              <a:ext uri="{FF2B5EF4-FFF2-40B4-BE49-F238E27FC236}">
                <a16:creationId xmlns:a16="http://schemas.microsoft.com/office/drawing/2014/main" id="{FD3CF48F-0228-4C21-BDBE-7B1E393CB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4683"/>
            <a:ext cx="12083144" cy="66567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41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Text Box 4">
            <a:extLst>
              <a:ext uri="{FF2B5EF4-FFF2-40B4-BE49-F238E27FC236}">
                <a16:creationId xmlns:a16="http://schemas.microsoft.com/office/drawing/2014/main" id="{219541C9-8B89-445F-A814-2BF432FEF039}"/>
              </a:ext>
            </a:extLst>
          </p:cNvPr>
          <p:cNvSpPr txBox="1">
            <a:spLocks noChangeArrowheads="1"/>
          </p:cNvSpPr>
          <p:nvPr/>
        </p:nvSpPr>
        <p:spPr bwMode="auto">
          <a:xfrm>
            <a:off x="6629400" y="2743201"/>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en-US" altLang="en-US" sz="1800">
              <a:latin typeface="Times New Roman" panose="02020603050405020304" pitchFamily="18" charset="0"/>
            </a:endParaRPr>
          </a:p>
        </p:txBody>
      </p:sp>
      <p:sp>
        <p:nvSpPr>
          <p:cNvPr id="87043" name="Text Box 5">
            <a:extLst>
              <a:ext uri="{FF2B5EF4-FFF2-40B4-BE49-F238E27FC236}">
                <a16:creationId xmlns:a16="http://schemas.microsoft.com/office/drawing/2014/main" id="{791A3281-FD4B-4659-8BBD-E7EB04B1748F}"/>
              </a:ext>
            </a:extLst>
          </p:cNvPr>
          <p:cNvSpPr txBox="1">
            <a:spLocks noChangeArrowheads="1"/>
          </p:cNvSpPr>
          <p:nvPr/>
        </p:nvSpPr>
        <p:spPr bwMode="auto">
          <a:xfrm>
            <a:off x="6705600" y="2590801"/>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en-US" altLang="en-US" sz="1800">
              <a:latin typeface="Times New Roman" panose="02020603050405020304" pitchFamily="18" charset="0"/>
            </a:endParaRPr>
          </a:p>
        </p:txBody>
      </p:sp>
      <p:pic>
        <p:nvPicPr>
          <p:cNvPr id="87044" name="Picture 8" descr="BH96">
            <a:extLst>
              <a:ext uri="{FF2B5EF4-FFF2-40B4-BE49-F238E27FC236}">
                <a16:creationId xmlns:a16="http://schemas.microsoft.com/office/drawing/2014/main" id="{111AF6E5-9656-4586-AF9E-79F98C471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39" y="214315"/>
            <a:ext cx="5105400" cy="64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11" descr="BH22">
            <a:extLst>
              <a:ext uri="{FF2B5EF4-FFF2-40B4-BE49-F238E27FC236}">
                <a16:creationId xmlns:a16="http://schemas.microsoft.com/office/drawing/2014/main" id="{29487DEE-7CE4-4E04-BA04-4CF799005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14314"/>
            <a:ext cx="6237514" cy="388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Text Box 14">
            <a:extLst>
              <a:ext uri="{FF2B5EF4-FFF2-40B4-BE49-F238E27FC236}">
                <a16:creationId xmlns:a16="http://schemas.microsoft.com/office/drawing/2014/main" id="{D873294F-0760-497F-ACC3-D6FB883E2047}"/>
              </a:ext>
            </a:extLst>
          </p:cNvPr>
          <p:cNvSpPr txBox="1">
            <a:spLocks noChangeArrowheads="1"/>
          </p:cNvSpPr>
          <p:nvPr/>
        </p:nvSpPr>
        <p:spPr bwMode="auto">
          <a:xfrm>
            <a:off x="5867400" y="4354284"/>
            <a:ext cx="608511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just" eaLnBrk="1" hangingPunct="1">
              <a:spcBef>
                <a:spcPct val="0"/>
              </a:spcBef>
              <a:buClrTx/>
              <a:buSzTx/>
              <a:buFontTx/>
              <a:buNone/>
            </a:pPr>
            <a:r>
              <a:rPr lang="en-US" altLang="en-US" sz="2800" b="1" i="1" dirty="0">
                <a:solidFill>
                  <a:schemeClr val="tx2"/>
                </a:solidFill>
                <a:latin typeface="Times New Roman" panose="02020603050405020304" pitchFamily="18" charset="0"/>
              </a:rPr>
              <a:t>      </a:t>
            </a:r>
            <a:r>
              <a:rPr lang="en-US" altLang="en-US" sz="2800" b="1" i="1" dirty="0">
                <a:solidFill>
                  <a:srgbClr val="FF0000"/>
                </a:solidFill>
                <a:latin typeface="Times New Roman" panose="02020603050405020304" pitchFamily="18" charset="0"/>
              </a:rPr>
              <a:t>“</a:t>
            </a:r>
            <a:r>
              <a:rPr lang="en-US" altLang="en-US" sz="2800" b="1" i="1" dirty="0" err="1">
                <a:solidFill>
                  <a:srgbClr val="FF0000"/>
                </a:solidFill>
                <a:latin typeface="Times New Roman" panose="02020603050405020304" pitchFamily="18" charset="0"/>
              </a:rPr>
              <a:t>Học</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thêm</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một</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thứ</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tiếng</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nước</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ngoài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coi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như</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có</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thêm</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một</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cái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chìa</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khóa</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để</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mở</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thêm</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một</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kho</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tàng</a:t>
            </a:r>
            <a:r>
              <a:rPr lang="en-US" altLang="en-US" sz="2800" b="1" i="1" dirty="0">
                <a:solidFill>
                  <a:srgbClr val="FF0000"/>
                </a:solidFill>
                <a:latin typeface="Times New Roman" panose="02020603050405020304" pitchFamily="18" charset="0"/>
              </a:rPr>
              <a:t> tri </a:t>
            </a:r>
            <a:r>
              <a:rPr lang="en-US" altLang="en-US" sz="2800" b="1" i="1" dirty="0" err="1">
                <a:solidFill>
                  <a:srgbClr val="FF0000"/>
                </a:solidFill>
                <a:latin typeface="Times New Roman" panose="02020603050405020304" pitchFamily="18" charset="0"/>
              </a:rPr>
              <a:t>thức</a:t>
            </a:r>
            <a:r>
              <a:rPr lang="en-US" altLang="en-US" sz="2800" b="1" i="1" dirty="0">
                <a:solidFill>
                  <a:srgbClr val="FF0000"/>
                </a:solidFill>
                <a:latin typeface="Times New Roman" panose="02020603050405020304" pitchFamily="18" charset="0"/>
              </a:rPr>
              <a:t>.</a:t>
            </a:r>
          </a:p>
          <a:p>
            <a:pPr algn="just" eaLnBrk="1" hangingPunct="1">
              <a:spcBef>
                <a:spcPct val="0"/>
              </a:spcBef>
              <a:buClrTx/>
              <a:buSzTx/>
              <a:buFontTx/>
              <a:buNone/>
            </a:pP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Việc</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học</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là</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việc</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suốt</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đời</a:t>
            </a:r>
            <a:r>
              <a:rPr lang="en-US" altLang="en-US" sz="2800" b="1" i="1" dirty="0">
                <a:solidFill>
                  <a:srgbClr val="FF0000"/>
                </a:solidFill>
                <a:latin typeface="Times New Roman" panose="02020603050405020304" pitchFamily="18" charset="0"/>
              </a:rPr>
              <a:t>.”</a:t>
            </a:r>
          </a:p>
        </p:txBody>
      </p:sp>
      <p:sp>
        <p:nvSpPr>
          <p:cNvPr id="87047" name="Text Box 17">
            <a:extLst>
              <a:ext uri="{FF2B5EF4-FFF2-40B4-BE49-F238E27FC236}">
                <a16:creationId xmlns:a16="http://schemas.microsoft.com/office/drawing/2014/main" id="{2E58C4E9-051B-4F3B-9DCB-3F923C1A1A0C}"/>
              </a:ext>
            </a:extLst>
          </p:cNvPr>
          <p:cNvSpPr txBox="1">
            <a:spLocks noChangeArrowheads="1"/>
          </p:cNvSpPr>
          <p:nvPr/>
        </p:nvSpPr>
        <p:spPr bwMode="auto">
          <a:xfrm>
            <a:off x="7478486" y="6262946"/>
            <a:ext cx="510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en-US" altLang="en-US" sz="2200" b="1" dirty="0">
                <a:solidFill>
                  <a:schemeClr val="tx2"/>
                </a:solidFill>
                <a:latin typeface="Times New Roman" panose="02020603050405020304" pitchFamily="18" charset="0"/>
              </a:rPr>
              <a:t>(</a:t>
            </a:r>
            <a:r>
              <a:rPr lang="en-US" altLang="en-US" sz="2200" b="1" dirty="0" err="1">
                <a:solidFill>
                  <a:schemeClr val="tx2"/>
                </a:solidFill>
                <a:latin typeface="Times New Roman" panose="02020603050405020304" pitchFamily="18" charset="0"/>
              </a:rPr>
              <a:t>Bác</a:t>
            </a:r>
            <a:r>
              <a:rPr lang="en-US" altLang="en-US" sz="2200" b="1" dirty="0">
                <a:solidFill>
                  <a:schemeClr val="tx2"/>
                </a:solidFill>
                <a:latin typeface="Times New Roman" panose="02020603050405020304" pitchFamily="18" charset="0"/>
              </a:rPr>
              <a:t> </a:t>
            </a:r>
            <a:r>
              <a:rPr lang="en-US" altLang="en-US" sz="2200" b="1" dirty="0" err="1">
                <a:solidFill>
                  <a:schemeClr val="tx2"/>
                </a:solidFill>
                <a:latin typeface="Times New Roman" panose="02020603050405020304" pitchFamily="18" charset="0"/>
              </a:rPr>
              <a:t>Hồ</a:t>
            </a:r>
            <a:r>
              <a:rPr lang="en-US" altLang="en-US" sz="2200" b="1" dirty="0">
                <a:solidFill>
                  <a:schemeClr val="tx2"/>
                </a:solidFill>
                <a:latin typeface="Times New Roman" panose="02020603050405020304" pitchFamily="18" charset="0"/>
              </a:rPr>
              <a:t> - Con </a:t>
            </a:r>
            <a:r>
              <a:rPr lang="en-US" altLang="en-US" sz="2200" b="1" dirty="0" err="1">
                <a:solidFill>
                  <a:schemeClr val="tx2"/>
                </a:solidFill>
                <a:latin typeface="Times New Roman" panose="02020603050405020304" pitchFamily="18" charset="0"/>
              </a:rPr>
              <a:t>người</a:t>
            </a:r>
            <a:r>
              <a:rPr lang="en-US" altLang="en-US" sz="2200" b="1" dirty="0">
                <a:solidFill>
                  <a:schemeClr val="tx2"/>
                </a:solidFill>
                <a:latin typeface="Times New Roman" panose="02020603050405020304" pitchFamily="18" charset="0"/>
              </a:rPr>
              <a:t> </a:t>
            </a:r>
            <a:r>
              <a:rPr lang="en-US" altLang="en-US" sz="2200" b="1" dirty="0" err="1">
                <a:solidFill>
                  <a:schemeClr val="tx2"/>
                </a:solidFill>
                <a:latin typeface="Times New Roman" panose="02020603050405020304" pitchFamily="18" charset="0"/>
              </a:rPr>
              <a:t>và</a:t>
            </a:r>
            <a:r>
              <a:rPr lang="en-US" altLang="en-US" sz="2200" b="1" dirty="0">
                <a:solidFill>
                  <a:schemeClr val="tx2"/>
                </a:solidFill>
                <a:latin typeface="Times New Roman" panose="02020603050405020304" pitchFamily="18" charset="0"/>
              </a:rPr>
              <a:t> </a:t>
            </a:r>
            <a:r>
              <a:rPr lang="en-US" altLang="en-US" sz="2200" b="1" dirty="0" err="1">
                <a:solidFill>
                  <a:schemeClr val="tx2"/>
                </a:solidFill>
                <a:latin typeface="Times New Roman" panose="02020603050405020304" pitchFamily="18" charset="0"/>
              </a:rPr>
              <a:t>phong</a:t>
            </a:r>
            <a:r>
              <a:rPr lang="en-US" altLang="en-US" sz="2200" b="1" dirty="0">
                <a:solidFill>
                  <a:schemeClr val="tx2"/>
                </a:solidFill>
                <a:latin typeface="Times New Roman" panose="02020603050405020304" pitchFamily="18" charset="0"/>
              </a:rPr>
              <a:t> </a:t>
            </a:r>
            <a:r>
              <a:rPr lang="en-US" altLang="en-US" sz="2200" b="1" dirty="0" err="1">
                <a:solidFill>
                  <a:schemeClr val="tx2"/>
                </a:solidFill>
                <a:latin typeface="Times New Roman" panose="02020603050405020304" pitchFamily="18" charset="0"/>
              </a:rPr>
              <a:t>cách</a:t>
            </a:r>
            <a:r>
              <a:rPr lang="en-US" altLang="en-US" sz="2200" b="1" dirty="0">
                <a:solidFill>
                  <a:schemeClr val="tx2"/>
                </a:solidFill>
                <a:latin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7046"/>
                                        </p:tgtEl>
                                        <p:attrNameLst>
                                          <p:attrName>style.visibility</p:attrName>
                                        </p:attrNameLst>
                                      </p:cBhvr>
                                      <p:to>
                                        <p:strVal val="visible"/>
                                      </p:to>
                                    </p:set>
                                    <p:animEffect transition="in" filter="randombar(horizontal)">
                                      <p:cBhvr>
                                        <p:cTn id="7" dur="500"/>
                                        <p:tgtEl>
                                          <p:spTgt spid="8704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7047"/>
                                        </p:tgtEl>
                                        <p:attrNameLst>
                                          <p:attrName>style.visibility</p:attrName>
                                        </p:attrNameLst>
                                      </p:cBhvr>
                                      <p:to>
                                        <p:strVal val="visible"/>
                                      </p:to>
                                    </p:set>
                                    <p:animEffect transition="in" filter="randombar(horizontal)">
                                      <p:cBhvr>
                                        <p:cTn id="10" dur="500"/>
                                        <p:tgtEl>
                                          <p:spTgt spid="8704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7044"/>
                                        </p:tgtEl>
                                        <p:attrNameLst>
                                          <p:attrName>style.visibility</p:attrName>
                                        </p:attrNameLst>
                                      </p:cBhvr>
                                      <p:to>
                                        <p:strVal val="visible"/>
                                      </p:to>
                                    </p:set>
                                    <p:animEffect transition="in" filter="barn(inVertical)">
                                      <p:cBhvr>
                                        <p:cTn id="15" dur="500"/>
                                        <p:tgtEl>
                                          <p:spTgt spid="8704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7045"/>
                                        </p:tgtEl>
                                        <p:attrNameLst>
                                          <p:attrName>style.visibility</p:attrName>
                                        </p:attrNameLst>
                                      </p:cBhvr>
                                      <p:to>
                                        <p:strVal val="visible"/>
                                      </p:to>
                                    </p:set>
                                    <p:animEffect transition="in" filter="barn(inVertical)">
                                      <p:cBhvr>
                                        <p:cTn id="20" dur="500"/>
                                        <p:tgtEl>
                                          <p:spTgt spid="87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p:bldP spid="8704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Footer Placeholder 3">
            <a:extLst>
              <a:ext uri="{FF2B5EF4-FFF2-40B4-BE49-F238E27FC236}">
                <a16:creationId xmlns:a16="http://schemas.microsoft.com/office/drawing/2014/main" id="{53BD9501-9F1E-4A19-89E3-41BECA43FF78}"/>
              </a:ext>
            </a:extLst>
          </p:cNvPr>
          <p:cNvSpPr txBox="1">
            <a:spLocks noGrp="1"/>
          </p:cNvSpPr>
          <p:nvPr/>
        </p:nvSpPr>
        <p:spPr bwMode="gray">
          <a:xfrm>
            <a:off x="8458200" y="228601"/>
            <a:ext cx="1752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r" eaLnBrk="1" hangingPunct="1">
              <a:spcBef>
                <a:spcPct val="0"/>
              </a:spcBef>
              <a:buClrTx/>
              <a:buSzTx/>
              <a:buFontTx/>
              <a:buNone/>
            </a:pPr>
            <a:r>
              <a:rPr lang="en-US" altLang="en-US" sz="1000" b="1">
                <a:solidFill>
                  <a:schemeClr val="tx2"/>
                </a:solidFill>
                <a:latin typeface="Times New Roman" panose="02020603050405020304" pitchFamily="18" charset="0"/>
              </a:rPr>
              <a:t>www.HNGHIA.Info</a:t>
            </a:r>
          </a:p>
        </p:txBody>
      </p:sp>
      <p:sp>
        <p:nvSpPr>
          <p:cNvPr id="89092" name="Rectangle 3">
            <a:extLst>
              <a:ext uri="{FF2B5EF4-FFF2-40B4-BE49-F238E27FC236}">
                <a16:creationId xmlns:a16="http://schemas.microsoft.com/office/drawing/2014/main" id="{2A2262AD-B480-4719-88AE-ADA83C00EC85}"/>
              </a:ext>
            </a:extLst>
          </p:cNvPr>
          <p:cNvSpPr>
            <a:spLocks noChangeArrowheads="1"/>
          </p:cNvSpPr>
          <p:nvPr/>
        </p:nvSpPr>
        <p:spPr bwMode="auto">
          <a:xfrm>
            <a:off x="8686800" y="228600"/>
            <a:ext cx="1752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1800">
              <a:solidFill>
                <a:schemeClr val="bg1"/>
              </a:solidFill>
              <a:latin typeface="Times New Roman" panose="02020603050405020304" pitchFamily="18" charset="0"/>
            </a:endParaRPr>
          </a:p>
        </p:txBody>
      </p:sp>
      <p:sp>
        <p:nvSpPr>
          <p:cNvPr id="89093" name="Text Box 4">
            <a:extLst>
              <a:ext uri="{FF2B5EF4-FFF2-40B4-BE49-F238E27FC236}">
                <a16:creationId xmlns:a16="http://schemas.microsoft.com/office/drawing/2014/main" id="{8BCD5006-B43E-4D8D-B6DE-764334F3180D}"/>
              </a:ext>
            </a:extLst>
          </p:cNvPr>
          <p:cNvSpPr txBox="1">
            <a:spLocks noChangeArrowheads="1"/>
          </p:cNvSpPr>
          <p:nvPr/>
        </p:nvSpPr>
        <p:spPr bwMode="auto">
          <a:xfrm>
            <a:off x="6629400" y="2743201"/>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en-US" altLang="en-US" sz="1800">
              <a:latin typeface="Times New Roman" panose="02020603050405020304" pitchFamily="18" charset="0"/>
            </a:endParaRPr>
          </a:p>
        </p:txBody>
      </p:sp>
      <p:sp>
        <p:nvSpPr>
          <p:cNvPr id="89094" name="Text Box 5">
            <a:extLst>
              <a:ext uri="{FF2B5EF4-FFF2-40B4-BE49-F238E27FC236}">
                <a16:creationId xmlns:a16="http://schemas.microsoft.com/office/drawing/2014/main" id="{02694C17-EDC5-4094-BF8C-15C710ACD656}"/>
              </a:ext>
            </a:extLst>
          </p:cNvPr>
          <p:cNvSpPr txBox="1">
            <a:spLocks noChangeArrowheads="1"/>
          </p:cNvSpPr>
          <p:nvPr/>
        </p:nvSpPr>
        <p:spPr bwMode="auto">
          <a:xfrm>
            <a:off x="6705600" y="2590801"/>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en-US" altLang="en-US" sz="1800">
              <a:latin typeface="Times New Roman" panose="02020603050405020304" pitchFamily="18" charset="0"/>
            </a:endParaRPr>
          </a:p>
        </p:txBody>
      </p:sp>
      <p:pic>
        <p:nvPicPr>
          <p:cNvPr id="89095" name="Picture 10" descr="thnhi06">
            <a:extLst>
              <a:ext uri="{FF2B5EF4-FFF2-40B4-BE49-F238E27FC236}">
                <a16:creationId xmlns:a16="http://schemas.microsoft.com/office/drawing/2014/main" id="{185F663D-2AB5-4C3F-8A24-ACB19897F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14" y="190973"/>
            <a:ext cx="5608020" cy="647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12" descr="csdbao02">
            <a:extLst>
              <a:ext uri="{FF2B5EF4-FFF2-40B4-BE49-F238E27FC236}">
                <a16:creationId xmlns:a16="http://schemas.microsoft.com/office/drawing/2014/main" id="{A0036209-1562-4DAA-A385-EF722E8971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068" y="188827"/>
            <a:ext cx="5640676" cy="647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9095"/>
                                        </p:tgtEl>
                                        <p:attrNameLst>
                                          <p:attrName>style.visibility</p:attrName>
                                        </p:attrNameLst>
                                      </p:cBhvr>
                                      <p:to>
                                        <p:strVal val="visible"/>
                                      </p:to>
                                    </p:set>
                                    <p:animEffect transition="in" filter="fade">
                                      <p:cBhvr>
                                        <p:cTn id="7" dur="1000"/>
                                        <p:tgtEl>
                                          <p:spTgt spid="89095"/>
                                        </p:tgtEl>
                                      </p:cBhvr>
                                    </p:animEffect>
                                    <p:anim calcmode="lin" valueType="num">
                                      <p:cBhvr>
                                        <p:cTn id="8" dur="1000" fill="hold"/>
                                        <p:tgtEl>
                                          <p:spTgt spid="89095"/>
                                        </p:tgtEl>
                                        <p:attrNameLst>
                                          <p:attrName>ppt_x</p:attrName>
                                        </p:attrNameLst>
                                      </p:cBhvr>
                                      <p:tavLst>
                                        <p:tav tm="0">
                                          <p:val>
                                            <p:strVal val="#ppt_x"/>
                                          </p:val>
                                        </p:tav>
                                        <p:tav tm="100000">
                                          <p:val>
                                            <p:strVal val="#ppt_x"/>
                                          </p:val>
                                        </p:tav>
                                      </p:tavLst>
                                    </p:anim>
                                    <p:anim calcmode="lin" valueType="num">
                                      <p:cBhvr>
                                        <p:cTn id="9" dur="1000" fill="hold"/>
                                        <p:tgtEl>
                                          <p:spTgt spid="8909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9096"/>
                                        </p:tgtEl>
                                        <p:attrNameLst>
                                          <p:attrName>style.visibility</p:attrName>
                                        </p:attrNameLst>
                                      </p:cBhvr>
                                      <p:to>
                                        <p:strVal val="visible"/>
                                      </p:to>
                                    </p:set>
                                    <p:animEffect transition="in" filter="fade">
                                      <p:cBhvr>
                                        <p:cTn id="14" dur="1000"/>
                                        <p:tgtEl>
                                          <p:spTgt spid="89096"/>
                                        </p:tgtEl>
                                      </p:cBhvr>
                                    </p:animEffect>
                                    <p:anim calcmode="lin" valueType="num">
                                      <p:cBhvr>
                                        <p:cTn id="15" dur="1000" fill="hold"/>
                                        <p:tgtEl>
                                          <p:spTgt spid="89096"/>
                                        </p:tgtEl>
                                        <p:attrNameLst>
                                          <p:attrName>ppt_x</p:attrName>
                                        </p:attrNameLst>
                                      </p:cBhvr>
                                      <p:tavLst>
                                        <p:tav tm="0">
                                          <p:val>
                                            <p:strVal val="#ppt_x"/>
                                          </p:val>
                                        </p:tav>
                                        <p:tav tm="100000">
                                          <p:val>
                                            <p:strVal val="#ppt_x"/>
                                          </p:val>
                                        </p:tav>
                                      </p:tavLst>
                                    </p:anim>
                                    <p:anim calcmode="lin" valueType="num">
                                      <p:cBhvr>
                                        <p:cTn id="16" dur="1000" fill="hold"/>
                                        <p:tgtEl>
                                          <p:spTgt spid="890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blip>
          <a:srcRect/>
          <a:stretch>
            <a:fillRect/>
          </a:stretch>
        </a:blipFill>
        <a:effectLst/>
      </p:bgPr>
    </p:bg>
    <p:spTree>
      <p:nvGrpSpPr>
        <p:cNvPr id="1" name=""/>
        <p:cNvGrpSpPr/>
        <p:nvPr/>
      </p:nvGrpSpPr>
      <p:grpSpPr>
        <a:xfrm>
          <a:off x="0" y="0"/>
          <a:ext cx="0" cy="0"/>
          <a:chOff x="0" y="0"/>
          <a:chExt cx="0" cy="0"/>
        </a:xfrm>
      </p:grpSpPr>
      <p:sp>
        <p:nvSpPr>
          <p:cNvPr id="4" name="文本框 2">
            <a:extLst>
              <a:ext uri="{FF2B5EF4-FFF2-40B4-BE49-F238E27FC236}">
                <a16:creationId xmlns:a16="http://schemas.microsoft.com/office/drawing/2014/main" id="{FEE59368-4004-4496-8A91-3595DCDE66DA}"/>
              </a:ext>
            </a:extLst>
          </p:cNvPr>
          <p:cNvSpPr txBox="1"/>
          <p:nvPr/>
        </p:nvSpPr>
        <p:spPr>
          <a:xfrm>
            <a:off x="-365761" y="1651537"/>
            <a:ext cx="12886007" cy="1323439"/>
          </a:xfrm>
          <a:prstGeom prst="rect">
            <a:avLst/>
          </a:prstGeom>
          <a:solidFill>
            <a:schemeClr val="accent6">
              <a:alpha val="50000"/>
            </a:schemeClr>
          </a:solidFill>
          <a:ln w="38100">
            <a:solidFill>
              <a:schemeClr val="accent4"/>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SG" altLang="zh-CN" sz="8000" b="1" spc="600" dirty="0">
                <a:effectLst>
                  <a:glow rad="101600">
                    <a:schemeClr val="accent6">
                      <a:satMod val="175000"/>
                      <a:alpha val="40000"/>
                    </a:schemeClr>
                  </a:glow>
                </a:effectLst>
                <a:latin typeface="Times New Roman" panose="02020603050405020304" pitchFamily="18" charset="0"/>
                <a:ea typeface="华文中宋" panose="02010600040101010101" pitchFamily="2" charset="-122"/>
                <a:cs typeface="Times New Roman" panose="02020603050405020304" pitchFamily="18" charset="0"/>
              </a:rPr>
              <a:t>III.TỔNG KẾT</a:t>
            </a:r>
            <a:endParaRPr lang="zh-CN" altLang="en-US" sz="8000" b="1" spc="600" dirty="0">
              <a:effectLst>
                <a:glow rad="101600">
                  <a:schemeClr val="accent6">
                    <a:satMod val="175000"/>
                    <a:alpha val="40000"/>
                  </a:schemeClr>
                </a:glow>
              </a:effectLst>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7758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A0A907-EC36-4208-886E-37E5D7FF6654}"/>
              </a:ext>
            </a:extLst>
          </p:cNvPr>
          <p:cNvSpPr/>
          <p:nvPr/>
        </p:nvSpPr>
        <p:spPr>
          <a:xfrm>
            <a:off x="-365761" y="323557"/>
            <a:ext cx="12900074" cy="2771335"/>
          </a:xfrm>
          <a:prstGeom prst="rect">
            <a:avLst/>
          </a:prstGeom>
          <a:solidFill>
            <a:srgbClr val="00B050">
              <a:alpha val="50000"/>
            </a:srgbClr>
          </a:solidFill>
          <a:ln w="28575">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8800" b="1" dirty="0">
                <a:solidFill>
                  <a:schemeClr val="accent4"/>
                </a:solidFill>
                <a:effectLst>
                  <a:glow rad="139700">
                    <a:schemeClr val="accent5">
                      <a:satMod val="175000"/>
                      <a:alpha val="40000"/>
                    </a:schemeClr>
                  </a:glow>
                </a:effectLst>
                <a:latin typeface="Arial" panose="020B0604020202020204" pitchFamily="34" charset="0"/>
                <a:cs typeface="Arial" panose="020B0604020202020204" pitchFamily="34" charset="0"/>
              </a:rPr>
              <a:t>TỨC CẢNH PÁC BÓ</a:t>
            </a:r>
          </a:p>
          <a:p>
            <a:pPr algn="ctr"/>
            <a:r>
              <a:rPr lang="en-SG" altLang="zh-CN" sz="3200" spc="300" dirty="0">
                <a:solidFill>
                  <a:schemeClr val="tx1"/>
                </a:solidFill>
                <a:effectLst>
                  <a:glow rad="63500">
                    <a:schemeClr val="accent2">
                      <a:satMod val="175000"/>
                      <a:alpha val="40000"/>
                    </a:schemeClr>
                  </a:glow>
                </a:effectLst>
                <a:latin typeface="华文中宋" panose="02010600040101010101" pitchFamily="2" charset="-122"/>
                <a:ea typeface="华文中宋" panose="02010600040101010101" pitchFamily="2" charset="-122"/>
              </a:rPr>
              <a:t>-</a:t>
            </a:r>
            <a:r>
              <a:rPr lang="en-SG" altLang="zh-CN" sz="3200" spc="300" dirty="0" err="1">
                <a:solidFill>
                  <a:schemeClr val="tx1"/>
                </a:solidFill>
                <a:effectLst>
                  <a:glow rad="63500">
                    <a:schemeClr val="accent2">
                      <a:satMod val="175000"/>
                      <a:alpha val="40000"/>
                    </a:schemeClr>
                  </a:glow>
                </a:effectLst>
                <a:latin typeface="华文中宋" panose="02010600040101010101" pitchFamily="2" charset="-122"/>
                <a:ea typeface="华文中宋" panose="02010600040101010101" pitchFamily="2" charset="-122"/>
              </a:rPr>
              <a:t>Hồ</a:t>
            </a:r>
            <a:r>
              <a:rPr lang="en-SG" altLang="zh-CN" sz="3200" spc="300" dirty="0">
                <a:solidFill>
                  <a:schemeClr val="tx1"/>
                </a:solidFill>
                <a:effectLst>
                  <a:glow rad="63500">
                    <a:schemeClr val="accent2">
                      <a:satMod val="175000"/>
                      <a:alpha val="40000"/>
                    </a:schemeClr>
                  </a:glow>
                </a:effectLst>
                <a:latin typeface="华文中宋" panose="02010600040101010101" pitchFamily="2" charset="-122"/>
                <a:ea typeface="华文中宋" panose="02010600040101010101" pitchFamily="2" charset="-122"/>
              </a:rPr>
              <a:t> </a:t>
            </a:r>
            <a:r>
              <a:rPr lang="en-SG" altLang="zh-CN" sz="3200" spc="300" dirty="0" err="1">
                <a:solidFill>
                  <a:schemeClr val="tx1"/>
                </a:solidFill>
                <a:effectLst>
                  <a:glow rad="63500">
                    <a:schemeClr val="accent2">
                      <a:satMod val="175000"/>
                      <a:alpha val="40000"/>
                    </a:schemeClr>
                  </a:glow>
                </a:effectLst>
                <a:latin typeface="华文中宋" panose="02010600040101010101" pitchFamily="2" charset="-122"/>
                <a:ea typeface="华文中宋" panose="02010600040101010101" pitchFamily="2" charset="-122"/>
              </a:rPr>
              <a:t>Chí</a:t>
            </a:r>
            <a:r>
              <a:rPr lang="en-SG" altLang="zh-CN" sz="3200" spc="300" dirty="0">
                <a:solidFill>
                  <a:schemeClr val="tx1"/>
                </a:solidFill>
                <a:effectLst>
                  <a:glow rad="63500">
                    <a:schemeClr val="accent2">
                      <a:satMod val="175000"/>
                      <a:alpha val="40000"/>
                    </a:schemeClr>
                  </a:glow>
                </a:effectLst>
                <a:latin typeface="华文中宋" panose="02010600040101010101" pitchFamily="2" charset="-122"/>
                <a:ea typeface="华文中宋" panose="02010600040101010101" pitchFamily="2" charset="-122"/>
              </a:rPr>
              <a:t> Minh-</a:t>
            </a:r>
            <a:endParaRPr lang="zh-CN" altLang="en-US" sz="3200" spc="300" dirty="0">
              <a:solidFill>
                <a:schemeClr val="tx1"/>
              </a:solidFill>
              <a:effectLst>
                <a:glow rad="63500">
                  <a:schemeClr val="accent2">
                    <a:satMod val="175000"/>
                    <a:alpha val="40000"/>
                  </a:schemeClr>
                </a:glow>
              </a:effectLst>
              <a:latin typeface="华文中宋" panose="02010600040101010101" pitchFamily="2" charset="-122"/>
              <a:ea typeface="华文中宋" panose="02010600040101010101" pitchFamily="2" charset="-122"/>
            </a:endParaRPr>
          </a:p>
        </p:txBody>
      </p:sp>
      <p:pic>
        <p:nvPicPr>
          <p:cNvPr id="1026" name="Picture 2" descr="Phân tích Tức cảnh Pác Bó hay nhất (15 mẫu) - Văn 9">
            <a:extLst>
              <a:ext uri="{FF2B5EF4-FFF2-40B4-BE49-F238E27FC236}">
                <a16:creationId xmlns:a16="http://schemas.microsoft.com/office/drawing/2014/main" id="{2877851D-662E-43E0-BD84-9178A2823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800" y="3334042"/>
            <a:ext cx="5330092" cy="27854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p 12 Bài văn phân tích bài thơ &quot;Tức cảnh Pác Bó&quot; của Hồ Chí Minh hay nhất  - Toplist.vn">
            <a:extLst>
              <a:ext uri="{FF2B5EF4-FFF2-40B4-BE49-F238E27FC236}">
                <a16:creationId xmlns:a16="http://schemas.microsoft.com/office/drawing/2014/main" id="{D89C3816-64F8-4C63-91AA-7F78D07BE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608" y="3739147"/>
            <a:ext cx="4470228" cy="2974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792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63">
            <a:extLst>
              <a:ext uri="{FF2B5EF4-FFF2-40B4-BE49-F238E27FC236}">
                <a16:creationId xmlns:a16="http://schemas.microsoft.com/office/drawing/2014/main" id="{3D67F7D2-924E-419A-A0FD-7436F6502E41}"/>
              </a:ext>
            </a:extLst>
          </p:cNvPr>
          <p:cNvSpPr/>
          <p:nvPr/>
        </p:nvSpPr>
        <p:spPr>
          <a:xfrm>
            <a:off x="0" y="928950"/>
            <a:ext cx="2311140" cy="505956"/>
          </a:xfrm>
          <a:prstGeom prst="rect">
            <a:avLst/>
          </a:prstGeom>
          <a:noFill/>
          <a:ln w="57150">
            <a:noFill/>
          </a:ln>
        </p:spPr>
        <p:style>
          <a:lnRef idx="2">
            <a:schemeClr val="accent5"/>
          </a:lnRef>
          <a:fillRef idx="1">
            <a:schemeClr val="lt1"/>
          </a:fillRef>
          <a:effectRef idx="0">
            <a:schemeClr val="accent5"/>
          </a:effectRef>
          <a:fontRef idx="minor">
            <a:schemeClr val="dk1"/>
          </a:fontRef>
        </p:style>
        <p:txBody>
          <a:bodyPr rtlCol="0" anchor="ctr"/>
          <a:lstStyle/>
          <a:p>
            <a:r>
              <a:rPr lang="en-US" sz="3333" b="1" dirty="0">
                <a:effectLst>
                  <a:glow rad="101600">
                    <a:schemeClr val="accent6">
                      <a:satMod val="175000"/>
                      <a:alpha val="40000"/>
                    </a:schemeClr>
                  </a:glow>
                </a:effectLst>
                <a:latin typeface="Times New Roman" pitchFamily="18" charset="0"/>
                <a:cs typeface="Times New Roman" pitchFamily="18" charset="0"/>
              </a:rPr>
              <a:t>1.Nội dung</a:t>
            </a:r>
          </a:p>
        </p:txBody>
      </p:sp>
      <p:sp>
        <p:nvSpPr>
          <p:cNvPr id="5" name="Rounded Rectangle 63">
            <a:extLst>
              <a:ext uri="{FF2B5EF4-FFF2-40B4-BE49-F238E27FC236}">
                <a16:creationId xmlns:a16="http://schemas.microsoft.com/office/drawing/2014/main" id="{05783F5B-BF9B-4A03-81BF-0FF6C52AFD54}"/>
              </a:ext>
            </a:extLst>
          </p:cNvPr>
          <p:cNvSpPr/>
          <p:nvPr/>
        </p:nvSpPr>
        <p:spPr>
          <a:xfrm>
            <a:off x="0" y="2671001"/>
            <a:ext cx="2637043" cy="505956"/>
          </a:xfrm>
          <a:prstGeom prst="rect">
            <a:avLst/>
          </a:prstGeom>
          <a:noFill/>
          <a:ln w="57150">
            <a:noFill/>
          </a:ln>
        </p:spPr>
        <p:style>
          <a:lnRef idx="2">
            <a:schemeClr val="accent5"/>
          </a:lnRef>
          <a:fillRef idx="1">
            <a:schemeClr val="lt1"/>
          </a:fillRef>
          <a:effectRef idx="0">
            <a:schemeClr val="accent5"/>
          </a:effectRef>
          <a:fontRef idx="minor">
            <a:schemeClr val="dk1"/>
          </a:fontRef>
        </p:style>
        <p:txBody>
          <a:bodyPr rtlCol="0" anchor="ctr"/>
          <a:lstStyle/>
          <a:p>
            <a:r>
              <a:rPr lang="en-US" sz="3333" b="1" dirty="0">
                <a:effectLst>
                  <a:glow rad="101600">
                    <a:schemeClr val="accent6">
                      <a:satMod val="175000"/>
                      <a:alpha val="40000"/>
                    </a:schemeClr>
                  </a:glow>
                </a:effectLst>
                <a:latin typeface="Times New Roman" pitchFamily="18" charset="0"/>
                <a:cs typeface="Times New Roman" pitchFamily="18" charset="0"/>
              </a:rPr>
              <a:t>2.Nghệ </a:t>
            </a:r>
            <a:r>
              <a:rPr lang="en-US" sz="3333" b="1" dirty="0" err="1">
                <a:effectLst>
                  <a:glow rad="101600">
                    <a:schemeClr val="accent6">
                      <a:satMod val="175000"/>
                      <a:alpha val="40000"/>
                    </a:schemeClr>
                  </a:glow>
                </a:effectLst>
                <a:latin typeface="Times New Roman" pitchFamily="18" charset="0"/>
                <a:cs typeface="Times New Roman" pitchFamily="18" charset="0"/>
              </a:rPr>
              <a:t>thuật</a:t>
            </a:r>
            <a:endParaRPr lang="en-US" sz="3333" b="1" dirty="0">
              <a:effectLst>
                <a:glow rad="101600">
                  <a:schemeClr val="accent6">
                    <a:satMod val="175000"/>
                    <a:alpha val="40000"/>
                  </a:schemeClr>
                </a:glow>
              </a:effectLst>
              <a:latin typeface="Times New Roman" pitchFamily="18" charset="0"/>
              <a:cs typeface="Times New Roman" pitchFamily="18" charset="0"/>
            </a:endParaRPr>
          </a:p>
        </p:txBody>
      </p:sp>
      <p:sp>
        <p:nvSpPr>
          <p:cNvPr id="6" name="Text Box 269">
            <a:extLst>
              <a:ext uri="{FF2B5EF4-FFF2-40B4-BE49-F238E27FC236}">
                <a16:creationId xmlns:a16="http://schemas.microsoft.com/office/drawing/2014/main" id="{79C47D2F-AB61-4886-8534-DE24C6B263D2}"/>
              </a:ext>
            </a:extLst>
          </p:cNvPr>
          <p:cNvSpPr txBox="1">
            <a:spLocks noChangeArrowheads="1"/>
          </p:cNvSpPr>
          <p:nvPr/>
        </p:nvSpPr>
        <p:spPr bwMode="auto">
          <a:xfrm>
            <a:off x="0" y="1568976"/>
            <a:ext cx="1219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Bef>
                <a:spcPct val="50000"/>
              </a:spcBef>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hiện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cốt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thần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Hồ</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Chí</a:t>
            </a:r>
            <a:r>
              <a:rPr lang="en-US" altLang="en-US" sz="2800" b="1" dirty="0">
                <a:latin typeface="Times New Roman" panose="02020603050405020304" pitchFamily="18" charset="0"/>
                <a:cs typeface="Times New Roman" panose="02020603050405020304" pitchFamily="18" charset="0"/>
              </a:rPr>
              <a:t> Minh </a:t>
            </a:r>
            <a:r>
              <a:rPr lang="en-US" altLang="en-US" sz="2800" b="1" dirty="0" err="1">
                <a:latin typeface="Times New Roman" panose="02020603050405020304" pitchFamily="18" charset="0"/>
                <a:cs typeface="Times New Roman" panose="02020603050405020304" pitchFamily="18" charset="0"/>
              </a:rPr>
              <a:t>luôn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tràn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đầy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niềm</a:t>
            </a:r>
            <a:r>
              <a:rPr lang="en-US" altLang="en-US" sz="2800" b="1" dirty="0">
                <a:latin typeface="Times New Roman" panose="02020603050405020304" pitchFamily="18" charset="0"/>
                <a:cs typeface="Times New Roman" panose="02020603050405020304" pitchFamily="18" charset="0"/>
              </a:rPr>
              <a:t> tin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tin </a:t>
            </a:r>
            <a:r>
              <a:rPr lang="en-US" altLang="en-US" sz="2800" b="1" dirty="0" err="1">
                <a:latin typeface="Times New Roman" panose="02020603050405020304" pitchFamily="18" charset="0"/>
                <a:cs typeface="Times New Roman" panose="02020603050405020304" pitchFamily="18" charset="0"/>
              </a:rPr>
              <a:t>tưởng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sự</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nghiệp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mạng</a:t>
            </a:r>
            <a:endParaRPr lang="en-US" sz="2800" b="1" dirty="0">
              <a:latin typeface="Times New Roman" pitchFamily="18" charset="0"/>
              <a:cs typeface="Times New Roman" pitchFamily="18" charset="0"/>
            </a:endParaRPr>
          </a:p>
        </p:txBody>
      </p:sp>
      <p:sp>
        <p:nvSpPr>
          <p:cNvPr id="7" name="Text Box 269">
            <a:extLst>
              <a:ext uri="{FF2B5EF4-FFF2-40B4-BE49-F238E27FC236}">
                <a16:creationId xmlns:a16="http://schemas.microsoft.com/office/drawing/2014/main" id="{688648DA-0A15-473F-B507-D78684B5C82C}"/>
              </a:ext>
            </a:extLst>
          </p:cNvPr>
          <p:cNvSpPr txBox="1">
            <a:spLocks noChangeArrowheads="1"/>
          </p:cNvSpPr>
          <p:nvPr/>
        </p:nvSpPr>
        <p:spPr bwMode="auto">
          <a:xfrm>
            <a:off x="0" y="3364206"/>
            <a:ext cx="57912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 typeface="Arial" pitchFamily="34" charset="0"/>
              <a:buChar char="•"/>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ngắn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gọn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súc</a:t>
            </a:r>
            <a:endParaRPr lang="en-US" sz="2800" b="1" dirty="0">
              <a:latin typeface="Times New Roman" panose="02020603050405020304" pitchFamily="18" charset="0"/>
              <a:cs typeface="Times New Roman" panose="02020603050405020304" pitchFamily="18" charset="0"/>
            </a:endParaRPr>
          </a:p>
        </p:txBody>
      </p:sp>
      <p:sp>
        <p:nvSpPr>
          <p:cNvPr id="8" name="Text Box 269">
            <a:extLst>
              <a:ext uri="{FF2B5EF4-FFF2-40B4-BE49-F238E27FC236}">
                <a16:creationId xmlns:a16="http://schemas.microsoft.com/office/drawing/2014/main" id="{F13CADF6-C23A-4506-A517-9FFBCAE2E5E2}"/>
              </a:ext>
            </a:extLst>
          </p:cNvPr>
          <p:cNvSpPr txBox="1">
            <a:spLocks noChangeArrowheads="1"/>
          </p:cNvSpPr>
          <p:nvPr/>
        </p:nvSpPr>
        <p:spPr bwMode="auto">
          <a:xfrm>
            <a:off x="0" y="4064969"/>
            <a:ext cx="8078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 typeface="Arial" pitchFamily="34" charset="0"/>
              <a:buChar char="•"/>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a:t>
            </a:r>
            <a:r>
              <a:rPr lang="en-US" altLang="en-US" sz="2800" b="1" dirty="0" err="1">
                <a:latin typeface="Times New Roman" panose="02020603050405020304" pitchFamily="18" charset="0"/>
                <a:cs typeface="Times New Roman" panose="02020603050405020304" pitchFamily="18" charset="0"/>
              </a:rPr>
              <a:t>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dị</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giọng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đùa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vui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hỉnh</a:t>
            </a:r>
            <a:endParaRPr lang="en-US" sz="2800" b="1" dirty="0">
              <a:latin typeface="Times New Roman" panose="02020603050405020304" pitchFamily="18" charset="0"/>
              <a:cs typeface="Times New Roman" panose="02020603050405020304" pitchFamily="18" charset="0"/>
            </a:endParaRPr>
          </a:p>
        </p:txBody>
      </p:sp>
      <p:sp>
        <p:nvSpPr>
          <p:cNvPr id="9" name="Text Box 269">
            <a:extLst>
              <a:ext uri="{FF2B5EF4-FFF2-40B4-BE49-F238E27FC236}">
                <a16:creationId xmlns:a16="http://schemas.microsoft.com/office/drawing/2014/main" id="{495D1AAA-E2A5-487B-A313-79978A03A9FD}"/>
              </a:ext>
            </a:extLst>
          </p:cNvPr>
          <p:cNvSpPr txBox="1">
            <a:spLocks noChangeArrowheads="1"/>
          </p:cNvSpPr>
          <p:nvPr/>
        </p:nvSpPr>
        <p:spPr bwMode="auto">
          <a:xfrm>
            <a:off x="0" y="4787034"/>
            <a:ext cx="83899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 typeface="Arial" pitchFamily="34" charset="0"/>
              <a:buChar char="•"/>
            </a:pPr>
            <a:r>
              <a:rPr 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được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ngờ</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thú</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vị</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sắc</a:t>
            </a:r>
            <a:endParaRPr lang="en-US" sz="2800" b="1" dirty="0">
              <a:latin typeface="Times New Roman" panose="02020603050405020304" pitchFamily="18" charset="0"/>
              <a:cs typeface="Times New Roman" panose="02020603050405020304" pitchFamily="18" charset="0"/>
            </a:endParaRPr>
          </a:p>
        </p:txBody>
      </p:sp>
      <p:sp>
        <p:nvSpPr>
          <p:cNvPr id="10" name="Text Box 269">
            <a:extLst>
              <a:ext uri="{FF2B5EF4-FFF2-40B4-BE49-F238E27FC236}">
                <a16:creationId xmlns:a16="http://schemas.microsoft.com/office/drawing/2014/main" id="{88695217-02BF-4993-8089-2D92DB735BE9}"/>
              </a:ext>
            </a:extLst>
          </p:cNvPr>
          <p:cNvSpPr txBox="1">
            <a:spLocks noChangeArrowheads="1"/>
          </p:cNvSpPr>
          <p:nvPr/>
        </p:nvSpPr>
        <p:spPr bwMode="auto">
          <a:xfrm>
            <a:off x="0" y="5473258"/>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 typeface="Arial" pitchFamily="34" charset="0"/>
              <a:buChar char="•"/>
            </a:pPr>
            <a:r>
              <a:rPr 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Vừa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mang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đặc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điểm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cổ</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điển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truyền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thống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vừa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mẻ</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hiện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đại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7373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97A7D73-01CF-4AF7-B7D2-1CDE90B62BE0}"/>
              </a:ext>
            </a:extLst>
          </p:cNvPr>
          <p:cNvSpPr txBox="1">
            <a:spLocks noChangeArrowheads="1"/>
          </p:cNvSpPr>
          <p:nvPr/>
        </p:nvSpPr>
        <p:spPr>
          <a:xfrm>
            <a:off x="1226568" y="914399"/>
            <a:ext cx="9688286" cy="970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1708150" algn="l"/>
              </a:tabLst>
              <a:defRPr/>
            </a:pPr>
            <a:r>
              <a:rPr lang="en-US" sz="2800" dirty="0" err="1">
                <a:latin typeface="Times New Roman"/>
              </a:rPr>
              <a:t>Bài</a:t>
            </a:r>
            <a:r>
              <a:rPr lang="en-US" sz="2800" dirty="0">
                <a:latin typeface="Times New Roman"/>
              </a:rPr>
              <a:t> </a:t>
            </a:r>
            <a:r>
              <a:rPr lang="en-US" sz="2800" dirty="0" err="1">
                <a:latin typeface="Times New Roman"/>
              </a:rPr>
              <a:t>th</a:t>
            </a:r>
            <a:r>
              <a:rPr lang="vi-VN" sz="2800" dirty="0">
                <a:latin typeface="Times New Roman"/>
              </a:rPr>
              <a:t>ơ</a:t>
            </a:r>
            <a:r>
              <a:rPr lang="en-US" sz="2800" dirty="0">
                <a:latin typeface="Times New Roman"/>
              </a:rPr>
              <a:t> “</a:t>
            </a:r>
            <a:r>
              <a:rPr lang="en-US" sz="2800" dirty="0" err="1">
                <a:latin typeface="Times New Roman"/>
              </a:rPr>
              <a:t>Tức</a:t>
            </a:r>
            <a:r>
              <a:rPr lang="en-US" sz="2800" dirty="0">
                <a:latin typeface="Times New Roman"/>
              </a:rPr>
              <a:t> </a:t>
            </a:r>
            <a:r>
              <a:rPr lang="en-US" sz="2800" dirty="0" err="1">
                <a:latin typeface="Times New Roman"/>
              </a:rPr>
              <a:t>Cảnh</a:t>
            </a:r>
            <a:r>
              <a:rPr lang="en-US" sz="2800" dirty="0">
                <a:latin typeface="Times New Roman"/>
              </a:rPr>
              <a:t> </a:t>
            </a:r>
            <a:r>
              <a:rPr lang="en-US" sz="2800" dirty="0" err="1">
                <a:latin typeface="Times New Roman"/>
              </a:rPr>
              <a:t>Pác</a:t>
            </a:r>
            <a:r>
              <a:rPr lang="en-US" sz="2800" dirty="0">
                <a:latin typeface="Times New Roman"/>
              </a:rPr>
              <a:t> </a:t>
            </a:r>
            <a:r>
              <a:rPr lang="en-US" sz="2800" dirty="0" err="1">
                <a:latin typeface="Times New Roman"/>
              </a:rPr>
              <a:t>Bó</a:t>
            </a:r>
            <a:r>
              <a:rPr lang="en-US" sz="2800" dirty="0">
                <a:latin typeface="Times New Roman"/>
              </a:rPr>
              <a:t>” </a:t>
            </a:r>
            <a:r>
              <a:rPr lang="en-US" sz="2800" dirty="0" err="1">
                <a:latin typeface="Times New Roman"/>
              </a:rPr>
              <a:t>có</a:t>
            </a:r>
            <a:r>
              <a:rPr lang="en-US" sz="2800" dirty="0">
                <a:latin typeface="Times New Roman"/>
              </a:rPr>
              <a:t> </a:t>
            </a:r>
            <a:r>
              <a:rPr lang="en-US" sz="2800" dirty="0" err="1">
                <a:latin typeface="Times New Roman"/>
              </a:rPr>
              <a:t>sự</a:t>
            </a:r>
            <a:r>
              <a:rPr lang="en-US" sz="2800" dirty="0">
                <a:latin typeface="Times New Roman"/>
              </a:rPr>
              <a:t> </a:t>
            </a:r>
            <a:r>
              <a:rPr lang="en-US" sz="2800" dirty="0" err="1">
                <a:latin typeface="Times New Roman"/>
              </a:rPr>
              <a:t>kết</a:t>
            </a:r>
            <a:r>
              <a:rPr lang="en-US" sz="2800" dirty="0">
                <a:latin typeface="Times New Roman"/>
              </a:rPr>
              <a:t> </a:t>
            </a:r>
            <a:r>
              <a:rPr lang="en-US" sz="2800" dirty="0" err="1">
                <a:latin typeface="Times New Roman"/>
              </a:rPr>
              <a:t>hợp</a:t>
            </a:r>
            <a:r>
              <a:rPr lang="en-US" sz="2800" dirty="0">
                <a:latin typeface="Times New Roman"/>
              </a:rPr>
              <a:t> </a:t>
            </a:r>
            <a:r>
              <a:rPr lang="en-US" sz="2800" dirty="0" err="1">
                <a:latin typeface="Times New Roman"/>
              </a:rPr>
              <a:t>hài</a:t>
            </a:r>
            <a:r>
              <a:rPr lang="en-US" sz="2800" dirty="0">
                <a:latin typeface="Times New Roman"/>
              </a:rPr>
              <a:t> </a:t>
            </a:r>
            <a:r>
              <a:rPr lang="en-US" sz="2800" dirty="0" err="1">
                <a:latin typeface="Times New Roman"/>
              </a:rPr>
              <a:t>hoà</a:t>
            </a:r>
            <a:r>
              <a:rPr lang="en-US" sz="2800" dirty="0">
                <a:latin typeface="Times New Roman"/>
              </a:rPr>
              <a:t> </a:t>
            </a:r>
            <a:r>
              <a:rPr lang="en-US" sz="2800" dirty="0" err="1">
                <a:latin typeface="Times New Roman"/>
              </a:rPr>
              <a:t>giữa</a:t>
            </a:r>
            <a:r>
              <a:rPr lang="en-US" sz="2800" dirty="0">
                <a:latin typeface="Times New Roman"/>
              </a:rPr>
              <a:t> </a:t>
            </a:r>
            <a:r>
              <a:rPr lang="en-US" sz="2800" dirty="0" err="1">
                <a:latin typeface="Times New Roman"/>
              </a:rPr>
              <a:t>cổ</a:t>
            </a:r>
            <a:r>
              <a:rPr lang="en-US" sz="2800" dirty="0">
                <a:latin typeface="Times New Roman"/>
              </a:rPr>
              <a:t> </a:t>
            </a:r>
            <a:r>
              <a:rPr lang="vi-VN" sz="2800" dirty="0">
                <a:latin typeface="Times New Roman"/>
              </a:rPr>
              <a:t>đ</a:t>
            </a:r>
            <a:r>
              <a:rPr lang="en-US" sz="2800" dirty="0" err="1">
                <a:latin typeface="Times New Roman"/>
              </a:rPr>
              <a:t>iển</a:t>
            </a:r>
            <a:r>
              <a:rPr lang="en-US" sz="2800" dirty="0">
                <a:latin typeface="Times New Roman"/>
              </a:rPr>
              <a:t> </a:t>
            </a:r>
            <a:r>
              <a:rPr lang="en-US" sz="2800" dirty="0" err="1">
                <a:latin typeface="Times New Roman"/>
              </a:rPr>
              <a:t>và</a:t>
            </a:r>
            <a:r>
              <a:rPr lang="en-US" sz="2800" dirty="0">
                <a:latin typeface="Times New Roman"/>
              </a:rPr>
              <a:t> </a:t>
            </a:r>
            <a:r>
              <a:rPr lang="en-US" sz="2800" dirty="0" err="1">
                <a:latin typeface="Times New Roman"/>
              </a:rPr>
              <a:t>hiện</a:t>
            </a:r>
            <a:r>
              <a:rPr lang="en-US" sz="2800" dirty="0">
                <a:latin typeface="Times New Roman"/>
              </a:rPr>
              <a:t> </a:t>
            </a:r>
            <a:r>
              <a:rPr lang="vi-VN" sz="2800" dirty="0">
                <a:latin typeface="Times New Roman"/>
              </a:rPr>
              <a:t>đ</a:t>
            </a:r>
            <a:r>
              <a:rPr lang="en-US" sz="2800" dirty="0" err="1">
                <a:latin typeface="Times New Roman"/>
              </a:rPr>
              <a:t>ại</a:t>
            </a:r>
            <a:r>
              <a:rPr lang="en-US" sz="2800" dirty="0">
                <a:latin typeface="Times New Roman"/>
              </a:rPr>
              <a:t>. </a:t>
            </a:r>
            <a:r>
              <a:rPr lang="en-US" sz="2800" dirty="0" err="1">
                <a:latin typeface="Times New Roman"/>
              </a:rPr>
              <a:t>Em</a:t>
            </a:r>
            <a:r>
              <a:rPr lang="en-US" sz="2800" dirty="0">
                <a:latin typeface="Times New Roman"/>
              </a:rPr>
              <a:t> </a:t>
            </a:r>
            <a:r>
              <a:rPr lang="en-US" sz="2800" dirty="0" err="1">
                <a:latin typeface="Times New Roman"/>
              </a:rPr>
              <a:t>hãy</a:t>
            </a:r>
            <a:r>
              <a:rPr lang="en-US" sz="2800" dirty="0">
                <a:latin typeface="Times New Roman"/>
              </a:rPr>
              <a:t> </a:t>
            </a:r>
            <a:r>
              <a:rPr lang="en-US" sz="2800" dirty="0" err="1">
                <a:latin typeface="Times New Roman"/>
              </a:rPr>
              <a:t>lựa</a:t>
            </a:r>
            <a:r>
              <a:rPr lang="en-US" sz="2800" dirty="0">
                <a:latin typeface="Times New Roman"/>
              </a:rPr>
              <a:t> </a:t>
            </a:r>
            <a:r>
              <a:rPr lang="en-US" sz="2800" dirty="0" err="1">
                <a:latin typeface="Times New Roman"/>
              </a:rPr>
              <a:t>chọn</a:t>
            </a:r>
            <a:r>
              <a:rPr lang="en-US" sz="2800" dirty="0">
                <a:latin typeface="Times New Roman"/>
              </a:rPr>
              <a:t> </a:t>
            </a:r>
            <a:r>
              <a:rPr lang="vi-VN" sz="2800" dirty="0">
                <a:latin typeface="Times New Roman"/>
              </a:rPr>
              <a:t>đ</a:t>
            </a:r>
            <a:r>
              <a:rPr lang="en-US" sz="2800" dirty="0" err="1">
                <a:latin typeface="Times New Roman"/>
              </a:rPr>
              <a:t>áp</a:t>
            </a:r>
            <a:r>
              <a:rPr lang="en-US" sz="2800" dirty="0">
                <a:latin typeface="Times New Roman"/>
              </a:rPr>
              <a:t> </a:t>
            </a:r>
            <a:r>
              <a:rPr lang="en-US" sz="2800" dirty="0" err="1">
                <a:latin typeface="Times New Roman"/>
              </a:rPr>
              <a:t>án</a:t>
            </a:r>
            <a:r>
              <a:rPr lang="en-US" sz="2800" dirty="0">
                <a:latin typeface="Times New Roman"/>
              </a:rPr>
              <a:t> </a:t>
            </a:r>
            <a:r>
              <a:rPr lang="en-US" sz="2800" dirty="0" err="1">
                <a:latin typeface="Times New Roman"/>
              </a:rPr>
              <a:t>vào</a:t>
            </a:r>
            <a:r>
              <a:rPr lang="en-US" sz="2800" dirty="0">
                <a:latin typeface="Times New Roman"/>
              </a:rPr>
              <a:t> </a:t>
            </a:r>
            <a:r>
              <a:rPr lang="en-US" sz="2800" dirty="0" err="1">
                <a:latin typeface="Times New Roman"/>
              </a:rPr>
              <a:t>từng</a:t>
            </a:r>
            <a:r>
              <a:rPr lang="en-US" sz="2800" dirty="0">
                <a:latin typeface="Times New Roman"/>
              </a:rPr>
              <a:t> </a:t>
            </a:r>
            <a:r>
              <a:rPr lang="en-US" sz="2800" dirty="0" err="1">
                <a:latin typeface="Times New Roman"/>
              </a:rPr>
              <a:t>cột</a:t>
            </a:r>
            <a:r>
              <a:rPr lang="en-US" sz="2800" dirty="0">
                <a:latin typeface="Times New Roman"/>
              </a:rPr>
              <a:t> </a:t>
            </a:r>
            <a:r>
              <a:rPr lang="en-US" sz="2800" dirty="0" err="1">
                <a:latin typeface="Times New Roman"/>
              </a:rPr>
              <a:t>cho</a:t>
            </a:r>
            <a:r>
              <a:rPr lang="en-US" sz="2800" dirty="0">
                <a:latin typeface="Times New Roman"/>
              </a:rPr>
              <a:t> </a:t>
            </a:r>
            <a:r>
              <a:rPr lang="en-US" sz="2800" dirty="0" err="1">
                <a:latin typeface="Times New Roman"/>
              </a:rPr>
              <a:t>hợp</a:t>
            </a:r>
            <a:r>
              <a:rPr lang="en-US" sz="2800" dirty="0">
                <a:latin typeface="Times New Roman"/>
              </a:rPr>
              <a:t> </a:t>
            </a:r>
            <a:r>
              <a:rPr lang="en-US" sz="2800" dirty="0" err="1">
                <a:latin typeface="Times New Roman"/>
              </a:rPr>
              <a:t>lí</a:t>
            </a:r>
            <a:r>
              <a:rPr lang="en-US" sz="2800" dirty="0">
                <a:latin typeface="Times New Roman"/>
              </a:rPr>
              <a:t> ?</a:t>
            </a:r>
          </a:p>
        </p:txBody>
      </p:sp>
      <p:graphicFrame>
        <p:nvGraphicFramePr>
          <p:cNvPr id="5" name="Group 4">
            <a:extLst>
              <a:ext uri="{FF2B5EF4-FFF2-40B4-BE49-F238E27FC236}">
                <a16:creationId xmlns:a16="http://schemas.microsoft.com/office/drawing/2014/main" id="{F230E318-20C7-467A-A051-E79243376037}"/>
              </a:ext>
            </a:extLst>
          </p:cNvPr>
          <p:cNvGraphicFramePr>
            <a:graphicFrameLocks/>
          </p:cNvGraphicFramePr>
          <p:nvPr>
            <p:extLst>
              <p:ext uri="{D42A27DB-BD31-4B8C-83A1-F6EECF244321}">
                <p14:modId xmlns:p14="http://schemas.microsoft.com/office/powerpoint/2010/main" val="3102724002"/>
              </p:ext>
            </p:extLst>
          </p:nvPr>
        </p:nvGraphicFramePr>
        <p:xfrm>
          <a:off x="1" y="1856935"/>
          <a:ext cx="12192000" cy="5001066"/>
        </p:xfrm>
        <a:graphic>
          <a:graphicData uri="http://schemas.openxmlformats.org/drawingml/2006/table">
            <a:tbl>
              <a:tblPr>
                <a:tableStyleId>{5940675A-B579-460E-94D1-54222C63F5DA}</a:tableStyleId>
              </a:tblPr>
              <a:tblGrid>
                <a:gridCol w="5815263">
                  <a:extLst>
                    <a:ext uri="{9D8B030D-6E8A-4147-A177-3AD203B41FA5}">
                      <a16:colId xmlns:a16="http://schemas.microsoft.com/office/drawing/2014/main" val="20000"/>
                    </a:ext>
                  </a:extLst>
                </a:gridCol>
                <a:gridCol w="3188369">
                  <a:extLst>
                    <a:ext uri="{9D8B030D-6E8A-4147-A177-3AD203B41FA5}">
                      <a16:colId xmlns:a16="http://schemas.microsoft.com/office/drawing/2014/main" val="20001"/>
                    </a:ext>
                  </a:extLst>
                </a:gridCol>
                <a:gridCol w="3188368">
                  <a:extLst>
                    <a:ext uri="{9D8B030D-6E8A-4147-A177-3AD203B41FA5}">
                      <a16:colId xmlns:a16="http://schemas.microsoft.com/office/drawing/2014/main" val="20002"/>
                    </a:ext>
                  </a:extLst>
                </a:gridCol>
              </a:tblGrid>
              <a:tr h="55567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u="none" strike="noStrike" cap="none" normalizeH="0" baseline="0" dirty="0">
                          <a:ln>
                            <a:noFill/>
                          </a:ln>
                          <a:solidFill>
                            <a:schemeClr val="tx1"/>
                          </a:solidFill>
                          <a:effectLst>
                            <a:outerShdw blurRad="38100" dist="38100" dir="2700000" algn="tl">
                              <a:srgbClr val="000000"/>
                            </a:outerShdw>
                          </a:effectLst>
                          <a:latin typeface="Times New Roman (Headings)"/>
                        </a:rPr>
                        <a:t>CỤM T</a:t>
                      </a:r>
                      <a:r>
                        <a:rPr kumimoji="0" lang="en-SG" sz="2400" b="1" u="none" strike="noStrike" cap="none" normalizeH="0" baseline="0" dirty="0">
                          <a:ln>
                            <a:noFill/>
                          </a:ln>
                          <a:solidFill>
                            <a:schemeClr val="tx1"/>
                          </a:solidFill>
                          <a:effectLst>
                            <a:outerShdw blurRad="38100" dist="38100" dir="2700000" algn="tl">
                              <a:srgbClr val="000000"/>
                            </a:outerShdw>
                          </a:effectLst>
                          <a:latin typeface="Times New Roman (Headings)"/>
                        </a:rPr>
                        <a:t>Ừ</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Times New Roman (Headings)"/>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u="none" strike="noStrike" cap="none" normalizeH="0" baseline="0" dirty="0">
                          <a:ln>
                            <a:noFill/>
                          </a:ln>
                          <a:solidFill>
                            <a:schemeClr val="tx1"/>
                          </a:solidFill>
                          <a:effectLst>
                            <a:outerShdw blurRad="38100" dist="38100" dir="2700000" algn="tl">
                              <a:srgbClr val="000000"/>
                            </a:outerShdw>
                          </a:effectLst>
                          <a:latin typeface="Times New Roman (Headings)"/>
                        </a:rPr>
                        <a:t>CỔ ĐIỂN</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Times New Roman (Headings)"/>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u="none" strike="noStrike" cap="none" normalizeH="0" baseline="0" dirty="0">
                          <a:ln>
                            <a:noFill/>
                          </a:ln>
                          <a:solidFill>
                            <a:schemeClr val="tx1"/>
                          </a:solidFill>
                          <a:effectLst>
                            <a:outerShdw blurRad="38100" dist="38100" dir="2700000" algn="tl">
                              <a:srgbClr val="000000"/>
                            </a:outerShdw>
                          </a:effectLst>
                          <a:latin typeface="Times New Roman (Headings)"/>
                        </a:rPr>
                        <a:t>HIỆN ĐẠI</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Times New Roman (Headings)"/>
                      </a:endParaRPr>
                    </a:p>
                  </a:txBody>
                  <a:tcPr anchor="ctr" horzOverflow="overflow"/>
                </a:tc>
                <a:extLst>
                  <a:ext uri="{0D108BD9-81ED-4DB2-BD59-A6C34878D82A}">
                    <a16:rowId xmlns:a16="http://schemas.microsoft.com/office/drawing/2014/main" val="10000"/>
                  </a:ext>
                </a:extLst>
              </a:tr>
              <a:tr h="5556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u="none" strike="noStrike" cap="none" normalizeH="0" baseline="0" dirty="0" err="1">
                          <a:ln>
                            <a:noFill/>
                          </a:ln>
                          <a:solidFill>
                            <a:schemeClr val="tx1"/>
                          </a:solidFill>
                          <a:effectLst/>
                          <a:latin typeface="Times New Roman (Headings)"/>
                        </a:rPr>
                        <a:t>Đề</a:t>
                      </a:r>
                      <a:r>
                        <a:rPr kumimoji="0" lang="en-US" sz="2400" b="0" u="none" strike="noStrike" cap="none" normalizeH="0" baseline="0" dirty="0">
                          <a:ln>
                            <a:noFill/>
                          </a:ln>
                          <a:solidFill>
                            <a:schemeClr val="tx1"/>
                          </a:solidFill>
                          <a:effectLst/>
                          <a:latin typeface="Times New Roman (Headings)"/>
                        </a:rPr>
                        <a:t> </a:t>
                      </a:r>
                      <a:r>
                        <a:rPr kumimoji="0" lang="en-US" sz="2400" b="0" u="none" strike="noStrike" cap="none" normalizeH="0" baseline="0" dirty="0" err="1">
                          <a:ln>
                            <a:noFill/>
                          </a:ln>
                          <a:solidFill>
                            <a:schemeClr val="tx1"/>
                          </a:solidFill>
                          <a:effectLst/>
                          <a:latin typeface="Times New Roman (Headings)"/>
                        </a:rPr>
                        <a:t>tài</a:t>
                      </a:r>
                      <a:endParaRPr kumimoji="0" lang="en-US" sz="2400" b="0" i="0" u="none" strike="noStrike" cap="none" normalizeH="0" baseline="0" dirty="0">
                        <a:ln>
                          <a:noFill/>
                        </a:ln>
                        <a:solidFill>
                          <a:schemeClr val="tx1"/>
                        </a:solidFill>
                        <a:effectLst/>
                        <a:latin typeface="Times New Roman (Headings)"/>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Headings)"/>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a:ln>
                          <a:noFill/>
                        </a:ln>
                        <a:solidFill>
                          <a:schemeClr val="tx1"/>
                        </a:solidFill>
                        <a:effectLst>
                          <a:outerShdw blurRad="38100" dist="38100" dir="2700000" algn="tl">
                            <a:srgbClr val="000000"/>
                          </a:outerShdw>
                        </a:effectLst>
                        <a:latin typeface="Times New Roman (Headings)"/>
                      </a:endParaRPr>
                    </a:p>
                  </a:txBody>
                  <a:tcPr anchor="ctr" horzOverflow="overflow"/>
                </a:tc>
                <a:extLst>
                  <a:ext uri="{0D108BD9-81ED-4DB2-BD59-A6C34878D82A}">
                    <a16:rowId xmlns:a16="http://schemas.microsoft.com/office/drawing/2014/main" val="10001"/>
                  </a:ext>
                </a:extLst>
              </a:tr>
              <a:tr h="5556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u="none" strike="noStrike" cap="none" normalizeH="0" baseline="0" dirty="0" err="1">
                          <a:ln>
                            <a:noFill/>
                          </a:ln>
                          <a:solidFill>
                            <a:schemeClr val="tx1"/>
                          </a:solidFill>
                          <a:effectLst/>
                          <a:latin typeface="Times New Roman (Headings)"/>
                        </a:rPr>
                        <a:t>Công</a:t>
                      </a:r>
                      <a:r>
                        <a:rPr kumimoji="0" lang="en-US" sz="2400" b="0" u="none" strike="noStrike" cap="none" normalizeH="0" baseline="0" dirty="0">
                          <a:ln>
                            <a:noFill/>
                          </a:ln>
                          <a:solidFill>
                            <a:schemeClr val="tx1"/>
                          </a:solidFill>
                          <a:effectLst/>
                          <a:latin typeface="Times New Roman (Headings)"/>
                        </a:rPr>
                        <a:t> </a:t>
                      </a:r>
                      <a:r>
                        <a:rPr kumimoji="0" lang="en-US" sz="2400" b="0" u="none" strike="noStrike" cap="none" normalizeH="0" baseline="0" dirty="0" err="1">
                          <a:ln>
                            <a:noFill/>
                          </a:ln>
                          <a:solidFill>
                            <a:schemeClr val="tx1"/>
                          </a:solidFill>
                          <a:effectLst/>
                          <a:latin typeface="Times New Roman (Headings)"/>
                        </a:rPr>
                        <a:t>việc</a:t>
                      </a:r>
                      <a:r>
                        <a:rPr kumimoji="0" lang="en-US" sz="2400" b="0" u="none" strike="noStrike" cap="none" normalizeH="0" baseline="0" dirty="0">
                          <a:ln>
                            <a:noFill/>
                          </a:ln>
                          <a:solidFill>
                            <a:schemeClr val="tx1"/>
                          </a:solidFill>
                          <a:effectLst/>
                          <a:latin typeface="Times New Roman (Headings)"/>
                        </a:rPr>
                        <a:t> </a:t>
                      </a:r>
                      <a:r>
                        <a:rPr kumimoji="0" lang="en-US" sz="2400" b="0" u="none" strike="noStrike" cap="none" normalizeH="0" baseline="0" dirty="0" err="1">
                          <a:ln>
                            <a:noFill/>
                          </a:ln>
                          <a:solidFill>
                            <a:schemeClr val="tx1"/>
                          </a:solidFill>
                          <a:effectLst/>
                          <a:latin typeface="Times New Roman (Headings)"/>
                        </a:rPr>
                        <a:t>cách</a:t>
                      </a:r>
                      <a:r>
                        <a:rPr kumimoji="0" lang="en-US" sz="2400" b="0" u="none" strike="noStrike" cap="none" normalizeH="0" baseline="0" dirty="0">
                          <a:ln>
                            <a:noFill/>
                          </a:ln>
                          <a:solidFill>
                            <a:schemeClr val="tx1"/>
                          </a:solidFill>
                          <a:effectLst/>
                          <a:latin typeface="Times New Roman (Headings)"/>
                        </a:rPr>
                        <a:t> </a:t>
                      </a:r>
                      <a:r>
                        <a:rPr kumimoji="0" lang="en-US" sz="2400" b="0" u="none" strike="noStrike" cap="none" normalizeH="0" baseline="0" dirty="0" err="1">
                          <a:ln>
                            <a:noFill/>
                          </a:ln>
                          <a:solidFill>
                            <a:schemeClr val="tx1"/>
                          </a:solidFill>
                          <a:effectLst/>
                          <a:latin typeface="Times New Roman (Headings)"/>
                        </a:rPr>
                        <a:t>mạng</a:t>
                      </a:r>
                      <a:endParaRPr kumimoji="0" lang="en-US" sz="2400" b="0" i="0" u="none" strike="noStrike" cap="none" normalizeH="0" baseline="0" dirty="0">
                        <a:ln>
                          <a:noFill/>
                        </a:ln>
                        <a:solidFill>
                          <a:schemeClr val="tx1"/>
                        </a:solidFill>
                        <a:effectLst/>
                        <a:latin typeface="Times New Roman (Headings)"/>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Headings)"/>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Headings)"/>
                      </a:endParaRPr>
                    </a:p>
                  </a:txBody>
                  <a:tcPr anchor="ctr" horzOverflow="overflow"/>
                </a:tc>
                <a:extLst>
                  <a:ext uri="{0D108BD9-81ED-4DB2-BD59-A6C34878D82A}">
                    <a16:rowId xmlns:a16="http://schemas.microsoft.com/office/drawing/2014/main" val="10002"/>
                  </a:ext>
                </a:extLst>
              </a:tr>
              <a:tr h="5556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u="none" strike="noStrike" cap="none" normalizeH="0" baseline="0" dirty="0" err="1">
                          <a:ln>
                            <a:noFill/>
                          </a:ln>
                          <a:solidFill>
                            <a:schemeClr val="tx1"/>
                          </a:solidFill>
                          <a:effectLst/>
                          <a:latin typeface="Times New Roman (Headings)"/>
                        </a:rPr>
                        <a:t>Thi</a:t>
                      </a:r>
                      <a:r>
                        <a:rPr kumimoji="0" lang="en-US" sz="2400" b="0" u="none" strike="noStrike" cap="none" normalizeH="0" baseline="0" dirty="0">
                          <a:ln>
                            <a:noFill/>
                          </a:ln>
                          <a:solidFill>
                            <a:schemeClr val="tx1"/>
                          </a:solidFill>
                          <a:effectLst/>
                          <a:latin typeface="Times New Roman (Headings)"/>
                        </a:rPr>
                        <a:t> </a:t>
                      </a:r>
                      <a:r>
                        <a:rPr kumimoji="0" lang="en-US" sz="2400" b="0" u="none" strike="noStrike" cap="none" normalizeH="0" baseline="0" dirty="0" err="1">
                          <a:ln>
                            <a:noFill/>
                          </a:ln>
                          <a:solidFill>
                            <a:schemeClr val="tx1"/>
                          </a:solidFill>
                          <a:effectLst/>
                          <a:latin typeface="Times New Roman (Headings)"/>
                        </a:rPr>
                        <a:t>liệu</a:t>
                      </a:r>
                      <a:r>
                        <a:rPr kumimoji="0" lang="en-US" sz="2400" b="0" u="none" strike="noStrike" cap="none" normalizeH="0" baseline="0" dirty="0">
                          <a:ln>
                            <a:noFill/>
                          </a:ln>
                          <a:solidFill>
                            <a:schemeClr val="tx1"/>
                          </a:solidFill>
                          <a:effectLst/>
                          <a:latin typeface="Times New Roman (Headings)"/>
                        </a:rPr>
                        <a:t> </a:t>
                      </a:r>
                      <a:r>
                        <a:rPr kumimoji="0" lang="en-US" sz="2400" b="0" u="none" strike="noStrike" cap="none" normalizeH="0" baseline="0" dirty="0" err="1">
                          <a:ln>
                            <a:noFill/>
                          </a:ln>
                          <a:solidFill>
                            <a:schemeClr val="tx1"/>
                          </a:solidFill>
                          <a:effectLst/>
                          <a:latin typeface="Times New Roman (Headings)"/>
                        </a:rPr>
                        <a:t>cổ</a:t>
                      </a:r>
                      <a:r>
                        <a:rPr kumimoji="0" lang="en-US" sz="2400" b="0" u="none" strike="noStrike" cap="none" normalizeH="0" baseline="0" dirty="0">
                          <a:ln>
                            <a:noFill/>
                          </a:ln>
                          <a:solidFill>
                            <a:schemeClr val="tx1"/>
                          </a:solidFill>
                          <a:effectLst/>
                          <a:latin typeface="Times New Roman (Headings)"/>
                        </a:rPr>
                        <a:t>: </a:t>
                      </a:r>
                      <a:r>
                        <a:rPr kumimoji="0" lang="en-US" sz="2400" b="0" u="none" strike="noStrike" cap="none" normalizeH="0" baseline="0" dirty="0" err="1">
                          <a:ln>
                            <a:noFill/>
                          </a:ln>
                          <a:solidFill>
                            <a:schemeClr val="tx1"/>
                          </a:solidFill>
                          <a:effectLst/>
                          <a:latin typeface="Times New Roman (Headings)"/>
                        </a:rPr>
                        <a:t>Suối</a:t>
                      </a:r>
                      <a:r>
                        <a:rPr kumimoji="0" lang="en-US" sz="2400" b="0" u="none" strike="noStrike" cap="none" normalizeH="0" baseline="0" dirty="0">
                          <a:ln>
                            <a:noFill/>
                          </a:ln>
                          <a:solidFill>
                            <a:schemeClr val="tx1"/>
                          </a:solidFill>
                          <a:effectLst/>
                          <a:latin typeface="Times New Roman (Headings)"/>
                        </a:rPr>
                        <a:t>, hang, </a:t>
                      </a:r>
                      <a:r>
                        <a:rPr kumimoji="0" lang="en-US" sz="2400" b="0" u="none" strike="noStrike" cap="none" normalizeH="0" baseline="0" dirty="0" err="1">
                          <a:ln>
                            <a:noFill/>
                          </a:ln>
                          <a:solidFill>
                            <a:schemeClr val="tx1"/>
                          </a:solidFill>
                          <a:effectLst/>
                          <a:latin typeface="Times New Roman (Headings)"/>
                        </a:rPr>
                        <a:t>đá</a:t>
                      </a:r>
                      <a:endParaRPr kumimoji="0" lang="en-US" sz="2400" b="0" i="0" u="none" strike="noStrike" cap="none" normalizeH="0" baseline="0" dirty="0">
                        <a:ln>
                          <a:noFill/>
                        </a:ln>
                        <a:solidFill>
                          <a:schemeClr val="tx1"/>
                        </a:solidFill>
                        <a:effectLst/>
                        <a:latin typeface="Times New Roman (Headings)"/>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Headings)"/>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Headings)"/>
                      </a:endParaRPr>
                    </a:p>
                  </a:txBody>
                  <a:tcPr anchor="ctr" horzOverflow="overflow"/>
                </a:tc>
                <a:extLst>
                  <a:ext uri="{0D108BD9-81ED-4DB2-BD59-A6C34878D82A}">
                    <a16:rowId xmlns:a16="http://schemas.microsoft.com/office/drawing/2014/main" val="10003"/>
                  </a:ext>
                </a:extLst>
              </a:tr>
              <a:tr h="5556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u="none" strike="noStrike" cap="none" normalizeH="0" baseline="0" dirty="0">
                          <a:ln>
                            <a:noFill/>
                          </a:ln>
                          <a:solidFill>
                            <a:schemeClr val="tx1"/>
                          </a:solidFill>
                          <a:effectLst/>
                          <a:latin typeface="Times New Roman (Headings)"/>
                        </a:rPr>
                        <a:t>“</a:t>
                      </a:r>
                      <a:r>
                        <a:rPr kumimoji="0" lang="en-US" sz="2400" b="0" u="none" strike="noStrike" cap="none" normalizeH="0" baseline="0" dirty="0" err="1">
                          <a:ln>
                            <a:noFill/>
                          </a:ln>
                          <a:solidFill>
                            <a:schemeClr val="tx1"/>
                          </a:solidFill>
                          <a:effectLst/>
                          <a:latin typeface="Times New Roman (Headings)"/>
                        </a:rPr>
                        <a:t>Thú</a:t>
                      </a:r>
                      <a:r>
                        <a:rPr kumimoji="0" lang="en-US" sz="2400" b="0" u="none" strike="noStrike" cap="none" normalizeH="0" baseline="0" dirty="0">
                          <a:ln>
                            <a:noFill/>
                          </a:ln>
                          <a:solidFill>
                            <a:schemeClr val="tx1"/>
                          </a:solidFill>
                          <a:effectLst/>
                          <a:latin typeface="Times New Roman (Headings)"/>
                        </a:rPr>
                        <a:t> </a:t>
                      </a:r>
                      <a:r>
                        <a:rPr kumimoji="0" lang="en-US" sz="2400" b="0" u="none" strike="noStrike" cap="none" normalizeH="0" baseline="0" dirty="0" err="1">
                          <a:ln>
                            <a:noFill/>
                          </a:ln>
                          <a:solidFill>
                            <a:schemeClr val="tx1"/>
                          </a:solidFill>
                          <a:effectLst/>
                          <a:latin typeface="Times New Roman (Headings)"/>
                        </a:rPr>
                        <a:t>lâm</a:t>
                      </a:r>
                      <a:r>
                        <a:rPr kumimoji="0" lang="en-US" sz="2400" b="0" u="none" strike="noStrike" cap="none" normalizeH="0" baseline="0" dirty="0">
                          <a:ln>
                            <a:noFill/>
                          </a:ln>
                          <a:solidFill>
                            <a:schemeClr val="tx1"/>
                          </a:solidFill>
                          <a:effectLst/>
                          <a:latin typeface="Times New Roman (Headings)"/>
                        </a:rPr>
                        <a:t> </a:t>
                      </a:r>
                      <a:r>
                        <a:rPr kumimoji="0" lang="en-US" sz="2400" b="0" u="none" strike="noStrike" cap="none" normalizeH="0" baseline="0" dirty="0" err="1">
                          <a:ln>
                            <a:noFill/>
                          </a:ln>
                          <a:solidFill>
                            <a:schemeClr val="tx1"/>
                          </a:solidFill>
                          <a:effectLst/>
                          <a:latin typeface="Times New Roman (Headings)"/>
                        </a:rPr>
                        <a:t>tuyền</a:t>
                      </a:r>
                      <a:r>
                        <a:rPr kumimoji="0" lang="en-US" sz="2400" b="0" u="none" strike="noStrike" cap="none" normalizeH="0" baseline="0" dirty="0">
                          <a:ln>
                            <a:noFill/>
                          </a:ln>
                          <a:solidFill>
                            <a:schemeClr val="tx1"/>
                          </a:solidFill>
                          <a:effectLst/>
                          <a:latin typeface="Times New Roman (Headings)"/>
                        </a:rPr>
                        <a:t>”</a:t>
                      </a:r>
                      <a:endParaRPr kumimoji="0" lang="en-US" sz="2400" b="0" i="0" u="none" strike="noStrike" cap="none" normalizeH="0" baseline="0" dirty="0">
                        <a:ln>
                          <a:noFill/>
                        </a:ln>
                        <a:solidFill>
                          <a:schemeClr val="tx1"/>
                        </a:solidFill>
                        <a:effectLst/>
                        <a:latin typeface="Times New Roman (Headings)"/>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Headings)"/>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Headings)"/>
                      </a:endParaRPr>
                    </a:p>
                  </a:txBody>
                  <a:tcPr anchor="ctr" horzOverflow="overflow"/>
                </a:tc>
                <a:extLst>
                  <a:ext uri="{0D108BD9-81ED-4DB2-BD59-A6C34878D82A}">
                    <a16:rowId xmlns:a16="http://schemas.microsoft.com/office/drawing/2014/main" val="10004"/>
                  </a:ext>
                </a:extLst>
              </a:tr>
              <a:tr h="5556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u="none" strike="noStrike" cap="none" normalizeH="0" baseline="0" dirty="0" err="1">
                          <a:ln>
                            <a:noFill/>
                          </a:ln>
                          <a:solidFill>
                            <a:schemeClr val="tx1"/>
                          </a:solidFill>
                          <a:effectLst/>
                          <a:latin typeface="Times New Roman (Headings)"/>
                        </a:rPr>
                        <a:t>Lối</a:t>
                      </a:r>
                      <a:r>
                        <a:rPr kumimoji="0" lang="en-US" sz="2400" b="0" u="none" strike="noStrike" cap="none" normalizeH="0" baseline="0" dirty="0">
                          <a:ln>
                            <a:noFill/>
                          </a:ln>
                          <a:solidFill>
                            <a:schemeClr val="tx1"/>
                          </a:solidFill>
                          <a:effectLst/>
                          <a:latin typeface="Times New Roman (Headings)"/>
                        </a:rPr>
                        <a:t> song </a:t>
                      </a:r>
                      <a:r>
                        <a:rPr kumimoji="0" lang="en-US" sz="2400" b="0" u="none" strike="noStrike" cap="none" normalizeH="0" baseline="0" dirty="0" err="1">
                          <a:ln>
                            <a:noFill/>
                          </a:ln>
                          <a:solidFill>
                            <a:schemeClr val="tx1"/>
                          </a:solidFill>
                          <a:effectLst/>
                          <a:latin typeface="Times New Roman (Headings)"/>
                        </a:rPr>
                        <a:t>cách</a:t>
                      </a:r>
                      <a:r>
                        <a:rPr kumimoji="0" lang="en-US" sz="2400" b="0" u="none" strike="noStrike" cap="none" normalizeH="0" baseline="0" dirty="0">
                          <a:ln>
                            <a:noFill/>
                          </a:ln>
                          <a:solidFill>
                            <a:schemeClr val="tx1"/>
                          </a:solidFill>
                          <a:effectLst/>
                          <a:latin typeface="Times New Roman (Headings)"/>
                        </a:rPr>
                        <a:t> </a:t>
                      </a:r>
                      <a:r>
                        <a:rPr kumimoji="0" lang="en-US" sz="2400" b="0" u="none" strike="noStrike" cap="none" normalizeH="0" baseline="0" dirty="0" err="1">
                          <a:ln>
                            <a:noFill/>
                          </a:ln>
                          <a:solidFill>
                            <a:schemeClr val="tx1"/>
                          </a:solidFill>
                          <a:effectLst/>
                          <a:latin typeface="Times New Roman (Headings)"/>
                        </a:rPr>
                        <a:t>mạng</a:t>
                      </a:r>
                      <a:endParaRPr kumimoji="0" lang="en-US" sz="2400" b="0" i="0" u="none" strike="noStrike" cap="none" normalizeH="0" baseline="0" dirty="0">
                        <a:ln>
                          <a:noFill/>
                        </a:ln>
                        <a:solidFill>
                          <a:schemeClr val="tx1"/>
                        </a:solidFill>
                        <a:effectLst/>
                        <a:latin typeface="Times New Roman (Headings)"/>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Headings)"/>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Headings)"/>
                      </a:endParaRPr>
                    </a:p>
                  </a:txBody>
                  <a:tcPr anchor="ctr" horzOverflow="overflow"/>
                </a:tc>
                <a:extLst>
                  <a:ext uri="{0D108BD9-81ED-4DB2-BD59-A6C34878D82A}">
                    <a16:rowId xmlns:a16="http://schemas.microsoft.com/office/drawing/2014/main" val="10005"/>
                  </a:ext>
                </a:extLst>
              </a:tr>
              <a:tr h="5556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u="none" strike="noStrike" cap="none" normalizeH="0" baseline="0" dirty="0">
                          <a:ln>
                            <a:noFill/>
                          </a:ln>
                          <a:solidFill>
                            <a:schemeClr val="tx1"/>
                          </a:solidFill>
                          <a:effectLst/>
                          <a:latin typeface="Times New Roman (Headings)"/>
                        </a:rPr>
                        <a:t>L</a:t>
                      </a:r>
                      <a:r>
                        <a:rPr kumimoji="0" lang="en-SG" sz="2400" b="0" u="none" strike="noStrike" cap="none" normalizeH="0" baseline="0" dirty="0" err="1">
                          <a:ln>
                            <a:noFill/>
                          </a:ln>
                          <a:solidFill>
                            <a:schemeClr val="tx1"/>
                          </a:solidFill>
                          <a:effectLst/>
                          <a:latin typeface="Times New Roman (Headings)"/>
                        </a:rPr>
                        <a:t>ời</a:t>
                      </a:r>
                      <a:r>
                        <a:rPr kumimoji="0" lang="en-SG" sz="2400" b="0" u="none" strike="noStrike" cap="none" normalizeH="0" baseline="0" dirty="0">
                          <a:ln>
                            <a:noFill/>
                          </a:ln>
                          <a:solidFill>
                            <a:schemeClr val="tx1"/>
                          </a:solidFill>
                          <a:effectLst/>
                          <a:latin typeface="Times New Roman (Headings)"/>
                        </a:rPr>
                        <a:t> </a:t>
                      </a:r>
                      <a:r>
                        <a:rPr kumimoji="0" lang="en-SG" sz="2400" b="0" u="none" strike="noStrike" cap="none" normalizeH="0" baseline="0" dirty="0" err="1">
                          <a:ln>
                            <a:noFill/>
                          </a:ln>
                          <a:solidFill>
                            <a:schemeClr val="tx1"/>
                          </a:solidFill>
                          <a:effectLst/>
                          <a:latin typeface="Times New Roman (Headings)"/>
                        </a:rPr>
                        <a:t>th</a:t>
                      </a:r>
                      <a:r>
                        <a:rPr kumimoji="0" lang="vi-VN" sz="2400" b="0" u="none" strike="noStrike" cap="none" normalizeH="0" baseline="0" dirty="0">
                          <a:ln>
                            <a:noFill/>
                          </a:ln>
                          <a:solidFill>
                            <a:schemeClr val="tx1"/>
                          </a:solidFill>
                          <a:effectLst/>
                          <a:latin typeface="Times New Roman (Headings)"/>
                        </a:rPr>
                        <a:t>ơ</a:t>
                      </a:r>
                      <a:r>
                        <a:rPr kumimoji="0" lang="en-SG" sz="2400" b="0" u="none" strike="noStrike" cap="none" normalizeH="0" baseline="0" dirty="0">
                          <a:ln>
                            <a:noFill/>
                          </a:ln>
                          <a:solidFill>
                            <a:schemeClr val="tx1"/>
                          </a:solidFill>
                          <a:effectLst/>
                          <a:latin typeface="Times New Roman (Headings)"/>
                        </a:rPr>
                        <a:t> </a:t>
                      </a:r>
                      <a:r>
                        <a:rPr kumimoji="0" lang="en-SG" sz="2400" b="0" u="none" strike="noStrike" cap="none" normalizeH="0" baseline="0" dirty="0" err="1">
                          <a:ln>
                            <a:noFill/>
                          </a:ln>
                          <a:solidFill>
                            <a:schemeClr val="tx1"/>
                          </a:solidFill>
                          <a:effectLst/>
                          <a:latin typeface="Times New Roman (Headings)"/>
                        </a:rPr>
                        <a:t>nhẹ</a:t>
                      </a:r>
                      <a:r>
                        <a:rPr kumimoji="0" lang="en-SG" sz="2400" b="0" u="none" strike="noStrike" cap="none" normalizeH="0" baseline="0" dirty="0">
                          <a:ln>
                            <a:noFill/>
                          </a:ln>
                          <a:solidFill>
                            <a:schemeClr val="tx1"/>
                          </a:solidFill>
                          <a:effectLst/>
                          <a:latin typeface="Times New Roman (Headings)"/>
                        </a:rPr>
                        <a:t> </a:t>
                      </a:r>
                      <a:r>
                        <a:rPr kumimoji="0" lang="en-SG" sz="2400" b="0" u="none" strike="noStrike" cap="none" normalizeH="0" baseline="0" dirty="0" err="1">
                          <a:ln>
                            <a:noFill/>
                          </a:ln>
                          <a:solidFill>
                            <a:schemeClr val="tx1"/>
                          </a:solidFill>
                          <a:effectLst/>
                          <a:latin typeface="Times New Roman (Headings)"/>
                        </a:rPr>
                        <a:t>nhàng</a:t>
                      </a:r>
                      <a:r>
                        <a:rPr kumimoji="0" lang="en-SG" sz="2400" b="0" u="none" strike="noStrike" cap="none" normalizeH="0" baseline="0" dirty="0">
                          <a:ln>
                            <a:noFill/>
                          </a:ln>
                          <a:solidFill>
                            <a:schemeClr val="tx1"/>
                          </a:solidFill>
                          <a:effectLst/>
                          <a:latin typeface="Times New Roman (Headings)"/>
                        </a:rPr>
                        <a:t>, </a:t>
                      </a:r>
                      <a:r>
                        <a:rPr kumimoji="0" lang="en-SG" sz="2400" b="0" u="none" strike="noStrike" cap="none" normalizeH="0" baseline="0" dirty="0" err="1">
                          <a:ln>
                            <a:noFill/>
                          </a:ln>
                          <a:solidFill>
                            <a:schemeClr val="tx1"/>
                          </a:solidFill>
                          <a:effectLst/>
                          <a:latin typeface="Times New Roman (Headings)"/>
                        </a:rPr>
                        <a:t>vui</a:t>
                      </a:r>
                      <a:r>
                        <a:rPr kumimoji="0" lang="en-SG" sz="2400" b="0" u="none" strike="noStrike" cap="none" normalizeH="0" baseline="0" dirty="0">
                          <a:ln>
                            <a:noFill/>
                          </a:ln>
                          <a:solidFill>
                            <a:schemeClr val="tx1"/>
                          </a:solidFill>
                          <a:effectLst/>
                          <a:latin typeface="Times New Roman (Headings)"/>
                        </a:rPr>
                        <a:t> </a:t>
                      </a:r>
                      <a:r>
                        <a:rPr kumimoji="0" lang="en-SG" sz="2400" b="0" u="none" strike="noStrike" cap="none" normalizeH="0" baseline="0" dirty="0" err="1">
                          <a:ln>
                            <a:noFill/>
                          </a:ln>
                          <a:solidFill>
                            <a:schemeClr val="tx1"/>
                          </a:solidFill>
                          <a:effectLst/>
                          <a:latin typeface="Times New Roman (Headings)"/>
                        </a:rPr>
                        <a:t>đùa</a:t>
                      </a:r>
                      <a:endParaRPr kumimoji="0" lang="en-US" sz="2400" b="0" i="0" u="none" strike="noStrike" cap="none" normalizeH="0" baseline="0" dirty="0">
                        <a:ln>
                          <a:noFill/>
                        </a:ln>
                        <a:solidFill>
                          <a:schemeClr val="tx1"/>
                        </a:solidFill>
                        <a:effectLst/>
                        <a:latin typeface="Times New Roman (Headings)"/>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a:ln>
                          <a:noFill/>
                        </a:ln>
                        <a:solidFill>
                          <a:schemeClr val="tx1"/>
                        </a:solidFill>
                        <a:effectLst>
                          <a:outerShdw blurRad="38100" dist="38100" dir="2700000" algn="tl">
                            <a:srgbClr val="000000"/>
                          </a:outerShdw>
                        </a:effectLst>
                        <a:latin typeface="Times New Roman (Headings)"/>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Headings)"/>
                      </a:endParaRPr>
                    </a:p>
                  </a:txBody>
                  <a:tcPr anchor="ctr" horzOverflow="overflow"/>
                </a:tc>
                <a:extLst>
                  <a:ext uri="{0D108BD9-81ED-4DB2-BD59-A6C34878D82A}">
                    <a16:rowId xmlns:a16="http://schemas.microsoft.com/office/drawing/2014/main" val="10006"/>
                  </a:ext>
                </a:extLst>
              </a:tr>
              <a:tr h="5556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u="none" strike="noStrike" cap="none" normalizeH="0" baseline="0" dirty="0">
                          <a:ln>
                            <a:noFill/>
                          </a:ln>
                          <a:solidFill>
                            <a:schemeClr val="tx1"/>
                          </a:solidFill>
                          <a:effectLst/>
                          <a:latin typeface="Times New Roman (Headings)"/>
                        </a:rPr>
                        <a:t>Th</a:t>
                      </a:r>
                      <a:r>
                        <a:rPr kumimoji="0" lang="en-SG" sz="2400" b="0" u="none" strike="noStrike" cap="none" normalizeH="0" baseline="0" dirty="0">
                          <a:ln>
                            <a:noFill/>
                          </a:ln>
                          <a:solidFill>
                            <a:schemeClr val="tx1"/>
                          </a:solidFill>
                          <a:effectLst/>
                          <a:latin typeface="Times New Roman (Headings)"/>
                        </a:rPr>
                        <a:t>ể </a:t>
                      </a:r>
                      <a:r>
                        <a:rPr kumimoji="0" lang="en-SG" sz="2400" b="0" u="none" strike="noStrike" cap="none" normalizeH="0" baseline="0" dirty="0" err="1">
                          <a:ln>
                            <a:noFill/>
                          </a:ln>
                          <a:solidFill>
                            <a:schemeClr val="tx1"/>
                          </a:solidFill>
                          <a:effectLst/>
                          <a:latin typeface="Times New Roman (Headings)"/>
                        </a:rPr>
                        <a:t>th</a:t>
                      </a:r>
                      <a:r>
                        <a:rPr kumimoji="0" lang="vi-VN" sz="2400" b="0" u="none" strike="noStrike" cap="none" normalizeH="0" baseline="0" dirty="0">
                          <a:ln>
                            <a:noFill/>
                          </a:ln>
                          <a:solidFill>
                            <a:schemeClr val="tx1"/>
                          </a:solidFill>
                          <a:effectLst/>
                          <a:latin typeface="Times New Roman (Headings)"/>
                        </a:rPr>
                        <a:t>ơ</a:t>
                      </a:r>
                      <a:r>
                        <a:rPr kumimoji="0" lang="en-SG" sz="2400" b="0" u="none" strike="noStrike" cap="none" normalizeH="0" baseline="0" dirty="0">
                          <a:ln>
                            <a:noFill/>
                          </a:ln>
                          <a:solidFill>
                            <a:schemeClr val="tx1"/>
                          </a:solidFill>
                          <a:effectLst/>
                          <a:latin typeface="Times New Roman (Headings)"/>
                        </a:rPr>
                        <a:t>: </a:t>
                      </a:r>
                      <a:r>
                        <a:rPr kumimoji="0" lang="en-SG" sz="2400" b="0" u="none" strike="noStrike" cap="none" normalizeH="0" baseline="0" dirty="0" err="1">
                          <a:ln>
                            <a:noFill/>
                          </a:ln>
                          <a:solidFill>
                            <a:schemeClr val="tx1"/>
                          </a:solidFill>
                          <a:effectLst/>
                          <a:latin typeface="Times New Roman (Headings)"/>
                        </a:rPr>
                        <a:t>Tứ</a:t>
                      </a:r>
                      <a:r>
                        <a:rPr kumimoji="0" lang="en-SG" sz="2400" b="0" u="none" strike="noStrike" cap="none" normalizeH="0" baseline="0" dirty="0">
                          <a:ln>
                            <a:noFill/>
                          </a:ln>
                          <a:solidFill>
                            <a:schemeClr val="tx1"/>
                          </a:solidFill>
                          <a:effectLst/>
                          <a:latin typeface="Times New Roman (Headings)"/>
                        </a:rPr>
                        <a:t> </a:t>
                      </a:r>
                      <a:r>
                        <a:rPr kumimoji="0" lang="en-SG" sz="2400" b="0" u="none" strike="noStrike" cap="none" normalizeH="0" baseline="0" dirty="0" err="1">
                          <a:ln>
                            <a:noFill/>
                          </a:ln>
                          <a:solidFill>
                            <a:schemeClr val="tx1"/>
                          </a:solidFill>
                          <a:effectLst/>
                          <a:latin typeface="Times New Roman (Headings)"/>
                        </a:rPr>
                        <a:t>tuyệt</a:t>
                      </a:r>
                      <a:endParaRPr kumimoji="0" lang="en-US" sz="2400" b="0" i="0" u="none" strike="noStrike" cap="none" normalizeH="0" baseline="0" dirty="0">
                        <a:ln>
                          <a:noFill/>
                        </a:ln>
                        <a:solidFill>
                          <a:schemeClr val="tx1"/>
                        </a:solidFill>
                        <a:effectLst/>
                        <a:latin typeface="Times New Roman (Headings)"/>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Headings)"/>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Headings)"/>
                      </a:endParaRPr>
                    </a:p>
                  </a:txBody>
                  <a:tcPr anchor="ctr" horzOverflow="overflow"/>
                </a:tc>
                <a:extLst>
                  <a:ext uri="{0D108BD9-81ED-4DB2-BD59-A6C34878D82A}">
                    <a16:rowId xmlns:a16="http://schemas.microsoft.com/office/drawing/2014/main" val="10007"/>
                  </a:ext>
                </a:extLst>
              </a:tr>
              <a:tr h="5556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u="none" strike="noStrike" cap="none" normalizeH="0" baseline="0" dirty="0">
                          <a:ln>
                            <a:noFill/>
                          </a:ln>
                          <a:solidFill>
                            <a:schemeClr val="tx1"/>
                          </a:solidFill>
                          <a:effectLst/>
                          <a:latin typeface="Times New Roman (Headings)"/>
                        </a:rPr>
                        <a:t>Ch</a:t>
                      </a:r>
                      <a:r>
                        <a:rPr kumimoji="0" lang="en-SG" sz="2400" b="0" u="none" strike="noStrike" cap="none" normalizeH="0" baseline="0" dirty="0">
                          <a:ln>
                            <a:noFill/>
                          </a:ln>
                          <a:solidFill>
                            <a:schemeClr val="tx1"/>
                          </a:solidFill>
                          <a:effectLst/>
                          <a:latin typeface="Times New Roman (Headings)"/>
                        </a:rPr>
                        <a:t>ữ </a:t>
                      </a:r>
                      <a:r>
                        <a:rPr kumimoji="0" lang="en-SG" sz="2400" b="0" u="none" strike="noStrike" cap="none" normalizeH="0" baseline="0" dirty="0" err="1">
                          <a:ln>
                            <a:noFill/>
                          </a:ln>
                          <a:solidFill>
                            <a:schemeClr val="tx1"/>
                          </a:solidFill>
                          <a:effectLst/>
                          <a:latin typeface="Times New Roman (Headings)"/>
                        </a:rPr>
                        <a:t>quốc</a:t>
                      </a:r>
                      <a:r>
                        <a:rPr kumimoji="0" lang="en-SG" sz="2400" b="0" u="none" strike="noStrike" cap="none" normalizeH="0" baseline="0" dirty="0">
                          <a:ln>
                            <a:noFill/>
                          </a:ln>
                          <a:solidFill>
                            <a:schemeClr val="tx1"/>
                          </a:solidFill>
                          <a:effectLst/>
                          <a:latin typeface="Times New Roman (Headings)"/>
                        </a:rPr>
                        <a:t> </a:t>
                      </a:r>
                      <a:r>
                        <a:rPr kumimoji="0" lang="en-SG" sz="2400" b="0" u="none" strike="noStrike" cap="none" normalizeH="0" baseline="0" dirty="0" err="1">
                          <a:ln>
                            <a:noFill/>
                          </a:ln>
                          <a:solidFill>
                            <a:schemeClr val="tx1"/>
                          </a:solidFill>
                          <a:effectLst/>
                          <a:latin typeface="Times New Roman (Headings)"/>
                        </a:rPr>
                        <a:t>ngữ</a:t>
                      </a:r>
                      <a:endParaRPr kumimoji="0" lang="en-US" sz="2400" b="0" i="0" u="none" strike="noStrike" cap="none" normalizeH="0" baseline="0" dirty="0">
                        <a:ln>
                          <a:noFill/>
                        </a:ln>
                        <a:solidFill>
                          <a:schemeClr val="tx1"/>
                        </a:solidFill>
                        <a:effectLst/>
                        <a:latin typeface="Times New Roman (Headings)"/>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Headings)"/>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Headings)"/>
                      </a:endParaRPr>
                    </a:p>
                  </a:txBody>
                  <a:tcPr anchor="ctr" horzOverflow="overflow"/>
                </a:tc>
                <a:extLst>
                  <a:ext uri="{0D108BD9-81ED-4DB2-BD59-A6C34878D82A}">
                    <a16:rowId xmlns:a16="http://schemas.microsoft.com/office/drawing/2014/main" val="10008"/>
                  </a:ext>
                </a:extLst>
              </a:tr>
            </a:tbl>
          </a:graphicData>
        </a:graphic>
      </p:graphicFrame>
      <p:sp>
        <p:nvSpPr>
          <p:cNvPr id="6" name="AutoShape 50">
            <a:hlinkClick r:id="" action="ppaction://noaction" highlightClick="1"/>
            <a:extLst>
              <a:ext uri="{FF2B5EF4-FFF2-40B4-BE49-F238E27FC236}">
                <a16:creationId xmlns:a16="http://schemas.microsoft.com/office/drawing/2014/main" id="{AC711745-5D08-4D35-8C98-9532F34096A0}"/>
              </a:ext>
            </a:extLst>
          </p:cNvPr>
          <p:cNvSpPr>
            <a:spLocks noChangeArrowheads="1"/>
          </p:cNvSpPr>
          <p:nvPr/>
        </p:nvSpPr>
        <p:spPr bwMode="auto">
          <a:xfrm>
            <a:off x="5943600" y="3003453"/>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sp>
        <p:nvSpPr>
          <p:cNvPr id="7" name="AutoShape 52">
            <a:hlinkClick r:id="" action="ppaction://noaction" highlightClick="1"/>
            <a:extLst>
              <a:ext uri="{FF2B5EF4-FFF2-40B4-BE49-F238E27FC236}">
                <a16:creationId xmlns:a16="http://schemas.microsoft.com/office/drawing/2014/main" id="{2B9ED1F7-18DE-48A4-A157-143330BA0F6A}"/>
              </a:ext>
            </a:extLst>
          </p:cNvPr>
          <p:cNvSpPr>
            <a:spLocks noChangeArrowheads="1"/>
          </p:cNvSpPr>
          <p:nvPr/>
        </p:nvSpPr>
        <p:spPr bwMode="auto">
          <a:xfrm>
            <a:off x="9573748" y="3045876"/>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pic>
        <p:nvPicPr>
          <p:cNvPr id="8" name="vui.avi">
            <a:hlinkClick r:id="" action="ppaction://media"/>
            <a:extLst>
              <a:ext uri="{FF2B5EF4-FFF2-40B4-BE49-F238E27FC236}">
                <a16:creationId xmlns:a16="http://schemas.microsoft.com/office/drawing/2014/main" id="{BD25E471-2586-42F1-A885-02229F063FDD}"/>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9621813" y="3074011"/>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54">
            <a:hlinkClick r:id="" action="ppaction://noaction" highlightClick="1"/>
            <a:extLst>
              <a:ext uri="{FF2B5EF4-FFF2-40B4-BE49-F238E27FC236}">
                <a16:creationId xmlns:a16="http://schemas.microsoft.com/office/drawing/2014/main" id="{30996CEB-579E-4B32-A5C1-EFCE2921ABD2}"/>
              </a:ext>
            </a:extLst>
          </p:cNvPr>
          <p:cNvSpPr>
            <a:spLocks noChangeArrowheads="1"/>
          </p:cNvSpPr>
          <p:nvPr/>
        </p:nvSpPr>
        <p:spPr bwMode="auto">
          <a:xfrm>
            <a:off x="5943600" y="2455766"/>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pic>
        <p:nvPicPr>
          <p:cNvPr id="10" name="vui.avi">
            <a:hlinkClick r:id="" action="ppaction://media"/>
            <a:extLst>
              <a:ext uri="{FF2B5EF4-FFF2-40B4-BE49-F238E27FC236}">
                <a16:creationId xmlns:a16="http://schemas.microsoft.com/office/drawing/2014/main" id="{70986F8D-FECF-461A-BFB6-CDE0DCD3446C}"/>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6019800" y="2441917"/>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56">
            <a:hlinkClick r:id="" action="ppaction://noaction" highlightClick="1"/>
            <a:extLst>
              <a:ext uri="{FF2B5EF4-FFF2-40B4-BE49-F238E27FC236}">
                <a16:creationId xmlns:a16="http://schemas.microsoft.com/office/drawing/2014/main" id="{3918EC08-F0C0-4FD4-9354-563E145D94BB}"/>
              </a:ext>
            </a:extLst>
          </p:cNvPr>
          <p:cNvSpPr>
            <a:spLocks noChangeArrowheads="1"/>
          </p:cNvSpPr>
          <p:nvPr/>
        </p:nvSpPr>
        <p:spPr bwMode="auto">
          <a:xfrm>
            <a:off x="9601884" y="2455985"/>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sp>
        <p:nvSpPr>
          <p:cNvPr id="12" name="AutoShape 58">
            <a:hlinkClick r:id="" action="ppaction://noaction" highlightClick="1"/>
            <a:extLst>
              <a:ext uri="{FF2B5EF4-FFF2-40B4-BE49-F238E27FC236}">
                <a16:creationId xmlns:a16="http://schemas.microsoft.com/office/drawing/2014/main" id="{E051AF21-99FD-4F15-B574-9DCF31A783B9}"/>
              </a:ext>
            </a:extLst>
          </p:cNvPr>
          <p:cNvSpPr>
            <a:spLocks noChangeArrowheads="1"/>
          </p:cNvSpPr>
          <p:nvPr/>
        </p:nvSpPr>
        <p:spPr bwMode="auto">
          <a:xfrm>
            <a:off x="5949950" y="3556563"/>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pic>
        <p:nvPicPr>
          <p:cNvPr id="13" name="vui.avi">
            <a:hlinkClick r:id="" action="ppaction://media"/>
            <a:extLst>
              <a:ext uri="{FF2B5EF4-FFF2-40B4-BE49-F238E27FC236}">
                <a16:creationId xmlns:a16="http://schemas.microsoft.com/office/drawing/2014/main" id="{7CA3FCBE-9C90-4EDE-9191-9DE7A51EC175}"/>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6026150" y="3556563"/>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60">
            <a:hlinkClick r:id="" action="ppaction://noaction" highlightClick="1"/>
            <a:extLst>
              <a:ext uri="{FF2B5EF4-FFF2-40B4-BE49-F238E27FC236}">
                <a16:creationId xmlns:a16="http://schemas.microsoft.com/office/drawing/2014/main" id="{07620F61-3D8A-4666-A1C3-79A398FBB25A}"/>
              </a:ext>
            </a:extLst>
          </p:cNvPr>
          <p:cNvSpPr>
            <a:spLocks noChangeArrowheads="1"/>
          </p:cNvSpPr>
          <p:nvPr/>
        </p:nvSpPr>
        <p:spPr bwMode="auto">
          <a:xfrm>
            <a:off x="9580098" y="3584917"/>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sp>
        <p:nvSpPr>
          <p:cNvPr id="15" name="AutoShape 62">
            <a:hlinkClick r:id="" action="ppaction://noaction" highlightClick="1"/>
            <a:extLst>
              <a:ext uri="{FF2B5EF4-FFF2-40B4-BE49-F238E27FC236}">
                <a16:creationId xmlns:a16="http://schemas.microsoft.com/office/drawing/2014/main" id="{45C4984D-DE2B-4F12-BE47-9A5CAC4010B5}"/>
              </a:ext>
            </a:extLst>
          </p:cNvPr>
          <p:cNvSpPr>
            <a:spLocks noChangeArrowheads="1"/>
          </p:cNvSpPr>
          <p:nvPr/>
        </p:nvSpPr>
        <p:spPr bwMode="auto">
          <a:xfrm>
            <a:off x="5949950" y="4146452"/>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pic>
        <p:nvPicPr>
          <p:cNvPr id="16" name="vui.avi">
            <a:hlinkClick r:id="" action="ppaction://media"/>
            <a:extLst>
              <a:ext uri="{FF2B5EF4-FFF2-40B4-BE49-F238E27FC236}">
                <a16:creationId xmlns:a16="http://schemas.microsoft.com/office/drawing/2014/main" id="{ABB62743-78B3-465C-BB66-88CF4A535635}"/>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6026150" y="4146453"/>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64">
            <a:hlinkClick r:id="" action="ppaction://noaction" highlightClick="1"/>
            <a:extLst>
              <a:ext uri="{FF2B5EF4-FFF2-40B4-BE49-F238E27FC236}">
                <a16:creationId xmlns:a16="http://schemas.microsoft.com/office/drawing/2014/main" id="{67DD5752-238E-4819-9D78-3525FDCE2C8C}"/>
              </a:ext>
            </a:extLst>
          </p:cNvPr>
          <p:cNvSpPr>
            <a:spLocks noChangeArrowheads="1"/>
          </p:cNvSpPr>
          <p:nvPr/>
        </p:nvSpPr>
        <p:spPr bwMode="auto">
          <a:xfrm>
            <a:off x="9594166" y="4118537"/>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sp>
        <p:nvSpPr>
          <p:cNvPr id="18" name="AutoShape 66">
            <a:hlinkClick r:id="" action="ppaction://noaction" highlightClick="1"/>
            <a:extLst>
              <a:ext uri="{FF2B5EF4-FFF2-40B4-BE49-F238E27FC236}">
                <a16:creationId xmlns:a16="http://schemas.microsoft.com/office/drawing/2014/main" id="{BF90926C-8FC4-43B4-812C-9B3B1496F144}"/>
              </a:ext>
            </a:extLst>
          </p:cNvPr>
          <p:cNvSpPr>
            <a:spLocks noChangeArrowheads="1"/>
          </p:cNvSpPr>
          <p:nvPr/>
        </p:nvSpPr>
        <p:spPr bwMode="auto">
          <a:xfrm>
            <a:off x="5929313" y="5261098"/>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sp>
        <p:nvSpPr>
          <p:cNvPr id="19" name="AutoShape 68">
            <a:hlinkClick r:id="" action="ppaction://noaction" highlightClick="1"/>
            <a:extLst>
              <a:ext uri="{FF2B5EF4-FFF2-40B4-BE49-F238E27FC236}">
                <a16:creationId xmlns:a16="http://schemas.microsoft.com/office/drawing/2014/main" id="{8CEE3E3B-4EAC-49D2-819A-3C78F74D0C4E}"/>
              </a:ext>
            </a:extLst>
          </p:cNvPr>
          <p:cNvSpPr>
            <a:spLocks noChangeArrowheads="1"/>
          </p:cNvSpPr>
          <p:nvPr/>
        </p:nvSpPr>
        <p:spPr bwMode="auto">
          <a:xfrm>
            <a:off x="9573529" y="5247250"/>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pic>
        <p:nvPicPr>
          <p:cNvPr id="20" name="vui.avi">
            <a:hlinkClick r:id="" action="ppaction://media"/>
            <a:extLst>
              <a:ext uri="{FF2B5EF4-FFF2-40B4-BE49-F238E27FC236}">
                <a16:creationId xmlns:a16="http://schemas.microsoft.com/office/drawing/2014/main" id="{93A52EBA-06F2-4E8F-9F2F-22028328846B}"/>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9663797" y="5247249"/>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70">
            <a:hlinkClick r:id="" action="ppaction://noaction" highlightClick="1"/>
            <a:extLst>
              <a:ext uri="{FF2B5EF4-FFF2-40B4-BE49-F238E27FC236}">
                <a16:creationId xmlns:a16="http://schemas.microsoft.com/office/drawing/2014/main" id="{CA20468E-2DDA-4BCD-9D31-F78532D78078}"/>
              </a:ext>
            </a:extLst>
          </p:cNvPr>
          <p:cNvSpPr>
            <a:spLocks noChangeArrowheads="1"/>
          </p:cNvSpPr>
          <p:nvPr/>
        </p:nvSpPr>
        <p:spPr bwMode="auto">
          <a:xfrm>
            <a:off x="5929313" y="4713410"/>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sp>
        <p:nvSpPr>
          <p:cNvPr id="22" name="AutoShape 72">
            <a:hlinkClick r:id="" action="ppaction://noaction" highlightClick="1"/>
            <a:extLst>
              <a:ext uri="{FF2B5EF4-FFF2-40B4-BE49-F238E27FC236}">
                <a16:creationId xmlns:a16="http://schemas.microsoft.com/office/drawing/2014/main" id="{134C5BDC-B6D0-43DF-8D65-A28D33BC637A}"/>
              </a:ext>
            </a:extLst>
          </p:cNvPr>
          <p:cNvSpPr>
            <a:spLocks noChangeArrowheads="1"/>
          </p:cNvSpPr>
          <p:nvPr/>
        </p:nvSpPr>
        <p:spPr bwMode="auto">
          <a:xfrm>
            <a:off x="9559461" y="4657359"/>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pic>
        <p:nvPicPr>
          <p:cNvPr id="23" name="vui.avi">
            <a:hlinkClick r:id="" action="ppaction://media"/>
            <a:extLst>
              <a:ext uri="{FF2B5EF4-FFF2-40B4-BE49-F238E27FC236}">
                <a16:creationId xmlns:a16="http://schemas.microsoft.com/office/drawing/2014/main" id="{D016CFF8-5ADF-4104-88E3-9F4C529E612A}"/>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9621594" y="4671427"/>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74">
            <a:hlinkClick r:id="" action="ppaction://noaction" highlightClick="1"/>
            <a:extLst>
              <a:ext uri="{FF2B5EF4-FFF2-40B4-BE49-F238E27FC236}">
                <a16:creationId xmlns:a16="http://schemas.microsoft.com/office/drawing/2014/main" id="{F4269C31-3FFC-4E12-846B-03A0B60A133F}"/>
              </a:ext>
            </a:extLst>
          </p:cNvPr>
          <p:cNvSpPr>
            <a:spLocks noChangeArrowheads="1"/>
          </p:cNvSpPr>
          <p:nvPr/>
        </p:nvSpPr>
        <p:spPr bwMode="auto">
          <a:xfrm>
            <a:off x="5935663" y="5800139"/>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pic>
        <p:nvPicPr>
          <p:cNvPr id="25" name="vui.avi">
            <a:hlinkClick r:id="" action="ppaction://media"/>
            <a:extLst>
              <a:ext uri="{FF2B5EF4-FFF2-40B4-BE49-F238E27FC236}">
                <a16:creationId xmlns:a16="http://schemas.microsoft.com/office/drawing/2014/main" id="{C89DB234-FEEF-442B-8595-704D4610566E}"/>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6025931" y="5786071"/>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76">
            <a:hlinkClick r:id="" action="ppaction://noaction" highlightClick="1"/>
            <a:extLst>
              <a:ext uri="{FF2B5EF4-FFF2-40B4-BE49-F238E27FC236}">
                <a16:creationId xmlns:a16="http://schemas.microsoft.com/office/drawing/2014/main" id="{2FAA0BA3-1E22-462D-860E-803C29DB3178}"/>
              </a:ext>
            </a:extLst>
          </p:cNvPr>
          <p:cNvSpPr>
            <a:spLocks noChangeArrowheads="1"/>
          </p:cNvSpPr>
          <p:nvPr/>
        </p:nvSpPr>
        <p:spPr bwMode="auto">
          <a:xfrm>
            <a:off x="9664285" y="5786292"/>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sp>
        <p:nvSpPr>
          <p:cNvPr id="27" name="AutoShape 78">
            <a:hlinkClick r:id="" action="ppaction://noaction" highlightClick="1"/>
            <a:extLst>
              <a:ext uri="{FF2B5EF4-FFF2-40B4-BE49-F238E27FC236}">
                <a16:creationId xmlns:a16="http://schemas.microsoft.com/office/drawing/2014/main" id="{CFD1FB97-EEAE-4B27-9C0B-37F6752CB869}"/>
              </a:ext>
            </a:extLst>
          </p:cNvPr>
          <p:cNvSpPr>
            <a:spLocks noChangeArrowheads="1"/>
          </p:cNvSpPr>
          <p:nvPr/>
        </p:nvSpPr>
        <p:spPr bwMode="auto">
          <a:xfrm>
            <a:off x="5935663" y="6400800"/>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sp>
        <p:nvSpPr>
          <p:cNvPr id="28" name="AutoShape 80">
            <a:hlinkClick r:id="" action="ppaction://noaction" highlightClick="1"/>
            <a:extLst>
              <a:ext uri="{FF2B5EF4-FFF2-40B4-BE49-F238E27FC236}">
                <a16:creationId xmlns:a16="http://schemas.microsoft.com/office/drawing/2014/main" id="{E194931E-AA53-45CD-BD17-733F3F4B71B7}"/>
              </a:ext>
            </a:extLst>
          </p:cNvPr>
          <p:cNvSpPr>
            <a:spLocks noChangeArrowheads="1"/>
          </p:cNvSpPr>
          <p:nvPr/>
        </p:nvSpPr>
        <p:spPr bwMode="auto">
          <a:xfrm>
            <a:off x="9664286" y="6400800"/>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pic>
        <p:nvPicPr>
          <p:cNvPr id="29" name="vui.avi">
            <a:hlinkClick r:id="" action="ppaction://media"/>
            <a:extLst>
              <a:ext uri="{FF2B5EF4-FFF2-40B4-BE49-F238E27FC236}">
                <a16:creationId xmlns:a16="http://schemas.microsoft.com/office/drawing/2014/main" id="{60CE39DF-6DB0-44DE-92B5-D86E9C214A8B}"/>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9782689" y="64008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485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8" presetID="1" presetClass="mediacall" presetSubtype="0" fill="hold" nodeType="withEffect">
                                  <p:stCondLst>
                                    <p:cond delay="0"/>
                                  </p:stCondLst>
                                  <p:childTnLst>
                                    <p:cmd type="call" cmd="playFrom(0.0)">
                                      <p:cBhvr>
                                        <p:cTn id="9" dur="4400" fill="hold"/>
                                        <p:tgtEl>
                                          <p:spTgt spid="8"/>
                                        </p:tgtEl>
                                      </p:cBhvr>
                                    </p:cmd>
                                  </p:childTnLst>
                                </p:cTn>
                              </p:par>
                            </p:childTnLst>
                          </p:cTn>
                        </p:par>
                      </p:childTnLst>
                    </p:cTn>
                  </p:par>
                </p:childTnLst>
              </p:cTn>
              <p:nextCondLst>
                <p:cond evt="onClick" delay="0">
                  <p:tgtEl>
                    <p:spTgt spid="7"/>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16" presetID="1" presetClass="mediacall" presetSubtype="0" fill="hold" nodeType="withEffect">
                                  <p:stCondLst>
                                    <p:cond delay="0"/>
                                  </p:stCondLst>
                                  <p:childTnLst>
                                    <p:cmd type="call" cmd="playFrom(0.0)">
                                      <p:cBhvr>
                                        <p:cTn id="17" dur="4400" fill="hold"/>
                                        <p:tgtEl>
                                          <p:spTgt spid="10"/>
                                        </p:tgtEl>
                                      </p:cBhvr>
                                    </p:cmd>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par>
                                <p:cTn id="24" presetID="1" presetClass="mediacall" presetSubtype="0" fill="hold" nodeType="withEffect">
                                  <p:stCondLst>
                                    <p:cond delay="0"/>
                                  </p:stCondLst>
                                  <p:childTnLst>
                                    <p:cmd type="call" cmd="playFrom(0.0)">
                                      <p:cBhvr>
                                        <p:cTn id="25" dur="4400" fill="hold"/>
                                        <p:tgtEl>
                                          <p:spTgt spid="13"/>
                                        </p:tgtEl>
                                      </p:cBhvr>
                                    </p:cmd>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par>
                                <p:cTn id="32" presetID="1" presetClass="mediacall" presetSubtype="0" fill="hold" nodeType="withEffect">
                                  <p:stCondLst>
                                    <p:cond delay="0"/>
                                  </p:stCondLst>
                                  <p:childTnLst>
                                    <p:cmd type="call" cmd="playFrom(0.0)">
                                      <p:cBhvr>
                                        <p:cTn id="33" dur="4400" fill="hold"/>
                                        <p:tgtEl>
                                          <p:spTgt spid="16"/>
                                        </p:tgtEl>
                                      </p:cBhvr>
                                    </p:cmd>
                                  </p:childTnLst>
                                </p:cTn>
                              </p:par>
                            </p:childTnLst>
                          </p:cTn>
                        </p:par>
                      </p:childTnLst>
                    </p:cTn>
                  </p:par>
                </p:childTnLst>
              </p:cTn>
              <p:nextCondLst>
                <p:cond evt="onClick" delay="0">
                  <p:tgtEl>
                    <p:spTgt spid="15"/>
                  </p:tgtEl>
                </p:cond>
              </p:nextCondLst>
            </p:seq>
            <p:seq concurrent="1" nextAc="seek">
              <p:cTn id="34" restart="whenNotActive" fill="hold" evtFilter="cancelBubble" nodeType="interactiveSeq">
                <p:stCondLst>
                  <p:cond evt="onClick" delay="0">
                    <p:tgtEl>
                      <p:spTgt spid="19"/>
                    </p:tgtEl>
                  </p:cond>
                </p:stCondLst>
                <p:endSync evt="end" delay="0">
                  <p:rtn val="all"/>
                </p:endSync>
                <p:childTnLst>
                  <p:par>
                    <p:cTn id="35" fill="hold">
                      <p:stCondLst>
                        <p:cond delay="0"/>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linds(horizontal)">
                                      <p:cBhvr>
                                        <p:cTn id="39"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par>
                                <p:cTn id="40" presetID="1" presetClass="mediacall" presetSubtype="0" fill="hold" nodeType="withEffect">
                                  <p:stCondLst>
                                    <p:cond delay="0"/>
                                  </p:stCondLst>
                                  <p:childTnLst>
                                    <p:cmd type="call" cmd="playFrom(0.0)">
                                      <p:cBhvr>
                                        <p:cTn id="41" dur="4400" fill="hold"/>
                                        <p:tgtEl>
                                          <p:spTgt spid="20"/>
                                        </p:tgtEl>
                                      </p:cBhvr>
                                    </p:cmd>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linds(horizontal)">
                                      <p:cBhvr>
                                        <p:cTn id="47"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par>
                                <p:cTn id="48" presetID="1" presetClass="mediacall" presetSubtype="0" fill="hold" nodeType="withEffect">
                                  <p:stCondLst>
                                    <p:cond delay="0"/>
                                  </p:stCondLst>
                                  <p:childTnLst>
                                    <p:cmd type="call" cmd="playFrom(0.0)">
                                      <p:cBhvr>
                                        <p:cTn id="49" dur="4400" fill="hold"/>
                                        <p:tgtEl>
                                          <p:spTgt spid="23"/>
                                        </p:tgtEl>
                                      </p:cBhvr>
                                    </p:cmd>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linds(horizontal)">
                                      <p:cBhvr>
                                        <p:cTn id="55"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par>
                                <p:cTn id="56" presetID="1" presetClass="mediacall" presetSubtype="0" fill="hold" nodeType="withEffect">
                                  <p:stCondLst>
                                    <p:cond delay="0"/>
                                  </p:stCondLst>
                                  <p:childTnLst>
                                    <p:cmd type="call" cmd="playFrom(0.0)">
                                      <p:cBhvr>
                                        <p:cTn id="57" dur="4400" fill="hold"/>
                                        <p:tgtEl>
                                          <p:spTgt spid="25"/>
                                        </p:tgtEl>
                                      </p:cBhvr>
                                    </p:cmd>
                                  </p:childTnLst>
                                </p:cTn>
                              </p:par>
                            </p:childTnLst>
                          </p:cTn>
                        </p:par>
                      </p:childTnLst>
                    </p:cTn>
                  </p:par>
                </p:childTnLst>
              </p:cTn>
              <p:nextCondLst>
                <p:cond evt="onClick" delay="0">
                  <p:tgtEl>
                    <p:spTgt spid="24"/>
                  </p:tgtEl>
                </p:cond>
              </p:nextCondLst>
            </p:seq>
            <p:seq concurrent="1" nextAc="seek">
              <p:cTn id="58" restart="whenNotActive" fill="hold" evtFilter="cancelBubble" nodeType="interactiveSeq">
                <p:stCondLst>
                  <p:cond evt="onClick" delay="0">
                    <p:tgtEl>
                      <p:spTgt spid="28"/>
                    </p:tgtEl>
                  </p:cond>
                </p:stCondLst>
                <p:endSync evt="end" delay="0">
                  <p:rtn val="all"/>
                </p:endSync>
                <p:childTnLst>
                  <p:par>
                    <p:cTn id="59" fill="hold">
                      <p:stCondLst>
                        <p:cond delay="0"/>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blinds(horizontal)">
                                      <p:cBhvr>
                                        <p:cTn id="63"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par>
                                <p:cTn id="64" presetID="1" presetClass="mediacall" presetSubtype="0" fill="hold" nodeType="withEffect">
                                  <p:stCondLst>
                                    <p:cond delay="0"/>
                                  </p:stCondLst>
                                  <p:childTnLst>
                                    <p:cmd type="call" cmd="playFrom(0.0)">
                                      <p:cBhvr>
                                        <p:cTn id="65" dur="4400" fill="hold"/>
                                        <p:tgtEl>
                                          <p:spTgt spid="29"/>
                                        </p:tgtEl>
                                      </p:cBhvr>
                                    </p:cmd>
                                  </p:childTnLst>
                                </p:cTn>
                              </p:par>
                            </p:childTnLst>
                          </p:cTn>
                        </p:par>
                      </p:childTnLst>
                    </p:cTn>
                  </p:par>
                </p:childTnLst>
              </p:cTn>
              <p:nextCondLst>
                <p:cond evt="onClick" delay="0">
                  <p:tgtEl>
                    <p:spTgt spid="28"/>
                  </p:tgtEl>
                </p:cond>
              </p:nextCondLst>
            </p:seq>
            <p:video>
              <p:cMediaNode>
                <p:cTn id="66" fill="hold" display="0">
                  <p:stCondLst>
                    <p:cond delay="indefinite"/>
                  </p:stCondLst>
                  <p:endCondLst>
                    <p:cond evt="onNext" delay="0">
                      <p:tgtEl>
                        <p:sldTgt/>
                      </p:tgtEl>
                    </p:cond>
                    <p:cond evt="onPrev" delay="0">
                      <p:tgtEl>
                        <p:sldTgt/>
                      </p:tgtEl>
                    </p:cond>
                  </p:endCondLst>
                </p:cTn>
                <p:tgtEl>
                  <p:spTgt spid="8"/>
                </p:tgtEl>
              </p:cMediaNode>
            </p:video>
            <p:video>
              <p:cMediaNode>
                <p:cTn id="67" fill="hold" display="0">
                  <p:stCondLst>
                    <p:cond delay="indefinite"/>
                  </p:stCondLst>
                  <p:endCondLst>
                    <p:cond evt="onNext" delay="0">
                      <p:tgtEl>
                        <p:sldTgt/>
                      </p:tgtEl>
                    </p:cond>
                    <p:cond evt="onPrev" delay="0">
                      <p:tgtEl>
                        <p:sldTgt/>
                      </p:tgtEl>
                    </p:cond>
                  </p:endCondLst>
                </p:cTn>
                <p:tgtEl>
                  <p:spTgt spid="10"/>
                </p:tgtEl>
              </p:cMediaNode>
            </p:video>
            <p:video>
              <p:cMediaNode>
                <p:cTn id="68" fill="hold" display="0">
                  <p:stCondLst>
                    <p:cond delay="indefinite"/>
                  </p:stCondLst>
                  <p:endCondLst>
                    <p:cond evt="onNext" delay="0">
                      <p:tgtEl>
                        <p:sldTgt/>
                      </p:tgtEl>
                    </p:cond>
                    <p:cond evt="onPrev" delay="0">
                      <p:tgtEl>
                        <p:sldTgt/>
                      </p:tgtEl>
                    </p:cond>
                  </p:endCondLst>
                </p:cTn>
                <p:tgtEl>
                  <p:spTgt spid="13"/>
                </p:tgtEl>
              </p:cMediaNode>
            </p:video>
            <p:video>
              <p:cMediaNode>
                <p:cTn id="69" fill="hold" display="0">
                  <p:stCondLst>
                    <p:cond delay="indefinite"/>
                  </p:stCondLst>
                  <p:endCondLst>
                    <p:cond evt="onNext" delay="0">
                      <p:tgtEl>
                        <p:sldTgt/>
                      </p:tgtEl>
                    </p:cond>
                    <p:cond evt="onPrev" delay="0">
                      <p:tgtEl>
                        <p:sldTgt/>
                      </p:tgtEl>
                    </p:cond>
                  </p:endCondLst>
                </p:cTn>
                <p:tgtEl>
                  <p:spTgt spid="16"/>
                </p:tgtEl>
              </p:cMediaNode>
            </p:video>
            <p:video>
              <p:cMediaNode>
                <p:cTn id="70" fill="hold" display="0">
                  <p:stCondLst>
                    <p:cond delay="indefinite"/>
                  </p:stCondLst>
                  <p:endCondLst>
                    <p:cond evt="onNext" delay="0">
                      <p:tgtEl>
                        <p:sldTgt/>
                      </p:tgtEl>
                    </p:cond>
                    <p:cond evt="onPrev" delay="0">
                      <p:tgtEl>
                        <p:sldTgt/>
                      </p:tgtEl>
                    </p:cond>
                  </p:endCondLst>
                </p:cTn>
                <p:tgtEl>
                  <p:spTgt spid="20"/>
                </p:tgtEl>
              </p:cMediaNode>
            </p:video>
            <p:video>
              <p:cMediaNode>
                <p:cTn id="71" fill="hold" display="0">
                  <p:stCondLst>
                    <p:cond delay="indefinite"/>
                  </p:stCondLst>
                  <p:endCondLst>
                    <p:cond evt="onNext" delay="0">
                      <p:tgtEl>
                        <p:sldTgt/>
                      </p:tgtEl>
                    </p:cond>
                    <p:cond evt="onPrev" delay="0">
                      <p:tgtEl>
                        <p:sldTgt/>
                      </p:tgtEl>
                    </p:cond>
                  </p:endCondLst>
                </p:cTn>
                <p:tgtEl>
                  <p:spTgt spid="23"/>
                </p:tgtEl>
              </p:cMediaNode>
            </p:video>
            <p:video>
              <p:cMediaNode>
                <p:cTn id="72" fill="hold" display="0">
                  <p:stCondLst>
                    <p:cond delay="indefinite"/>
                  </p:stCondLst>
                  <p:endCondLst>
                    <p:cond evt="onNext" delay="0">
                      <p:tgtEl>
                        <p:sldTgt/>
                      </p:tgtEl>
                    </p:cond>
                    <p:cond evt="onPrev" delay="0">
                      <p:tgtEl>
                        <p:sldTgt/>
                      </p:tgtEl>
                    </p:cond>
                  </p:endCondLst>
                </p:cTn>
                <p:tgtEl>
                  <p:spTgt spid="25"/>
                </p:tgtEl>
              </p:cMediaNode>
            </p:video>
            <p:video>
              <p:cMediaNode>
                <p:cTn id="73" fill="hold" display="0">
                  <p:stCondLst>
                    <p:cond delay="indefinite"/>
                  </p:stCondLst>
                  <p:endCondLst>
                    <p:cond evt="onNext" delay="0">
                      <p:tgtEl>
                        <p:sldTgt/>
                      </p:tgtEl>
                    </p:cond>
                    <p:cond evt="onPrev" delay="0">
                      <p:tgtEl>
                        <p:sldTgt/>
                      </p:tgtEl>
                    </p:cond>
                  </p:endCondLst>
                </p:cTn>
                <p:tgtEl>
                  <p:spTgt spid="29"/>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áº¿t quáº£ hÃ¬nh áº£nh cho bÃ¡c há» tá»©c cáº£nh pÃ¡c bÃ³">
            <a:extLst>
              <a:ext uri="{FF2B5EF4-FFF2-40B4-BE49-F238E27FC236}">
                <a16:creationId xmlns:a16="http://schemas.microsoft.com/office/drawing/2014/main" id="{97FB85CE-F2FB-4F81-9553-94D2D50FE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76" y="1436987"/>
            <a:ext cx="4882778" cy="458283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5" name="组合 5">
            <a:extLst>
              <a:ext uri="{FF2B5EF4-FFF2-40B4-BE49-F238E27FC236}">
                <a16:creationId xmlns:a16="http://schemas.microsoft.com/office/drawing/2014/main" id="{45299EE5-46A5-4D3D-971E-05F16DEC8985}"/>
              </a:ext>
            </a:extLst>
          </p:cNvPr>
          <p:cNvGrpSpPr/>
          <p:nvPr/>
        </p:nvGrpSpPr>
        <p:grpSpPr>
          <a:xfrm>
            <a:off x="457841" y="1229544"/>
            <a:ext cx="5179117" cy="5166566"/>
            <a:chOff x="6996113" y="1100138"/>
            <a:chExt cx="1400175" cy="1428751"/>
          </a:xfrm>
          <a:solidFill>
            <a:schemeClr val="bg1">
              <a:lumMod val="65000"/>
            </a:schemeClr>
          </a:solidFill>
        </p:grpSpPr>
        <p:sp>
          <p:nvSpPr>
            <p:cNvPr id="6" name="Freeform 149">
              <a:extLst>
                <a:ext uri="{FF2B5EF4-FFF2-40B4-BE49-F238E27FC236}">
                  <a16:creationId xmlns:a16="http://schemas.microsoft.com/office/drawing/2014/main" id="{3F5A66DD-ECD0-4ADB-946D-4464B706C937}"/>
                </a:ext>
              </a:extLst>
            </p:cNvPr>
            <p:cNvSpPr>
              <a:spLocks/>
            </p:cNvSpPr>
            <p:nvPr/>
          </p:nvSpPr>
          <p:spPr bwMode="auto">
            <a:xfrm>
              <a:off x="7712075" y="1104901"/>
              <a:ext cx="60325" cy="38100"/>
            </a:xfrm>
            <a:custGeom>
              <a:avLst/>
              <a:gdLst>
                <a:gd name="T0" fmla="*/ 11 w 61"/>
                <a:gd name="T1" fmla="*/ 16 h 37"/>
                <a:gd name="T2" fmla="*/ 7 w 61"/>
                <a:gd name="T3" fmla="*/ 4 h 37"/>
                <a:gd name="T4" fmla="*/ 35 w 61"/>
                <a:gd name="T5" fmla="*/ 0 h 37"/>
                <a:gd name="T6" fmla="*/ 15 w 61"/>
                <a:gd name="T7" fmla="*/ 24 h 37"/>
                <a:gd name="T8" fmla="*/ 47 w 61"/>
                <a:gd name="T9" fmla="*/ 24 h 37"/>
                <a:gd name="T10" fmla="*/ 11 w 61"/>
                <a:gd name="T11" fmla="*/ 32 h 37"/>
                <a:gd name="T12" fmla="*/ 7 w 61"/>
                <a:gd name="T13" fmla="*/ 24 h 37"/>
                <a:gd name="T14" fmla="*/ 11 w 61"/>
                <a:gd name="T15" fmla="*/ 16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37">
                  <a:moveTo>
                    <a:pt x="11" y="16"/>
                  </a:moveTo>
                  <a:cubicBezTo>
                    <a:pt x="25" y="12"/>
                    <a:pt x="0" y="15"/>
                    <a:pt x="7" y="4"/>
                  </a:cubicBezTo>
                  <a:cubicBezTo>
                    <a:pt x="15" y="2"/>
                    <a:pt x="33" y="9"/>
                    <a:pt x="35" y="0"/>
                  </a:cubicBezTo>
                  <a:cubicBezTo>
                    <a:pt x="50" y="14"/>
                    <a:pt x="24" y="21"/>
                    <a:pt x="15" y="24"/>
                  </a:cubicBezTo>
                  <a:cubicBezTo>
                    <a:pt x="17" y="23"/>
                    <a:pt x="42" y="31"/>
                    <a:pt x="47" y="24"/>
                  </a:cubicBezTo>
                  <a:cubicBezTo>
                    <a:pt x="61" y="37"/>
                    <a:pt x="22" y="31"/>
                    <a:pt x="11" y="32"/>
                  </a:cubicBezTo>
                  <a:cubicBezTo>
                    <a:pt x="12" y="27"/>
                    <a:pt x="10" y="25"/>
                    <a:pt x="7" y="24"/>
                  </a:cubicBezTo>
                  <a:cubicBezTo>
                    <a:pt x="6" y="19"/>
                    <a:pt x="8" y="17"/>
                    <a:pt x="1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Freeform 150">
              <a:extLst>
                <a:ext uri="{FF2B5EF4-FFF2-40B4-BE49-F238E27FC236}">
                  <a16:creationId xmlns:a16="http://schemas.microsoft.com/office/drawing/2014/main" id="{D6BAC75B-81A0-4A9B-87EC-DB52643E5748}"/>
                </a:ext>
              </a:extLst>
            </p:cNvPr>
            <p:cNvSpPr>
              <a:spLocks/>
            </p:cNvSpPr>
            <p:nvPr/>
          </p:nvSpPr>
          <p:spPr bwMode="auto">
            <a:xfrm>
              <a:off x="7758113" y="1104901"/>
              <a:ext cx="60325" cy="44450"/>
            </a:xfrm>
            <a:custGeom>
              <a:avLst/>
              <a:gdLst>
                <a:gd name="T0" fmla="*/ 0 w 60"/>
                <a:gd name="T1" fmla="*/ 0 h 44"/>
                <a:gd name="T2" fmla="*/ 8 w 60"/>
                <a:gd name="T3" fmla="*/ 16 h 44"/>
                <a:gd name="T4" fmla="*/ 40 w 60"/>
                <a:gd name="T5" fmla="*/ 8 h 44"/>
                <a:gd name="T6" fmla="*/ 60 w 60"/>
                <a:gd name="T7" fmla="*/ 40 h 44"/>
                <a:gd name="T8" fmla="*/ 28 w 60"/>
                <a:gd name="T9" fmla="*/ 44 h 44"/>
                <a:gd name="T10" fmla="*/ 40 w 60"/>
                <a:gd name="T11" fmla="*/ 28 h 44"/>
                <a:gd name="T12" fmla="*/ 0 w 60"/>
                <a:gd name="T13" fmla="*/ 20 h 44"/>
                <a:gd name="T14" fmla="*/ 0 w 60"/>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44">
                  <a:moveTo>
                    <a:pt x="0" y="0"/>
                  </a:moveTo>
                  <a:cubicBezTo>
                    <a:pt x="7" y="1"/>
                    <a:pt x="9" y="7"/>
                    <a:pt x="8" y="16"/>
                  </a:cubicBezTo>
                  <a:cubicBezTo>
                    <a:pt x="14" y="2"/>
                    <a:pt x="24" y="4"/>
                    <a:pt x="40" y="8"/>
                  </a:cubicBezTo>
                  <a:cubicBezTo>
                    <a:pt x="36" y="30"/>
                    <a:pt x="56" y="27"/>
                    <a:pt x="60" y="40"/>
                  </a:cubicBezTo>
                  <a:cubicBezTo>
                    <a:pt x="41" y="33"/>
                    <a:pt x="45" y="42"/>
                    <a:pt x="28" y="44"/>
                  </a:cubicBezTo>
                  <a:cubicBezTo>
                    <a:pt x="32" y="39"/>
                    <a:pt x="39" y="36"/>
                    <a:pt x="40" y="28"/>
                  </a:cubicBezTo>
                  <a:cubicBezTo>
                    <a:pt x="35" y="17"/>
                    <a:pt x="15" y="21"/>
                    <a:pt x="0" y="20"/>
                  </a:cubicBezTo>
                  <a:cubicBezTo>
                    <a:pt x="0" y="13"/>
                    <a:pt x="0" y="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Freeform 151">
              <a:extLst>
                <a:ext uri="{FF2B5EF4-FFF2-40B4-BE49-F238E27FC236}">
                  <a16:creationId xmlns:a16="http://schemas.microsoft.com/office/drawing/2014/main" id="{D0CD53C2-DE1F-4A29-8045-4AA25B464839}"/>
                </a:ext>
              </a:extLst>
            </p:cNvPr>
            <p:cNvSpPr>
              <a:spLocks/>
            </p:cNvSpPr>
            <p:nvPr/>
          </p:nvSpPr>
          <p:spPr bwMode="auto">
            <a:xfrm>
              <a:off x="7673975" y="1109663"/>
              <a:ext cx="44450" cy="28575"/>
            </a:xfrm>
            <a:custGeom>
              <a:avLst/>
              <a:gdLst>
                <a:gd name="T0" fmla="*/ 44 w 44"/>
                <a:gd name="T1" fmla="*/ 8 h 28"/>
                <a:gd name="T2" fmla="*/ 16 w 44"/>
                <a:gd name="T3" fmla="*/ 16 h 28"/>
                <a:gd name="T4" fmla="*/ 24 w 44"/>
                <a:gd name="T5" fmla="*/ 28 h 28"/>
                <a:gd name="T6" fmla="*/ 0 w 44"/>
                <a:gd name="T7" fmla="*/ 0 h 28"/>
                <a:gd name="T8" fmla="*/ 44 w 44"/>
                <a:gd name="T9" fmla="*/ 8 h 28"/>
              </a:gdLst>
              <a:ahLst/>
              <a:cxnLst>
                <a:cxn ang="0">
                  <a:pos x="T0" y="T1"/>
                </a:cxn>
                <a:cxn ang="0">
                  <a:pos x="T2" y="T3"/>
                </a:cxn>
                <a:cxn ang="0">
                  <a:pos x="T4" y="T5"/>
                </a:cxn>
                <a:cxn ang="0">
                  <a:pos x="T6" y="T7"/>
                </a:cxn>
                <a:cxn ang="0">
                  <a:pos x="T8" y="T9"/>
                </a:cxn>
              </a:cxnLst>
              <a:rect l="0" t="0" r="r" b="b"/>
              <a:pathLst>
                <a:path w="44" h="28">
                  <a:moveTo>
                    <a:pt x="44" y="8"/>
                  </a:moveTo>
                  <a:cubicBezTo>
                    <a:pt x="42" y="24"/>
                    <a:pt x="25" y="4"/>
                    <a:pt x="16" y="16"/>
                  </a:cubicBezTo>
                  <a:cubicBezTo>
                    <a:pt x="19" y="20"/>
                    <a:pt x="25" y="20"/>
                    <a:pt x="24" y="28"/>
                  </a:cubicBezTo>
                  <a:cubicBezTo>
                    <a:pt x="7" y="28"/>
                    <a:pt x="5" y="13"/>
                    <a:pt x="0" y="0"/>
                  </a:cubicBezTo>
                  <a:cubicBezTo>
                    <a:pt x="32" y="5"/>
                    <a:pt x="22" y="1"/>
                    <a:pt x="4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Freeform 152">
              <a:extLst>
                <a:ext uri="{FF2B5EF4-FFF2-40B4-BE49-F238E27FC236}">
                  <a16:creationId xmlns:a16="http://schemas.microsoft.com/office/drawing/2014/main" id="{FA16A9E9-856B-467C-BD02-BBC26909088F}"/>
                </a:ext>
              </a:extLst>
            </p:cNvPr>
            <p:cNvSpPr>
              <a:spLocks/>
            </p:cNvSpPr>
            <p:nvPr/>
          </p:nvSpPr>
          <p:spPr bwMode="auto">
            <a:xfrm>
              <a:off x="7821613" y="1117601"/>
              <a:ext cx="69850" cy="30163"/>
            </a:xfrm>
            <a:custGeom>
              <a:avLst/>
              <a:gdLst>
                <a:gd name="T0" fmla="*/ 6 w 70"/>
                <a:gd name="T1" fmla="*/ 0 h 30"/>
                <a:gd name="T2" fmla="*/ 70 w 70"/>
                <a:gd name="T3" fmla="*/ 24 h 30"/>
                <a:gd name="T4" fmla="*/ 2 w 70"/>
                <a:gd name="T5" fmla="*/ 16 h 30"/>
                <a:gd name="T6" fmla="*/ 6 w 70"/>
                <a:gd name="T7" fmla="*/ 0 h 30"/>
              </a:gdLst>
              <a:ahLst/>
              <a:cxnLst>
                <a:cxn ang="0">
                  <a:pos x="T0" y="T1"/>
                </a:cxn>
                <a:cxn ang="0">
                  <a:pos x="T2" y="T3"/>
                </a:cxn>
                <a:cxn ang="0">
                  <a:pos x="T4" y="T5"/>
                </a:cxn>
                <a:cxn ang="0">
                  <a:pos x="T6" y="T7"/>
                </a:cxn>
              </a:cxnLst>
              <a:rect l="0" t="0" r="r" b="b"/>
              <a:pathLst>
                <a:path w="70" h="30">
                  <a:moveTo>
                    <a:pt x="6" y="0"/>
                  </a:moveTo>
                  <a:cubicBezTo>
                    <a:pt x="26" y="7"/>
                    <a:pt x="56" y="3"/>
                    <a:pt x="70" y="24"/>
                  </a:cubicBezTo>
                  <a:cubicBezTo>
                    <a:pt x="44" y="30"/>
                    <a:pt x="40" y="10"/>
                    <a:pt x="2" y="16"/>
                  </a:cubicBezTo>
                  <a:cubicBezTo>
                    <a:pt x="0" y="8"/>
                    <a:pt x="5" y="5"/>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Freeform 153">
              <a:extLst>
                <a:ext uri="{FF2B5EF4-FFF2-40B4-BE49-F238E27FC236}">
                  <a16:creationId xmlns:a16="http://schemas.microsoft.com/office/drawing/2014/main" id="{9AA7DA63-67A1-4FF9-AF3D-6F4B568BF2F7}"/>
                </a:ext>
              </a:extLst>
            </p:cNvPr>
            <p:cNvSpPr>
              <a:spLocks/>
            </p:cNvSpPr>
            <p:nvPr/>
          </p:nvSpPr>
          <p:spPr bwMode="auto">
            <a:xfrm>
              <a:off x="7891463" y="1136651"/>
              <a:ext cx="20638" cy="17463"/>
            </a:xfrm>
            <a:custGeom>
              <a:avLst/>
              <a:gdLst>
                <a:gd name="T0" fmla="*/ 20 w 20"/>
                <a:gd name="T1" fmla="*/ 1 h 18"/>
                <a:gd name="T2" fmla="*/ 20 w 20"/>
                <a:gd name="T3" fmla="*/ 17 h 18"/>
                <a:gd name="T4" fmla="*/ 4 w 20"/>
                <a:gd name="T5" fmla="*/ 5 h 18"/>
                <a:gd name="T6" fmla="*/ 20 w 20"/>
                <a:gd name="T7" fmla="*/ 1 h 18"/>
              </a:gdLst>
              <a:ahLst/>
              <a:cxnLst>
                <a:cxn ang="0">
                  <a:pos x="T0" y="T1"/>
                </a:cxn>
                <a:cxn ang="0">
                  <a:pos x="T2" y="T3"/>
                </a:cxn>
                <a:cxn ang="0">
                  <a:pos x="T4" y="T5"/>
                </a:cxn>
                <a:cxn ang="0">
                  <a:pos x="T6" y="T7"/>
                </a:cxn>
              </a:cxnLst>
              <a:rect l="0" t="0" r="r" b="b"/>
              <a:pathLst>
                <a:path w="20" h="18">
                  <a:moveTo>
                    <a:pt x="20" y="1"/>
                  </a:moveTo>
                  <a:cubicBezTo>
                    <a:pt x="20" y="6"/>
                    <a:pt x="20" y="12"/>
                    <a:pt x="20" y="17"/>
                  </a:cubicBezTo>
                  <a:cubicBezTo>
                    <a:pt x="17" y="11"/>
                    <a:pt x="0" y="18"/>
                    <a:pt x="4" y="5"/>
                  </a:cubicBezTo>
                  <a:cubicBezTo>
                    <a:pt x="11" y="6"/>
                    <a:pt x="12" y="0"/>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Freeform 154">
              <a:extLst>
                <a:ext uri="{FF2B5EF4-FFF2-40B4-BE49-F238E27FC236}">
                  <a16:creationId xmlns:a16="http://schemas.microsoft.com/office/drawing/2014/main" id="{1F972C80-B6AF-401A-AEB2-E38AFAD8B072}"/>
                </a:ext>
              </a:extLst>
            </p:cNvPr>
            <p:cNvSpPr>
              <a:spLocks/>
            </p:cNvSpPr>
            <p:nvPr/>
          </p:nvSpPr>
          <p:spPr bwMode="auto">
            <a:xfrm>
              <a:off x="7621588" y="1146176"/>
              <a:ext cx="20638" cy="20638"/>
            </a:xfrm>
            <a:custGeom>
              <a:avLst/>
              <a:gdLst>
                <a:gd name="T0" fmla="*/ 20 w 20"/>
                <a:gd name="T1" fmla="*/ 0 h 21"/>
                <a:gd name="T2" fmla="*/ 8 w 20"/>
                <a:gd name="T3" fmla="*/ 8 h 21"/>
                <a:gd name="T4" fmla="*/ 20 w 20"/>
                <a:gd name="T5" fmla="*/ 12 h 21"/>
                <a:gd name="T6" fmla="*/ 0 w 20"/>
                <a:gd name="T7" fmla="*/ 20 h 21"/>
                <a:gd name="T8" fmla="*/ 20 w 20"/>
                <a:gd name="T9" fmla="*/ 0 h 21"/>
              </a:gdLst>
              <a:ahLst/>
              <a:cxnLst>
                <a:cxn ang="0">
                  <a:pos x="T0" y="T1"/>
                </a:cxn>
                <a:cxn ang="0">
                  <a:pos x="T2" y="T3"/>
                </a:cxn>
                <a:cxn ang="0">
                  <a:pos x="T4" y="T5"/>
                </a:cxn>
                <a:cxn ang="0">
                  <a:pos x="T6" y="T7"/>
                </a:cxn>
                <a:cxn ang="0">
                  <a:pos x="T8" y="T9"/>
                </a:cxn>
              </a:cxnLst>
              <a:rect l="0" t="0" r="r" b="b"/>
              <a:pathLst>
                <a:path w="20" h="21">
                  <a:moveTo>
                    <a:pt x="20" y="0"/>
                  </a:moveTo>
                  <a:cubicBezTo>
                    <a:pt x="18" y="5"/>
                    <a:pt x="15" y="8"/>
                    <a:pt x="8" y="8"/>
                  </a:cubicBezTo>
                  <a:cubicBezTo>
                    <a:pt x="9" y="13"/>
                    <a:pt x="15" y="11"/>
                    <a:pt x="20" y="12"/>
                  </a:cubicBezTo>
                  <a:cubicBezTo>
                    <a:pt x="17" y="18"/>
                    <a:pt x="10" y="21"/>
                    <a:pt x="0" y="20"/>
                  </a:cubicBezTo>
                  <a:cubicBezTo>
                    <a:pt x="1" y="7"/>
                    <a:pt x="7" y="1"/>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Freeform 155">
              <a:extLst>
                <a:ext uri="{FF2B5EF4-FFF2-40B4-BE49-F238E27FC236}">
                  <a16:creationId xmlns:a16="http://schemas.microsoft.com/office/drawing/2014/main" id="{043C6A76-85DA-471B-9E4D-CB9B995263C8}"/>
                </a:ext>
              </a:extLst>
            </p:cNvPr>
            <p:cNvSpPr>
              <a:spLocks/>
            </p:cNvSpPr>
            <p:nvPr/>
          </p:nvSpPr>
          <p:spPr bwMode="auto">
            <a:xfrm>
              <a:off x="7920038" y="1144588"/>
              <a:ext cx="39688" cy="31750"/>
            </a:xfrm>
            <a:custGeom>
              <a:avLst/>
              <a:gdLst>
                <a:gd name="T0" fmla="*/ 40 w 40"/>
                <a:gd name="T1" fmla="*/ 21 h 31"/>
                <a:gd name="T2" fmla="*/ 0 w 40"/>
                <a:gd name="T3" fmla="*/ 13 h 31"/>
                <a:gd name="T4" fmla="*/ 40 w 40"/>
                <a:gd name="T5" fmla="*/ 21 h 31"/>
              </a:gdLst>
              <a:ahLst/>
              <a:cxnLst>
                <a:cxn ang="0">
                  <a:pos x="T0" y="T1"/>
                </a:cxn>
                <a:cxn ang="0">
                  <a:pos x="T2" y="T3"/>
                </a:cxn>
                <a:cxn ang="0">
                  <a:pos x="T4" y="T5"/>
                </a:cxn>
              </a:cxnLst>
              <a:rect l="0" t="0" r="r" b="b"/>
              <a:pathLst>
                <a:path w="40" h="31">
                  <a:moveTo>
                    <a:pt x="40" y="21"/>
                  </a:moveTo>
                  <a:cubicBezTo>
                    <a:pt x="29" y="31"/>
                    <a:pt x="16" y="11"/>
                    <a:pt x="0" y="13"/>
                  </a:cubicBezTo>
                  <a:cubicBezTo>
                    <a:pt x="15" y="0"/>
                    <a:pt x="31" y="8"/>
                    <a:pt x="4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Freeform 156">
              <a:extLst>
                <a:ext uri="{FF2B5EF4-FFF2-40B4-BE49-F238E27FC236}">
                  <a16:creationId xmlns:a16="http://schemas.microsoft.com/office/drawing/2014/main" id="{B3FBD781-EA90-49DE-8178-32A7D442710F}"/>
                </a:ext>
              </a:extLst>
            </p:cNvPr>
            <p:cNvSpPr>
              <a:spLocks/>
            </p:cNvSpPr>
            <p:nvPr/>
          </p:nvSpPr>
          <p:spPr bwMode="auto">
            <a:xfrm>
              <a:off x="7537450" y="1152526"/>
              <a:ext cx="80963" cy="49213"/>
            </a:xfrm>
            <a:custGeom>
              <a:avLst/>
              <a:gdLst>
                <a:gd name="T0" fmla="*/ 80 w 80"/>
                <a:gd name="T1" fmla="*/ 10 h 49"/>
                <a:gd name="T2" fmla="*/ 0 w 80"/>
                <a:gd name="T3" fmla="*/ 14 h 49"/>
                <a:gd name="T4" fmla="*/ 80 w 80"/>
                <a:gd name="T5" fmla="*/ 10 h 49"/>
              </a:gdLst>
              <a:ahLst/>
              <a:cxnLst>
                <a:cxn ang="0">
                  <a:pos x="T0" y="T1"/>
                </a:cxn>
                <a:cxn ang="0">
                  <a:pos x="T2" y="T3"/>
                </a:cxn>
                <a:cxn ang="0">
                  <a:pos x="T4" y="T5"/>
                </a:cxn>
              </a:cxnLst>
              <a:rect l="0" t="0" r="r" b="b"/>
              <a:pathLst>
                <a:path w="80" h="49">
                  <a:moveTo>
                    <a:pt x="80" y="10"/>
                  </a:moveTo>
                  <a:cubicBezTo>
                    <a:pt x="72" y="13"/>
                    <a:pt x="9" y="49"/>
                    <a:pt x="0" y="14"/>
                  </a:cubicBezTo>
                  <a:cubicBezTo>
                    <a:pt x="39" y="21"/>
                    <a:pt x="49" y="0"/>
                    <a:pt x="8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Freeform 157">
              <a:extLst>
                <a:ext uri="{FF2B5EF4-FFF2-40B4-BE49-F238E27FC236}">
                  <a16:creationId xmlns:a16="http://schemas.microsoft.com/office/drawing/2014/main" id="{926C452E-6799-48B5-9761-CC674B29FE39}"/>
                </a:ext>
              </a:extLst>
            </p:cNvPr>
            <p:cNvSpPr>
              <a:spLocks/>
            </p:cNvSpPr>
            <p:nvPr/>
          </p:nvSpPr>
          <p:spPr bwMode="auto">
            <a:xfrm>
              <a:off x="7561263" y="1176338"/>
              <a:ext cx="109538" cy="42863"/>
            </a:xfrm>
            <a:custGeom>
              <a:avLst/>
              <a:gdLst>
                <a:gd name="T0" fmla="*/ 108 w 108"/>
                <a:gd name="T1" fmla="*/ 2 h 43"/>
                <a:gd name="T2" fmla="*/ 28 w 108"/>
                <a:gd name="T3" fmla="*/ 18 h 43"/>
                <a:gd name="T4" fmla="*/ 32 w 108"/>
                <a:gd name="T5" fmla="*/ 38 h 43"/>
                <a:gd name="T6" fmla="*/ 16 w 108"/>
                <a:gd name="T7" fmla="*/ 42 h 43"/>
                <a:gd name="T8" fmla="*/ 0 w 108"/>
                <a:gd name="T9" fmla="*/ 10 h 43"/>
                <a:gd name="T10" fmla="*/ 108 w 108"/>
                <a:gd name="T11" fmla="*/ 2 h 43"/>
              </a:gdLst>
              <a:ahLst/>
              <a:cxnLst>
                <a:cxn ang="0">
                  <a:pos x="T0" y="T1"/>
                </a:cxn>
                <a:cxn ang="0">
                  <a:pos x="T2" y="T3"/>
                </a:cxn>
                <a:cxn ang="0">
                  <a:pos x="T4" y="T5"/>
                </a:cxn>
                <a:cxn ang="0">
                  <a:pos x="T6" y="T7"/>
                </a:cxn>
                <a:cxn ang="0">
                  <a:pos x="T8" y="T9"/>
                </a:cxn>
                <a:cxn ang="0">
                  <a:pos x="T10" y="T11"/>
                </a:cxn>
              </a:cxnLst>
              <a:rect l="0" t="0" r="r" b="b"/>
              <a:pathLst>
                <a:path w="108" h="43">
                  <a:moveTo>
                    <a:pt x="108" y="2"/>
                  </a:moveTo>
                  <a:cubicBezTo>
                    <a:pt x="88" y="14"/>
                    <a:pt x="51" y="9"/>
                    <a:pt x="28" y="18"/>
                  </a:cubicBezTo>
                  <a:cubicBezTo>
                    <a:pt x="25" y="29"/>
                    <a:pt x="34" y="28"/>
                    <a:pt x="32" y="38"/>
                  </a:cubicBezTo>
                  <a:cubicBezTo>
                    <a:pt x="25" y="37"/>
                    <a:pt x="24" y="43"/>
                    <a:pt x="16" y="42"/>
                  </a:cubicBezTo>
                  <a:cubicBezTo>
                    <a:pt x="29" y="10"/>
                    <a:pt x="0" y="37"/>
                    <a:pt x="0" y="10"/>
                  </a:cubicBezTo>
                  <a:cubicBezTo>
                    <a:pt x="42" y="3"/>
                    <a:pt x="56" y="0"/>
                    <a:pt x="10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Freeform 158">
              <a:extLst>
                <a:ext uri="{FF2B5EF4-FFF2-40B4-BE49-F238E27FC236}">
                  <a16:creationId xmlns:a16="http://schemas.microsoft.com/office/drawing/2014/main" id="{54724605-9A8C-4DC9-B75F-1E3A8F2706E8}"/>
                </a:ext>
              </a:extLst>
            </p:cNvPr>
            <p:cNvSpPr>
              <a:spLocks/>
            </p:cNvSpPr>
            <p:nvPr/>
          </p:nvSpPr>
          <p:spPr bwMode="auto">
            <a:xfrm>
              <a:off x="7494588" y="1174751"/>
              <a:ext cx="22225" cy="23813"/>
            </a:xfrm>
            <a:custGeom>
              <a:avLst/>
              <a:gdLst>
                <a:gd name="T0" fmla="*/ 2 w 22"/>
                <a:gd name="T1" fmla="*/ 3 h 23"/>
                <a:gd name="T2" fmla="*/ 22 w 22"/>
                <a:gd name="T3" fmla="*/ 7 h 23"/>
                <a:gd name="T4" fmla="*/ 6 w 22"/>
                <a:gd name="T5" fmla="*/ 23 h 23"/>
                <a:gd name="T6" fmla="*/ 2 w 22"/>
                <a:gd name="T7" fmla="*/ 3 h 23"/>
              </a:gdLst>
              <a:ahLst/>
              <a:cxnLst>
                <a:cxn ang="0">
                  <a:pos x="T0" y="T1"/>
                </a:cxn>
                <a:cxn ang="0">
                  <a:pos x="T2" y="T3"/>
                </a:cxn>
                <a:cxn ang="0">
                  <a:pos x="T4" y="T5"/>
                </a:cxn>
                <a:cxn ang="0">
                  <a:pos x="T6" y="T7"/>
                </a:cxn>
              </a:cxnLst>
              <a:rect l="0" t="0" r="r" b="b"/>
              <a:pathLst>
                <a:path w="22" h="23">
                  <a:moveTo>
                    <a:pt x="2" y="3"/>
                  </a:moveTo>
                  <a:cubicBezTo>
                    <a:pt x="13" y="0"/>
                    <a:pt x="12" y="9"/>
                    <a:pt x="22" y="7"/>
                  </a:cubicBezTo>
                  <a:cubicBezTo>
                    <a:pt x="22" y="17"/>
                    <a:pt x="16" y="23"/>
                    <a:pt x="6" y="23"/>
                  </a:cubicBezTo>
                  <a:cubicBezTo>
                    <a:pt x="9" y="12"/>
                    <a:pt x="0" y="1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Freeform 159">
              <a:extLst>
                <a:ext uri="{FF2B5EF4-FFF2-40B4-BE49-F238E27FC236}">
                  <a16:creationId xmlns:a16="http://schemas.microsoft.com/office/drawing/2014/main" id="{522C0EEF-253B-4CFA-9560-C316B7285AE9}"/>
                </a:ext>
              </a:extLst>
            </p:cNvPr>
            <p:cNvSpPr>
              <a:spLocks/>
            </p:cNvSpPr>
            <p:nvPr/>
          </p:nvSpPr>
          <p:spPr bwMode="auto">
            <a:xfrm>
              <a:off x="8012113" y="1185863"/>
              <a:ext cx="44450" cy="34925"/>
            </a:xfrm>
            <a:custGeom>
              <a:avLst/>
              <a:gdLst>
                <a:gd name="T0" fmla="*/ 4 w 44"/>
                <a:gd name="T1" fmla="*/ 0 h 34"/>
                <a:gd name="T2" fmla="*/ 44 w 44"/>
                <a:gd name="T3" fmla="*/ 20 h 34"/>
                <a:gd name="T4" fmla="*/ 44 w 44"/>
                <a:gd name="T5" fmla="*/ 28 h 34"/>
                <a:gd name="T6" fmla="*/ 0 w 44"/>
                <a:gd name="T7" fmla="*/ 12 h 34"/>
                <a:gd name="T8" fmla="*/ 4 w 44"/>
                <a:gd name="T9" fmla="*/ 0 h 34"/>
              </a:gdLst>
              <a:ahLst/>
              <a:cxnLst>
                <a:cxn ang="0">
                  <a:pos x="T0" y="T1"/>
                </a:cxn>
                <a:cxn ang="0">
                  <a:pos x="T2" y="T3"/>
                </a:cxn>
                <a:cxn ang="0">
                  <a:pos x="T4" y="T5"/>
                </a:cxn>
                <a:cxn ang="0">
                  <a:pos x="T6" y="T7"/>
                </a:cxn>
                <a:cxn ang="0">
                  <a:pos x="T8" y="T9"/>
                </a:cxn>
              </a:cxnLst>
              <a:rect l="0" t="0" r="r" b="b"/>
              <a:pathLst>
                <a:path w="44" h="34">
                  <a:moveTo>
                    <a:pt x="4" y="0"/>
                  </a:moveTo>
                  <a:cubicBezTo>
                    <a:pt x="20" y="4"/>
                    <a:pt x="31" y="13"/>
                    <a:pt x="44" y="20"/>
                  </a:cubicBezTo>
                  <a:cubicBezTo>
                    <a:pt x="42" y="24"/>
                    <a:pt x="39" y="27"/>
                    <a:pt x="44" y="28"/>
                  </a:cubicBezTo>
                  <a:cubicBezTo>
                    <a:pt x="29" y="34"/>
                    <a:pt x="25" y="13"/>
                    <a:pt x="0" y="12"/>
                  </a:cubicBezTo>
                  <a:cubicBezTo>
                    <a:pt x="2" y="9"/>
                    <a:pt x="4" y="6"/>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Freeform 160">
              <a:extLst>
                <a:ext uri="{FF2B5EF4-FFF2-40B4-BE49-F238E27FC236}">
                  <a16:creationId xmlns:a16="http://schemas.microsoft.com/office/drawing/2014/main" id="{84E83F1A-10A9-4FBA-AF76-45AC82F6FD65}"/>
                </a:ext>
              </a:extLst>
            </p:cNvPr>
            <p:cNvSpPr>
              <a:spLocks/>
            </p:cNvSpPr>
            <p:nvPr/>
          </p:nvSpPr>
          <p:spPr bwMode="auto">
            <a:xfrm>
              <a:off x="7310438" y="1243013"/>
              <a:ext cx="69850" cy="47625"/>
            </a:xfrm>
            <a:custGeom>
              <a:avLst/>
              <a:gdLst>
                <a:gd name="T0" fmla="*/ 28 w 68"/>
                <a:gd name="T1" fmla="*/ 20 h 48"/>
                <a:gd name="T2" fmla="*/ 24 w 68"/>
                <a:gd name="T3" fmla="*/ 28 h 48"/>
                <a:gd name="T4" fmla="*/ 44 w 68"/>
                <a:gd name="T5" fmla="*/ 28 h 48"/>
                <a:gd name="T6" fmla="*/ 40 w 68"/>
                <a:gd name="T7" fmla="*/ 0 h 48"/>
                <a:gd name="T8" fmla="*/ 68 w 68"/>
                <a:gd name="T9" fmla="*/ 12 h 48"/>
                <a:gd name="T10" fmla="*/ 8 w 68"/>
                <a:gd name="T11" fmla="*/ 48 h 48"/>
                <a:gd name="T12" fmla="*/ 0 w 68"/>
                <a:gd name="T13" fmla="*/ 32 h 48"/>
                <a:gd name="T14" fmla="*/ 28 w 68"/>
                <a:gd name="T15" fmla="*/ 2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8">
                  <a:moveTo>
                    <a:pt x="28" y="20"/>
                  </a:moveTo>
                  <a:cubicBezTo>
                    <a:pt x="27" y="23"/>
                    <a:pt x="24" y="24"/>
                    <a:pt x="24" y="28"/>
                  </a:cubicBezTo>
                  <a:cubicBezTo>
                    <a:pt x="37" y="30"/>
                    <a:pt x="36" y="20"/>
                    <a:pt x="44" y="28"/>
                  </a:cubicBezTo>
                  <a:cubicBezTo>
                    <a:pt x="46" y="15"/>
                    <a:pt x="37" y="14"/>
                    <a:pt x="40" y="0"/>
                  </a:cubicBezTo>
                  <a:cubicBezTo>
                    <a:pt x="52" y="8"/>
                    <a:pt x="56" y="12"/>
                    <a:pt x="68" y="12"/>
                  </a:cubicBezTo>
                  <a:cubicBezTo>
                    <a:pt x="55" y="31"/>
                    <a:pt x="27" y="35"/>
                    <a:pt x="8" y="48"/>
                  </a:cubicBezTo>
                  <a:cubicBezTo>
                    <a:pt x="10" y="38"/>
                    <a:pt x="15" y="32"/>
                    <a:pt x="0" y="32"/>
                  </a:cubicBezTo>
                  <a:cubicBezTo>
                    <a:pt x="6" y="25"/>
                    <a:pt x="11" y="17"/>
                    <a:pt x="2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Freeform 161">
              <a:extLst>
                <a:ext uri="{FF2B5EF4-FFF2-40B4-BE49-F238E27FC236}">
                  <a16:creationId xmlns:a16="http://schemas.microsoft.com/office/drawing/2014/main" id="{77FC4A1B-E7E5-4754-9066-4F23738A23DE}"/>
                </a:ext>
              </a:extLst>
            </p:cNvPr>
            <p:cNvSpPr>
              <a:spLocks/>
            </p:cNvSpPr>
            <p:nvPr/>
          </p:nvSpPr>
          <p:spPr bwMode="auto">
            <a:xfrm>
              <a:off x="7366000" y="1265238"/>
              <a:ext cx="33338" cy="26988"/>
            </a:xfrm>
            <a:custGeom>
              <a:avLst/>
              <a:gdLst>
                <a:gd name="T0" fmla="*/ 29 w 32"/>
                <a:gd name="T1" fmla="*/ 5 h 26"/>
                <a:gd name="T2" fmla="*/ 21 w 32"/>
                <a:gd name="T3" fmla="*/ 25 h 26"/>
                <a:gd name="T4" fmla="*/ 29 w 32"/>
                <a:gd name="T5" fmla="*/ 5 h 26"/>
              </a:gdLst>
              <a:ahLst/>
              <a:cxnLst>
                <a:cxn ang="0">
                  <a:pos x="T0" y="T1"/>
                </a:cxn>
                <a:cxn ang="0">
                  <a:pos x="T2" y="T3"/>
                </a:cxn>
                <a:cxn ang="0">
                  <a:pos x="T4" y="T5"/>
                </a:cxn>
              </a:cxnLst>
              <a:rect l="0" t="0" r="r" b="b"/>
              <a:pathLst>
                <a:path w="32" h="26">
                  <a:moveTo>
                    <a:pt x="29" y="5"/>
                  </a:moveTo>
                  <a:cubicBezTo>
                    <a:pt x="32" y="17"/>
                    <a:pt x="15" y="10"/>
                    <a:pt x="21" y="25"/>
                  </a:cubicBezTo>
                  <a:cubicBezTo>
                    <a:pt x="0" y="26"/>
                    <a:pt x="12" y="0"/>
                    <a:pt x="2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Freeform 162">
              <a:extLst>
                <a:ext uri="{FF2B5EF4-FFF2-40B4-BE49-F238E27FC236}">
                  <a16:creationId xmlns:a16="http://schemas.microsoft.com/office/drawing/2014/main" id="{52020C4D-8FBE-49AC-90E2-CBC693966F08}"/>
                </a:ext>
              </a:extLst>
            </p:cNvPr>
            <p:cNvSpPr>
              <a:spLocks/>
            </p:cNvSpPr>
            <p:nvPr/>
          </p:nvSpPr>
          <p:spPr bwMode="auto">
            <a:xfrm>
              <a:off x="7267575" y="1298576"/>
              <a:ext cx="53975" cy="39688"/>
            </a:xfrm>
            <a:custGeom>
              <a:avLst/>
              <a:gdLst>
                <a:gd name="T0" fmla="*/ 8 w 55"/>
                <a:gd name="T1" fmla="*/ 24 h 40"/>
                <a:gd name="T2" fmla="*/ 32 w 55"/>
                <a:gd name="T3" fmla="*/ 4 h 40"/>
                <a:gd name="T4" fmla="*/ 48 w 55"/>
                <a:gd name="T5" fmla="*/ 0 h 40"/>
                <a:gd name="T6" fmla="*/ 12 w 55"/>
                <a:gd name="T7" fmla="*/ 40 h 40"/>
                <a:gd name="T8" fmla="*/ 8 w 55"/>
                <a:gd name="T9" fmla="*/ 24 h 40"/>
              </a:gdLst>
              <a:ahLst/>
              <a:cxnLst>
                <a:cxn ang="0">
                  <a:pos x="T0" y="T1"/>
                </a:cxn>
                <a:cxn ang="0">
                  <a:pos x="T2" y="T3"/>
                </a:cxn>
                <a:cxn ang="0">
                  <a:pos x="T4" y="T5"/>
                </a:cxn>
                <a:cxn ang="0">
                  <a:pos x="T6" y="T7"/>
                </a:cxn>
                <a:cxn ang="0">
                  <a:pos x="T8" y="T9"/>
                </a:cxn>
              </a:cxnLst>
              <a:rect l="0" t="0" r="r" b="b"/>
              <a:pathLst>
                <a:path w="55" h="40">
                  <a:moveTo>
                    <a:pt x="8" y="24"/>
                  </a:moveTo>
                  <a:cubicBezTo>
                    <a:pt x="28" y="29"/>
                    <a:pt x="27" y="14"/>
                    <a:pt x="32" y="4"/>
                  </a:cubicBezTo>
                  <a:cubicBezTo>
                    <a:pt x="38" y="4"/>
                    <a:pt x="47" y="6"/>
                    <a:pt x="48" y="0"/>
                  </a:cubicBezTo>
                  <a:cubicBezTo>
                    <a:pt x="55" y="16"/>
                    <a:pt x="18" y="23"/>
                    <a:pt x="12" y="40"/>
                  </a:cubicBezTo>
                  <a:cubicBezTo>
                    <a:pt x="0" y="37"/>
                    <a:pt x="8" y="34"/>
                    <a:pt x="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Freeform 163">
              <a:extLst>
                <a:ext uri="{FF2B5EF4-FFF2-40B4-BE49-F238E27FC236}">
                  <a16:creationId xmlns:a16="http://schemas.microsoft.com/office/drawing/2014/main" id="{436370B5-680E-41F4-923D-98F5E7B3FE18}"/>
                </a:ext>
              </a:extLst>
            </p:cNvPr>
            <p:cNvSpPr>
              <a:spLocks/>
            </p:cNvSpPr>
            <p:nvPr/>
          </p:nvSpPr>
          <p:spPr bwMode="auto">
            <a:xfrm>
              <a:off x="7315200" y="1295401"/>
              <a:ext cx="44450" cy="46038"/>
            </a:xfrm>
            <a:custGeom>
              <a:avLst/>
              <a:gdLst>
                <a:gd name="T0" fmla="*/ 28 w 44"/>
                <a:gd name="T1" fmla="*/ 19 h 45"/>
                <a:gd name="T2" fmla="*/ 28 w 44"/>
                <a:gd name="T3" fmla="*/ 3 h 45"/>
                <a:gd name="T4" fmla="*/ 40 w 44"/>
                <a:gd name="T5" fmla="*/ 3 h 45"/>
                <a:gd name="T6" fmla="*/ 44 w 44"/>
                <a:gd name="T7" fmla="*/ 11 h 45"/>
                <a:gd name="T8" fmla="*/ 16 w 44"/>
                <a:gd name="T9" fmla="*/ 35 h 45"/>
                <a:gd name="T10" fmla="*/ 0 w 44"/>
                <a:gd name="T11" fmla="*/ 35 h 45"/>
                <a:gd name="T12" fmla="*/ 28 w 44"/>
                <a:gd name="T13" fmla="*/ 19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28" y="19"/>
                  </a:moveTo>
                  <a:cubicBezTo>
                    <a:pt x="39" y="15"/>
                    <a:pt x="16" y="10"/>
                    <a:pt x="28" y="3"/>
                  </a:cubicBezTo>
                  <a:cubicBezTo>
                    <a:pt x="32" y="3"/>
                    <a:pt x="36" y="3"/>
                    <a:pt x="40" y="3"/>
                  </a:cubicBezTo>
                  <a:cubicBezTo>
                    <a:pt x="39" y="8"/>
                    <a:pt x="41" y="10"/>
                    <a:pt x="44" y="11"/>
                  </a:cubicBezTo>
                  <a:cubicBezTo>
                    <a:pt x="40" y="31"/>
                    <a:pt x="7" y="18"/>
                    <a:pt x="16" y="35"/>
                  </a:cubicBezTo>
                  <a:cubicBezTo>
                    <a:pt x="15" y="45"/>
                    <a:pt x="2" y="36"/>
                    <a:pt x="0" y="35"/>
                  </a:cubicBezTo>
                  <a:cubicBezTo>
                    <a:pt x="2" y="23"/>
                    <a:pt x="19" y="0"/>
                    <a:pt x="28"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Freeform 164">
              <a:extLst>
                <a:ext uri="{FF2B5EF4-FFF2-40B4-BE49-F238E27FC236}">
                  <a16:creationId xmlns:a16="http://schemas.microsoft.com/office/drawing/2014/main" id="{F0BDD53A-F33A-4A20-B547-409DD09F63C5}"/>
                </a:ext>
              </a:extLst>
            </p:cNvPr>
            <p:cNvSpPr>
              <a:spLocks/>
            </p:cNvSpPr>
            <p:nvPr/>
          </p:nvSpPr>
          <p:spPr bwMode="auto">
            <a:xfrm>
              <a:off x="8158163" y="1298576"/>
              <a:ext cx="149225" cy="180975"/>
            </a:xfrm>
            <a:custGeom>
              <a:avLst/>
              <a:gdLst>
                <a:gd name="T0" fmla="*/ 80 w 148"/>
                <a:gd name="T1" fmla="*/ 88 h 180"/>
                <a:gd name="T2" fmla="*/ 112 w 148"/>
                <a:gd name="T3" fmla="*/ 120 h 180"/>
                <a:gd name="T4" fmla="*/ 148 w 148"/>
                <a:gd name="T5" fmla="*/ 180 h 180"/>
                <a:gd name="T6" fmla="*/ 132 w 148"/>
                <a:gd name="T7" fmla="*/ 180 h 180"/>
                <a:gd name="T8" fmla="*/ 104 w 148"/>
                <a:gd name="T9" fmla="*/ 136 h 180"/>
                <a:gd name="T10" fmla="*/ 116 w 148"/>
                <a:gd name="T11" fmla="*/ 136 h 180"/>
                <a:gd name="T12" fmla="*/ 104 w 148"/>
                <a:gd name="T13" fmla="*/ 116 h 180"/>
                <a:gd name="T14" fmla="*/ 0 w 148"/>
                <a:gd name="T15" fmla="*/ 48 h 180"/>
                <a:gd name="T16" fmla="*/ 0 w 148"/>
                <a:gd name="T17" fmla="*/ 0 h 180"/>
                <a:gd name="T18" fmla="*/ 72 w 148"/>
                <a:gd name="T19" fmla="*/ 80 h 180"/>
                <a:gd name="T20" fmla="*/ 96 w 148"/>
                <a:gd name="T21" fmla="*/ 80 h 180"/>
                <a:gd name="T22" fmla="*/ 80 w 148"/>
                <a:gd name="T23" fmla="*/ 8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80">
                  <a:moveTo>
                    <a:pt x="80" y="88"/>
                  </a:moveTo>
                  <a:cubicBezTo>
                    <a:pt x="94" y="87"/>
                    <a:pt x="105" y="103"/>
                    <a:pt x="112" y="120"/>
                  </a:cubicBezTo>
                  <a:cubicBezTo>
                    <a:pt x="128" y="116"/>
                    <a:pt x="143" y="143"/>
                    <a:pt x="148" y="180"/>
                  </a:cubicBezTo>
                  <a:cubicBezTo>
                    <a:pt x="143" y="180"/>
                    <a:pt x="137" y="180"/>
                    <a:pt x="132" y="180"/>
                  </a:cubicBezTo>
                  <a:cubicBezTo>
                    <a:pt x="124" y="164"/>
                    <a:pt x="119" y="145"/>
                    <a:pt x="104" y="136"/>
                  </a:cubicBezTo>
                  <a:cubicBezTo>
                    <a:pt x="107" y="129"/>
                    <a:pt x="111" y="135"/>
                    <a:pt x="116" y="136"/>
                  </a:cubicBezTo>
                  <a:cubicBezTo>
                    <a:pt x="119" y="122"/>
                    <a:pt x="88" y="132"/>
                    <a:pt x="104" y="116"/>
                  </a:cubicBezTo>
                  <a:cubicBezTo>
                    <a:pt x="70" y="108"/>
                    <a:pt x="54" y="49"/>
                    <a:pt x="0" y="48"/>
                  </a:cubicBezTo>
                  <a:cubicBezTo>
                    <a:pt x="2" y="27"/>
                    <a:pt x="11" y="14"/>
                    <a:pt x="0" y="0"/>
                  </a:cubicBezTo>
                  <a:cubicBezTo>
                    <a:pt x="43" y="7"/>
                    <a:pt x="73" y="42"/>
                    <a:pt x="72" y="80"/>
                  </a:cubicBezTo>
                  <a:cubicBezTo>
                    <a:pt x="78" y="68"/>
                    <a:pt x="87" y="75"/>
                    <a:pt x="96" y="80"/>
                  </a:cubicBezTo>
                  <a:cubicBezTo>
                    <a:pt x="93" y="85"/>
                    <a:pt x="87" y="87"/>
                    <a:pt x="80"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Freeform 165">
              <a:extLst>
                <a:ext uri="{FF2B5EF4-FFF2-40B4-BE49-F238E27FC236}">
                  <a16:creationId xmlns:a16="http://schemas.microsoft.com/office/drawing/2014/main" id="{FFB64B85-996B-4D03-B368-1F314E2C729E}"/>
                </a:ext>
              </a:extLst>
            </p:cNvPr>
            <p:cNvSpPr>
              <a:spLocks/>
            </p:cNvSpPr>
            <p:nvPr/>
          </p:nvSpPr>
          <p:spPr bwMode="auto">
            <a:xfrm>
              <a:off x="8129588" y="1350963"/>
              <a:ext cx="28575" cy="30163"/>
            </a:xfrm>
            <a:custGeom>
              <a:avLst/>
              <a:gdLst>
                <a:gd name="T0" fmla="*/ 12 w 29"/>
                <a:gd name="T1" fmla="*/ 0 h 30"/>
                <a:gd name="T2" fmla="*/ 20 w 29"/>
                <a:gd name="T3" fmla="*/ 24 h 30"/>
                <a:gd name="T4" fmla="*/ 12 w 29"/>
                <a:gd name="T5" fmla="*/ 0 h 30"/>
              </a:gdLst>
              <a:ahLst/>
              <a:cxnLst>
                <a:cxn ang="0">
                  <a:pos x="T0" y="T1"/>
                </a:cxn>
                <a:cxn ang="0">
                  <a:pos x="T2" y="T3"/>
                </a:cxn>
                <a:cxn ang="0">
                  <a:pos x="T4" y="T5"/>
                </a:cxn>
              </a:cxnLst>
              <a:rect l="0" t="0" r="r" b="b"/>
              <a:pathLst>
                <a:path w="29" h="30">
                  <a:moveTo>
                    <a:pt x="12" y="0"/>
                  </a:moveTo>
                  <a:cubicBezTo>
                    <a:pt x="21" y="2"/>
                    <a:pt x="29" y="15"/>
                    <a:pt x="20" y="24"/>
                  </a:cubicBezTo>
                  <a:cubicBezTo>
                    <a:pt x="0" y="30"/>
                    <a:pt x="0" y="3"/>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Freeform 166">
              <a:extLst>
                <a:ext uri="{FF2B5EF4-FFF2-40B4-BE49-F238E27FC236}">
                  <a16:creationId xmlns:a16="http://schemas.microsoft.com/office/drawing/2014/main" id="{1969EEF9-FAC4-4B58-99C1-EAD56A9CBF72}"/>
                </a:ext>
              </a:extLst>
            </p:cNvPr>
            <p:cNvSpPr>
              <a:spLocks/>
            </p:cNvSpPr>
            <p:nvPr/>
          </p:nvSpPr>
          <p:spPr bwMode="auto">
            <a:xfrm>
              <a:off x="7216775" y="1374776"/>
              <a:ext cx="33338" cy="15875"/>
            </a:xfrm>
            <a:custGeom>
              <a:avLst/>
              <a:gdLst>
                <a:gd name="T0" fmla="*/ 13 w 33"/>
                <a:gd name="T1" fmla="*/ 0 h 16"/>
                <a:gd name="T2" fmla="*/ 21 w 33"/>
                <a:gd name="T3" fmla="*/ 0 h 16"/>
                <a:gd name="T4" fmla="*/ 5 w 33"/>
                <a:gd name="T5" fmla="*/ 16 h 16"/>
                <a:gd name="T6" fmla="*/ 13 w 33"/>
                <a:gd name="T7" fmla="*/ 0 h 16"/>
              </a:gdLst>
              <a:ahLst/>
              <a:cxnLst>
                <a:cxn ang="0">
                  <a:pos x="T0" y="T1"/>
                </a:cxn>
                <a:cxn ang="0">
                  <a:pos x="T2" y="T3"/>
                </a:cxn>
                <a:cxn ang="0">
                  <a:pos x="T4" y="T5"/>
                </a:cxn>
                <a:cxn ang="0">
                  <a:pos x="T6" y="T7"/>
                </a:cxn>
              </a:cxnLst>
              <a:rect l="0" t="0" r="r" b="b"/>
              <a:pathLst>
                <a:path w="33" h="16">
                  <a:moveTo>
                    <a:pt x="13" y="0"/>
                  </a:moveTo>
                  <a:cubicBezTo>
                    <a:pt x="17" y="2"/>
                    <a:pt x="20" y="5"/>
                    <a:pt x="21" y="0"/>
                  </a:cubicBezTo>
                  <a:cubicBezTo>
                    <a:pt x="33" y="7"/>
                    <a:pt x="14" y="16"/>
                    <a:pt x="5" y="16"/>
                  </a:cubicBezTo>
                  <a:cubicBezTo>
                    <a:pt x="0" y="3"/>
                    <a:pt x="18" y="13"/>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167">
              <a:extLst>
                <a:ext uri="{FF2B5EF4-FFF2-40B4-BE49-F238E27FC236}">
                  <a16:creationId xmlns:a16="http://schemas.microsoft.com/office/drawing/2014/main" id="{1292E349-2200-4EBA-838D-B44AC1CE14FE}"/>
                </a:ext>
              </a:extLst>
            </p:cNvPr>
            <p:cNvSpPr>
              <a:spLocks/>
            </p:cNvSpPr>
            <p:nvPr/>
          </p:nvSpPr>
          <p:spPr bwMode="auto">
            <a:xfrm>
              <a:off x="7250113" y="1371601"/>
              <a:ext cx="26988" cy="19050"/>
            </a:xfrm>
            <a:custGeom>
              <a:avLst/>
              <a:gdLst>
                <a:gd name="T0" fmla="*/ 24 w 26"/>
                <a:gd name="T1" fmla="*/ 19 h 19"/>
                <a:gd name="T2" fmla="*/ 0 w 26"/>
                <a:gd name="T3" fmla="*/ 19 h 19"/>
                <a:gd name="T4" fmla="*/ 24 w 26"/>
                <a:gd name="T5" fmla="*/ 19 h 19"/>
              </a:gdLst>
              <a:ahLst/>
              <a:cxnLst>
                <a:cxn ang="0">
                  <a:pos x="T0" y="T1"/>
                </a:cxn>
                <a:cxn ang="0">
                  <a:pos x="T2" y="T3"/>
                </a:cxn>
                <a:cxn ang="0">
                  <a:pos x="T4" y="T5"/>
                </a:cxn>
              </a:cxnLst>
              <a:rect l="0" t="0" r="r" b="b"/>
              <a:pathLst>
                <a:path w="26" h="19">
                  <a:moveTo>
                    <a:pt x="24" y="19"/>
                  </a:moveTo>
                  <a:cubicBezTo>
                    <a:pt x="11" y="15"/>
                    <a:pt x="15" y="19"/>
                    <a:pt x="0" y="19"/>
                  </a:cubicBezTo>
                  <a:cubicBezTo>
                    <a:pt x="2" y="9"/>
                    <a:pt x="26" y="0"/>
                    <a:pt x="2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168">
              <a:extLst>
                <a:ext uri="{FF2B5EF4-FFF2-40B4-BE49-F238E27FC236}">
                  <a16:creationId xmlns:a16="http://schemas.microsoft.com/office/drawing/2014/main" id="{ACF55C21-1FBD-4C9E-97D9-672E2D88641F}"/>
                </a:ext>
              </a:extLst>
            </p:cNvPr>
            <p:cNvSpPr>
              <a:spLocks/>
            </p:cNvSpPr>
            <p:nvPr/>
          </p:nvSpPr>
          <p:spPr bwMode="auto">
            <a:xfrm>
              <a:off x="7189788" y="1395413"/>
              <a:ext cx="65088" cy="82550"/>
            </a:xfrm>
            <a:custGeom>
              <a:avLst/>
              <a:gdLst>
                <a:gd name="T0" fmla="*/ 16 w 64"/>
                <a:gd name="T1" fmla="*/ 64 h 82"/>
                <a:gd name="T2" fmla="*/ 32 w 64"/>
                <a:gd name="T3" fmla="*/ 72 h 82"/>
                <a:gd name="T4" fmla="*/ 0 w 64"/>
                <a:gd name="T5" fmla="*/ 72 h 82"/>
                <a:gd name="T6" fmla="*/ 64 w 64"/>
                <a:gd name="T7" fmla="*/ 0 h 82"/>
                <a:gd name="T8" fmla="*/ 16 w 64"/>
                <a:gd name="T9" fmla="*/ 64 h 82"/>
              </a:gdLst>
              <a:ahLst/>
              <a:cxnLst>
                <a:cxn ang="0">
                  <a:pos x="T0" y="T1"/>
                </a:cxn>
                <a:cxn ang="0">
                  <a:pos x="T2" y="T3"/>
                </a:cxn>
                <a:cxn ang="0">
                  <a:pos x="T4" y="T5"/>
                </a:cxn>
                <a:cxn ang="0">
                  <a:pos x="T6" y="T7"/>
                </a:cxn>
                <a:cxn ang="0">
                  <a:pos x="T8" y="T9"/>
                </a:cxn>
              </a:cxnLst>
              <a:rect l="0" t="0" r="r" b="b"/>
              <a:pathLst>
                <a:path w="64" h="82">
                  <a:moveTo>
                    <a:pt x="16" y="64"/>
                  </a:moveTo>
                  <a:cubicBezTo>
                    <a:pt x="22" y="69"/>
                    <a:pt x="27" y="55"/>
                    <a:pt x="32" y="72"/>
                  </a:cubicBezTo>
                  <a:cubicBezTo>
                    <a:pt x="23" y="82"/>
                    <a:pt x="11" y="78"/>
                    <a:pt x="0" y="72"/>
                  </a:cubicBezTo>
                  <a:cubicBezTo>
                    <a:pt x="26" y="51"/>
                    <a:pt x="23" y="12"/>
                    <a:pt x="64" y="0"/>
                  </a:cubicBezTo>
                  <a:cubicBezTo>
                    <a:pt x="45" y="18"/>
                    <a:pt x="38" y="36"/>
                    <a:pt x="16"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169">
              <a:extLst>
                <a:ext uri="{FF2B5EF4-FFF2-40B4-BE49-F238E27FC236}">
                  <a16:creationId xmlns:a16="http://schemas.microsoft.com/office/drawing/2014/main" id="{FE065D13-8A69-4CB7-B817-5850AA9A5B7C}"/>
                </a:ext>
              </a:extLst>
            </p:cNvPr>
            <p:cNvSpPr>
              <a:spLocks/>
            </p:cNvSpPr>
            <p:nvPr/>
          </p:nvSpPr>
          <p:spPr bwMode="auto">
            <a:xfrm>
              <a:off x="7219950" y="1422401"/>
              <a:ext cx="34925" cy="33338"/>
            </a:xfrm>
            <a:custGeom>
              <a:avLst/>
              <a:gdLst>
                <a:gd name="T0" fmla="*/ 18 w 34"/>
                <a:gd name="T1" fmla="*/ 1 h 33"/>
                <a:gd name="T2" fmla="*/ 34 w 34"/>
                <a:gd name="T3" fmla="*/ 5 h 33"/>
                <a:gd name="T4" fmla="*/ 14 w 34"/>
                <a:gd name="T5" fmla="*/ 33 h 33"/>
                <a:gd name="T6" fmla="*/ 18 w 34"/>
                <a:gd name="T7" fmla="*/ 1 h 33"/>
              </a:gdLst>
              <a:ahLst/>
              <a:cxnLst>
                <a:cxn ang="0">
                  <a:pos x="T0" y="T1"/>
                </a:cxn>
                <a:cxn ang="0">
                  <a:pos x="T2" y="T3"/>
                </a:cxn>
                <a:cxn ang="0">
                  <a:pos x="T4" y="T5"/>
                </a:cxn>
                <a:cxn ang="0">
                  <a:pos x="T6" y="T7"/>
                </a:cxn>
              </a:cxnLst>
              <a:rect l="0" t="0" r="r" b="b"/>
              <a:pathLst>
                <a:path w="34" h="33">
                  <a:moveTo>
                    <a:pt x="18" y="1"/>
                  </a:moveTo>
                  <a:cubicBezTo>
                    <a:pt x="25" y="0"/>
                    <a:pt x="26" y="6"/>
                    <a:pt x="34" y="5"/>
                  </a:cubicBezTo>
                  <a:cubicBezTo>
                    <a:pt x="30" y="17"/>
                    <a:pt x="15" y="18"/>
                    <a:pt x="14" y="33"/>
                  </a:cubicBezTo>
                  <a:cubicBezTo>
                    <a:pt x="0" y="20"/>
                    <a:pt x="31" y="16"/>
                    <a:pt x="1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170">
              <a:extLst>
                <a:ext uri="{FF2B5EF4-FFF2-40B4-BE49-F238E27FC236}">
                  <a16:creationId xmlns:a16="http://schemas.microsoft.com/office/drawing/2014/main" id="{E8E7F381-6A4C-434C-951C-659ED242A633}"/>
                </a:ext>
              </a:extLst>
            </p:cNvPr>
            <p:cNvSpPr>
              <a:spLocks/>
            </p:cNvSpPr>
            <p:nvPr/>
          </p:nvSpPr>
          <p:spPr bwMode="auto">
            <a:xfrm>
              <a:off x="7165975" y="1473201"/>
              <a:ext cx="39688" cy="42863"/>
            </a:xfrm>
            <a:custGeom>
              <a:avLst/>
              <a:gdLst>
                <a:gd name="T0" fmla="*/ 40 w 40"/>
                <a:gd name="T1" fmla="*/ 14 h 42"/>
                <a:gd name="T2" fmla="*/ 28 w 40"/>
                <a:gd name="T3" fmla="*/ 42 h 42"/>
                <a:gd name="T4" fmla="*/ 0 w 40"/>
                <a:gd name="T5" fmla="*/ 26 h 42"/>
                <a:gd name="T6" fmla="*/ 12 w 40"/>
                <a:gd name="T7" fmla="*/ 6 h 42"/>
                <a:gd name="T8" fmla="*/ 40 w 40"/>
                <a:gd name="T9" fmla="*/ 14 h 42"/>
              </a:gdLst>
              <a:ahLst/>
              <a:cxnLst>
                <a:cxn ang="0">
                  <a:pos x="T0" y="T1"/>
                </a:cxn>
                <a:cxn ang="0">
                  <a:pos x="T2" y="T3"/>
                </a:cxn>
                <a:cxn ang="0">
                  <a:pos x="T4" y="T5"/>
                </a:cxn>
                <a:cxn ang="0">
                  <a:pos x="T6" y="T7"/>
                </a:cxn>
                <a:cxn ang="0">
                  <a:pos x="T8" y="T9"/>
                </a:cxn>
              </a:cxnLst>
              <a:rect l="0" t="0" r="r" b="b"/>
              <a:pathLst>
                <a:path w="40" h="42">
                  <a:moveTo>
                    <a:pt x="40" y="14"/>
                  </a:moveTo>
                  <a:cubicBezTo>
                    <a:pt x="8" y="13"/>
                    <a:pt x="37" y="33"/>
                    <a:pt x="28" y="42"/>
                  </a:cubicBezTo>
                  <a:cubicBezTo>
                    <a:pt x="9" y="40"/>
                    <a:pt x="29" y="20"/>
                    <a:pt x="0" y="26"/>
                  </a:cubicBezTo>
                  <a:cubicBezTo>
                    <a:pt x="8" y="15"/>
                    <a:pt x="11" y="18"/>
                    <a:pt x="12" y="6"/>
                  </a:cubicBezTo>
                  <a:cubicBezTo>
                    <a:pt x="22" y="3"/>
                    <a:pt x="38" y="0"/>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171">
              <a:extLst>
                <a:ext uri="{FF2B5EF4-FFF2-40B4-BE49-F238E27FC236}">
                  <a16:creationId xmlns:a16="http://schemas.microsoft.com/office/drawing/2014/main" id="{644DF0CF-9899-4397-B881-BAE2E77DF701}"/>
                </a:ext>
              </a:extLst>
            </p:cNvPr>
            <p:cNvSpPr>
              <a:spLocks/>
            </p:cNvSpPr>
            <p:nvPr/>
          </p:nvSpPr>
          <p:spPr bwMode="auto">
            <a:xfrm>
              <a:off x="8301038" y="1482726"/>
              <a:ext cx="22225" cy="38100"/>
            </a:xfrm>
            <a:custGeom>
              <a:avLst/>
              <a:gdLst>
                <a:gd name="T0" fmla="*/ 22 w 22"/>
                <a:gd name="T1" fmla="*/ 17 h 37"/>
                <a:gd name="T2" fmla="*/ 14 w 22"/>
                <a:gd name="T3" fmla="*/ 25 h 37"/>
                <a:gd name="T4" fmla="*/ 2 w 22"/>
                <a:gd name="T5" fmla="*/ 9 h 37"/>
                <a:gd name="T6" fmla="*/ 22 w 22"/>
                <a:gd name="T7" fmla="*/ 17 h 37"/>
              </a:gdLst>
              <a:ahLst/>
              <a:cxnLst>
                <a:cxn ang="0">
                  <a:pos x="T0" y="T1"/>
                </a:cxn>
                <a:cxn ang="0">
                  <a:pos x="T2" y="T3"/>
                </a:cxn>
                <a:cxn ang="0">
                  <a:pos x="T4" y="T5"/>
                </a:cxn>
                <a:cxn ang="0">
                  <a:pos x="T6" y="T7"/>
                </a:cxn>
              </a:cxnLst>
              <a:rect l="0" t="0" r="r" b="b"/>
              <a:pathLst>
                <a:path w="22" h="37">
                  <a:moveTo>
                    <a:pt x="22" y="17"/>
                  </a:moveTo>
                  <a:cubicBezTo>
                    <a:pt x="14" y="12"/>
                    <a:pt x="3" y="23"/>
                    <a:pt x="14" y="25"/>
                  </a:cubicBezTo>
                  <a:cubicBezTo>
                    <a:pt x="8" y="37"/>
                    <a:pt x="0" y="18"/>
                    <a:pt x="2" y="9"/>
                  </a:cubicBezTo>
                  <a:cubicBezTo>
                    <a:pt x="15" y="10"/>
                    <a:pt x="21" y="0"/>
                    <a:pt x="2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172">
              <a:extLst>
                <a:ext uri="{FF2B5EF4-FFF2-40B4-BE49-F238E27FC236}">
                  <a16:creationId xmlns:a16="http://schemas.microsoft.com/office/drawing/2014/main" id="{30DF00CF-91E8-4779-BF76-13C11E07CE97}"/>
                </a:ext>
              </a:extLst>
            </p:cNvPr>
            <p:cNvSpPr>
              <a:spLocks/>
            </p:cNvSpPr>
            <p:nvPr/>
          </p:nvSpPr>
          <p:spPr bwMode="auto">
            <a:xfrm>
              <a:off x="7131050" y="1504951"/>
              <a:ext cx="58738" cy="36513"/>
            </a:xfrm>
            <a:custGeom>
              <a:avLst/>
              <a:gdLst>
                <a:gd name="T0" fmla="*/ 23 w 59"/>
                <a:gd name="T1" fmla="*/ 19 h 36"/>
                <a:gd name="T2" fmla="*/ 43 w 59"/>
                <a:gd name="T3" fmla="*/ 3 h 36"/>
                <a:gd name="T4" fmla="*/ 59 w 59"/>
                <a:gd name="T5" fmla="*/ 15 h 36"/>
                <a:gd name="T6" fmla="*/ 55 w 59"/>
                <a:gd name="T7" fmla="*/ 27 h 36"/>
                <a:gd name="T8" fmla="*/ 7 w 59"/>
                <a:gd name="T9" fmla="*/ 3 h 36"/>
                <a:gd name="T10" fmla="*/ 23 w 59"/>
                <a:gd name="T11" fmla="*/ 19 h 36"/>
              </a:gdLst>
              <a:ahLst/>
              <a:cxnLst>
                <a:cxn ang="0">
                  <a:pos x="T0" y="T1"/>
                </a:cxn>
                <a:cxn ang="0">
                  <a:pos x="T2" y="T3"/>
                </a:cxn>
                <a:cxn ang="0">
                  <a:pos x="T4" y="T5"/>
                </a:cxn>
                <a:cxn ang="0">
                  <a:pos x="T6" y="T7"/>
                </a:cxn>
                <a:cxn ang="0">
                  <a:pos x="T8" y="T9"/>
                </a:cxn>
                <a:cxn ang="0">
                  <a:pos x="T10" y="T11"/>
                </a:cxn>
              </a:cxnLst>
              <a:rect l="0" t="0" r="r" b="b"/>
              <a:pathLst>
                <a:path w="59" h="36">
                  <a:moveTo>
                    <a:pt x="23" y="19"/>
                  </a:moveTo>
                  <a:cubicBezTo>
                    <a:pt x="34" y="18"/>
                    <a:pt x="34" y="6"/>
                    <a:pt x="43" y="3"/>
                  </a:cubicBezTo>
                  <a:cubicBezTo>
                    <a:pt x="48" y="7"/>
                    <a:pt x="51" y="14"/>
                    <a:pt x="59" y="15"/>
                  </a:cubicBezTo>
                  <a:cubicBezTo>
                    <a:pt x="57" y="18"/>
                    <a:pt x="55" y="21"/>
                    <a:pt x="55" y="27"/>
                  </a:cubicBezTo>
                  <a:cubicBezTo>
                    <a:pt x="39" y="36"/>
                    <a:pt x="0" y="25"/>
                    <a:pt x="7" y="3"/>
                  </a:cubicBezTo>
                  <a:cubicBezTo>
                    <a:pt x="21" y="0"/>
                    <a:pt x="14" y="18"/>
                    <a:pt x="2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173">
              <a:extLst>
                <a:ext uri="{FF2B5EF4-FFF2-40B4-BE49-F238E27FC236}">
                  <a16:creationId xmlns:a16="http://schemas.microsoft.com/office/drawing/2014/main" id="{8E26E054-8773-40C5-BE5C-A332AACA869D}"/>
                </a:ext>
              </a:extLst>
            </p:cNvPr>
            <p:cNvSpPr>
              <a:spLocks/>
            </p:cNvSpPr>
            <p:nvPr/>
          </p:nvSpPr>
          <p:spPr bwMode="auto">
            <a:xfrm>
              <a:off x="8335963" y="1566863"/>
              <a:ext cx="19050" cy="26988"/>
            </a:xfrm>
            <a:custGeom>
              <a:avLst/>
              <a:gdLst>
                <a:gd name="T0" fmla="*/ 0 w 20"/>
                <a:gd name="T1" fmla="*/ 14 h 27"/>
                <a:gd name="T2" fmla="*/ 12 w 20"/>
                <a:gd name="T3" fmla="*/ 10 h 27"/>
                <a:gd name="T4" fmla="*/ 20 w 20"/>
                <a:gd name="T5" fmla="*/ 22 h 27"/>
                <a:gd name="T6" fmla="*/ 4 w 20"/>
                <a:gd name="T7" fmla="*/ 26 h 27"/>
                <a:gd name="T8" fmla="*/ 0 w 20"/>
                <a:gd name="T9" fmla="*/ 14 h 27"/>
              </a:gdLst>
              <a:ahLst/>
              <a:cxnLst>
                <a:cxn ang="0">
                  <a:pos x="T0" y="T1"/>
                </a:cxn>
                <a:cxn ang="0">
                  <a:pos x="T2" y="T3"/>
                </a:cxn>
                <a:cxn ang="0">
                  <a:pos x="T4" y="T5"/>
                </a:cxn>
                <a:cxn ang="0">
                  <a:pos x="T6" y="T7"/>
                </a:cxn>
                <a:cxn ang="0">
                  <a:pos x="T8" y="T9"/>
                </a:cxn>
              </a:cxnLst>
              <a:rect l="0" t="0" r="r" b="b"/>
              <a:pathLst>
                <a:path w="20" h="27">
                  <a:moveTo>
                    <a:pt x="0" y="14"/>
                  </a:moveTo>
                  <a:cubicBezTo>
                    <a:pt x="0" y="0"/>
                    <a:pt x="13" y="22"/>
                    <a:pt x="12" y="10"/>
                  </a:cubicBezTo>
                  <a:cubicBezTo>
                    <a:pt x="18" y="11"/>
                    <a:pt x="13" y="22"/>
                    <a:pt x="20" y="22"/>
                  </a:cubicBezTo>
                  <a:cubicBezTo>
                    <a:pt x="19" y="27"/>
                    <a:pt x="10" y="25"/>
                    <a:pt x="4" y="26"/>
                  </a:cubicBezTo>
                  <a:cubicBezTo>
                    <a:pt x="4" y="20"/>
                    <a:pt x="5" y="15"/>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174">
              <a:extLst>
                <a:ext uri="{FF2B5EF4-FFF2-40B4-BE49-F238E27FC236}">
                  <a16:creationId xmlns:a16="http://schemas.microsoft.com/office/drawing/2014/main" id="{54F5C99B-7B16-496F-8A70-A082041F7660}"/>
                </a:ext>
              </a:extLst>
            </p:cNvPr>
            <p:cNvSpPr>
              <a:spLocks/>
            </p:cNvSpPr>
            <p:nvPr/>
          </p:nvSpPr>
          <p:spPr bwMode="auto">
            <a:xfrm>
              <a:off x="8366125" y="1673226"/>
              <a:ext cx="19050" cy="23813"/>
            </a:xfrm>
            <a:custGeom>
              <a:avLst/>
              <a:gdLst>
                <a:gd name="T0" fmla="*/ 5 w 18"/>
                <a:gd name="T1" fmla="*/ 4 h 24"/>
                <a:gd name="T2" fmla="*/ 13 w 18"/>
                <a:gd name="T3" fmla="*/ 24 h 24"/>
                <a:gd name="T4" fmla="*/ 5 w 18"/>
                <a:gd name="T5" fmla="*/ 4 h 24"/>
              </a:gdLst>
              <a:ahLst/>
              <a:cxnLst>
                <a:cxn ang="0">
                  <a:pos x="T0" y="T1"/>
                </a:cxn>
                <a:cxn ang="0">
                  <a:pos x="T2" y="T3"/>
                </a:cxn>
                <a:cxn ang="0">
                  <a:pos x="T4" y="T5"/>
                </a:cxn>
              </a:cxnLst>
              <a:rect l="0" t="0" r="r" b="b"/>
              <a:pathLst>
                <a:path w="18" h="24">
                  <a:moveTo>
                    <a:pt x="5" y="4"/>
                  </a:moveTo>
                  <a:cubicBezTo>
                    <a:pt x="18" y="0"/>
                    <a:pt x="11" y="16"/>
                    <a:pt x="13" y="24"/>
                  </a:cubicBezTo>
                  <a:cubicBezTo>
                    <a:pt x="3" y="19"/>
                    <a:pt x="0" y="16"/>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175">
              <a:extLst>
                <a:ext uri="{FF2B5EF4-FFF2-40B4-BE49-F238E27FC236}">
                  <a16:creationId xmlns:a16="http://schemas.microsoft.com/office/drawing/2014/main" id="{8A45CE8E-02D9-4850-9493-CF5D330D2E3D}"/>
                </a:ext>
              </a:extLst>
            </p:cNvPr>
            <p:cNvSpPr>
              <a:spLocks/>
            </p:cNvSpPr>
            <p:nvPr/>
          </p:nvSpPr>
          <p:spPr bwMode="auto">
            <a:xfrm>
              <a:off x="7100888" y="1684338"/>
              <a:ext cx="30163" cy="28575"/>
            </a:xfrm>
            <a:custGeom>
              <a:avLst/>
              <a:gdLst>
                <a:gd name="T0" fmla="*/ 8 w 29"/>
                <a:gd name="T1" fmla="*/ 1 h 29"/>
                <a:gd name="T2" fmla="*/ 28 w 29"/>
                <a:gd name="T3" fmla="*/ 9 h 29"/>
                <a:gd name="T4" fmla="*/ 24 w 29"/>
                <a:gd name="T5" fmla="*/ 29 h 29"/>
                <a:gd name="T6" fmla="*/ 0 w 29"/>
                <a:gd name="T7" fmla="*/ 5 h 29"/>
                <a:gd name="T8" fmla="*/ 8 w 29"/>
                <a:gd name="T9" fmla="*/ 9 h 29"/>
                <a:gd name="T10" fmla="*/ 8 w 29"/>
                <a:gd name="T11" fmla="*/ 1 h 29"/>
              </a:gdLst>
              <a:ahLst/>
              <a:cxnLst>
                <a:cxn ang="0">
                  <a:pos x="T0" y="T1"/>
                </a:cxn>
                <a:cxn ang="0">
                  <a:pos x="T2" y="T3"/>
                </a:cxn>
                <a:cxn ang="0">
                  <a:pos x="T4" y="T5"/>
                </a:cxn>
                <a:cxn ang="0">
                  <a:pos x="T6" y="T7"/>
                </a:cxn>
                <a:cxn ang="0">
                  <a:pos x="T8" y="T9"/>
                </a:cxn>
                <a:cxn ang="0">
                  <a:pos x="T10" y="T11"/>
                </a:cxn>
              </a:cxnLst>
              <a:rect l="0" t="0" r="r" b="b"/>
              <a:pathLst>
                <a:path w="29" h="29">
                  <a:moveTo>
                    <a:pt x="8" y="1"/>
                  </a:moveTo>
                  <a:cubicBezTo>
                    <a:pt x="18" y="0"/>
                    <a:pt x="20" y="7"/>
                    <a:pt x="28" y="9"/>
                  </a:cubicBezTo>
                  <a:cubicBezTo>
                    <a:pt x="23" y="22"/>
                    <a:pt x="29" y="20"/>
                    <a:pt x="24" y="29"/>
                  </a:cubicBezTo>
                  <a:cubicBezTo>
                    <a:pt x="18" y="19"/>
                    <a:pt x="3" y="26"/>
                    <a:pt x="0" y="5"/>
                  </a:cubicBezTo>
                  <a:cubicBezTo>
                    <a:pt x="3" y="6"/>
                    <a:pt x="4" y="9"/>
                    <a:pt x="8" y="9"/>
                  </a:cubicBezTo>
                  <a:cubicBezTo>
                    <a:pt x="8" y="6"/>
                    <a:pt x="8" y="4"/>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176">
              <a:extLst>
                <a:ext uri="{FF2B5EF4-FFF2-40B4-BE49-F238E27FC236}">
                  <a16:creationId xmlns:a16="http://schemas.microsoft.com/office/drawing/2014/main" id="{091368D3-B623-487D-9E5D-C99933F28184}"/>
                </a:ext>
              </a:extLst>
            </p:cNvPr>
            <p:cNvSpPr>
              <a:spLocks/>
            </p:cNvSpPr>
            <p:nvPr/>
          </p:nvSpPr>
          <p:spPr bwMode="auto">
            <a:xfrm>
              <a:off x="7085013" y="1720851"/>
              <a:ext cx="15875" cy="25400"/>
            </a:xfrm>
            <a:custGeom>
              <a:avLst/>
              <a:gdLst>
                <a:gd name="T0" fmla="*/ 8 w 16"/>
                <a:gd name="T1" fmla="*/ 0 h 25"/>
                <a:gd name="T2" fmla="*/ 0 w 16"/>
                <a:gd name="T3" fmla="*/ 24 h 25"/>
                <a:gd name="T4" fmla="*/ 0 w 16"/>
                <a:gd name="T5" fmla="*/ 8 h 25"/>
                <a:gd name="T6" fmla="*/ 8 w 16"/>
                <a:gd name="T7" fmla="*/ 0 h 25"/>
              </a:gdLst>
              <a:ahLst/>
              <a:cxnLst>
                <a:cxn ang="0">
                  <a:pos x="T0" y="T1"/>
                </a:cxn>
                <a:cxn ang="0">
                  <a:pos x="T2" y="T3"/>
                </a:cxn>
                <a:cxn ang="0">
                  <a:pos x="T4" y="T5"/>
                </a:cxn>
                <a:cxn ang="0">
                  <a:pos x="T6" y="T7"/>
                </a:cxn>
              </a:cxnLst>
              <a:rect l="0" t="0" r="r" b="b"/>
              <a:pathLst>
                <a:path w="16" h="25">
                  <a:moveTo>
                    <a:pt x="8" y="0"/>
                  </a:moveTo>
                  <a:cubicBezTo>
                    <a:pt x="10" y="6"/>
                    <a:pt x="16" y="25"/>
                    <a:pt x="0" y="24"/>
                  </a:cubicBezTo>
                  <a:cubicBezTo>
                    <a:pt x="1" y="22"/>
                    <a:pt x="10" y="9"/>
                    <a:pt x="0" y="8"/>
                  </a:cubicBezTo>
                  <a:cubicBezTo>
                    <a:pt x="1" y="4"/>
                    <a:pt x="8" y="5"/>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177">
              <a:extLst>
                <a:ext uri="{FF2B5EF4-FFF2-40B4-BE49-F238E27FC236}">
                  <a16:creationId xmlns:a16="http://schemas.microsoft.com/office/drawing/2014/main" id="{71D0173E-6B31-4874-B830-4097F007795B}"/>
                </a:ext>
              </a:extLst>
            </p:cNvPr>
            <p:cNvSpPr>
              <a:spLocks/>
            </p:cNvSpPr>
            <p:nvPr/>
          </p:nvSpPr>
          <p:spPr bwMode="auto">
            <a:xfrm>
              <a:off x="7062788" y="1725613"/>
              <a:ext cx="23813" cy="25400"/>
            </a:xfrm>
            <a:custGeom>
              <a:avLst/>
              <a:gdLst>
                <a:gd name="T0" fmla="*/ 15 w 24"/>
                <a:gd name="T1" fmla="*/ 0 h 25"/>
                <a:gd name="T2" fmla="*/ 19 w 24"/>
                <a:gd name="T3" fmla="*/ 24 h 25"/>
                <a:gd name="T4" fmla="*/ 15 w 24"/>
                <a:gd name="T5" fmla="*/ 0 h 25"/>
              </a:gdLst>
              <a:ahLst/>
              <a:cxnLst>
                <a:cxn ang="0">
                  <a:pos x="T0" y="T1"/>
                </a:cxn>
                <a:cxn ang="0">
                  <a:pos x="T2" y="T3"/>
                </a:cxn>
                <a:cxn ang="0">
                  <a:pos x="T4" y="T5"/>
                </a:cxn>
              </a:cxnLst>
              <a:rect l="0" t="0" r="r" b="b"/>
              <a:pathLst>
                <a:path w="24" h="25">
                  <a:moveTo>
                    <a:pt x="15" y="0"/>
                  </a:moveTo>
                  <a:cubicBezTo>
                    <a:pt x="24" y="0"/>
                    <a:pt x="17" y="17"/>
                    <a:pt x="19" y="24"/>
                  </a:cubicBezTo>
                  <a:cubicBezTo>
                    <a:pt x="0" y="25"/>
                    <a:pt x="12" y="9"/>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178">
              <a:extLst>
                <a:ext uri="{FF2B5EF4-FFF2-40B4-BE49-F238E27FC236}">
                  <a16:creationId xmlns:a16="http://schemas.microsoft.com/office/drawing/2014/main" id="{F4D71D9E-4B3E-420E-8534-C51CE80E9639}"/>
                </a:ext>
              </a:extLst>
            </p:cNvPr>
            <p:cNvSpPr>
              <a:spLocks/>
            </p:cNvSpPr>
            <p:nvPr/>
          </p:nvSpPr>
          <p:spPr bwMode="auto">
            <a:xfrm>
              <a:off x="8374063" y="1751013"/>
              <a:ext cx="22225" cy="30163"/>
            </a:xfrm>
            <a:custGeom>
              <a:avLst/>
              <a:gdLst>
                <a:gd name="T0" fmla="*/ 6 w 22"/>
                <a:gd name="T1" fmla="*/ 2 h 30"/>
                <a:gd name="T2" fmla="*/ 22 w 22"/>
                <a:gd name="T3" fmla="*/ 6 h 30"/>
                <a:gd name="T4" fmla="*/ 14 w 22"/>
                <a:gd name="T5" fmla="*/ 26 h 30"/>
                <a:gd name="T6" fmla="*/ 6 w 22"/>
                <a:gd name="T7" fmla="*/ 2 h 30"/>
              </a:gdLst>
              <a:ahLst/>
              <a:cxnLst>
                <a:cxn ang="0">
                  <a:pos x="T0" y="T1"/>
                </a:cxn>
                <a:cxn ang="0">
                  <a:pos x="T2" y="T3"/>
                </a:cxn>
                <a:cxn ang="0">
                  <a:pos x="T4" y="T5"/>
                </a:cxn>
                <a:cxn ang="0">
                  <a:pos x="T6" y="T7"/>
                </a:cxn>
              </a:cxnLst>
              <a:rect l="0" t="0" r="r" b="b"/>
              <a:pathLst>
                <a:path w="22" h="30">
                  <a:moveTo>
                    <a:pt x="6" y="2"/>
                  </a:moveTo>
                  <a:cubicBezTo>
                    <a:pt x="14" y="0"/>
                    <a:pt x="17" y="5"/>
                    <a:pt x="22" y="6"/>
                  </a:cubicBezTo>
                  <a:cubicBezTo>
                    <a:pt x="16" y="16"/>
                    <a:pt x="16" y="21"/>
                    <a:pt x="14" y="26"/>
                  </a:cubicBezTo>
                  <a:cubicBezTo>
                    <a:pt x="0" y="30"/>
                    <a:pt x="8" y="10"/>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Freeform 179">
              <a:extLst>
                <a:ext uri="{FF2B5EF4-FFF2-40B4-BE49-F238E27FC236}">
                  <a16:creationId xmlns:a16="http://schemas.microsoft.com/office/drawing/2014/main" id="{2F2C64E0-8AFA-47DD-B5A0-F68FC5BABA81}"/>
                </a:ext>
              </a:extLst>
            </p:cNvPr>
            <p:cNvSpPr>
              <a:spLocks/>
            </p:cNvSpPr>
            <p:nvPr/>
          </p:nvSpPr>
          <p:spPr bwMode="auto">
            <a:xfrm>
              <a:off x="7037388" y="1762126"/>
              <a:ext cx="36513" cy="36513"/>
            </a:xfrm>
            <a:custGeom>
              <a:avLst/>
              <a:gdLst>
                <a:gd name="T0" fmla="*/ 0 w 36"/>
                <a:gd name="T1" fmla="*/ 12 h 37"/>
                <a:gd name="T2" fmla="*/ 36 w 36"/>
                <a:gd name="T3" fmla="*/ 12 h 37"/>
                <a:gd name="T4" fmla="*/ 4 w 36"/>
                <a:gd name="T5" fmla="*/ 36 h 37"/>
                <a:gd name="T6" fmla="*/ 0 w 36"/>
                <a:gd name="T7" fmla="*/ 12 h 37"/>
              </a:gdLst>
              <a:ahLst/>
              <a:cxnLst>
                <a:cxn ang="0">
                  <a:pos x="T0" y="T1"/>
                </a:cxn>
                <a:cxn ang="0">
                  <a:pos x="T2" y="T3"/>
                </a:cxn>
                <a:cxn ang="0">
                  <a:pos x="T4" y="T5"/>
                </a:cxn>
                <a:cxn ang="0">
                  <a:pos x="T6" y="T7"/>
                </a:cxn>
              </a:cxnLst>
              <a:rect l="0" t="0" r="r" b="b"/>
              <a:pathLst>
                <a:path w="36" h="37">
                  <a:moveTo>
                    <a:pt x="0" y="12"/>
                  </a:moveTo>
                  <a:cubicBezTo>
                    <a:pt x="11" y="0"/>
                    <a:pt x="21" y="25"/>
                    <a:pt x="36" y="12"/>
                  </a:cubicBezTo>
                  <a:cubicBezTo>
                    <a:pt x="28" y="22"/>
                    <a:pt x="24" y="37"/>
                    <a:pt x="4" y="36"/>
                  </a:cubicBezTo>
                  <a:cubicBezTo>
                    <a:pt x="6" y="27"/>
                    <a:pt x="13" y="14"/>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180">
              <a:extLst>
                <a:ext uri="{FF2B5EF4-FFF2-40B4-BE49-F238E27FC236}">
                  <a16:creationId xmlns:a16="http://schemas.microsoft.com/office/drawing/2014/main" id="{FD3DE2CD-641D-4D81-91E1-AE83D6D4AEEF}"/>
                </a:ext>
              </a:extLst>
            </p:cNvPr>
            <p:cNvSpPr>
              <a:spLocks/>
            </p:cNvSpPr>
            <p:nvPr/>
          </p:nvSpPr>
          <p:spPr bwMode="auto">
            <a:xfrm>
              <a:off x="8294688" y="1809751"/>
              <a:ext cx="30163" cy="41275"/>
            </a:xfrm>
            <a:custGeom>
              <a:avLst/>
              <a:gdLst>
                <a:gd name="T0" fmla="*/ 21 w 31"/>
                <a:gd name="T1" fmla="*/ 0 h 40"/>
                <a:gd name="T2" fmla="*/ 21 w 31"/>
                <a:gd name="T3" fmla="*/ 40 h 40"/>
                <a:gd name="T4" fmla="*/ 21 w 31"/>
                <a:gd name="T5" fmla="*/ 0 h 40"/>
              </a:gdLst>
              <a:ahLst/>
              <a:cxnLst>
                <a:cxn ang="0">
                  <a:pos x="T0" y="T1"/>
                </a:cxn>
                <a:cxn ang="0">
                  <a:pos x="T2" y="T3"/>
                </a:cxn>
                <a:cxn ang="0">
                  <a:pos x="T4" y="T5"/>
                </a:cxn>
              </a:cxnLst>
              <a:rect l="0" t="0" r="r" b="b"/>
              <a:pathLst>
                <a:path w="31" h="40">
                  <a:moveTo>
                    <a:pt x="21" y="0"/>
                  </a:moveTo>
                  <a:cubicBezTo>
                    <a:pt x="31" y="3"/>
                    <a:pt x="31" y="33"/>
                    <a:pt x="21" y="40"/>
                  </a:cubicBezTo>
                  <a:cubicBezTo>
                    <a:pt x="0" y="34"/>
                    <a:pt x="23" y="12"/>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Freeform 181">
              <a:extLst>
                <a:ext uri="{FF2B5EF4-FFF2-40B4-BE49-F238E27FC236}">
                  <a16:creationId xmlns:a16="http://schemas.microsoft.com/office/drawing/2014/main" id="{670EFC18-DD35-41F5-9E80-A99915094191}"/>
                </a:ext>
              </a:extLst>
            </p:cNvPr>
            <p:cNvSpPr>
              <a:spLocks/>
            </p:cNvSpPr>
            <p:nvPr/>
          </p:nvSpPr>
          <p:spPr bwMode="auto">
            <a:xfrm>
              <a:off x="8296275" y="1858963"/>
              <a:ext cx="33338" cy="92075"/>
            </a:xfrm>
            <a:custGeom>
              <a:avLst/>
              <a:gdLst>
                <a:gd name="T0" fmla="*/ 11 w 33"/>
                <a:gd name="T1" fmla="*/ 0 h 92"/>
                <a:gd name="T2" fmla="*/ 23 w 33"/>
                <a:gd name="T3" fmla="*/ 0 h 92"/>
                <a:gd name="T4" fmla="*/ 11 w 33"/>
                <a:gd name="T5" fmla="*/ 64 h 92"/>
                <a:gd name="T6" fmla="*/ 31 w 33"/>
                <a:gd name="T7" fmla="*/ 84 h 92"/>
                <a:gd name="T8" fmla="*/ 23 w 33"/>
                <a:gd name="T9" fmla="*/ 92 h 92"/>
                <a:gd name="T10" fmla="*/ 3 w 33"/>
                <a:gd name="T11" fmla="*/ 76 h 92"/>
                <a:gd name="T12" fmla="*/ 11 w 33"/>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33" h="92">
                  <a:moveTo>
                    <a:pt x="11" y="0"/>
                  </a:moveTo>
                  <a:cubicBezTo>
                    <a:pt x="15" y="0"/>
                    <a:pt x="19" y="0"/>
                    <a:pt x="23" y="0"/>
                  </a:cubicBezTo>
                  <a:cubicBezTo>
                    <a:pt x="21" y="23"/>
                    <a:pt x="20" y="40"/>
                    <a:pt x="11" y="64"/>
                  </a:cubicBezTo>
                  <a:cubicBezTo>
                    <a:pt x="15" y="74"/>
                    <a:pt x="33" y="68"/>
                    <a:pt x="31" y="84"/>
                  </a:cubicBezTo>
                  <a:cubicBezTo>
                    <a:pt x="24" y="83"/>
                    <a:pt x="23" y="87"/>
                    <a:pt x="23" y="92"/>
                  </a:cubicBezTo>
                  <a:cubicBezTo>
                    <a:pt x="17" y="86"/>
                    <a:pt x="13" y="78"/>
                    <a:pt x="3" y="76"/>
                  </a:cubicBezTo>
                  <a:cubicBezTo>
                    <a:pt x="0" y="45"/>
                    <a:pt x="13" y="3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182">
              <a:extLst>
                <a:ext uri="{FF2B5EF4-FFF2-40B4-BE49-F238E27FC236}">
                  <a16:creationId xmlns:a16="http://schemas.microsoft.com/office/drawing/2014/main" id="{DD3DA5F3-356D-42D1-A093-8A792B1D6E4F}"/>
                </a:ext>
              </a:extLst>
            </p:cNvPr>
            <p:cNvSpPr>
              <a:spLocks/>
            </p:cNvSpPr>
            <p:nvPr/>
          </p:nvSpPr>
          <p:spPr bwMode="auto">
            <a:xfrm>
              <a:off x="7105650" y="1906588"/>
              <a:ext cx="36513" cy="36513"/>
            </a:xfrm>
            <a:custGeom>
              <a:avLst/>
              <a:gdLst>
                <a:gd name="T0" fmla="*/ 20 w 36"/>
                <a:gd name="T1" fmla="*/ 0 h 36"/>
                <a:gd name="T2" fmla="*/ 28 w 36"/>
                <a:gd name="T3" fmla="*/ 16 h 36"/>
                <a:gd name="T4" fmla="*/ 4 w 36"/>
                <a:gd name="T5" fmla="*/ 36 h 36"/>
                <a:gd name="T6" fmla="*/ 0 w 36"/>
                <a:gd name="T7" fmla="*/ 8 h 36"/>
                <a:gd name="T8" fmla="*/ 20 w 36"/>
                <a:gd name="T9" fmla="*/ 0 h 36"/>
              </a:gdLst>
              <a:ahLst/>
              <a:cxnLst>
                <a:cxn ang="0">
                  <a:pos x="T0" y="T1"/>
                </a:cxn>
                <a:cxn ang="0">
                  <a:pos x="T2" y="T3"/>
                </a:cxn>
                <a:cxn ang="0">
                  <a:pos x="T4" y="T5"/>
                </a:cxn>
                <a:cxn ang="0">
                  <a:pos x="T6" y="T7"/>
                </a:cxn>
                <a:cxn ang="0">
                  <a:pos x="T8" y="T9"/>
                </a:cxn>
              </a:cxnLst>
              <a:rect l="0" t="0" r="r" b="b"/>
              <a:pathLst>
                <a:path w="36" h="36">
                  <a:moveTo>
                    <a:pt x="20" y="0"/>
                  </a:moveTo>
                  <a:cubicBezTo>
                    <a:pt x="36" y="1"/>
                    <a:pt x="17" y="12"/>
                    <a:pt x="28" y="16"/>
                  </a:cubicBezTo>
                  <a:cubicBezTo>
                    <a:pt x="22" y="25"/>
                    <a:pt x="15" y="32"/>
                    <a:pt x="4" y="36"/>
                  </a:cubicBezTo>
                  <a:cubicBezTo>
                    <a:pt x="15" y="18"/>
                    <a:pt x="5" y="25"/>
                    <a:pt x="0" y="8"/>
                  </a:cubicBezTo>
                  <a:cubicBezTo>
                    <a:pt x="2" y="1"/>
                    <a:pt x="19" y="8"/>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183">
              <a:extLst>
                <a:ext uri="{FF2B5EF4-FFF2-40B4-BE49-F238E27FC236}">
                  <a16:creationId xmlns:a16="http://schemas.microsoft.com/office/drawing/2014/main" id="{04E13A2B-E7F5-49FA-A9FA-52303281D26B}"/>
                </a:ext>
              </a:extLst>
            </p:cNvPr>
            <p:cNvSpPr>
              <a:spLocks/>
            </p:cNvSpPr>
            <p:nvPr/>
          </p:nvSpPr>
          <p:spPr bwMode="auto">
            <a:xfrm>
              <a:off x="8277225" y="1922463"/>
              <a:ext cx="38100" cy="68263"/>
            </a:xfrm>
            <a:custGeom>
              <a:avLst/>
              <a:gdLst>
                <a:gd name="T0" fmla="*/ 13 w 37"/>
                <a:gd name="T1" fmla="*/ 69 h 69"/>
                <a:gd name="T2" fmla="*/ 5 w 37"/>
                <a:gd name="T3" fmla="*/ 29 h 69"/>
                <a:gd name="T4" fmla="*/ 13 w 37"/>
                <a:gd name="T5" fmla="*/ 69 h 69"/>
              </a:gdLst>
              <a:ahLst/>
              <a:cxnLst>
                <a:cxn ang="0">
                  <a:pos x="T0" y="T1"/>
                </a:cxn>
                <a:cxn ang="0">
                  <a:pos x="T2" y="T3"/>
                </a:cxn>
                <a:cxn ang="0">
                  <a:pos x="T4" y="T5"/>
                </a:cxn>
              </a:cxnLst>
              <a:rect l="0" t="0" r="r" b="b"/>
              <a:pathLst>
                <a:path w="37" h="69">
                  <a:moveTo>
                    <a:pt x="13" y="69"/>
                  </a:moveTo>
                  <a:cubicBezTo>
                    <a:pt x="0" y="65"/>
                    <a:pt x="14" y="44"/>
                    <a:pt x="5" y="29"/>
                  </a:cubicBezTo>
                  <a:cubicBezTo>
                    <a:pt x="34" y="0"/>
                    <a:pt x="37" y="66"/>
                    <a:pt x="13"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184">
              <a:extLst>
                <a:ext uri="{FF2B5EF4-FFF2-40B4-BE49-F238E27FC236}">
                  <a16:creationId xmlns:a16="http://schemas.microsoft.com/office/drawing/2014/main" id="{304CB227-F027-4768-9558-CB2D948E924C}"/>
                </a:ext>
              </a:extLst>
            </p:cNvPr>
            <p:cNvSpPr>
              <a:spLocks/>
            </p:cNvSpPr>
            <p:nvPr/>
          </p:nvSpPr>
          <p:spPr bwMode="auto">
            <a:xfrm>
              <a:off x="7061200" y="1971676"/>
              <a:ext cx="15875" cy="23813"/>
            </a:xfrm>
            <a:custGeom>
              <a:avLst/>
              <a:gdLst>
                <a:gd name="T0" fmla="*/ 0 w 16"/>
                <a:gd name="T1" fmla="*/ 12 h 24"/>
                <a:gd name="T2" fmla="*/ 16 w 16"/>
                <a:gd name="T3" fmla="*/ 12 h 24"/>
                <a:gd name="T4" fmla="*/ 16 w 16"/>
                <a:gd name="T5" fmla="*/ 20 h 24"/>
                <a:gd name="T6" fmla="*/ 4 w 16"/>
                <a:gd name="T7" fmla="*/ 24 h 24"/>
                <a:gd name="T8" fmla="*/ 0 w 16"/>
                <a:gd name="T9" fmla="*/ 12 h 24"/>
              </a:gdLst>
              <a:ahLst/>
              <a:cxnLst>
                <a:cxn ang="0">
                  <a:pos x="T0" y="T1"/>
                </a:cxn>
                <a:cxn ang="0">
                  <a:pos x="T2" y="T3"/>
                </a:cxn>
                <a:cxn ang="0">
                  <a:pos x="T4" y="T5"/>
                </a:cxn>
                <a:cxn ang="0">
                  <a:pos x="T6" y="T7"/>
                </a:cxn>
                <a:cxn ang="0">
                  <a:pos x="T8" y="T9"/>
                </a:cxn>
              </a:cxnLst>
              <a:rect l="0" t="0" r="r" b="b"/>
              <a:pathLst>
                <a:path w="16" h="24">
                  <a:moveTo>
                    <a:pt x="0" y="12"/>
                  </a:moveTo>
                  <a:cubicBezTo>
                    <a:pt x="3" y="0"/>
                    <a:pt x="9" y="16"/>
                    <a:pt x="16" y="12"/>
                  </a:cubicBezTo>
                  <a:cubicBezTo>
                    <a:pt x="16" y="15"/>
                    <a:pt x="16" y="17"/>
                    <a:pt x="16" y="20"/>
                  </a:cubicBezTo>
                  <a:cubicBezTo>
                    <a:pt x="13" y="22"/>
                    <a:pt x="10" y="24"/>
                    <a:pt x="4" y="24"/>
                  </a:cubicBezTo>
                  <a:cubicBezTo>
                    <a:pt x="4" y="18"/>
                    <a:pt x="5" y="13"/>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185">
              <a:extLst>
                <a:ext uri="{FF2B5EF4-FFF2-40B4-BE49-F238E27FC236}">
                  <a16:creationId xmlns:a16="http://schemas.microsoft.com/office/drawing/2014/main" id="{E95E4720-E652-4009-9B87-3CADE7E0A7E8}"/>
                </a:ext>
              </a:extLst>
            </p:cNvPr>
            <p:cNvSpPr>
              <a:spLocks/>
            </p:cNvSpPr>
            <p:nvPr/>
          </p:nvSpPr>
          <p:spPr bwMode="auto">
            <a:xfrm>
              <a:off x="7118350" y="1974851"/>
              <a:ext cx="34925" cy="49213"/>
            </a:xfrm>
            <a:custGeom>
              <a:avLst/>
              <a:gdLst>
                <a:gd name="T0" fmla="*/ 19 w 35"/>
                <a:gd name="T1" fmla="*/ 17 h 49"/>
                <a:gd name="T2" fmla="*/ 7 w 35"/>
                <a:gd name="T3" fmla="*/ 5 h 49"/>
                <a:gd name="T4" fmla="*/ 23 w 35"/>
                <a:gd name="T5" fmla="*/ 5 h 49"/>
                <a:gd name="T6" fmla="*/ 35 w 35"/>
                <a:gd name="T7" fmla="*/ 33 h 49"/>
                <a:gd name="T8" fmla="*/ 23 w 35"/>
                <a:gd name="T9" fmla="*/ 49 h 49"/>
                <a:gd name="T10" fmla="*/ 19 w 35"/>
                <a:gd name="T11" fmla="*/ 17 h 49"/>
              </a:gdLst>
              <a:ahLst/>
              <a:cxnLst>
                <a:cxn ang="0">
                  <a:pos x="T0" y="T1"/>
                </a:cxn>
                <a:cxn ang="0">
                  <a:pos x="T2" y="T3"/>
                </a:cxn>
                <a:cxn ang="0">
                  <a:pos x="T4" y="T5"/>
                </a:cxn>
                <a:cxn ang="0">
                  <a:pos x="T6" y="T7"/>
                </a:cxn>
                <a:cxn ang="0">
                  <a:pos x="T8" y="T9"/>
                </a:cxn>
                <a:cxn ang="0">
                  <a:pos x="T10" y="T11"/>
                </a:cxn>
              </a:cxnLst>
              <a:rect l="0" t="0" r="r" b="b"/>
              <a:pathLst>
                <a:path w="35" h="49">
                  <a:moveTo>
                    <a:pt x="19" y="17"/>
                  </a:moveTo>
                  <a:cubicBezTo>
                    <a:pt x="21" y="7"/>
                    <a:pt x="1" y="19"/>
                    <a:pt x="7" y="5"/>
                  </a:cubicBezTo>
                  <a:cubicBezTo>
                    <a:pt x="16" y="0"/>
                    <a:pt x="22" y="15"/>
                    <a:pt x="23" y="5"/>
                  </a:cubicBezTo>
                  <a:cubicBezTo>
                    <a:pt x="26" y="19"/>
                    <a:pt x="27" y="19"/>
                    <a:pt x="35" y="33"/>
                  </a:cubicBezTo>
                  <a:cubicBezTo>
                    <a:pt x="7" y="30"/>
                    <a:pt x="32" y="40"/>
                    <a:pt x="23" y="49"/>
                  </a:cubicBezTo>
                  <a:cubicBezTo>
                    <a:pt x="10" y="47"/>
                    <a:pt x="0" y="19"/>
                    <a:pt x="1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186">
              <a:extLst>
                <a:ext uri="{FF2B5EF4-FFF2-40B4-BE49-F238E27FC236}">
                  <a16:creationId xmlns:a16="http://schemas.microsoft.com/office/drawing/2014/main" id="{D5EF318E-4FAD-4767-8E53-AB5843908AF1}"/>
                </a:ext>
              </a:extLst>
            </p:cNvPr>
            <p:cNvSpPr>
              <a:spLocks/>
            </p:cNvSpPr>
            <p:nvPr/>
          </p:nvSpPr>
          <p:spPr bwMode="auto">
            <a:xfrm>
              <a:off x="7073900" y="2038351"/>
              <a:ext cx="22225" cy="20638"/>
            </a:xfrm>
            <a:custGeom>
              <a:avLst/>
              <a:gdLst>
                <a:gd name="T0" fmla="*/ 0 w 23"/>
                <a:gd name="T1" fmla="*/ 5 h 21"/>
                <a:gd name="T2" fmla="*/ 16 w 23"/>
                <a:gd name="T3" fmla="*/ 1 h 21"/>
                <a:gd name="T4" fmla="*/ 16 w 23"/>
                <a:gd name="T5" fmla="*/ 21 h 21"/>
                <a:gd name="T6" fmla="*/ 0 w 23"/>
                <a:gd name="T7" fmla="*/ 5 h 21"/>
              </a:gdLst>
              <a:ahLst/>
              <a:cxnLst>
                <a:cxn ang="0">
                  <a:pos x="T0" y="T1"/>
                </a:cxn>
                <a:cxn ang="0">
                  <a:pos x="T2" y="T3"/>
                </a:cxn>
                <a:cxn ang="0">
                  <a:pos x="T4" y="T5"/>
                </a:cxn>
                <a:cxn ang="0">
                  <a:pos x="T6" y="T7"/>
                </a:cxn>
              </a:cxnLst>
              <a:rect l="0" t="0" r="r" b="b"/>
              <a:pathLst>
                <a:path w="23" h="21">
                  <a:moveTo>
                    <a:pt x="0" y="5"/>
                  </a:moveTo>
                  <a:cubicBezTo>
                    <a:pt x="1" y="0"/>
                    <a:pt x="10" y="2"/>
                    <a:pt x="16" y="1"/>
                  </a:cubicBezTo>
                  <a:cubicBezTo>
                    <a:pt x="16" y="11"/>
                    <a:pt x="23" y="13"/>
                    <a:pt x="16" y="21"/>
                  </a:cubicBezTo>
                  <a:cubicBezTo>
                    <a:pt x="8" y="18"/>
                    <a:pt x="15" y="1"/>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187">
              <a:extLst>
                <a:ext uri="{FF2B5EF4-FFF2-40B4-BE49-F238E27FC236}">
                  <a16:creationId xmlns:a16="http://schemas.microsoft.com/office/drawing/2014/main" id="{D4676B69-B54A-4785-9125-F1214AD6E0B1}"/>
                </a:ext>
              </a:extLst>
            </p:cNvPr>
            <p:cNvSpPr>
              <a:spLocks/>
            </p:cNvSpPr>
            <p:nvPr/>
          </p:nvSpPr>
          <p:spPr bwMode="auto">
            <a:xfrm>
              <a:off x="8286750" y="2095501"/>
              <a:ext cx="36513" cy="26988"/>
            </a:xfrm>
            <a:custGeom>
              <a:avLst/>
              <a:gdLst>
                <a:gd name="T0" fmla="*/ 28 w 36"/>
                <a:gd name="T1" fmla="*/ 0 h 26"/>
                <a:gd name="T2" fmla="*/ 16 w 36"/>
                <a:gd name="T3" fmla="*/ 24 h 26"/>
                <a:gd name="T4" fmla="*/ 0 w 36"/>
                <a:gd name="T5" fmla="*/ 20 h 26"/>
                <a:gd name="T6" fmla="*/ 28 w 36"/>
                <a:gd name="T7" fmla="*/ 0 h 26"/>
              </a:gdLst>
              <a:ahLst/>
              <a:cxnLst>
                <a:cxn ang="0">
                  <a:pos x="T0" y="T1"/>
                </a:cxn>
                <a:cxn ang="0">
                  <a:pos x="T2" y="T3"/>
                </a:cxn>
                <a:cxn ang="0">
                  <a:pos x="T4" y="T5"/>
                </a:cxn>
                <a:cxn ang="0">
                  <a:pos x="T6" y="T7"/>
                </a:cxn>
              </a:cxnLst>
              <a:rect l="0" t="0" r="r" b="b"/>
              <a:pathLst>
                <a:path w="36" h="26">
                  <a:moveTo>
                    <a:pt x="28" y="0"/>
                  </a:moveTo>
                  <a:cubicBezTo>
                    <a:pt x="36" y="10"/>
                    <a:pt x="9" y="11"/>
                    <a:pt x="16" y="24"/>
                  </a:cubicBezTo>
                  <a:cubicBezTo>
                    <a:pt x="8" y="26"/>
                    <a:pt x="5" y="21"/>
                    <a:pt x="0" y="20"/>
                  </a:cubicBezTo>
                  <a:cubicBezTo>
                    <a:pt x="5" y="9"/>
                    <a:pt x="18" y="6"/>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188">
              <a:extLst>
                <a:ext uri="{FF2B5EF4-FFF2-40B4-BE49-F238E27FC236}">
                  <a16:creationId xmlns:a16="http://schemas.microsoft.com/office/drawing/2014/main" id="{97E6D746-5AA2-4330-AEB0-A62A0B1097E7}"/>
                </a:ext>
              </a:extLst>
            </p:cNvPr>
            <p:cNvSpPr>
              <a:spLocks/>
            </p:cNvSpPr>
            <p:nvPr/>
          </p:nvSpPr>
          <p:spPr bwMode="auto">
            <a:xfrm>
              <a:off x="8275638" y="2136776"/>
              <a:ext cx="23813" cy="15875"/>
            </a:xfrm>
            <a:custGeom>
              <a:avLst/>
              <a:gdLst>
                <a:gd name="T0" fmla="*/ 3 w 23"/>
                <a:gd name="T1" fmla="*/ 0 h 17"/>
                <a:gd name="T2" fmla="*/ 23 w 23"/>
                <a:gd name="T3" fmla="*/ 0 h 17"/>
                <a:gd name="T4" fmla="*/ 3 w 23"/>
                <a:gd name="T5" fmla="*/ 0 h 17"/>
              </a:gdLst>
              <a:ahLst/>
              <a:cxnLst>
                <a:cxn ang="0">
                  <a:pos x="T0" y="T1"/>
                </a:cxn>
                <a:cxn ang="0">
                  <a:pos x="T2" y="T3"/>
                </a:cxn>
                <a:cxn ang="0">
                  <a:pos x="T4" y="T5"/>
                </a:cxn>
              </a:cxnLst>
              <a:rect l="0" t="0" r="r" b="b"/>
              <a:pathLst>
                <a:path w="23" h="17">
                  <a:moveTo>
                    <a:pt x="3" y="0"/>
                  </a:moveTo>
                  <a:cubicBezTo>
                    <a:pt x="15" y="3"/>
                    <a:pt x="11" y="3"/>
                    <a:pt x="23" y="0"/>
                  </a:cubicBezTo>
                  <a:cubicBezTo>
                    <a:pt x="23" y="12"/>
                    <a:pt x="0" y="17"/>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189">
              <a:extLst>
                <a:ext uri="{FF2B5EF4-FFF2-40B4-BE49-F238E27FC236}">
                  <a16:creationId xmlns:a16="http://schemas.microsoft.com/office/drawing/2014/main" id="{17B7BBDA-3CA9-4BEC-9C66-1F3818BAE6F2}"/>
                </a:ext>
              </a:extLst>
            </p:cNvPr>
            <p:cNvSpPr>
              <a:spLocks/>
            </p:cNvSpPr>
            <p:nvPr/>
          </p:nvSpPr>
          <p:spPr bwMode="auto">
            <a:xfrm>
              <a:off x="8250238" y="2160588"/>
              <a:ext cx="28575" cy="34925"/>
            </a:xfrm>
            <a:custGeom>
              <a:avLst/>
              <a:gdLst>
                <a:gd name="T0" fmla="*/ 12 w 28"/>
                <a:gd name="T1" fmla="*/ 12 h 35"/>
                <a:gd name="T2" fmla="*/ 20 w 28"/>
                <a:gd name="T3" fmla="*/ 24 h 35"/>
                <a:gd name="T4" fmla="*/ 0 w 28"/>
                <a:gd name="T5" fmla="*/ 20 h 35"/>
                <a:gd name="T6" fmla="*/ 0 w 28"/>
                <a:gd name="T7" fmla="*/ 12 h 35"/>
                <a:gd name="T8" fmla="*/ 28 w 28"/>
                <a:gd name="T9" fmla="*/ 0 h 35"/>
                <a:gd name="T10" fmla="*/ 24 w 28"/>
                <a:gd name="T11" fmla="*/ 16 h 35"/>
                <a:gd name="T12" fmla="*/ 12 w 28"/>
                <a:gd name="T13" fmla="*/ 12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12" y="12"/>
                  </a:moveTo>
                  <a:cubicBezTo>
                    <a:pt x="2" y="13"/>
                    <a:pt x="16" y="23"/>
                    <a:pt x="20" y="24"/>
                  </a:cubicBezTo>
                  <a:cubicBezTo>
                    <a:pt x="16" y="35"/>
                    <a:pt x="6" y="20"/>
                    <a:pt x="0" y="20"/>
                  </a:cubicBezTo>
                  <a:cubicBezTo>
                    <a:pt x="2" y="16"/>
                    <a:pt x="5" y="13"/>
                    <a:pt x="0" y="12"/>
                  </a:cubicBezTo>
                  <a:cubicBezTo>
                    <a:pt x="5" y="4"/>
                    <a:pt x="18" y="3"/>
                    <a:pt x="28" y="0"/>
                  </a:cubicBezTo>
                  <a:cubicBezTo>
                    <a:pt x="25" y="4"/>
                    <a:pt x="24" y="9"/>
                    <a:pt x="24" y="16"/>
                  </a:cubicBezTo>
                  <a:cubicBezTo>
                    <a:pt x="18" y="16"/>
                    <a:pt x="13" y="17"/>
                    <a:pt x="1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190">
              <a:extLst>
                <a:ext uri="{FF2B5EF4-FFF2-40B4-BE49-F238E27FC236}">
                  <a16:creationId xmlns:a16="http://schemas.microsoft.com/office/drawing/2014/main" id="{2E0D177C-1D11-4926-BE52-8187053FA8D3}"/>
                </a:ext>
              </a:extLst>
            </p:cNvPr>
            <p:cNvSpPr>
              <a:spLocks/>
            </p:cNvSpPr>
            <p:nvPr/>
          </p:nvSpPr>
          <p:spPr bwMode="auto">
            <a:xfrm>
              <a:off x="7169150" y="2208213"/>
              <a:ext cx="14288" cy="20638"/>
            </a:xfrm>
            <a:custGeom>
              <a:avLst/>
              <a:gdLst>
                <a:gd name="T0" fmla="*/ 5 w 14"/>
                <a:gd name="T1" fmla="*/ 0 h 20"/>
                <a:gd name="T2" fmla="*/ 13 w 14"/>
                <a:gd name="T3" fmla="*/ 20 h 20"/>
                <a:gd name="T4" fmla="*/ 1 w 14"/>
                <a:gd name="T5" fmla="*/ 16 h 20"/>
                <a:gd name="T6" fmla="*/ 5 w 14"/>
                <a:gd name="T7" fmla="*/ 0 h 20"/>
              </a:gdLst>
              <a:ahLst/>
              <a:cxnLst>
                <a:cxn ang="0">
                  <a:pos x="T0" y="T1"/>
                </a:cxn>
                <a:cxn ang="0">
                  <a:pos x="T2" y="T3"/>
                </a:cxn>
                <a:cxn ang="0">
                  <a:pos x="T4" y="T5"/>
                </a:cxn>
                <a:cxn ang="0">
                  <a:pos x="T6" y="T7"/>
                </a:cxn>
              </a:cxnLst>
              <a:rect l="0" t="0" r="r" b="b"/>
              <a:pathLst>
                <a:path w="14" h="20">
                  <a:moveTo>
                    <a:pt x="5" y="0"/>
                  </a:moveTo>
                  <a:cubicBezTo>
                    <a:pt x="14" y="1"/>
                    <a:pt x="14" y="10"/>
                    <a:pt x="13" y="20"/>
                  </a:cubicBezTo>
                  <a:cubicBezTo>
                    <a:pt x="10" y="18"/>
                    <a:pt x="7" y="16"/>
                    <a:pt x="1" y="16"/>
                  </a:cubicBezTo>
                  <a:cubicBezTo>
                    <a:pt x="0" y="9"/>
                    <a:pt x="6" y="8"/>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191">
              <a:extLst>
                <a:ext uri="{FF2B5EF4-FFF2-40B4-BE49-F238E27FC236}">
                  <a16:creationId xmlns:a16="http://schemas.microsoft.com/office/drawing/2014/main" id="{8F204524-4C20-40E1-8F60-6A92BC799CA8}"/>
                </a:ext>
              </a:extLst>
            </p:cNvPr>
            <p:cNvSpPr>
              <a:spLocks/>
            </p:cNvSpPr>
            <p:nvPr/>
          </p:nvSpPr>
          <p:spPr bwMode="auto">
            <a:xfrm>
              <a:off x="8174038" y="2227263"/>
              <a:ext cx="20638" cy="14288"/>
            </a:xfrm>
            <a:custGeom>
              <a:avLst/>
              <a:gdLst>
                <a:gd name="T0" fmla="*/ 20 w 20"/>
                <a:gd name="T1" fmla="*/ 1 h 14"/>
                <a:gd name="T2" fmla="*/ 16 w 20"/>
                <a:gd name="T3" fmla="*/ 13 h 14"/>
                <a:gd name="T4" fmla="*/ 0 w 20"/>
                <a:gd name="T5" fmla="*/ 9 h 14"/>
                <a:gd name="T6" fmla="*/ 20 w 20"/>
                <a:gd name="T7" fmla="*/ 1 h 14"/>
              </a:gdLst>
              <a:ahLst/>
              <a:cxnLst>
                <a:cxn ang="0">
                  <a:pos x="T0" y="T1"/>
                </a:cxn>
                <a:cxn ang="0">
                  <a:pos x="T2" y="T3"/>
                </a:cxn>
                <a:cxn ang="0">
                  <a:pos x="T4" y="T5"/>
                </a:cxn>
                <a:cxn ang="0">
                  <a:pos x="T6" y="T7"/>
                </a:cxn>
              </a:cxnLst>
              <a:rect l="0" t="0" r="r" b="b"/>
              <a:pathLst>
                <a:path w="20" h="14">
                  <a:moveTo>
                    <a:pt x="20" y="1"/>
                  </a:moveTo>
                  <a:cubicBezTo>
                    <a:pt x="18" y="4"/>
                    <a:pt x="16" y="7"/>
                    <a:pt x="16" y="13"/>
                  </a:cubicBezTo>
                  <a:cubicBezTo>
                    <a:pt x="9" y="14"/>
                    <a:pt x="8" y="8"/>
                    <a:pt x="0" y="9"/>
                  </a:cubicBezTo>
                  <a:cubicBezTo>
                    <a:pt x="1" y="0"/>
                    <a:pt x="10" y="0"/>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192">
              <a:extLst>
                <a:ext uri="{FF2B5EF4-FFF2-40B4-BE49-F238E27FC236}">
                  <a16:creationId xmlns:a16="http://schemas.microsoft.com/office/drawing/2014/main" id="{CC23C96A-0FDD-49B0-8C4A-6E33BA3CB1DD}"/>
                </a:ext>
              </a:extLst>
            </p:cNvPr>
            <p:cNvSpPr>
              <a:spLocks/>
            </p:cNvSpPr>
            <p:nvPr/>
          </p:nvSpPr>
          <p:spPr bwMode="auto">
            <a:xfrm>
              <a:off x="8139113" y="2247901"/>
              <a:ext cx="22225" cy="25400"/>
            </a:xfrm>
            <a:custGeom>
              <a:avLst/>
              <a:gdLst>
                <a:gd name="T0" fmla="*/ 2 w 22"/>
                <a:gd name="T1" fmla="*/ 9 h 25"/>
                <a:gd name="T2" fmla="*/ 22 w 22"/>
                <a:gd name="T3" fmla="*/ 13 h 25"/>
                <a:gd name="T4" fmla="*/ 2 w 22"/>
                <a:gd name="T5" fmla="*/ 9 h 25"/>
              </a:gdLst>
              <a:ahLst/>
              <a:cxnLst>
                <a:cxn ang="0">
                  <a:pos x="T0" y="T1"/>
                </a:cxn>
                <a:cxn ang="0">
                  <a:pos x="T2" y="T3"/>
                </a:cxn>
                <a:cxn ang="0">
                  <a:pos x="T4" y="T5"/>
                </a:cxn>
              </a:cxnLst>
              <a:rect l="0" t="0" r="r" b="b"/>
              <a:pathLst>
                <a:path w="22" h="25">
                  <a:moveTo>
                    <a:pt x="2" y="9"/>
                  </a:moveTo>
                  <a:cubicBezTo>
                    <a:pt x="10" y="0"/>
                    <a:pt x="15" y="9"/>
                    <a:pt x="22" y="13"/>
                  </a:cubicBezTo>
                  <a:cubicBezTo>
                    <a:pt x="18" y="22"/>
                    <a:pt x="0" y="2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193">
              <a:extLst>
                <a:ext uri="{FF2B5EF4-FFF2-40B4-BE49-F238E27FC236}">
                  <a16:creationId xmlns:a16="http://schemas.microsoft.com/office/drawing/2014/main" id="{4B2B8C88-7B65-46DD-8B08-A10032B950E8}"/>
                </a:ext>
              </a:extLst>
            </p:cNvPr>
            <p:cNvSpPr>
              <a:spLocks/>
            </p:cNvSpPr>
            <p:nvPr/>
          </p:nvSpPr>
          <p:spPr bwMode="auto">
            <a:xfrm>
              <a:off x="8064500" y="2301876"/>
              <a:ext cx="36513" cy="23813"/>
            </a:xfrm>
            <a:custGeom>
              <a:avLst/>
              <a:gdLst>
                <a:gd name="T0" fmla="*/ 36 w 36"/>
                <a:gd name="T1" fmla="*/ 0 h 24"/>
                <a:gd name="T2" fmla="*/ 0 w 36"/>
                <a:gd name="T3" fmla="*/ 24 h 24"/>
                <a:gd name="T4" fmla="*/ 36 w 36"/>
                <a:gd name="T5" fmla="*/ 0 h 24"/>
              </a:gdLst>
              <a:ahLst/>
              <a:cxnLst>
                <a:cxn ang="0">
                  <a:pos x="T0" y="T1"/>
                </a:cxn>
                <a:cxn ang="0">
                  <a:pos x="T2" y="T3"/>
                </a:cxn>
                <a:cxn ang="0">
                  <a:pos x="T4" y="T5"/>
                </a:cxn>
              </a:cxnLst>
              <a:rect l="0" t="0" r="r" b="b"/>
              <a:pathLst>
                <a:path w="36" h="24">
                  <a:moveTo>
                    <a:pt x="36" y="0"/>
                  </a:moveTo>
                  <a:cubicBezTo>
                    <a:pt x="28" y="12"/>
                    <a:pt x="16" y="20"/>
                    <a:pt x="0" y="24"/>
                  </a:cubicBezTo>
                  <a:cubicBezTo>
                    <a:pt x="11" y="15"/>
                    <a:pt x="17" y="1"/>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194">
              <a:extLst>
                <a:ext uri="{FF2B5EF4-FFF2-40B4-BE49-F238E27FC236}">
                  <a16:creationId xmlns:a16="http://schemas.microsoft.com/office/drawing/2014/main" id="{15DF2921-738D-43C4-9D59-B1A492AAB4E7}"/>
                </a:ext>
              </a:extLst>
            </p:cNvPr>
            <p:cNvSpPr>
              <a:spLocks/>
            </p:cNvSpPr>
            <p:nvPr/>
          </p:nvSpPr>
          <p:spPr bwMode="auto">
            <a:xfrm>
              <a:off x="8134350" y="2300288"/>
              <a:ext cx="26988" cy="26988"/>
            </a:xfrm>
            <a:custGeom>
              <a:avLst/>
              <a:gdLst>
                <a:gd name="T0" fmla="*/ 0 w 28"/>
                <a:gd name="T1" fmla="*/ 9 h 27"/>
                <a:gd name="T2" fmla="*/ 28 w 28"/>
                <a:gd name="T3" fmla="*/ 9 h 27"/>
                <a:gd name="T4" fmla="*/ 0 w 28"/>
                <a:gd name="T5" fmla="*/ 9 h 27"/>
              </a:gdLst>
              <a:ahLst/>
              <a:cxnLst>
                <a:cxn ang="0">
                  <a:pos x="T0" y="T1"/>
                </a:cxn>
                <a:cxn ang="0">
                  <a:pos x="T2" y="T3"/>
                </a:cxn>
                <a:cxn ang="0">
                  <a:pos x="T4" y="T5"/>
                </a:cxn>
              </a:cxnLst>
              <a:rect l="0" t="0" r="r" b="b"/>
              <a:pathLst>
                <a:path w="28" h="27">
                  <a:moveTo>
                    <a:pt x="0" y="9"/>
                  </a:moveTo>
                  <a:cubicBezTo>
                    <a:pt x="1" y="2"/>
                    <a:pt x="27" y="2"/>
                    <a:pt x="28" y="9"/>
                  </a:cubicBezTo>
                  <a:cubicBezTo>
                    <a:pt x="28" y="27"/>
                    <a:pt x="16" y="0"/>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195">
              <a:extLst>
                <a:ext uri="{FF2B5EF4-FFF2-40B4-BE49-F238E27FC236}">
                  <a16:creationId xmlns:a16="http://schemas.microsoft.com/office/drawing/2014/main" id="{0AEDE883-1841-4151-A00E-58E8D6F532CD}"/>
                </a:ext>
              </a:extLst>
            </p:cNvPr>
            <p:cNvSpPr>
              <a:spLocks/>
            </p:cNvSpPr>
            <p:nvPr/>
          </p:nvSpPr>
          <p:spPr bwMode="auto">
            <a:xfrm>
              <a:off x="7262813" y="2349501"/>
              <a:ext cx="28575" cy="33338"/>
            </a:xfrm>
            <a:custGeom>
              <a:avLst/>
              <a:gdLst>
                <a:gd name="T0" fmla="*/ 0 w 28"/>
                <a:gd name="T1" fmla="*/ 12 h 33"/>
                <a:gd name="T2" fmla="*/ 28 w 28"/>
                <a:gd name="T3" fmla="*/ 24 h 33"/>
                <a:gd name="T4" fmla="*/ 0 w 28"/>
                <a:gd name="T5" fmla="*/ 12 h 33"/>
              </a:gdLst>
              <a:ahLst/>
              <a:cxnLst>
                <a:cxn ang="0">
                  <a:pos x="T0" y="T1"/>
                </a:cxn>
                <a:cxn ang="0">
                  <a:pos x="T2" y="T3"/>
                </a:cxn>
                <a:cxn ang="0">
                  <a:pos x="T4" y="T5"/>
                </a:cxn>
              </a:cxnLst>
              <a:rect l="0" t="0" r="r" b="b"/>
              <a:pathLst>
                <a:path w="28" h="33">
                  <a:moveTo>
                    <a:pt x="0" y="12"/>
                  </a:moveTo>
                  <a:cubicBezTo>
                    <a:pt x="10" y="0"/>
                    <a:pt x="22" y="20"/>
                    <a:pt x="28" y="24"/>
                  </a:cubicBezTo>
                  <a:cubicBezTo>
                    <a:pt x="21" y="33"/>
                    <a:pt x="11" y="11"/>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196">
              <a:extLst>
                <a:ext uri="{FF2B5EF4-FFF2-40B4-BE49-F238E27FC236}">
                  <a16:creationId xmlns:a16="http://schemas.microsoft.com/office/drawing/2014/main" id="{C6E83FE0-7494-453C-B8E7-608862E0B03F}"/>
                </a:ext>
              </a:extLst>
            </p:cNvPr>
            <p:cNvSpPr>
              <a:spLocks/>
            </p:cNvSpPr>
            <p:nvPr/>
          </p:nvSpPr>
          <p:spPr bwMode="auto">
            <a:xfrm>
              <a:off x="8001000" y="2373313"/>
              <a:ext cx="31750" cy="23813"/>
            </a:xfrm>
            <a:custGeom>
              <a:avLst/>
              <a:gdLst>
                <a:gd name="T0" fmla="*/ 0 w 32"/>
                <a:gd name="T1" fmla="*/ 0 h 24"/>
                <a:gd name="T2" fmla="*/ 32 w 32"/>
                <a:gd name="T3" fmla="*/ 8 h 24"/>
                <a:gd name="T4" fmla="*/ 32 w 32"/>
                <a:gd name="T5" fmla="*/ 24 h 24"/>
                <a:gd name="T6" fmla="*/ 0 w 32"/>
                <a:gd name="T7" fmla="*/ 0 h 24"/>
              </a:gdLst>
              <a:ahLst/>
              <a:cxnLst>
                <a:cxn ang="0">
                  <a:pos x="T0" y="T1"/>
                </a:cxn>
                <a:cxn ang="0">
                  <a:pos x="T2" y="T3"/>
                </a:cxn>
                <a:cxn ang="0">
                  <a:pos x="T4" y="T5"/>
                </a:cxn>
                <a:cxn ang="0">
                  <a:pos x="T6" y="T7"/>
                </a:cxn>
              </a:cxnLst>
              <a:rect l="0" t="0" r="r" b="b"/>
              <a:pathLst>
                <a:path w="32" h="24">
                  <a:moveTo>
                    <a:pt x="0" y="0"/>
                  </a:moveTo>
                  <a:cubicBezTo>
                    <a:pt x="13" y="0"/>
                    <a:pt x="15" y="11"/>
                    <a:pt x="32" y="8"/>
                  </a:cubicBezTo>
                  <a:cubicBezTo>
                    <a:pt x="25" y="16"/>
                    <a:pt x="32" y="13"/>
                    <a:pt x="32" y="24"/>
                  </a:cubicBezTo>
                  <a:cubicBezTo>
                    <a:pt x="15" y="14"/>
                    <a:pt x="5" y="1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197">
              <a:extLst>
                <a:ext uri="{FF2B5EF4-FFF2-40B4-BE49-F238E27FC236}">
                  <a16:creationId xmlns:a16="http://schemas.microsoft.com/office/drawing/2014/main" id="{FD52C713-7DDA-4B1D-8B48-703730B542FB}"/>
                </a:ext>
              </a:extLst>
            </p:cNvPr>
            <p:cNvSpPr>
              <a:spLocks/>
            </p:cNvSpPr>
            <p:nvPr/>
          </p:nvSpPr>
          <p:spPr bwMode="auto">
            <a:xfrm>
              <a:off x="7929563" y="2403476"/>
              <a:ext cx="74613" cy="38100"/>
            </a:xfrm>
            <a:custGeom>
              <a:avLst/>
              <a:gdLst>
                <a:gd name="T0" fmla="*/ 43 w 75"/>
                <a:gd name="T1" fmla="*/ 23 h 39"/>
                <a:gd name="T2" fmla="*/ 47 w 75"/>
                <a:gd name="T3" fmla="*/ 11 h 39"/>
                <a:gd name="T4" fmla="*/ 75 w 75"/>
                <a:gd name="T5" fmla="*/ 15 h 39"/>
                <a:gd name="T6" fmla="*/ 3 w 75"/>
                <a:gd name="T7" fmla="*/ 39 h 39"/>
                <a:gd name="T8" fmla="*/ 19 w 75"/>
                <a:gd name="T9" fmla="*/ 19 h 39"/>
                <a:gd name="T10" fmla="*/ 43 w 75"/>
                <a:gd name="T11" fmla="*/ 23 h 39"/>
              </a:gdLst>
              <a:ahLst/>
              <a:cxnLst>
                <a:cxn ang="0">
                  <a:pos x="T0" y="T1"/>
                </a:cxn>
                <a:cxn ang="0">
                  <a:pos x="T2" y="T3"/>
                </a:cxn>
                <a:cxn ang="0">
                  <a:pos x="T4" y="T5"/>
                </a:cxn>
                <a:cxn ang="0">
                  <a:pos x="T6" y="T7"/>
                </a:cxn>
                <a:cxn ang="0">
                  <a:pos x="T8" y="T9"/>
                </a:cxn>
                <a:cxn ang="0">
                  <a:pos x="T10" y="T11"/>
                </a:cxn>
              </a:cxnLst>
              <a:rect l="0" t="0" r="r" b="b"/>
              <a:pathLst>
                <a:path w="75" h="39">
                  <a:moveTo>
                    <a:pt x="43" y="23"/>
                  </a:moveTo>
                  <a:cubicBezTo>
                    <a:pt x="37" y="17"/>
                    <a:pt x="64" y="12"/>
                    <a:pt x="47" y="11"/>
                  </a:cubicBezTo>
                  <a:cubicBezTo>
                    <a:pt x="53" y="0"/>
                    <a:pt x="71" y="11"/>
                    <a:pt x="75" y="15"/>
                  </a:cubicBezTo>
                  <a:cubicBezTo>
                    <a:pt x="45" y="30"/>
                    <a:pt x="40" y="38"/>
                    <a:pt x="3" y="39"/>
                  </a:cubicBezTo>
                  <a:cubicBezTo>
                    <a:pt x="0" y="24"/>
                    <a:pt x="22" y="34"/>
                    <a:pt x="19" y="19"/>
                  </a:cubicBezTo>
                  <a:cubicBezTo>
                    <a:pt x="26" y="21"/>
                    <a:pt x="43" y="14"/>
                    <a:pt x="4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198">
              <a:extLst>
                <a:ext uri="{FF2B5EF4-FFF2-40B4-BE49-F238E27FC236}">
                  <a16:creationId xmlns:a16="http://schemas.microsoft.com/office/drawing/2014/main" id="{0D958C8C-5B2A-47E8-8E51-965CAB377A06}"/>
                </a:ext>
              </a:extLst>
            </p:cNvPr>
            <p:cNvSpPr>
              <a:spLocks/>
            </p:cNvSpPr>
            <p:nvPr/>
          </p:nvSpPr>
          <p:spPr bwMode="auto">
            <a:xfrm>
              <a:off x="7894638" y="2438401"/>
              <a:ext cx="33338" cy="17463"/>
            </a:xfrm>
            <a:custGeom>
              <a:avLst/>
              <a:gdLst>
                <a:gd name="T0" fmla="*/ 33 w 33"/>
                <a:gd name="T1" fmla="*/ 7 h 16"/>
                <a:gd name="T2" fmla="*/ 1 w 33"/>
                <a:gd name="T3" fmla="*/ 15 h 16"/>
                <a:gd name="T4" fmla="*/ 33 w 33"/>
                <a:gd name="T5" fmla="*/ 7 h 16"/>
              </a:gdLst>
              <a:ahLst/>
              <a:cxnLst>
                <a:cxn ang="0">
                  <a:pos x="T0" y="T1"/>
                </a:cxn>
                <a:cxn ang="0">
                  <a:pos x="T2" y="T3"/>
                </a:cxn>
                <a:cxn ang="0">
                  <a:pos x="T4" y="T5"/>
                </a:cxn>
              </a:cxnLst>
              <a:rect l="0" t="0" r="r" b="b"/>
              <a:pathLst>
                <a:path w="33" h="16">
                  <a:moveTo>
                    <a:pt x="33" y="7"/>
                  </a:moveTo>
                  <a:cubicBezTo>
                    <a:pt x="29" y="16"/>
                    <a:pt x="15" y="15"/>
                    <a:pt x="1" y="15"/>
                  </a:cubicBezTo>
                  <a:cubicBezTo>
                    <a:pt x="0" y="0"/>
                    <a:pt x="25"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199">
              <a:extLst>
                <a:ext uri="{FF2B5EF4-FFF2-40B4-BE49-F238E27FC236}">
                  <a16:creationId xmlns:a16="http://schemas.microsoft.com/office/drawing/2014/main" id="{2F43F00E-9B21-4334-AEAA-49A1FD9A765B}"/>
                </a:ext>
              </a:extLst>
            </p:cNvPr>
            <p:cNvSpPr>
              <a:spLocks/>
            </p:cNvSpPr>
            <p:nvPr/>
          </p:nvSpPr>
          <p:spPr bwMode="auto">
            <a:xfrm>
              <a:off x="7758113" y="2465388"/>
              <a:ext cx="33338" cy="17463"/>
            </a:xfrm>
            <a:custGeom>
              <a:avLst/>
              <a:gdLst>
                <a:gd name="T0" fmla="*/ 33 w 33"/>
                <a:gd name="T1" fmla="*/ 17 h 17"/>
                <a:gd name="T2" fmla="*/ 1 w 33"/>
                <a:gd name="T3" fmla="*/ 17 h 17"/>
                <a:gd name="T4" fmla="*/ 33 w 33"/>
                <a:gd name="T5" fmla="*/ 17 h 17"/>
              </a:gdLst>
              <a:ahLst/>
              <a:cxnLst>
                <a:cxn ang="0">
                  <a:pos x="T0" y="T1"/>
                </a:cxn>
                <a:cxn ang="0">
                  <a:pos x="T2" y="T3"/>
                </a:cxn>
                <a:cxn ang="0">
                  <a:pos x="T4" y="T5"/>
                </a:cxn>
              </a:cxnLst>
              <a:rect l="0" t="0" r="r" b="b"/>
              <a:pathLst>
                <a:path w="33" h="17">
                  <a:moveTo>
                    <a:pt x="33" y="17"/>
                  </a:moveTo>
                  <a:cubicBezTo>
                    <a:pt x="22" y="17"/>
                    <a:pt x="12" y="17"/>
                    <a:pt x="1" y="17"/>
                  </a:cubicBezTo>
                  <a:cubicBezTo>
                    <a:pt x="0" y="0"/>
                    <a:pt x="32" y="3"/>
                    <a:pt x="3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00">
              <a:extLst>
                <a:ext uri="{FF2B5EF4-FFF2-40B4-BE49-F238E27FC236}">
                  <a16:creationId xmlns:a16="http://schemas.microsoft.com/office/drawing/2014/main" id="{51754931-36F9-4861-8EED-5790B820A106}"/>
                </a:ext>
              </a:extLst>
            </p:cNvPr>
            <p:cNvSpPr>
              <a:spLocks noEditPoints="1"/>
            </p:cNvSpPr>
            <p:nvPr/>
          </p:nvSpPr>
          <p:spPr bwMode="auto">
            <a:xfrm>
              <a:off x="6996113" y="1209676"/>
              <a:ext cx="1112838" cy="1319213"/>
            </a:xfrm>
            <a:custGeom>
              <a:avLst/>
              <a:gdLst>
                <a:gd name="T0" fmla="*/ 8 w 1104"/>
                <a:gd name="T1" fmla="*/ 492 h 1310"/>
                <a:gd name="T2" fmla="*/ 72 w 1104"/>
                <a:gd name="T3" fmla="*/ 416 h 1310"/>
                <a:gd name="T4" fmla="*/ 68 w 1104"/>
                <a:gd name="T5" fmla="*/ 332 h 1310"/>
                <a:gd name="T6" fmla="*/ 92 w 1104"/>
                <a:gd name="T7" fmla="*/ 244 h 1310"/>
                <a:gd name="T8" fmla="*/ 124 w 1104"/>
                <a:gd name="T9" fmla="*/ 188 h 1310"/>
                <a:gd name="T10" fmla="*/ 192 w 1104"/>
                <a:gd name="T11" fmla="*/ 136 h 1310"/>
                <a:gd name="T12" fmla="*/ 248 w 1104"/>
                <a:gd name="T13" fmla="*/ 88 h 1310"/>
                <a:gd name="T14" fmla="*/ 340 w 1104"/>
                <a:gd name="T15" fmla="*/ 0 h 1310"/>
                <a:gd name="T16" fmla="*/ 224 w 1104"/>
                <a:gd name="T17" fmla="*/ 160 h 1310"/>
                <a:gd name="T18" fmla="*/ 152 w 1104"/>
                <a:gd name="T19" fmla="*/ 180 h 1310"/>
                <a:gd name="T20" fmla="*/ 180 w 1104"/>
                <a:gd name="T21" fmla="*/ 256 h 1310"/>
                <a:gd name="T22" fmla="*/ 120 w 1104"/>
                <a:gd name="T23" fmla="*/ 280 h 1310"/>
                <a:gd name="T24" fmla="*/ 80 w 1104"/>
                <a:gd name="T25" fmla="*/ 388 h 1310"/>
                <a:gd name="T26" fmla="*/ 76 w 1104"/>
                <a:gd name="T27" fmla="*/ 428 h 1310"/>
                <a:gd name="T28" fmla="*/ 120 w 1104"/>
                <a:gd name="T29" fmla="*/ 504 h 1310"/>
                <a:gd name="T30" fmla="*/ 32 w 1104"/>
                <a:gd name="T31" fmla="*/ 560 h 1310"/>
                <a:gd name="T32" fmla="*/ 76 w 1104"/>
                <a:gd name="T33" fmla="*/ 576 h 1310"/>
                <a:gd name="T34" fmla="*/ 72 w 1104"/>
                <a:gd name="T35" fmla="*/ 636 h 1310"/>
                <a:gd name="T36" fmla="*/ 80 w 1104"/>
                <a:gd name="T37" fmla="*/ 728 h 1310"/>
                <a:gd name="T38" fmla="*/ 92 w 1104"/>
                <a:gd name="T39" fmla="*/ 796 h 1310"/>
                <a:gd name="T40" fmla="*/ 152 w 1104"/>
                <a:gd name="T41" fmla="*/ 908 h 1310"/>
                <a:gd name="T42" fmla="*/ 180 w 1104"/>
                <a:gd name="T43" fmla="*/ 920 h 1310"/>
                <a:gd name="T44" fmla="*/ 132 w 1104"/>
                <a:gd name="T45" fmla="*/ 848 h 1310"/>
                <a:gd name="T46" fmla="*/ 172 w 1104"/>
                <a:gd name="T47" fmla="*/ 832 h 1310"/>
                <a:gd name="T48" fmla="*/ 192 w 1104"/>
                <a:gd name="T49" fmla="*/ 896 h 1310"/>
                <a:gd name="T50" fmla="*/ 212 w 1104"/>
                <a:gd name="T51" fmla="*/ 996 h 1310"/>
                <a:gd name="T52" fmla="*/ 260 w 1104"/>
                <a:gd name="T53" fmla="*/ 1048 h 1310"/>
                <a:gd name="T54" fmla="*/ 292 w 1104"/>
                <a:gd name="T55" fmla="*/ 1040 h 1310"/>
                <a:gd name="T56" fmla="*/ 272 w 1104"/>
                <a:gd name="T57" fmla="*/ 988 h 1310"/>
                <a:gd name="T58" fmla="*/ 360 w 1104"/>
                <a:gd name="T59" fmla="*/ 1096 h 1310"/>
                <a:gd name="T60" fmla="*/ 512 w 1104"/>
                <a:gd name="T61" fmla="*/ 1152 h 1310"/>
                <a:gd name="T62" fmla="*/ 632 w 1104"/>
                <a:gd name="T63" fmla="*/ 1192 h 1310"/>
                <a:gd name="T64" fmla="*/ 828 w 1104"/>
                <a:gd name="T65" fmla="*/ 1212 h 1310"/>
                <a:gd name="T66" fmla="*/ 1020 w 1104"/>
                <a:gd name="T67" fmla="*/ 1184 h 1310"/>
                <a:gd name="T68" fmla="*/ 768 w 1104"/>
                <a:gd name="T69" fmla="*/ 1276 h 1310"/>
                <a:gd name="T70" fmla="*/ 592 w 1104"/>
                <a:gd name="T71" fmla="*/ 1296 h 1310"/>
                <a:gd name="T72" fmla="*/ 552 w 1104"/>
                <a:gd name="T73" fmla="*/ 1276 h 1310"/>
                <a:gd name="T74" fmla="*/ 448 w 1104"/>
                <a:gd name="T75" fmla="*/ 1248 h 1310"/>
                <a:gd name="T76" fmla="*/ 248 w 1104"/>
                <a:gd name="T77" fmla="*/ 1120 h 1310"/>
                <a:gd name="T78" fmla="*/ 184 w 1104"/>
                <a:gd name="T79" fmla="*/ 1080 h 1310"/>
                <a:gd name="T80" fmla="*/ 144 w 1104"/>
                <a:gd name="T81" fmla="*/ 1000 h 1310"/>
                <a:gd name="T82" fmla="*/ 92 w 1104"/>
                <a:gd name="T83" fmla="*/ 920 h 1310"/>
                <a:gd name="T84" fmla="*/ 44 w 1104"/>
                <a:gd name="T85" fmla="*/ 724 h 1310"/>
                <a:gd name="T86" fmla="*/ 32 w 1104"/>
                <a:gd name="T87" fmla="*/ 616 h 1310"/>
                <a:gd name="T88" fmla="*/ 76 w 1104"/>
                <a:gd name="T89" fmla="*/ 468 h 1310"/>
                <a:gd name="T90" fmla="*/ 96 w 1104"/>
                <a:gd name="T91" fmla="*/ 508 h 1310"/>
                <a:gd name="T92" fmla="*/ 64 w 1104"/>
                <a:gd name="T93" fmla="*/ 640 h 1310"/>
                <a:gd name="T94" fmla="*/ 56 w 1104"/>
                <a:gd name="T95" fmla="*/ 704 h 1310"/>
                <a:gd name="T96" fmla="*/ 80 w 1104"/>
                <a:gd name="T97" fmla="*/ 776 h 1310"/>
                <a:gd name="T98" fmla="*/ 92 w 1104"/>
                <a:gd name="T99" fmla="*/ 824 h 1310"/>
                <a:gd name="T100" fmla="*/ 176 w 1104"/>
                <a:gd name="T101" fmla="*/ 992 h 1310"/>
                <a:gd name="T102" fmla="*/ 368 w 1104"/>
                <a:gd name="T103" fmla="*/ 1132 h 1310"/>
                <a:gd name="T104" fmla="*/ 264 w 1104"/>
                <a:gd name="T105" fmla="*/ 1144 h 1310"/>
                <a:gd name="T106" fmla="*/ 624 w 1104"/>
                <a:gd name="T107" fmla="*/ 1208 h 1310"/>
                <a:gd name="T108" fmla="*/ 488 w 1104"/>
                <a:gd name="T109" fmla="*/ 1172 h 1310"/>
                <a:gd name="T110" fmla="*/ 512 w 1104"/>
                <a:gd name="T111" fmla="*/ 1180 h 1310"/>
                <a:gd name="T112" fmla="*/ 972 w 1104"/>
                <a:gd name="T113" fmla="*/ 1196 h 1310"/>
                <a:gd name="T114" fmla="*/ 892 w 1104"/>
                <a:gd name="T115" fmla="*/ 1236 h 1310"/>
                <a:gd name="T116" fmla="*/ 756 w 1104"/>
                <a:gd name="T117" fmla="*/ 1264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04" h="1310">
                  <a:moveTo>
                    <a:pt x="0" y="588"/>
                  </a:moveTo>
                  <a:cubicBezTo>
                    <a:pt x="3" y="588"/>
                    <a:pt x="5" y="588"/>
                    <a:pt x="8" y="588"/>
                  </a:cubicBezTo>
                  <a:cubicBezTo>
                    <a:pt x="17" y="582"/>
                    <a:pt x="20" y="555"/>
                    <a:pt x="4" y="548"/>
                  </a:cubicBezTo>
                  <a:cubicBezTo>
                    <a:pt x="10" y="539"/>
                    <a:pt x="25" y="540"/>
                    <a:pt x="28" y="528"/>
                  </a:cubicBezTo>
                  <a:cubicBezTo>
                    <a:pt x="2" y="521"/>
                    <a:pt x="28" y="505"/>
                    <a:pt x="8" y="492"/>
                  </a:cubicBezTo>
                  <a:cubicBezTo>
                    <a:pt x="18" y="494"/>
                    <a:pt x="22" y="497"/>
                    <a:pt x="28" y="488"/>
                  </a:cubicBezTo>
                  <a:cubicBezTo>
                    <a:pt x="18" y="488"/>
                    <a:pt x="22" y="473"/>
                    <a:pt x="16" y="468"/>
                  </a:cubicBezTo>
                  <a:cubicBezTo>
                    <a:pt x="39" y="462"/>
                    <a:pt x="11" y="449"/>
                    <a:pt x="28" y="432"/>
                  </a:cubicBezTo>
                  <a:cubicBezTo>
                    <a:pt x="43" y="433"/>
                    <a:pt x="64" y="428"/>
                    <a:pt x="68" y="440"/>
                  </a:cubicBezTo>
                  <a:cubicBezTo>
                    <a:pt x="65" y="428"/>
                    <a:pt x="72" y="425"/>
                    <a:pt x="72" y="416"/>
                  </a:cubicBezTo>
                  <a:cubicBezTo>
                    <a:pt x="61" y="415"/>
                    <a:pt x="64" y="430"/>
                    <a:pt x="48" y="424"/>
                  </a:cubicBezTo>
                  <a:cubicBezTo>
                    <a:pt x="32" y="412"/>
                    <a:pt x="30" y="389"/>
                    <a:pt x="40" y="368"/>
                  </a:cubicBezTo>
                  <a:cubicBezTo>
                    <a:pt x="46" y="369"/>
                    <a:pt x="57" y="385"/>
                    <a:pt x="60" y="376"/>
                  </a:cubicBezTo>
                  <a:cubicBezTo>
                    <a:pt x="44" y="375"/>
                    <a:pt x="59" y="342"/>
                    <a:pt x="44" y="340"/>
                  </a:cubicBezTo>
                  <a:cubicBezTo>
                    <a:pt x="52" y="338"/>
                    <a:pt x="55" y="330"/>
                    <a:pt x="68" y="332"/>
                  </a:cubicBezTo>
                  <a:cubicBezTo>
                    <a:pt x="66" y="313"/>
                    <a:pt x="69" y="312"/>
                    <a:pt x="60" y="304"/>
                  </a:cubicBezTo>
                  <a:cubicBezTo>
                    <a:pt x="75" y="298"/>
                    <a:pt x="87" y="301"/>
                    <a:pt x="72" y="280"/>
                  </a:cubicBezTo>
                  <a:cubicBezTo>
                    <a:pt x="84" y="277"/>
                    <a:pt x="84" y="287"/>
                    <a:pt x="96" y="284"/>
                  </a:cubicBezTo>
                  <a:cubicBezTo>
                    <a:pt x="85" y="266"/>
                    <a:pt x="113" y="274"/>
                    <a:pt x="108" y="252"/>
                  </a:cubicBezTo>
                  <a:cubicBezTo>
                    <a:pt x="97" y="248"/>
                    <a:pt x="98" y="246"/>
                    <a:pt x="92" y="244"/>
                  </a:cubicBezTo>
                  <a:cubicBezTo>
                    <a:pt x="101" y="230"/>
                    <a:pt x="101" y="222"/>
                    <a:pt x="124" y="228"/>
                  </a:cubicBezTo>
                  <a:cubicBezTo>
                    <a:pt x="119" y="215"/>
                    <a:pt x="130" y="218"/>
                    <a:pt x="132" y="212"/>
                  </a:cubicBezTo>
                  <a:cubicBezTo>
                    <a:pt x="125" y="211"/>
                    <a:pt x="119" y="209"/>
                    <a:pt x="116" y="204"/>
                  </a:cubicBezTo>
                  <a:cubicBezTo>
                    <a:pt x="128" y="196"/>
                    <a:pt x="137" y="209"/>
                    <a:pt x="148" y="200"/>
                  </a:cubicBezTo>
                  <a:cubicBezTo>
                    <a:pt x="148" y="184"/>
                    <a:pt x="127" y="212"/>
                    <a:pt x="124" y="188"/>
                  </a:cubicBezTo>
                  <a:cubicBezTo>
                    <a:pt x="136" y="174"/>
                    <a:pt x="142" y="184"/>
                    <a:pt x="144" y="168"/>
                  </a:cubicBezTo>
                  <a:cubicBezTo>
                    <a:pt x="154" y="176"/>
                    <a:pt x="169" y="157"/>
                    <a:pt x="184" y="168"/>
                  </a:cubicBezTo>
                  <a:cubicBezTo>
                    <a:pt x="184" y="161"/>
                    <a:pt x="184" y="155"/>
                    <a:pt x="184" y="148"/>
                  </a:cubicBezTo>
                  <a:cubicBezTo>
                    <a:pt x="190" y="154"/>
                    <a:pt x="200" y="151"/>
                    <a:pt x="204" y="144"/>
                  </a:cubicBezTo>
                  <a:cubicBezTo>
                    <a:pt x="197" y="144"/>
                    <a:pt x="194" y="141"/>
                    <a:pt x="192" y="136"/>
                  </a:cubicBezTo>
                  <a:cubicBezTo>
                    <a:pt x="198" y="133"/>
                    <a:pt x="217" y="125"/>
                    <a:pt x="208" y="120"/>
                  </a:cubicBezTo>
                  <a:cubicBezTo>
                    <a:pt x="204" y="131"/>
                    <a:pt x="192" y="118"/>
                    <a:pt x="196" y="108"/>
                  </a:cubicBezTo>
                  <a:cubicBezTo>
                    <a:pt x="225" y="95"/>
                    <a:pt x="247" y="113"/>
                    <a:pt x="244" y="124"/>
                  </a:cubicBezTo>
                  <a:cubicBezTo>
                    <a:pt x="263" y="122"/>
                    <a:pt x="263" y="100"/>
                    <a:pt x="276" y="92"/>
                  </a:cubicBezTo>
                  <a:cubicBezTo>
                    <a:pt x="266" y="85"/>
                    <a:pt x="258" y="104"/>
                    <a:pt x="248" y="88"/>
                  </a:cubicBezTo>
                  <a:cubicBezTo>
                    <a:pt x="241" y="96"/>
                    <a:pt x="248" y="93"/>
                    <a:pt x="248" y="104"/>
                  </a:cubicBezTo>
                  <a:cubicBezTo>
                    <a:pt x="241" y="94"/>
                    <a:pt x="226" y="93"/>
                    <a:pt x="220" y="92"/>
                  </a:cubicBezTo>
                  <a:cubicBezTo>
                    <a:pt x="228" y="73"/>
                    <a:pt x="253" y="72"/>
                    <a:pt x="276" y="68"/>
                  </a:cubicBezTo>
                  <a:cubicBezTo>
                    <a:pt x="282" y="54"/>
                    <a:pt x="262" y="66"/>
                    <a:pt x="264" y="56"/>
                  </a:cubicBezTo>
                  <a:cubicBezTo>
                    <a:pt x="288" y="36"/>
                    <a:pt x="320" y="24"/>
                    <a:pt x="340" y="0"/>
                  </a:cubicBezTo>
                  <a:cubicBezTo>
                    <a:pt x="326" y="14"/>
                    <a:pt x="359" y="5"/>
                    <a:pt x="356" y="20"/>
                  </a:cubicBezTo>
                  <a:cubicBezTo>
                    <a:pt x="328" y="38"/>
                    <a:pt x="305" y="62"/>
                    <a:pt x="276" y="80"/>
                  </a:cubicBezTo>
                  <a:cubicBezTo>
                    <a:pt x="273" y="94"/>
                    <a:pt x="292" y="85"/>
                    <a:pt x="288" y="100"/>
                  </a:cubicBezTo>
                  <a:cubicBezTo>
                    <a:pt x="267" y="116"/>
                    <a:pt x="247" y="134"/>
                    <a:pt x="224" y="148"/>
                  </a:cubicBezTo>
                  <a:cubicBezTo>
                    <a:pt x="238" y="144"/>
                    <a:pt x="231" y="161"/>
                    <a:pt x="224" y="160"/>
                  </a:cubicBezTo>
                  <a:cubicBezTo>
                    <a:pt x="211" y="154"/>
                    <a:pt x="235" y="135"/>
                    <a:pt x="216" y="136"/>
                  </a:cubicBezTo>
                  <a:cubicBezTo>
                    <a:pt x="218" y="155"/>
                    <a:pt x="189" y="162"/>
                    <a:pt x="200" y="176"/>
                  </a:cubicBezTo>
                  <a:cubicBezTo>
                    <a:pt x="194" y="166"/>
                    <a:pt x="214" y="164"/>
                    <a:pt x="212" y="172"/>
                  </a:cubicBezTo>
                  <a:cubicBezTo>
                    <a:pt x="213" y="182"/>
                    <a:pt x="206" y="185"/>
                    <a:pt x="200" y="188"/>
                  </a:cubicBezTo>
                  <a:cubicBezTo>
                    <a:pt x="191" y="178"/>
                    <a:pt x="166" y="167"/>
                    <a:pt x="152" y="180"/>
                  </a:cubicBezTo>
                  <a:cubicBezTo>
                    <a:pt x="168" y="174"/>
                    <a:pt x="188" y="186"/>
                    <a:pt x="192" y="204"/>
                  </a:cubicBezTo>
                  <a:cubicBezTo>
                    <a:pt x="180" y="206"/>
                    <a:pt x="172" y="193"/>
                    <a:pt x="168" y="208"/>
                  </a:cubicBezTo>
                  <a:cubicBezTo>
                    <a:pt x="174" y="208"/>
                    <a:pt x="182" y="207"/>
                    <a:pt x="180" y="216"/>
                  </a:cubicBezTo>
                  <a:cubicBezTo>
                    <a:pt x="176" y="237"/>
                    <a:pt x="164" y="236"/>
                    <a:pt x="148" y="228"/>
                  </a:cubicBezTo>
                  <a:cubicBezTo>
                    <a:pt x="147" y="249"/>
                    <a:pt x="177" y="239"/>
                    <a:pt x="180" y="256"/>
                  </a:cubicBezTo>
                  <a:cubicBezTo>
                    <a:pt x="164" y="245"/>
                    <a:pt x="194" y="275"/>
                    <a:pt x="160" y="268"/>
                  </a:cubicBezTo>
                  <a:cubicBezTo>
                    <a:pt x="170" y="261"/>
                    <a:pt x="163" y="261"/>
                    <a:pt x="168" y="252"/>
                  </a:cubicBezTo>
                  <a:cubicBezTo>
                    <a:pt x="153" y="255"/>
                    <a:pt x="147" y="268"/>
                    <a:pt x="140" y="280"/>
                  </a:cubicBezTo>
                  <a:cubicBezTo>
                    <a:pt x="141" y="289"/>
                    <a:pt x="158" y="284"/>
                    <a:pt x="156" y="296"/>
                  </a:cubicBezTo>
                  <a:cubicBezTo>
                    <a:pt x="142" y="286"/>
                    <a:pt x="129" y="297"/>
                    <a:pt x="120" y="280"/>
                  </a:cubicBezTo>
                  <a:cubicBezTo>
                    <a:pt x="107" y="293"/>
                    <a:pt x="135" y="288"/>
                    <a:pt x="132" y="304"/>
                  </a:cubicBezTo>
                  <a:cubicBezTo>
                    <a:pt x="116" y="332"/>
                    <a:pt x="109" y="343"/>
                    <a:pt x="108" y="376"/>
                  </a:cubicBezTo>
                  <a:cubicBezTo>
                    <a:pt x="110" y="362"/>
                    <a:pt x="85" y="379"/>
                    <a:pt x="76" y="368"/>
                  </a:cubicBezTo>
                  <a:cubicBezTo>
                    <a:pt x="77" y="376"/>
                    <a:pt x="71" y="377"/>
                    <a:pt x="72" y="384"/>
                  </a:cubicBezTo>
                  <a:cubicBezTo>
                    <a:pt x="75" y="385"/>
                    <a:pt x="80" y="384"/>
                    <a:pt x="80" y="388"/>
                  </a:cubicBezTo>
                  <a:cubicBezTo>
                    <a:pt x="93" y="388"/>
                    <a:pt x="80" y="375"/>
                    <a:pt x="100" y="376"/>
                  </a:cubicBezTo>
                  <a:cubicBezTo>
                    <a:pt x="99" y="391"/>
                    <a:pt x="123" y="380"/>
                    <a:pt x="116" y="400"/>
                  </a:cubicBezTo>
                  <a:cubicBezTo>
                    <a:pt x="108" y="400"/>
                    <a:pt x="111" y="389"/>
                    <a:pt x="100" y="392"/>
                  </a:cubicBezTo>
                  <a:cubicBezTo>
                    <a:pt x="93" y="399"/>
                    <a:pt x="102" y="404"/>
                    <a:pt x="104" y="412"/>
                  </a:cubicBezTo>
                  <a:cubicBezTo>
                    <a:pt x="94" y="417"/>
                    <a:pt x="85" y="422"/>
                    <a:pt x="76" y="428"/>
                  </a:cubicBezTo>
                  <a:cubicBezTo>
                    <a:pt x="95" y="424"/>
                    <a:pt x="85" y="440"/>
                    <a:pt x="84" y="448"/>
                  </a:cubicBezTo>
                  <a:cubicBezTo>
                    <a:pt x="89" y="458"/>
                    <a:pt x="99" y="444"/>
                    <a:pt x="100" y="452"/>
                  </a:cubicBezTo>
                  <a:cubicBezTo>
                    <a:pt x="97" y="465"/>
                    <a:pt x="97" y="460"/>
                    <a:pt x="104" y="468"/>
                  </a:cubicBezTo>
                  <a:cubicBezTo>
                    <a:pt x="85" y="474"/>
                    <a:pt x="97" y="486"/>
                    <a:pt x="92" y="504"/>
                  </a:cubicBezTo>
                  <a:cubicBezTo>
                    <a:pt x="105" y="503"/>
                    <a:pt x="112" y="490"/>
                    <a:pt x="120" y="504"/>
                  </a:cubicBezTo>
                  <a:cubicBezTo>
                    <a:pt x="115" y="504"/>
                    <a:pt x="111" y="505"/>
                    <a:pt x="112" y="512"/>
                  </a:cubicBezTo>
                  <a:cubicBezTo>
                    <a:pt x="137" y="508"/>
                    <a:pt x="106" y="524"/>
                    <a:pt x="128" y="528"/>
                  </a:cubicBezTo>
                  <a:cubicBezTo>
                    <a:pt x="119" y="536"/>
                    <a:pt x="109" y="546"/>
                    <a:pt x="108" y="552"/>
                  </a:cubicBezTo>
                  <a:cubicBezTo>
                    <a:pt x="101" y="551"/>
                    <a:pt x="106" y="538"/>
                    <a:pt x="100" y="536"/>
                  </a:cubicBezTo>
                  <a:cubicBezTo>
                    <a:pt x="78" y="553"/>
                    <a:pt x="40" y="535"/>
                    <a:pt x="32" y="560"/>
                  </a:cubicBezTo>
                  <a:cubicBezTo>
                    <a:pt x="55" y="561"/>
                    <a:pt x="36" y="584"/>
                    <a:pt x="36" y="596"/>
                  </a:cubicBezTo>
                  <a:cubicBezTo>
                    <a:pt x="43" y="603"/>
                    <a:pt x="52" y="590"/>
                    <a:pt x="52" y="608"/>
                  </a:cubicBezTo>
                  <a:cubicBezTo>
                    <a:pt x="46" y="609"/>
                    <a:pt x="37" y="607"/>
                    <a:pt x="36" y="612"/>
                  </a:cubicBezTo>
                  <a:cubicBezTo>
                    <a:pt x="44" y="620"/>
                    <a:pt x="43" y="610"/>
                    <a:pt x="56" y="612"/>
                  </a:cubicBezTo>
                  <a:cubicBezTo>
                    <a:pt x="54" y="591"/>
                    <a:pt x="62" y="581"/>
                    <a:pt x="76" y="576"/>
                  </a:cubicBezTo>
                  <a:cubicBezTo>
                    <a:pt x="61" y="592"/>
                    <a:pt x="92" y="583"/>
                    <a:pt x="88" y="600"/>
                  </a:cubicBezTo>
                  <a:cubicBezTo>
                    <a:pt x="77" y="605"/>
                    <a:pt x="78" y="581"/>
                    <a:pt x="76" y="600"/>
                  </a:cubicBezTo>
                  <a:cubicBezTo>
                    <a:pt x="63" y="613"/>
                    <a:pt x="86" y="603"/>
                    <a:pt x="88" y="612"/>
                  </a:cubicBezTo>
                  <a:cubicBezTo>
                    <a:pt x="65" y="610"/>
                    <a:pt x="83" y="624"/>
                    <a:pt x="84" y="632"/>
                  </a:cubicBezTo>
                  <a:cubicBezTo>
                    <a:pt x="79" y="633"/>
                    <a:pt x="73" y="631"/>
                    <a:pt x="72" y="636"/>
                  </a:cubicBezTo>
                  <a:cubicBezTo>
                    <a:pt x="83" y="650"/>
                    <a:pt x="89" y="696"/>
                    <a:pt x="80" y="712"/>
                  </a:cubicBezTo>
                  <a:cubicBezTo>
                    <a:pt x="94" y="707"/>
                    <a:pt x="101" y="728"/>
                    <a:pt x="92" y="732"/>
                  </a:cubicBezTo>
                  <a:cubicBezTo>
                    <a:pt x="85" y="717"/>
                    <a:pt x="68" y="724"/>
                    <a:pt x="48" y="708"/>
                  </a:cubicBezTo>
                  <a:cubicBezTo>
                    <a:pt x="44" y="719"/>
                    <a:pt x="51" y="731"/>
                    <a:pt x="60" y="740"/>
                  </a:cubicBezTo>
                  <a:cubicBezTo>
                    <a:pt x="56" y="726"/>
                    <a:pt x="77" y="736"/>
                    <a:pt x="80" y="728"/>
                  </a:cubicBezTo>
                  <a:cubicBezTo>
                    <a:pt x="87" y="753"/>
                    <a:pt x="122" y="730"/>
                    <a:pt x="136" y="744"/>
                  </a:cubicBezTo>
                  <a:cubicBezTo>
                    <a:pt x="116" y="751"/>
                    <a:pt x="113" y="750"/>
                    <a:pt x="104" y="764"/>
                  </a:cubicBezTo>
                  <a:cubicBezTo>
                    <a:pt x="96" y="765"/>
                    <a:pt x="114" y="742"/>
                    <a:pt x="92" y="748"/>
                  </a:cubicBezTo>
                  <a:cubicBezTo>
                    <a:pt x="74" y="760"/>
                    <a:pt x="104" y="774"/>
                    <a:pt x="84" y="784"/>
                  </a:cubicBezTo>
                  <a:cubicBezTo>
                    <a:pt x="90" y="788"/>
                    <a:pt x="100" y="788"/>
                    <a:pt x="92" y="796"/>
                  </a:cubicBezTo>
                  <a:cubicBezTo>
                    <a:pt x="104" y="799"/>
                    <a:pt x="107" y="792"/>
                    <a:pt x="116" y="792"/>
                  </a:cubicBezTo>
                  <a:cubicBezTo>
                    <a:pt x="113" y="803"/>
                    <a:pt x="122" y="802"/>
                    <a:pt x="120" y="812"/>
                  </a:cubicBezTo>
                  <a:cubicBezTo>
                    <a:pt x="115" y="807"/>
                    <a:pt x="100" y="806"/>
                    <a:pt x="100" y="816"/>
                  </a:cubicBezTo>
                  <a:cubicBezTo>
                    <a:pt x="121" y="828"/>
                    <a:pt x="111" y="855"/>
                    <a:pt x="144" y="860"/>
                  </a:cubicBezTo>
                  <a:cubicBezTo>
                    <a:pt x="125" y="862"/>
                    <a:pt x="132" y="908"/>
                    <a:pt x="152" y="908"/>
                  </a:cubicBezTo>
                  <a:cubicBezTo>
                    <a:pt x="152" y="898"/>
                    <a:pt x="153" y="887"/>
                    <a:pt x="164" y="888"/>
                  </a:cubicBezTo>
                  <a:cubicBezTo>
                    <a:pt x="159" y="901"/>
                    <a:pt x="170" y="898"/>
                    <a:pt x="172" y="904"/>
                  </a:cubicBezTo>
                  <a:cubicBezTo>
                    <a:pt x="167" y="910"/>
                    <a:pt x="155" y="909"/>
                    <a:pt x="156" y="920"/>
                  </a:cubicBezTo>
                  <a:cubicBezTo>
                    <a:pt x="162" y="926"/>
                    <a:pt x="163" y="937"/>
                    <a:pt x="172" y="940"/>
                  </a:cubicBezTo>
                  <a:cubicBezTo>
                    <a:pt x="184" y="934"/>
                    <a:pt x="161" y="919"/>
                    <a:pt x="180" y="920"/>
                  </a:cubicBezTo>
                  <a:cubicBezTo>
                    <a:pt x="185" y="926"/>
                    <a:pt x="188" y="944"/>
                    <a:pt x="200" y="932"/>
                  </a:cubicBezTo>
                  <a:cubicBezTo>
                    <a:pt x="187" y="918"/>
                    <a:pt x="181" y="892"/>
                    <a:pt x="164" y="876"/>
                  </a:cubicBezTo>
                  <a:cubicBezTo>
                    <a:pt x="169" y="872"/>
                    <a:pt x="179" y="872"/>
                    <a:pt x="180" y="864"/>
                  </a:cubicBezTo>
                  <a:cubicBezTo>
                    <a:pt x="164" y="863"/>
                    <a:pt x="149" y="860"/>
                    <a:pt x="148" y="844"/>
                  </a:cubicBezTo>
                  <a:cubicBezTo>
                    <a:pt x="138" y="839"/>
                    <a:pt x="138" y="863"/>
                    <a:pt x="132" y="848"/>
                  </a:cubicBezTo>
                  <a:cubicBezTo>
                    <a:pt x="119" y="834"/>
                    <a:pt x="147" y="840"/>
                    <a:pt x="148" y="828"/>
                  </a:cubicBezTo>
                  <a:cubicBezTo>
                    <a:pt x="130" y="826"/>
                    <a:pt x="154" y="807"/>
                    <a:pt x="156" y="800"/>
                  </a:cubicBezTo>
                  <a:cubicBezTo>
                    <a:pt x="160" y="807"/>
                    <a:pt x="167" y="810"/>
                    <a:pt x="164" y="824"/>
                  </a:cubicBezTo>
                  <a:cubicBezTo>
                    <a:pt x="158" y="824"/>
                    <a:pt x="150" y="823"/>
                    <a:pt x="152" y="832"/>
                  </a:cubicBezTo>
                  <a:cubicBezTo>
                    <a:pt x="159" y="834"/>
                    <a:pt x="169" y="820"/>
                    <a:pt x="172" y="832"/>
                  </a:cubicBezTo>
                  <a:cubicBezTo>
                    <a:pt x="172" y="836"/>
                    <a:pt x="155" y="840"/>
                    <a:pt x="168" y="844"/>
                  </a:cubicBezTo>
                  <a:cubicBezTo>
                    <a:pt x="190" y="840"/>
                    <a:pt x="181" y="873"/>
                    <a:pt x="180" y="888"/>
                  </a:cubicBezTo>
                  <a:cubicBezTo>
                    <a:pt x="190" y="890"/>
                    <a:pt x="189" y="881"/>
                    <a:pt x="200" y="884"/>
                  </a:cubicBezTo>
                  <a:cubicBezTo>
                    <a:pt x="196" y="894"/>
                    <a:pt x="217" y="898"/>
                    <a:pt x="204" y="904"/>
                  </a:cubicBezTo>
                  <a:cubicBezTo>
                    <a:pt x="196" y="902"/>
                    <a:pt x="211" y="893"/>
                    <a:pt x="192" y="896"/>
                  </a:cubicBezTo>
                  <a:cubicBezTo>
                    <a:pt x="229" y="923"/>
                    <a:pt x="251" y="947"/>
                    <a:pt x="240" y="980"/>
                  </a:cubicBezTo>
                  <a:cubicBezTo>
                    <a:pt x="234" y="978"/>
                    <a:pt x="230" y="974"/>
                    <a:pt x="224" y="972"/>
                  </a:cubicBezTo>
                  <a:cubicBezTo>
                    <a:pt x="222" y="979"/>
                    <a:pt x="230" y="982"/>
                    <a:pt x="224" y="984"/>
                  </a:cubicBezTo>
                  <a:cubicBezTo>
                    <a:pt x="211" y="982"/>
                    <a:pt x="204" y="946"/>
                    <a:pt x="192" y="968"/>
                  </a:cubicBezTo>
                  <a:cubicBezTo>
                    <a:pt x="219" y="971"/>
                    <a:pt x="210" y="982"/>
                    <a:pt x="212" y="996"/>
                  </a:cubicBezTo>
                  <a:cubicBezTo>
                    <a:pt x="236" y="1005"/>
                    <a:pt x="240" y="984"/>
                    <a:pt x="256" y="992"/>
                  </a:cubicBezTo>
                  <a:cubicBezTo>
                    <a:pt x="244" y="996"/>
                    <a:pt x="241" y="1009"/>
                    <a:pt x="232" y="1016"/>
                  </a:cubicBezTo>
                  <a:cubicBezTo>
                    <a:pt x="247" y="1012"/>
                    <a:pt x="235" y="1034"/>
                    <a:pt x="248" y="1032"/>
                  </a:cubicBezTo>
                  <a:cubicBezTo>
                    <a:pt x="244" y="1019"/>
                    <a:pt x="245" y="1021"/>
                    <a:pt x="256" y="1016"/>
                  </a:cubicBezTo>
                  <a:cubicBezTo>
                    <a:pt x="261" y="1029"/>
                    <a:pt x="254" y="1034"/>
                    <a:pt x="260" y="1048"/>
                  </a:cubicBezTo>
                  <a:cubicBezTo>
                    <a:pt x="290" y="1040"/>
                    <a:pt x="299" y="1080"/>
                    <a:pt x="304" y="1084"/>
                  </a:cubicBezTo>
                  <a:cubicBezTo>
                    <a:pt x="323" y="1099"/>
                    <a:pt x="349" y="1098"/>
                    <a:pt x="364" y="1124"/>
                  </a:cubicBezTo>
                  <a:cubicBezTo>
                    <a:pt x="343" y="1096"/>
                    <a:pt x="325" y="1071"/>
                    <a:pt x="300" y="1064"/>
                  </a:cubicBezTo>
                  <a:cubicBezTo>
                    <a:pt x="310" y="1062"/>
                    <a:pt x="315" y="1034"/>
                    <a:pt x="304" y="1044"/>
                  </a:cubicBezTo>
                  <a:cubicBezTo>
                    <a:pt x="314" y="1052"/>
                    <a:pt x="291" y="1047"/>
                    <a:pt x="292" y="1040"/>
                  </a:cubicBezTo>
                  <a:cubicBezTo>
                    <a:pt x="288" y="1047"/>
                    <a:pt x="304" y="1053"/>
                    <a:pt x="292" y="1056"/>
                  </a:cubicBezTo>
                  <a:cubicBezTo>
                    <a:pt x="284" y="1037"/>
                    <a:pt x="258" y="1040"/>
                    <a:pt x="264" y="1020"/>
                  </a:cubicBezTo>
                  <a:cubicBezTo>
                    <a:pt x="270" y="1018"/>
                    <a:pt x="274" y="1036"/>
                    <a:pt x="276" y="1024"/>
                  </a:cubicBezTo>
                  <a:cubicBezTo>
                    <a:pt x="271" y="1015"/>
                    <a:pt x="254" y="1016"/>
                    <a:pt x="256" y="1000"/>
                  </a:cubicBezTo>
                  <a:cubicBezTo>
                    <a:pt x="259" y="994"/>
                    <a:pt x="262" y="987"/>
                    <a:pt x="272" y="988"/>
                  </a:cubicBezTo>
                  <a:cubicBezTo>
                    <a:pt x="274" y="1011"/>
                    <a:pt x="320" y="1044"/>
                    <a:pt x="320" y="1020"/>
                  </a:cubicBezTo>
                  <a:cubicBezTo>
                    <a:pt x="324" y="1025"/>
                    <a:pt x="327" y="1032"/>
                    <a:pt x="332" y="1036"/>
                  </a:cubicBezTo>
                  <a:cubicBezTo>
                    <a:pt x="334" y="1029"/>
                    <a:pt x="326" y="1026"/>
                    <a:pt x="332" y="1024"/>
                  </a:cubicBezTo>
                  <a:cubicBezTo>
                    <a:pt x="347" y="1039"/>
                    <a:pt x="356" y="1050"/>
                    <a:pt x="368" y="1060"/>
                  </a:cubicBezTo>
                  <a:cubicBezTo>
                    <a:pt x="357" y="1071"/>
                    <a:pt x="367" y="1084"/>
                    <a:pt x="360" y="1096"/>
                  </a:cubicBezTo>
                  <a:cubicBezTo>
                    <a:pt x="369" y="1088"/>
                    <a:pt x="371" y="1077"/>
                    <a:pt x="372" y="1072"/>
                  </a:cubicBezTo>
                  <a:cubicBezTo>
                    <a:pt x="395" y="1072"/>
                    <a:pt x="389" y="1088"/>
                    <a:pt x="416" y="1096"/>
                  </a:cubicBezTo>
                  <a:cubicBezTo>
                    <a:pt x="419" y="1115"/>
                    <a:pt x="410" y="1100"/>
                    <a:pt x="408" y="1108"/>
                  </a:cubicBezTo>
                  <a:cubicBezTo>
                    <a:pt x="444" y="1110"/>
                    <a:pt x="463" y="1131"/>
                    <a:pt x="500" y="1132"/>
                  </a:cubicBezTo>
                  <a:cubicBezTo>
                    <a:pt x="493" y="1139"/>
                    <a:pt x="506" y="1146"/>
                    <a:pt x="512" y="1152"/>
                  </a:cubicBezTo>
                  <a:cubicBezTo>
                    <a:pt x="509" y="1146"/>
                    <a:pt x="531" y="1146"/>
                    <a:pt x="528" y="1152"/>
                  </a:cubicBezTo>
                  <a:cubicBezTo>
                    <a:pt x="523" y="1153"/>
                    <a:pt x="517" y="1151"/>
                    <a:pt x="516" y="1156"/>
                  </a:cubicBezTo>
                  <a:cubicBezTo>
                    <a:pt x="540" y="1165"/>
                    <a:pt x="551" y="1144"/>
                    <a:pt x="568" y="1164"/>
                  </a:cubicBezTo>
                  <a:cubicBezTo>
                    <a:pt x="563" y="1165"/>
                    <a:pt x="557" y="1163"/>
                    <a:pt x="556" y="1168"/>
                  </a:cubicBezTo>
                  <a:cubicBezTo>
                    <a:pt x="581" y="1176"/>
                    <a:pt x="617" y="1174"/>
                    <a:pt x="632" y="1192"/>
                  </a:cubicBezTo>
                  <a:cubicBezTo>
                    <a:pt x="620" y="1201"/>
                    <a:pt x="632" y="1213"/>
                    <a:pt x="624" y="1228"/>
                  </a:cubicBezTo>
                  <a:cubicBezTo>
                    <a:pt x="667" y="1225"/>
                    <a:pt x="705" y="1217"/>
                    <a:pt x="752" y="1236"/>
                  </a:cubicBezTo>
                  <a:cubicBezTo>
                    <a:pt x="763" y="1239"/>
                    <a:pt x="749" y="1217"/>
                    <a:pt x="760" y="1220"/>
                  </a:cubicBezTo>
                  <a:cubicBezTo>
                    <a:pt x="780" y="1254"/>
                    <a:pt x="810" y="1209"/>
                    <a:pt x="840" y="1224"/>
                  </a:cubicBezTo>
                  <a:cubicBezTo>
                    <a:pt x="846" y="1210"/>
                    <a:pt x="826" y="1222"/>
                    <a:pt x="828" y="1212"/>
                  </a:cubicBezTo>
                  <a:cubicBezTo>
                    <a:pt x="835" y="1204"/>
                    <a:pt x="844" y="1209"/>
                    <a:pt x="848" y="1216"/>
                  </a:cubicBezTo>
                  <a:cubicBezTo>
                    <a:pt x="854" y="1214"/>
                    <a:pt x="849" y="1201"/>
                    <a:pt x="856" y="1200"/>
                  </a:cubicBezTo>
                  <a:cubicBezTo>
                    <a:pt x="858" y="1206"/>
                    <a:pt x="861" y="1207"/>
                    <a:pt x="856" y="1212"/>
                  </a:cubicBezTo>
                  <a:cubicBezTo>
                    <a:pt x="913" y="1208"/>
                    <a:pt x="953" y="1181"/>
                    <a:pt x="996" y="1164"/>
                  </a:cubicBezTo>
                  <a:cubicBezTo>
                    <a:pt x="1002" y="1173"/>
                    <a:pt x="1009" y="1180"/>
                    <a:pt x="1020" y="1184"/>
                  </a:cubicBezTo>
                  <a:cubicBezTo>
                    <a:pt x="1056" y="1180"/>
                    <a:pt x="1066" y="1150"/>
                    <a:pt x="1104" y="1148"/>
                  </a:cubicBezTo>
                  <a:cubicBezTo>
                    <a:pt x="1099" y="1181"/>
                    <a:pt x="1066" y="1187"/>
                    <a:pt x="1040" y="1200"/>
                  </a:cubicBezTo>
                  <a:cubicBezTo>
                    <a:pt x="1030" y="1219"/>
                    <a:pt x="980" y="1233"/>
                    <a:pt x="948" y="1244"/>
                  </a:cubicBezTo>
                  <a:cubicBezTo>
                    <a:pt x="943" y="1254"/>
                    <a:pt x="967" y="1254"/>
                    <a:pt x="952" y="1260"/>
                  </a:cubicBezTo>
                  <a:cubicBezTo>
                    <a:pt x="902" y="1248"/>
                    <a:pt x="827" y="1304"/>
                    <a:pt x="768" y="1276"/>
                  </a:cubicBezTo>
                  <a:cubicBezTo>
                    <a:pt x="765" y="1304"/>
                    <a:pt x="737" y="1283"/>
                    <a:pt x="712" y="1288"/>
                  </a:cubicBezTo>
                  <a:cubicBezTo>
                    <a:pt x="709" y="1310"/>
                    <a:pt x="688" y="1293"/>
                    <a:pt x="680" y="1304"/>
                  </a:cubicBezTo>
                  <a:cubicBezTo>
                    <a:pt x="680" y="1298"/>
                    <a:pt x="682" y="1295"/>
                    <a:pt x="684" y="1292"/>
                  </a:cubicBezTo>
                  <a:cubicBezTo>
                    <a:pt x="667" y="1297"/>
                    <a:pt x="643" y="1287"/>
                    <a:pt x="652" y="1304"/>
                  </a:cubicBezTo>
                  <a:cubicBezTo>
                    <a:pt x="630" y="1286"/>
                    <a:pt x="618" y="1305"/>
                    <a:pt x="592" y="1296"/>
                  </a:cubicBezTo>
                  <a:cubicBezTo>
                    <a:pt x="599" y="1292"/>
                    <a:pt x="612" y="1295"/>
                    <a:pt x="616" y="1288"/>
                  </a:cubicBezTo>
                  <a:cubicBezTo>
                    <a:pt x="597" y="1291"/>
                    <a:pt x="589" y="1283"/>
                    <a:pt x="576" y="1280"/>
                  </a:cubicBezTo>
                  <a:cubicBezTo>
                    <a:pt x="568" y="1281"/>
                    <a:pt x="575" y="1298"/>
                    <a:pt x="564" y="1296"/>
                  </a:cubicBezTo>
                  <a:cubicBezTo>
                    <a:pt x="561" y="1281"/>
                    <a:pt x="550" y="1296"/>
                    <a:pt x="544" y="1288"/>
                  </a:cubicBezTo>
                  <a:cubicBezTo>
                    <a:pt x="544" y="1282"/>
                    <a:pt x="554" y="1285"/>
                    <a:pt x="552" y="1276"/>
                  </a:cubicBezTo>
                  <a:cubicBezTo>
                    <a:pt x="543" y="1275"/>
                    <a:pt x="545" y="1262"/>
                    <a:pt x="532" y="1264"/>
                  </a:cubicBezTo>
                  <a:cubicBezTo>
                    <a:pt x="517" y="1265"/>
                    <a:pt x="513" y="1277"/>
                    <a:pt x="500" y="1280"/>
                  </a:cubicBezTo>
                  <a:cubicBezTo>
                    <a:pt x="495" y="1274"/>
                    <a:pt x="483" y="1275"/>
                    <a:pt x="484" y="1264"/>
                  </a:cubicBezTo>
                  <a:cubicBezTo>
                    <a:pt x="491" y="1271"/>
                    <a:pt x="502" y="1275"/>
                    <a:pt x="508" y="1264"/>
                  </a:cubicBezTo>
                  <a:cubicBezTo>
                    <a:pt x="478" y="1272"/>
                    <a:pt x="477" y="1229"/>
                    <a:pt x="448" y="1248"/>
                  </a:cubicBezTo>
                  <a:cubicBezTo>
                    <a:pt x="461" y="1246"/>
                    <a:pt x="466" y="1251"/>
                    <a:pt x="464" y="1264"/>
                  </a:cubicBezTo>
                  <a:cubicBezTo>
                    <a:pt x="415" y="1251"/>
                    <a:pt x="368" y="1235"/>
                    <a:pt x="336" y="1204"/>
                  </a:cubicBezTo>
                  <a:cubicBezTo>
                    <a:pt x="351" y="1193"/>
                    <a:pt x="338" y="1180"/>
                    <a:pt x="324" y="1176"/>
                  </a:cubicBezTo>
                  <a:cubicBezTo>
                    <a:pt x="318" y="1179"/>
                    <a:pt x="325" y="1196"/>
                    <a:pt x="312" y="1192"/>
                  </a:cubicBezTo>
                  <a:cubicBezTo>
                    <a:pt x="283" y="1176"/>
                    <a:pt x="253" y="1161"/>
                    <a:pt x="248" y="1120"/>
                  </a:cubicBezTo>
                  <a:cubicBezTo>
                    <a:pt x="235" y="1126"/>
                    <a:pt x="224" y="1120"/>
                    <a:pt x="216" y="1112"/>
                  </a:cubicBezTo>
                  <a:cubicBezTo>
                    <a:pt x="216" y="1106"/>
                    <a:pt x="240" y="1094"/>
                    <a:pt x="220" y="1092"/>
                  </a:cubicBezTo>
                  <a:cubicBezTo>
                    <a:pt x="214" y="1097"/>
                    <a:pt x="216" y="1109"/>
                    <a:pt x="200" y="1104"/>
                  </a:cubicBezTo>
                  <a:cubicBezTo>
                    <a:pt x="197" y="1091"/>
                    <a:pt x="206" y="1092"/>
                    <a:pt x="208" y="1084"/>
                  </a:cubicBezTo>
                  <a:cubicBezTo>
                    <a:pt x="199" y="1086"/>
                    <a:pt x="186" y="1093"/>
                    <a:pt x="184" y="1080"/>
                  </a:cubicBezTo>
                  <a:cubicBezTo>
                    <a:pt x="202" y="1077"/>
                    <a:pt x="170" y="1024"/>
                    <a:pt x="164" y="1044"/>
                  </a:cubicBezTo>
                  <a:cubicBezTo>
                    <a:pt x="170" y="1045"/>
                    <a:pt x="178" y="1060"/>
                    <a:pt x="176" y="1064"/>
                  </a:cubicBezTo>
                  <a:cubicBezTo>
                    <a:pt x="158" y="1061"/>
                    <a:pt x="170" y="1046"/>
                    <a:pt x="152" y="1040"/>
                  </a:cubicBezTo>
                  <a:cubicBezTo>
                    <a:pt x="155" y="1031"/>
                    <a:pt x="167" y="1031"/>
                    <a:pt x="168" y="1020"/>
                  </a:cubicBezTo>
                  <a:cubicBezTo>
                    <a:pt x="149" y="1025"/>
                    <a:pt x="150" y="1008"/>
                    <a:pt x="144" y="1000"/>
                  </a:cubicBezTo>
                  <a:cubicBezTo>
                    <a:pt x="132" y="991"/>
                    <a:pt x="129" y="1008"/>
                    <a:pt x="124" y="1000"/>
                  </a:cubicBezTo>
                  <a:cubicBezTo>
                    <a:pt x="136" y="971"/>
                    <a:pt x="104" y="954"/>
                    <a:pt x="104" y="924"/>
                  </a:cubicBezTo>
                  <a:cubicBezTo>
                    <a:pt x="111" y="922"/>
                    <a:pt x="121" y="936"/>
                    <a:pt x="124" y="924"/>
                  </a:cubicBezTo>
                  <a:cubicBezTo>
                    <a:pt x="113" y="916"/>
                    <a:pt x="133" y="920"/>
                    <a:pt x="132" y="916"/>
                  </a:cubicBezTo>
                  <a:cubicBezTo>
                    <a:pt x="120" y="906"/>
                    <a:pt x="113" y="927"/>
                    <a:pt x="92" y="920"/>
                  </a:cubicBezTo>
                  <a:cubicBezTo>
                    <a:pt x="86" y="888"/>
                    <a:pt x="52" y="868"/>
                    <a:pt x="68" y="836"/>
                  </a:cubicBezTo>
                  <a:cubicBezTo>
                    <a:pt x="47" y="830"/>
                    <a:pt x="33" y="772"/>
                    <a:pt x="44" y="748"/>
                  </a:cubicBezTo>
                  <a:cubicBezTo>
                    <a:pt x="42" y="753"/>
                    <a:pt x="39" y="756"/>
                    <a:pt x="32" y="756"/>
                  </a:cubicBezTo>
                  <a:cubicBezTo>
                    <a:pt x="27" y="751"/>
                    <a:pt x="24" y="724"/>
                    <a:pt x="32" y="720"/>
                  </a:cubicBezTo>
                  <a:cubicBezTo>
                    <a:pt x="38" y="718"/>
                    <a:pt x="42" y="736"/>
                    <a:pt x="44" y="724"/>
                  </a:cubicBezTo>
                  <a:cubicBezTo>
                    <a:pt x="21" y="715"/>
                    <a:pt x="24" y="687"/>
                    <a:pt x="20" y="668"/>
                  </a:cubicBezTo>
                  <a:cubicBezTo>
                    <a:pt x="44" y="659"/>
                    <a:pt x="53" y="680"/>
                    <a:pt x="68" y="660"/>
                  </a:cubicBezTo>
                  <a:cubicBezTo>
                    <a:pt x="46" y="655"/>
                    <a:pt x="33" y="664"/>
                    <a:pt x="16" y="652"/>
                  </a:cubicBezTo>
                  <a:cubicBezTo>
                    <a:pt x="16" y="643"/>
                    <a:pt x="16" y="633"/>
                    <a:pt x="16" y="624"/>
                  </a:cubicBezTo>
                  <a:cubicBezTo>
                    <a:pt x="23" y="623"/>
                    <a:pt x="29" y="621"/>
                    <a:pt x="32" y="616"/>
                  </a:cubicBezTo>
                  <a:cubicBezTo>
                    <a:pt x="4" y="626"/>
                    <a:pt x="27" y="584"/>
                    <a:pt x="0" y="592"/>
                  </a:cubicBezTo>
                  <a:cubicBezTo>
                    <a:pt x="0" y="591"/>
                    <a:pt x="0" y="589"/>
                    <a:pt x="0" y="588"/>
                  </a:cubicBezTo>
                  <a:close/>
                  <a:moveTo>
                    <a:pt x="52" y="456"/>
                  </a:moveTo>
                  <a:cubicBezTo>
                    <a:pt x="54" y="462"/>
                    <a:pt x="47" y="477"/>
                    <a:pt x="56" y="476"/>
                  </a:cubicBezTo>
                  <a:cubicBezTo>
                    <a:pt x="54" y="465"/>
                    <a:pt x="78" y="479"/>
                    <a:pt x="76" y="468"/>
                  </a:cubicBezTo>
                  <a:cubicBezTo>
                    <a:pt x="68" y="467"/>
                    <a:pt x="78" y="461"/>
                    <a:pt x="72" y="460"/>
                  </a:cubicBezTo>
                  <a:cubicBezTo>
                    <a:pt x="72" y="468"/>
                    <a:pt x="57" y="457"/>
                    <a:pt x="52" y="456"/>
                  </a:cubicBezTo>
                  <a:close/>
                  <a:moveTo>
                    <a:pt x="88" y="516"/>
                  </a:moveTo>
                  <a:cubicBezTo>
                    <a:pt x="98" y="517"/>
                    <a:pt x="89" y="530"/>
                    <a:pt x="88" y="532"/>
                  </a:cubicBezTo>
                  <a:cubicBezTo>
                    <a:pt x="104" y="533"/>
                    <a:pt x="98" y="514"/>
                    <a:pt x="96" y="508"/>
                  </a:cubicBezTo>
                  <a:cubicBezTo>
                    <a:pt x="96" y="513"/>
                    <a:pt x="89" y="512"/>
                    <a:pt x="88" y="516"/>
                  </a:cubicBezTo>
                  <a:close/>
                  <a:moveTo>
                    <a:pt x="84" y="536"/>
                  </a:moveTo>
                  <a:cubicBezTo>
                    <a:pt x="82" y="529"/>
                    <a:pt x="89" y="512"/>
                    <a:pt x="80" y="512"/>
                  </a:cubicBezTo>
                  <a:cubicBezTo>
                    <a:pt x="77" y="521"/>
                    <a:pt x="65" y="537"/>
                    <a:pt x="84" y="536"/>
                  </a:cubicBezTo>
                  <a:close/>
                  <a:moveTo>
                    <a:pt x="64" y="640"/>
                  </a:moveTo>
                  <a:cubicBezTo>
                    <a:pt x="56" y="638"/>
                    <a:pt x="53" y="630"/>
                    <a:pt x="40" y="632"/>
                  </a:cubicBezTo>
                  <a:cubicBezTo>
                    <a:pt x="42" y="639"/>
                    <a:pt x="42" y="649"/>
                    <a:pt x="48" y="652"/>
                  </a:cubicBezTo>
                  <a:cubicBezTo>
                    <a:pt x="48" y="636"/>
                    <a:pt x="72" y="647"/>
                    <a:pt x="64" y="640"/>
                  </a:cubicBezTo>
                  <a:close/>
                  <a:moveTo>
                    <a:pt x="40" y="684"/>
                  </a:moveTo>
                  <a:cubicBezTo>
                    <a:pt x="41" y="695"/>
                    <a:pt x="53" y="695"/>
                    <a:pt x="56" y="704"/>
                  </a:cubicBezTo>
                  <a:cubicBezTo>
                    <a:pt x="55" y="693"/>
                    <a:pt x="82" y="709"/>
                    <a:pt x="76" y="692"/>
                  </a:cubicBezTo>
                  <a:cubicBezTo>
                    <a:pt x="45" y="696"/>
                    <a:pt x="65" y="682"/>
                    <a:pt x="64" y="680"/>
                  </a:cubicBezTo>
                  <a:cubicBezTo>
                    <a:pt x="52" y="686"/>
                    <a:pt x="50" y="677"/>
                    <a:pt x="40" y="684"/>
                  </a:cubicBezTo>
                  <a:close/>
                  <a:moveTo>
                    <a:pt x="68" y="780"/>
                  </a:moveTo>
                  <a:cubicBezTo>
                    <a:pt x="74" y="780"/>
                    <a:pt x="77" y="778"/>
                    <a:pt x="80" y="776"/>
                  </a:cubicBezTo>
                  <a:cubicBezTo>
                    <a:pt x="80" y="773"/>
                    <a:pt x="80" y="771"/>
                    <a:pt x="80" y="768"/>
                  </a:cubicBezTo>
                  <a:cubicBezTo>
                    <a:pt x="73" y="772"/>
                    <a:pt x="67" y="756"/>
                    <a:pt x="64" y="768"/>
                  </a:cubicBezTo>
                  <a:cubicBezTo>
                    <a:pt x="69" y="769"/>
                    <a:pt x="68" y="774"/>
                    <a:pt x="68" y="780"/>
                  </a:cubicBezTo>
                  <a:close/>
                  <a:moveTo>
                    <a:pt x="92" y="844"/>
                  </a:moveTo>
                  <a:cubicBezTo>
                    <a:pt x="99" y="836"/>
                    <a:pt x="92" y="834"/>
                    <a:pt x="92" y="824"/>
                  </a:cubicBezTo>
                  <a:cubicBezTo>
                    <a:pt x="86" y="825"/>
                    <a:pt x="77" y="823"/>
                    <a:pt x="76" y="828"/>
                  </a:cubicBezTo>
                  <a:cubicBezTo>
                    <a:pt x="91" y="824"/>
                    <a:pt x="84" y="841"/>
                    <a:pt x="92" y="844"/>
                  </a:cubicBezTo>
                  <a:close/>
                  <a:moveTo>
                    <a:pt x="172" y="1008"/>
                  </a:moveTo>
                  <a:cubicBezTo>
                    <a:pt x="178" y="1008"/>
                    <a:pt x="181" y="1010"/>
                    <a:pt x="184" y="1012"/>
                  </a:cubicBezTo>
                  <a:cubicBezTo>
                    <a:pt x="185" y="1002"/>
                    <a:pt x="185" y="993"/>
                    <a:pt x="176" y="992"/>
                  </a:cubicBezTo>
                  <a:cubicBezTo>
                    <a:pt x="177" y="1000"/>
                    <a:pt x="171" y="1001"/>
                    <a:pt x="172" y="1008"/>
                  </a:cubicBezTo>
                  <a:close/>
                  <a:moveTo>
                    <a:pt x="444" y="1144"/>
                  </a:moveTo>
                  <a:cubicBezTo>
                    <a:pt x="415" y="1142"/>
                    <a:pt x="393" y="1095"/>
                    <a:pt x="368" y="1116"/>
                  </a:cubicBezTo>
                  <a:cubicBezTo>
                    <a:pt x="377" y="1115"/>
                    <a:pt x="383" y="1117"/>
                    <a:pt x="384" y="1124"/>
                  </a:cubicBezTo>
                  <a:cubicBezTo>
                    <a:pt x="378" y="1118"/>
                    <a:pt x="366" y="1120"/>
                    <a:pt x="368" y="1132"/>
                  </a:cubicBezTo>
                  <a:cubicBezTo>
                    <a:pt x="394" y="1126"/>
                    <a:pt x="387" y="1153"/>
                    <a:pt x="412" y="1148"/>
                  </a:cubicBezTo>
                  <a:cubicBezTo>
                    <a:pt x="415" y="1134"/>
                    <a:pt x="397" y="1141"/>
                    <a:pt x="396" y="1132"/>
                  </a:cubicBezTo>
                  <a:cubicBezTo>
                    <a:pt x="412" y="1127"/>
                    <a:pt x="433" y="1160"/>
                    <a:pt x="444" y="1144"/>
                  </a:cubicBezTo>
                  <a:close/>
                  <a:moveTo>
                    <a:pt x="292" y="1156"/>
                  </a:moveTo>
                  <a:cubicBezTo>
                    <a:pt x="286" y="1152"/>
                    <a:pt x="274" y="1132"/>
                    <a:pt x="264" y="1144"/>
                  </a:cubicBezTo>
                  <a:cubicBezTo>
                    <a:pt x="275" y="1143"/>
                    <a:pt x="285" y="1165"/>
                    <a:pt x="292" y="1156"/>
                  </a:cubicBezTo>
                  <a:close/>
                  <a:moveTo>
                    <a:pt x="528" y="1208"/>
                  </a:moveTo>
                  <a:cubicBezTo>
                    <a:pt x="561" y="1225"/>
                    <a:pt x="589" y="1200"/>
                    <a:pt x="604" y="1228"/>
                  </a:cubicBezTo>
                  <a:cubicBezTo>
                    <a:pt x="609" y="1228"/>
                    <a:pt x="615" y="1228"/>
                    <a:pt x="620" y="1228"/>
                  </a:cubicBezTo>
                  <a:cubicBezTo>
                    <a:pt x="617" y="1217"/>
                    <a:pt x="626" y="1218"/>
                    <a:pt x="624" y="1208"/>
                  </a:cubicBezTo>
                  <a:cubicBezTo>
                    <a:pt x="613" y="1208"/>
                    <a:pt x="603" y="1208"/>
                    <a:pt x="592" y="1208"/>
                  </a:cubicBezTo>
                  <a:cubicBezTo>
                    <a:pt x="594" y="1200"/>
                    <a:pt x="604" y="1200"/>
                    <a:pt x="596" y="1192"/>
                  </a:cubicBezTo>
                  <a:cubicBezTo>
                    <a:pt x="579" y="1197"/>
                    <a:pt x="549" y="1169"/>
                    <a:pt x="528" y="1188"/>
                  </a:cubicBezTo>
                  <a:cubicBezTo>
                    <a:pt x="527" y="1176"/>
                    <a:pt x="513" y="1177"/>
                    <a:pt x="512" y="1164"/>
                  </a:cubicBezTo>
                  <a:cubicBezTo>
                    <a:pt x="497" y="1160"/>
                    <a:pt x="501" y="1174"/>
                    <a:pt x="488" y="1172"/>
                  </a:cubicBezTo>
                  <a:cubicBezTo>
                    <a:pt x="493" y="1154"/>
                    <a:pt x="461" y="1152"/>
                    <a:pt x="456" y="1156"/>
                  </a:cubicBezTo>
                  <a:cubicBezTo>
                    <a:pt x="458" y="1164"/>
                    <a:pt x="486" y="1168"/>
                    <a:pt x="476" y="1176"/>
                  </a:cubicBezTo>
                  <a:cubicBezTo>
                    <a:pt x="465" y="1173"/>
                    <a:pt x="460" y="1163"/>
                    <a:pt x="444" y="1164"/>
                  </a:cubicBezTo>
                  <a:cubicBezTo>
                    <a:pt x="454" y="1195"/>
                    <a:pt x="491" y="1189"/>
                    <a:pt x="508" y="1204"/>
                  </a:cubicBezTo>
                  <a:cubicBezTo>
                    <a:pt x="523" y="1196"/>
                    <a:pt x="507" y="1184"/>
                    <a:pt x="512" y="1180"/>
                  </a:cubicBezTo>
                  <a:cubicBezTo>
                    <a:pt x="525" y="1182"/>
                    <a:pt x="535" y="1199"/>
                    <a:pt x="528" y="1208"/>
                  </a:cubicBezTo>
                  <a:close/>
                  <a:moveTo>
                    <a:pt x="944" y="1204"/>
                  </a:moveTo>
                  <a:cubicBezTo>
                    <a:pt x="947" y="1219"/>
                    <a:pt x="925" y="1209"/>
                    <a:pt x="928" y="1224"/>
                  </a:cubicBezTo>
                  <a:cubicBezTo>
                    <a:pt x="965" y="1223"/>
                    <a:pt x="970" y="1215"/>
                    <a:pt x="1000" y="1200"/>
                  </a:cubicBezTo>
                  <a:cubicBezTo>
                    <a:pt x="996" y="1196"/>
                    <a:pt x="978" y="1185"/>
                    <a:pt x="972" y="1196"/>
                  </a:cubicBezTo>
                  <a:cubicBezTo>
                    <a:pt x="989" y="1197"/>
                    <a:pt x="962" y="1202"/>
                    <a:pt x="968" y="1208"/>
                  </a:cubicBezTo>
                  <a:cubicBezTo>
                    <a:pt x="968" y="1199"/>
                    <a:pt x="951" y="1206"/>
                    <a:pt x="944" y="1204"/>
                  </a:cubicBezTo>
                  <a:close/>
                  <a:moveTo>
                    <a:pt x="892" y="1236"/>
                  </a:moveTo>
                  <a:cubicBezTo>
                    <a:pt x="906" y="1236"/>
                    <a:pt x="920" y="1237"/>
                    <a:pt x="924" y="1228"/>
                  </a:cubicBezTo>
                  <a:cubicBezTo>
                    <a:pt x="916" y="1221"/>
                    <a:pt x="891" y="1221"/>
                    <a:pt x="892" y="1236"/>
                  </a:cubicBezTo>
                  <a:close/>
                  <a:moveTo>
                    <a:pt x="796" y="1256"/>
                  </a:moveTo>
                  <a:cubicBezTo>
                    <a:pt x="852" y="1265"/>
                    <a:pt x="849" y="1236"/>
                    <a:pt x="796" y="1256"/>
                  </a:cubicBezTo>
                  <a:close/>
                  <a:moveTo>
                    <a:pt x="756" y="1264"/>
                  </a:moveTo>
                  <a:cubicBezTo>
                    <a:pt x="767" y="1264"/>
                    <a:pt x="777" y="1264"/>
                    <a:pt x="788" y="1264"/>
                  </a:cubicBezTo>
                  <a:cubicBezTo>
                    <a:pt x="787" y="1250"/>
                    <a:pt x="755" y="1247"/>
                    <a:pt x="756" y="1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01">
              <a:extLst>
                <a:ext uri="{FF2B5EF4-FFF2-40B4-BE49-F238E27FC236}">
                  <a16:creationId xmlns:a16="http://schemas.microsoft.com/office/drawing/2014/main" id="{862EC267-AA34-4900-8C1E-886FE746DC7E}"/>
                </a:ext>
              </a:extLst>
            </p:cNvPr>
            <p:cNvSpPr>
              <a:spLocks noEditPoints="1"/>
            </p:cNvSpPr>
            <p:nvPr/>
          </p:nvSpPr>
          <p:spPr bwMode="auto">
            <a:xfrm>
              <a:off x="7642225" y="1893888"/>
              <a:ext cx="754063" cy="544513"/>
            </a:xfrm>
            <a:custGeom>
              <a:avLst/>
              <a:gdLst>
                <a:gd name="T0" fmla="*/ 668 w 748"/>
                <a:gd name="T1" fmla="*/ 216 h 541"/>
                <a:gd name="T2" fmla="*/ 672 w 748"/>
                <a:gd name="T3" fmla="*/ 272 h 541"/>
                <a:gd name="T4" fmla="*/ 620 w 748"/>
                <a:gd name="T5" fmla="*/ 312 h 541"/>
                <a:gd name="T6" fmla="*/ 604 w 748"/>
                <a:gd name="T7" fmla="*/ 360 h 541"/>
                <a:gd name="T8" fmla="*/ 476 w 748"/>
                <a:gd name="T9" fmla="*/ 472 h 541"/>
                <a:gd name="T10" fmla="*/ 420 w 748"/>
                <a:gd name="T11" fmla="*/ 484 h 541"/>
                <a:gd name="T12" fmla="*/ 408 w 748"/>
                <a:gd name="T13" fmla="*/ 476 h 541"/>
                <a:gd name="T14" fmla="*/ 400 w 748"/>
                <a:gd name="T15" fmla="*/ 460 h 541"/>
                <a:gd name="T16" fmla="*/ 412 w 748"/>
                <a:gd name="T17" fmla="*/ 444 h 541"/>
                <a:gd name="T18" fmla="*/ 480 w 748"/>
                <a:gd name="T19" fmla="*/ 408 h 541"/>
                <a:gd name="T20" fmla="*/ 508 w 748"/>
                <a:gd name="T21" fmla="*/ 372 h 541"/>
                <a:gd name="T22" fmla="*/ 520 w 748"/>
                <a:gd name="T23" fmla="*/ 388 h 541"/>
                <a:gd name="T24" fmla="*/ 520 w 748"/>
                <a:gd name="T25" fmla="*/ 372 h 541"/>
                <a:gd name="T26" fmla="*/ 516 w 748"/>
                <a:gd name="T27" fmla="*/ 344 h 541"/>
                <a:gd name="T28" fmla="*/ 320 w 748"/>
                <a:gd name="T29" fmla="*/ 468 h 541"/>
                <a:gd name="T30" fmla="*/ 272 w 748"/>
                <a:gd name="T31" fmla="*/ 488 h 541"/>
                <a:gd name="T32" fmla="*/ 228 w 748"/>
                <a:gd name="T33" fmla="*/ 504 h 541"/>
                <a:gd name="T34" fmla="*/ 112 w 748"/>
                <a:gd name="T35" fmla="*/ 524 h 541"/>
                <a:gd name="T36" fmla="*/ 60 w 748"/>
                <a:gd name="T37" fmla="*/ 532 h 541"/>
                <a:gd name="T38" fmla="*/ 44 w 748"/>
                <a:gd name="T39" fmla="*/ 536 h 541"/>
                <a:gd name="T40" fmla="*/ 0 w 748"/>
                <a:gd name="T41" fmla="*/ 520 h 541"/>
                <a:gd name="T42" fmla="*/ 396 w 748"/>
                <a:gd name="T43" fmla="*/ 420 h 541"/>
                <a:gd name="T44" fmla="*/ 572 w 748"/>
                <a:gd name="T45" fmla="*/ 244 h 541"/>
                <a:gd name="T46" fmla="*/ 596 w 748"/>
                <a:gd name="T47" fmla="*/ 204 h 541"/>
                <a:gd name="T48" fmla="*/ 644 w 748"/>
                <a:gd name="T49" fmla="*/ 112 h 541"/>
                <a:gd name="T50" fmla="*/ 588 w 748"/>
                <a:gd name="T51" fmla="*/ 232 h 541"/>
                <a:gd name="T52" fmla="*/ 532 w 748"/>
                <a:gd name="T53" fmla="*/ 312 h 541"/>
                <a:gd name="T54" fmla="*/ 556 w 748"/>
                <a:gd name="T55" fmla="*/ 324 h 541"/>
                <a:gd name="T56" fmla="*/ 608 w 748"/>
                <a:gd name="T57" fmla="*/ 268 h 541"/>
                <a:gd name="T58" fmla="*/ 632 w 748"/>
                <a:gd name="T59" fmla="*/ 216 h 541"/>
                <a:gd name="T60" fmla="*/ 636 w 748"/>
                <a:gd name="T61" fmla="*/ 192 h 541"/>
                <a:gd name="T62" fmla="*/ 656 w 748"/>
                <a:gd name="T63" fmla="*/ 144 h 541"/>
                <a:gd name="T64" fmla="*/ 732 w 748"/>
                <a:gd name="T65" fmla="*/ 0 h 541"/>
                <a:gd name="T66" fmla="*/ 736 w 748"/>
                <a:gd name="T67" fmla="*/ 128 h 541"/>
                <a:gd name="T68" fmla="*/ 704 w 748"/>
                <a:gd name="T69" fmla="*/ 216 h 541"/>
                <a:gd name="T70" fmla="*/ 544 w 748"/>
                <a:gd name="T71" fmla="*/ 344 h 541"/>
                <a:gd name="T72" fmla="*/ 528 w 748"/>
                <a:gd name="T73" fmla="*/ 340 h 541"/>
                <a:gd name="T74" fmla="*/ 656 w 748"/>
                <a:gd name="T75" fmla="*/ 224 h 541"/>
                <a:gd name="T76" fmla="*/ 640 w 748"/>
                <a:gd name="T77" fmla="*/ 220 h 541"/>
                <a:gd name="T78" fmla="*/ 632 w 748"/>
                <a:gd name="T79" fmla="*/ 240 h 541"/>
                <a:gd name="T80" fmla="*/ 628 w 748"/>
                <a:gd name="T81" fmla="*/ 280 h 541"/>
                <a:gd name="T82" fmla="*/ 604 w 748"/>
                <a:gd name="T83" fmla="*/ 276 h 541"/>
                <a:gd name="T84" fmla="*/ 624 w 748"/>
                <a:gd name="T85" fmla="*/ 288 h 541"/>
                <a:gd name="T86" fmla="*/ 628 w 748"/>
                <a:gd name="T87" fmla="*/ 280 h 541"/>
                <a:gd name="T88" fmla="*/ 580 w 748"/>
                <a:gd name="T89" fmla="*/ 328 h 541"/>
                <a:gd name="T90" fmla="*/ 584 w 748"/>
                <a:gd name="T91" fmla="*/ 308 h 541"/>
                <a:gd name="T92" fmla="*/ 516 w 748"/>
                <a:gd name="T93" fmla="*/ 412 h 541"/>
                <a:gd name="T94" fmla="*/ 516 w 748"/>
                <a:gd name="T95" fmla="*/ 412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8" h="541">
                  <a:moveTo>
                    <a:pt x="704" y="216"/>
                  </a:moveTo>
                  <a:cubicBezTo>
                    <a:pt x="688" y="210"/>
                    <a:pt x="688" y="224"/>
                    <a:pt x="668" y="216"/>
                  </a:cubicBezTo>
                  <a:cubicBezTo>
                    <a:pt x="694" y="227"/>
                    <a:pt x="667" y="256"/>
                    <a:pt x="660" y="264"/>
                  </a:cubicBezTo>
                  <a:cubicBezTo>
                    <a:pt x="663" y="268"/>
                    <a:pt x="667" y="270"/>
                    <a:pt x="672" y="272"/>
                  </a:cubicBezTo>
                  <a:cubicBezTo>
                    <a:pt x="666" y="280"/>
                    <a:pt x="658" y="268"/>
                    <a:pt x="648" y="276"/>
                  </a:cubicBezTo>
                  <a:cubicBezTo>
                    <a:pt x="652" y="290"/>
                    <a:pt x="631" y="327"/>
                    <a:pt x="620" y="312"/>
                  </a:cubicBezTo>
                  <a:cubicBezTo>
                    <a:pt x="607" y="318"/>
                    <a:pt x="628" y="322"/>
                    <a:pt x="624" y="332"/>
                  </a:cubicBezTo>
                  <a:cubicBezTo>
                    <a:pt x="612" y="336"/>
                    <a:pt x="603" y="343"/>
                    <a:pt x="604" y="360"/>
                  </a:cubicBezTo>
                  <a:cubicBezTo>
                    <a:pt x="564" y="375"/>
                    <a:pt x="566" y="411"/>
                    <a:pt x="524" y="420"/>
                  </a:cubicBezTo>
                  <a:cubicBezTo>
                    <a:pt x="530" y="445"/>
                    <a:pt x="490" y="454"/>
                    <a:pt x="476" y="472"/>
                  </a:cubicBezTo>
                  <a:cubicBezTo>
                    <a:pt x="467" y="467"/>
                    <a:pt x="457" y="464"/>
                    <a:pt x="452" y="456"/>
                  </a:cubicBezTo>
                  <a:cubicBezTo>
                    <a:pt x="447" y="479"/>
                    <a:pt x="422" y="458"/>
                    <a:pt x="420" y="484"/>
                  </a:cubicBezTo>
                  <a:cubicBezTo>
                    <a:pt x="405" y="479"/>
                    <a:pt x="398" y="486"/>
                    <a:pt x="380" y="480"/>
                  </a:cubicBezTo>
                  <a:cubicBezTo>
                    <a:pt x="382" y="466"/>
                    <a:pt x="399" y="474"/>
                    <a:pt x="408" y="476"/>
                  </a:cubicBezTo>
                  <a:cubicBezTo>
                    <a:pt x="410" y="467"/>
                    <a:pt x="402" y="468"/>
                    <a:pt x="396" y="468"/>
                  </a:cubicBezTo>
                  <a:cubicBezTo>
                    <a:pt x="398" y="464"/>
                    <a:pt x="407" y="462"/>
                    <a:pt x="400" y="460"/>
                  </a:cubicBezTo>
                  <a:cubicBezTo>
                    <a:pt x="401" y="451"/>
                    <a:pt x="411" y="465"/>
                    <a:pt x="416" y="464"/>
                  </a:cubicBezTo>
                  <a:cubicBezTo>
                    <a:pt x="419" y="453"/>
                    <a:pt x="410" y="454"/>
                    <a:pt x="412" y="444"/>
                  </a:cubicBezTo>
                  <a:cubicBezTo>
                    <a:pt x="429" y="450"/>
                    <a:pt x="463" y="421"/>
                    <a:pt x="460" y="408"/>
                  </a:cubicBezTo>
                  <a:cubicBezTo>
                    <a:pt x="463" y="396"/>
                    <a:pt x="470" y="413"/>
                    <a:pt x="480" y="408"/>
                  </a:cubicBezTo>
                  <a:cubicBezTo>
                    <a:pt x="479" y="403"/>
                    <a:pt x="473" y="405"/>
                    <a:pt x="468" y="404"/>
                  </a:cubicBezTo>
                  <a:cubicBezTo>
                    <a:pt x="475" y="387"/>
                    <a:pt x="494" y="398"/>
                    <a:pt x="508" y="372"/>
                  </a:cubicBezTo>
                  <a:cubicBezTo>
                    <a:pt x="519" y="369"/>
                    <a:pt x="518" y="378"/>
                    <a:pt x="528" y="376"/>
                  </a:cubicBezTo>
                  <a:cubicBezTo>
                    <a:pt x="529" y="384"/>
                    <a:pt x="527" y="389"/>
                    <a:pt x="520" y="388"/>
                  </a:cubicBezTo>
                  <a:cubicBezTo>
                    <a:pt x="522" y="401"/>
                    <a:pt x="537" y="392"/>
                    <a:pt x="540" y="384"/>
                  </a:cubicBezTo>
                  <a:cubicBezTo>
                    <a:pt x="534" y="379"/>
                    <a:pt x="530" y="372"/>
                    <a:pt x="520" y="372"/>
                  </a:cubicBezTo>
                  <a:cubicBezTo>
                    <a:pt x="522" y="362"/>
                    <a:pt x="525" y="353"/>
                    <a:pt x="536" y="352"/>
                  </a:cubicBezTo>
                  <a:cubicBezTo>
                    <a:pt x="531" y="343"/>
                    <a:pt x="520" y="358"/>
                    <a:pt x="516" y="344"/>
                  </a:cubicBezTo>
                  <a:cubicBezTo>
                    <a:pt x="522" y="338"/>
                    <a:pt x="530" y="334"/>
                    <a:pt x="532" y="324"/>
                  </a:cubicBezTo>
                  <a:cubicBezTo>
                    <a:pt x="450" y="376"/>
                    <a:pt x="419" y="432"/>
                    <a:pt x="320" y="468"/>
                  </a:cubicBezTo>
                  <a:cubicBezTo>
                    <a:pt x="344" y="474"/>
                    <a:pt x="285" y="500"/>
                    <a:pt x="296" y="480"/>
                  </a:cubicBezTo>
                  <a:cubicBezTo>
                    <a:pt x="284" y="479"/>
                    <a:pt x="284" y="489"/>
                    <a:pt x="272" y="488"/>
                  </a:cubicBezTo>
                  <a:cubicBezTo>
                    <a:pt x="273" y="493"/>
                    <a:pt x="279" y="491"/>
                    <a:pt x="284" y="492"/>
                  </a:cubicBezTo>
                  <a:cubicBezTo>
                    <a:pt x="272" y="495"/>
                    <a:pt x="241" y="519"/>
                    <a:pt x="228" y="504"/>
                  </a:cubicBezTo>
                  <a:cubicBezTo>
                    <a:pt x="213" y="527"/>
                    <a:pt x="129" y="509"/>
                    <a:pt x="140" y="524"/>
                  </a:cubicBezTo>
                  <a:cubicBezTo>
                    <a:pt x="136" y="534"/>
                    <a:pt x="125" y="518"/>
                    <a:pt x="112" y="524"/>
                  </a:cubicBezTo>
                  <a:cubicBezTo>
                    <a:pt x="128" y="541"/>
                    <a:pt x="104" y="524"/>
                    <a:pt x="92" y="524"/>
                  </a:cubicBezTo>
                  <a:cubicBezTo>
                    <a:pt x="91" y="534"/>
                    <a:pt x="72" y="538"/>
                    <a:pt x="60" y="532"/>
                  </a:cubicBezTo>
                  <a:cubicBezTo>
                    <a:pt x="61" y="524"/>
                    <a:pt x="71" y="538"/>
                    <a:pt x="76" y="528"/>
                  </a:cubicBezTo>
                  <a:cubicBezTo>
                    <a:pt x="73" y="522"/>
                    <a:pt x="36" y="517"/>
                    <a:pt x="44" y="536"/>
                  </a:cubicBezTo>
                  <a:cubicBezTo>
                    <a:pt x="37" y="536"/>
                    <a:pt x="31" y="536"/>
                    <a:pt x="24" y="536"/>
                  </a:cubicBezTo>
                  <a:cubicBezTo>
                    <a:pt x="40" y="519"/>
                    <a:pt x="6" y="528"/>
                    <a:pt x="0" y="520"/>
                  </a:cubicBezTo>
                  <a:cubicBezTo>
                    <a:pt x="24" y="488"/>
                    <a:pt x="97" y="523"/>
                    <a:pt x="116" y="504"/>
                  </a:cubicBezTo>
                  <a:cubicBezTo>
                    <a:pt x="223" y="509"/>
                    <a:pt x="323" y="450"/>
                    <a:pt x="396" y="420"/>
                  </a:cubicBezTo>
                  <a:cubicBezTo>
                    <a:pt x="423" y="398"/>
                    <a:pt x="432" y="370"/>
                    <a:pt x="472" y="356"/>
                  </a:cubicBezTo>
                  <a:cubicBezTo>
                    <a:pt x="510" y="323"/>
                    <a:pt x="525" y="268"/>
                    <a:pt x="572" y="244"/>
                  </a:cubicBezTo>
                  <a:cubicBezTo>
                    <a:pt x="560" y="234"/>
                    <a:pt x="570" y="219"/>
                    <a:pt x="584" y="228"/>
                  </a:cubicBezTo>
                  <a:cubicBezTo>
                    <a:pt x="579" y="211"/>
                    <a:pt x="582" y="209"/>
                    <a:pt x="596" y="204"/>
                  </a:cubicBezTo>
                  <a:cubicBezTo>
                    <a:pt x="593" y="200"/>
                    <a:pt x="587" y="200"/>
                    <a:pt x="588" y="192"/>
                  </a:cubicBezTo>
                  <a:cubicBezTo>
                    <a:pt x="617" y="176"/>
                    <a:pt x="612" y="126"/>
                    <a:pt x="644" y="112"/>
                  </a:cubicBezTo>
                  <a:cubicBezTo>
                    <a:pt x="646" y="116"/>
                    <a:pt x="648" y="119"/>
                    <a:pt x="652" y="120"/>
                  </a:cubicBezTo>
                  <a:cubicBezTo>
                    <a:pt x="628" y="159"/>
                    <a:pt x="621" y="210"/>
                    <a:pt x="588" y="232"/>
                  </a:cubicBezTo>
                  <a:cubicBezTo>
                    <a:pt x="587" y="239"/>
                    <a:pt x="593" y="240"/>
                    <a:pt x="592" y="248"/>
                  </a:cubicBezTo>
                  <a:cubicBezTo>
                    <a:pt x="563" y="260"/>
                    <a:pt x="557" y="296"/>
                    <a:pt x="532" y="312"/>
                  </a:cubicBezTo>
                  <a:cubicBezTo>
                    <a:pt x="530" y="322"/>
                    <a:pt x="550" y="310"/>
                    <a:pt x="544" y="324"/>
                  </a:cubicBezTo>
                  <a:cubicBezTo>
                    <a:pt x="545" y="313"/>
                    <a:pt x="556" y="324"/>
                    <a:pt x="556" y="324"/>
                  </a:cubicBezTo>
                  <a:cubicBezTo>
                    <a:pt x="575" y="316"/>
                    <a:pt x="575" y="285"/>
                    <a:pt x="600" y="280"/>
                  </a:cubicBezTo>
                  <a:cubicBezTo>
                    <a:pt x="594" y="274"/>
                    <a:pt x="594" y="265"/>
                    <a:pt x="608" y="268"/>
                  </a:cubicBezTo>
                  <a:cubicBezTo>
                    <a:pt x="613" y="255"/>
                    <a:pt x="595" y="265"/>
                    <a:pt x="600" y="252"/>
                  </a:cubicBezTo>
                  <a:cubicBezTo>
                    <a:pt x="629" y="250"/>
                    <a:pt x="609" y="224"/>
                    <a:pt x="632" y="216"/>
                  </a:cubicBezTo>
                  <a:cubicBezTo>
                    <a:pt x="631" y="211"/>
                    <a:pt x="625" y="213"/>
                    <a:pt x="620" y="212"/>
                  </a:cubicBezTo>
                  <a:cubicBezTo>
                    <a:pt x="626" y="206"/>
                    <a:pt x="621" y="189"/>
                    <a:pt x="636" y="192"/>
                  </a:cubicBezTo>
                  <a:cubicBezTo>
                    <a:pt x="631" y="198"/>
                    <a:pt x="631" y="202"/>
                    <a:pt x="636" y="208"/>
                  </a:cubicBezTo>
                  <a:cubicBezTo>
                    <a:pt x="652" y="190"/>
                    <a:pt x="655" y="169"/>
                    <a:pt x="656" y="144"/>
                  </a:cubicBezTo>
                  <a:cubicBezTo>
                    <a:pt x="695" y="120"/>
                    <a:pt x="638" y="32"/>
                    <a:pt x="716" y="52"/>
                  </a:cubicBezTo>
                  <a:cubicBezTo>
                    <a:pt x="726" y="36"/>
                    <a:pt x="733" y="5"/>
                    <a:pt x="732" y="0"/>
                  </a:cubicBezTo>
                  <a:cubicBezTo>
                    <a:pt x="748" y="22"/>
                    <a:pt x="726" y="45"/>
                    <a:pt x="744" y="76"/>
                  </a:cubicBezTo>
                  <a:cubicBezTo>
                    <a:pt x="738" y="79"/>
                    <a:pt x="730" y="116"/>
                    <a:pt x="736" y="128"/>
                  </a:cubicBezTo>
                  <a:cubicBezTo>
                    <a:pt x="717" y="137"/>
                    <a:pt x="723" y="171"/>
                    <a:pt x="696" y="172"/>
                  </a:cubicBezTo>
                  <a:cubicBezTo>
                    <a:pt x="713" y="185"/>
                    <a:pt x="686" y="202"/>
                    <a:pt x="704" y="216"/>
                  </a:cubicBezTo>
                  <a:close/>
                  <a:moveTo>
                    <a:pt x="528" y="340"/>
                  </a:moveTo>
                  <a:cubicBezTo>
                    <a:pt x="536" y="339"/>
                    <a:pt x="537" y="345"/>
                    <a:pt x="544" y="344"/>
                  </a:cubicBezTo>
                  <a:cubicBezTo>
                    <a:pt x="544" y="338"/>
                    <a:pt x="546" y="335"/>
                    <a:pt x="548" y="332"/>
                  </a:cubicBezTo>
                  <a:cubicBezTo>
                    <a:pt x="538" y="331"/>
                    <a:pt x="529" y="331"/>
                    <a:pt x="528" y="340"/>
                  </a:cubicBezTo>
                  <a:close/>
                  <a:moveTo>
                    <a:pt x="640" y="220"/>
                  </a:moveTo>
                  <a:cubicBezTo>
                    <a:pt x="645" y="221"/>
                    <a:pt x="648" y="226"/>
                    <a:pt x="656" y="224"/>
                  </a:cubicBezTo>
                  <a:cubicBezTo>
                    <a:pt x="649" y="211"/>
                    <a:pt x="676" y="210"/>
                    <a:pt x="668" y="200"/>
                  </a:cubicBezTo>
                  <a:cubicBezTo>
                    <a:pt x="658" y="206"/>
                    <a:pt x="645" y="209"/>
                    <a:pt x="640" y="220"/>
                  </a:cubicBezTo>
                  <a:close/>
                  <a:moveTo>
                    <a:pt x="652" y="240"/>
                  </a:moveTo>
                  <a:cubicBezTo>
                    <a:pt x="640" y="243"/>
                    <a:pt x="644" y="243"/>
                    <a:pt x="632" y="240"/>
                  </a:cubicBezTo>
                  <a:cubicBezTo>
                    <a:pt x="629" y="257"/>
                    <a:pt x="652" y="252"/>
                    <a:pt x="652" y="240"/>
                  </a:cubicBezTo>
                  <a:close/>
                  <a:moveTo>
                    <a:pt x="628" y="280"/>
                  </a:moveTo>
                  <a:cubicBezTo>
                    <a:pt x="628" y="273"/>
                    <a:pt x="629" y="268"/>
                    <a:pt x="632" y="264"/>
                  </a:cubicBezTo>
                  <a:cubicBezTo>
                    <a:pt x="622" y="267"/>
                    <a:pt x="609" y="268"/>
                    <a:pt x="604" y="276"/>
                  </a:cubicBezTo>
                  <a:cubicBezTo>
                    <a:pt x="609" y="277"/>
                    <a:pt x="606" y="280"/>
                    <a:pt x="604" y="284"/>
                  </a:cubicBezTo>
                  <a:cubicBezTo>
                    <a:pt x="610" y="284"/>
                    <a:pt x="620" y="299"/>
                    <a:pt x="624" y="288"/>
                  </a:cubicBezTo>
                  <a:cubicBezTo>
                    <a:pt x="620" y="287"/>
                    <a:pt x="606" y="277"/>
                    <a:pt x="616" y="276"/>
                  </a:cubicBezTo>
                  <a:cubicBezTo>
                    <a:pt x="617" y="281"/>
                    <a:pt x="622" y="280"/>
                    <a:pt x="628" y="280"/>
                  </a:cubicBezTo>
                  <a:close/>
                  <a:moveTo>
                    <a:pt x="588" y="320"/>
                  </a:moveTo>
                  <a:cubicBezTo>
                    <a:pt x="583" y="320"/>
                    <a:pt x="579" y="321"/>
                    <a:pt x="580" y="328"/>
                  </a:cubicBezTo>
                  <a:cubicBezTo>
                    <a:pt x="585" y="328"/>
                    <a:pt x="591" y="328"/>
                    <a:pt x="596" y="328"/>
                  </a:cubicBezTo>
                  <a:cubicBezTo>
                    <a:pt x="595" y="321"/>
                    <a:pt x="590" y="298"/>
                    <a:pt x="584" y="308"/>
                  </a:cubicBezTo>
                  <a:cubicBezTo>
                    <a:pt x="593" y="310"/>
                    <a:pt x="579" y="314"/>
                    <a:pt x="588" y="320"/>
                  </a:cubicBezTo>
                  <a:close/>
                  <a:moveTo>
                    <a:pt x="516" y="412"/>
                  </a:moveTo>
                  <a:cubicBezTo>
                    <a:pt x="515" y="405"/>
                    <a:pt x="489" y="405"/>
                    <a:pt x="488" y="412"/>
                  </a:cubicBezTo>
                  <a:cubicBezTo>
                    <a:pt x="504" y="403"/>
                    <a:pt x="516" y="430"/>
                    <a:pt x="516" y="4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202">
              <a:extLst>
                <a:ext uri="{FF2B5EF4-FFF2-40B4-BE49-F238E27FC236}">
                  <a16:creationId xmlns:a16="http://schemas.microsoft.com/office/drawing/2014/main" id="{343D27BE-617D-40BC-87ED-10D8E3BF880C}"/>
                </a:ext>
              </a:extLst>
            </p:cNvPr>
            <p:cNvSpPr>
              <a:spLocks/>
            </p:cNvSpPr>
            <p:nvPr/>
          </p:nvSpPr>
          <p:spPr bwMode="auto">
            <a:xfrm>
              <a:off x="7818438" y="1187451"/>
              <a:ext cx="36513" cy="14288"/>
            </a:xfrm>
            <a:custGeom>
              <a:avLst/>
              <a:gdLst>
                <a:gd name="T0" fmla="*/ 0 w 36"/>
                <a:gd name="T1" fmla="*/ 2 h 14"/>
                <a:gd name="T2" fmla="*/ 36 w 36"/>
                <a:gd name="T3" fmla="*/ 14 h 14"/>
                <a:gd name="T4" fmla="*/ 0 w 36"/>
                <a:gd name="T5" fmla="*/ 2 h 14"/>
              </a:gdLst>
              <a:ahLst/>
              <a:cxnLst>
                <a:cxn ang="0">
                  <a:pos x="T0" y="T1"/>
                </a:cxn>
                <a:cxn ang="0">
                  <a:pos x="T2" y="T3"/>
                </a:cxn>
                <a:cxn ang="0">
                  <a:pos x="T4" y="T5"/>
                </a:cxn>
              </a:cxnLst>
              <a:rect l="0" t="0" r="r" b="b"/>
              <a:pathLst>
                <a:path w="36" h="14">
                  <a:moveTo>
                    <a:pt x="0" y="2"/>
                  </a:moveTo>
                  <a:cubicBezTo>
                    <a:pt x="3" y="0"/>
                    <a:pt x="36" y="0"/>
                    <a:pt x="36" y="14"/>
                  </a:cubicBezTo>
                  <a:cubicBezTo>
                    <a:pt x="23" y="11"/>
                    <a:pt x="9" y="9"/>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203">
              <a:extLst>
                <a:ext uri="{FF2B5EF4-FFF2-40B4-BE49-F238E27FC236}">
                  <a16:creationId xmlns:a16="http://schemas.microsoft.com/office/drawing/2014/main" id="{A7F6F135-DA59-4490-9D98-9D993068D1F0}"/>
                </a:ext>
              </a:extLst>
            </p:cNvPr>
            <p:cNvSpPr>
              <a:spLocks/>
            </p:cNvSpPr>
            <p:nvPr/>
          </p:nvSpPr>
          <p:spPr bwMode="auto">
            <a:xfrm>
              <a:off x="7859713" y="1195388"/>
              <a:ext cx="60325" cy="34925"/>
            </a:xfrm>
            <a:custGeom>
              <a:avLst/>
              <a:gdLst>
                <a:gd name="T0" fmla="*/ 0 w 60"/>
                <a:gd name="T1" fmla="*/ 19 h 35"/>
                <a:gd name="T2" fmla="*/ 8 w 60"/>
                <a:gd name="T3" fmla="*/ 15 h 35"/>
                <a:gd name="T4" fmla="*/ 0 w 60"/>
                <a:gd name="T5" fmla="*/ 7 h 35"/>
                <a:gd name="T6" fmla="*/ 60 w 60"/>
                <a:gd name="T7" fmla="*/ 27 h 35"/>
                <a:gd name="T8" fmla="*/ 0 w 60"/>
                <a:gd name="T9" fmla="*/ 19 h 35"/>
              </a:gdLst>
              <a:ahLst/>
              <a:cxnLst>
                <a:cxn ang="0">
                  <a:pos x="T0" y="T1"/>
                </a:cxn>
                <a:cxn ang="0">
                  <a:pos x="T2" y="T3"/>
                </a:cxn>
                <a:cxn ang="0">
                  <a:pos x="T4" y="T5"/>
                </a:cxn>
                <a:cxn ang="0">
                  <a:pos x="T6" y="T7"/>
                </a:cxn>
                <a:cxn ang="0">
                  <a:pos x="T8" y="T9"/>
                </a:cxn>
              </a:cxnLst>
              <a:rect l="0" t="0" r="r" b="b"/>
              <a:pathLst>
                <a:path w="60" h="35">
                  <a:moveTo>
                    <a:pt x="0" y="19"/>
                  </a:moveTo>
                  <a:cubicBezTo>
                    <a:pt x="0" y="15"/>
                    <a:pt x="5" y="16"/>
                    <a:pt x="8" y="15"/>
                  </a:cubicBezTo>
                  <a:cubicBezTo>
                    <a:pt x="6" y="11"/>
                    <a:pt x="4" y="8"/>
                    <a:pt x="0" y="7"/>
                  </a:cubicBezTo>
                  <a:cubicBezTo>
                    <a:pt x="18" y="0"/>
                    <a:pt x="40" y="23"/>
                    <a:pt x="60" y="27"/>
                  </a:cubicBezTo>
                  <a:cubicBezTo>
                    <a:pt x="36" y="35"/>
                    <a:pt x="27" y="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204">
              <a:extLst>
                <a:ext uri="{FF2B5EF4-FFF2-40B4-BE49-F238E27FC236}">
                  <a16:creationId xmlns:a16="http://schemas.microsoft.com/office/drawing/2014/main" id="{F029F547-C21E-4CA8-872B-951EA7A12B02}"/>
                </a:ext>
              </a:extLst>
            </p:cNvPr>
            <p:cNvSpPr>
              <a:spLocks/>
            </p:cNvSpPr>
            <p:nvPr/>
          </p:nvSpPr>
          <p:spPr bwMode="auto">
            <a:xfrm>
              <a:off x="8089900" y="1230313"/>
              <a:ext cx="39688" cy="31750"/>
            </a:xfrm>
            <a:custGeom>
              <a:avLst/>
              <a:gdLst>
                <a:gd name="T0" fmla="*/ 12 w 40"/>
                <a:gd name="T1" fmla="*/ 20 h 32"/>
                <a:gd name="T2" fmla="*/ 36 w 40"/>
                <a:gd name="T3" fmla="*/ 32 h 32"/>
                <a:gd name="T4" fmla="*/ 12 w 40"/>
                <a:gd name="T5" fmla="*/ 20 h 32"/>
              </a:gdLst>
              <a:ahLst/>
              <a:cxnLst>
                <a:cxn ang="0">
                  <a:pos x="T0" y="T1"/>
                </a:cxn>
                <a:cxn ang="0">
                  <a:pos x="T2" y="T3"/>
                </a:cxn>
                <a:cxn ang="0">
                  <a:pos x="T4" y="T5"/>
                </a:cxn>
              </a:cxnLst>
              <a:rect l="0" t="0" r="r" b="b"/>
              <a:pathLst>
                <a:path w="40" h="32">
                  <a:moveTo>
                    <a:pt x="12" y="20"/>
                  </a:moveTo>
                  <a:cubicBezTo>
                    <a:pt x="0" y="0"/>
                    <a:pt x="40" y="13"/>
                    <a:pt x="36" y="32"/>
                  </a:cubicBezTo>
                  <a:cubicBezTo>
                    <a:pt x="28" y="30"/>
                    <a:pt x="21" y="8"/>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205">
              <a:extLst>
                <a:ext uri="{FF2B5EF4-FFF2-40B4-BE49-F238E27FC236}">
                  <a16:creationId xmlns:a16="http://schemas.microsoft.com/office/drawing/2014/main" id="{99AE8FA9-2F94-457E-A560-328716BDBDB0}"/>
                </a:ext>
              </a:extLst>
            </p:cNvPr>
            <p:cNvSpPr>
              <a:spLocks/>
            </p:cNvSpPr>
            <p:nvPr/>
          </p:nvSpPr>
          <p:spPr bwMode="auto">
            <a:xfrm>
              <a:off x="8316913" y="1516063"/>
              <a:ext cx="34925" cy="57150"/>
            </a:xfrm>
            <a:custGeom>
              <a:avLst/>
              <a:gdLst>
                <a:gd name="T0" fmla="*/ 11 w 35"/>
                <a:gd name="T1" fmla="*/ 0 h 56"/>
                <a:gd name="T2" fmla="*/ 35 w 35"/>
                <a:gd name="T3" fmla="*/ 52 h 56"/>
                <a:gd name="T4" fmla="*/ 19 w 35"/>
                <a:gd name="T5" fmla="*/ 56 h 56"/>
                <a:gd name="T6" fmla="*/ 11 w 35"/>
                <a:gd name="T7" fmla="*/ 0 h 56"/>
              </a:gdLst>
              <a:ahLst/>
              <a:cxnLst>
                <a:cxn ang="0">
                  <a:pos x="T0" y="T1"/>
                </a:cxn>
                <a:cxn ang="0">
                  <a:pos x="T2" y="T3"/>
                </a:cxn>
                <a:cxn ang="0">
                  <a:pos x="T4" y="T5"/>
                </a:cxn>
                <a:cxn ang="0">
                  <a:pos x="T6" y="T7"/>
                </a:cxn>
              </a:cxnLst>
              <a:rect l="0" t="0" r="r" b="b"/>
              <a:pathLst>
                <a:path w="35" h="56">
                  <a:moveTo>
                    <a:pt x="11" y="0"/>
                  </a:moveTo>
                  <a:cubicBezTo>
                    <a:pt x="26" y="17"/>
                    <a:pt x="18" y="35"/>
                    <a:pt x="35" y="52"/>
                  </a:cubicBezTo>
                  <a:cubicBezTo>
                    <a:pt x="31" y="55"/>
                    <a:pt x="26" y="56"/>
                    <a:pt x="19" y="56"/>
                  </a:cubicBezTo>
                  <a:cubicBezTo>
                    <a:pt x="26" y="32"/>
                    <a:pt x="0" y="27"/>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206">
              <a:extLst>
                <a:ext uri="{FF2B5EF4-FFF2-40B4-BE49-F238E27FC236}">
                  <a16:creationId xmlns:a16="http://schemas.microsoft.com/office/drawing/2014/main" id="{52F21552-679E-405D-9279-E974CB473362}"/>
                </a:ext>
              </a:extLst>
            </p:cNvPr>
            <p:cNvSpPr>
              <a:spLocks/>
            </p:cNvSpPr>
            <p:nvPr/>
          </p:nvSpPr>
          <p:spPr bwMode="auto">
            <a:xfrm>
              <a:off x="7134225" y="1539876"/>
              <a:ext cx="41275" cy="68263"/>
            </a:xfrm>
            <a:custGeom>
              <a:avLst/>
              <a:gdLst>
                <a:gd name="T0" fmla="*/ 0 w 42"/>
                <a:gd name="T1" fmla="*/ 52 h 67"/>
                <a:gd name="T2" fmla="*/ 20 w 42"/>
                <a:gd name="T3" fmla="*/ 32 h 67"/>
                <a:gd name="T4" fmla="*/ 4 w 42"/>
                <a:gd name="T5" fmla="*/ 20 h 67"/>
                <a:gd name="T6" fmla="*/ 20 w 42"/>
                <a:gd name="T7" fmla="*/ 0 h 67"/>
                <a:gd name="T8" fmla="*/ 40 w 42"/>
                <a:gd name="T9" fmla="*/ 8 h 67"/>
                <a:gd name="T10" fmla="*/ 0 w 42"/>
                <a:gd name="T11" fmla="*/ 52 h 67"/>
              </a:gdLst>
              <a:ahLst/>
              <a:cxnLst>
                <a:cxn ang="0">
                  <a:pos x="T0" y="T1"/>
                </a:cxn>
                <a:cxn ang="0">
                  <a:pos x="T2" y="T3"/>
                </a:cxn>
                <a:cxn ang="0">
                  <a:pos x="T4" y="T5"/>
                </a:cxn>
                <a:cxn ang="0">
                  <a:pos x="T6" y="T7"/>
                </a:cxn>
                <a:cxn ang="0">
                  <a:pos x="T8" y="T9"/>
                </a:cxn>
                <a:cxn ang="0">
                  <a:pos x="T10" y="T11"/>
                </a:cxn>
              </a:cxnLst>
              <a:rect l="0" t="0" r="r" b="b"/>
              <a:pathLst>
                <a:path w="42" h="67">
                  <a:moveTo>
                    <a:pt x="0" y="52"/>
                  </a:moveTo>
                  <a:cubicBezTo>
                    <a:pt x="2" y="40"/>
                    <a:pt x="8" y="34"/>
                    <a:pt x="20" y="32"/>
                  </a:cubicBezTo>
                  <a:cubicBezTo>
                    <a:pt x="19" y="24"/>
                    <a:pt x="2" y="31"/>
                    <a:pt x="4" y="20"/>
                  </a:cubicBezTo>
                  <a:cubicBezTo>
                    <a:pt x="1" y="5"/>
                    <a:pt x="19" y="11"/>
                    <a:pt x="20" y="0"/>
                  </a:cubicBezTo>
                  <a:cubicBezTo>
                    <a:pt x="28" y="2"/>
                    <a:pt x="30" y="9"/>
                    <a:pt x="40" y="8"/>
                  </a:cubicBezTo>
                  <a:cubicBezTo>
                    <a:pt x="24" y="5"/>
                    <a:pt x="42" y="67"/>
                    <a:pt x="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207">
              <a:extLst>
                <a:ext uri="{FF2B5EF4-FFF2-40B4-BE49-F238E27FC236}">
                  <a16:creationId xmlns:a16="http://schemas.microsoft.com/office/drawing/2014/main" id="{A4E7F023-1040-4A71-BB58-33E67DFF95FD}"/>
                </a:ext>
              </a:extLst>
            </p:cNvPr>
            <p:cNvSpPr>
              <a:spLocks/>
            </p:cNvSpPr>
            <p:nvPr/>
          </p:nvSpPr>
          <p:spPr bwMode="auto">
            <a:xfrm>
              <a:off x="7092950" y="1597026"/>
              <a:ext cx="58738" cy="87313"/>
            </a:xfrm>
            <a:custGeom>
              <a:avLst/>
              <a:gdLst>
                <a:gd name="T0" fmla="*/ 57 w 58"/>
                <a:gd name="T1" fmla="*/ 20 h 87"/>
                <a:gd name="T2" fmla="*/ 33 w 58"/>
                <a:gd name="T3" fmla="*/ 48 h 87"/>
                <a:gd name="T4" fmla="*/ 45 w 58"/>
                <a:gd name="T5" fmla="*/ 72 h 87"/>
                <a:gd name="T6" fmla="*/ 21 w 58"/>
                <a:gd name="T7" fmla="*/ 60 h 87"/>
                <a:gd name="T8" fmla="*/ 33 w 58"/>
                <a:gd name="T9" fmla="*/ 44 h 87"/>
                <a:gd name="T10" fmla="*/ 17 w 58"/>
                <a:gd name="T11" fmla="*/ 36 h 87"/>
                <a:gd name="T12" fmla="*/ 9 w 58"/>
                <a:gd name="T13" fmla="*/ 48 h 87"/>
                <a:gd name="T14" fmla="*/ 37 w 58"/>
                <a:gd name="T15" fmla="*/ 0 h 87"/>
                <a:gd name="T16" fmla="*/ 57 w 58"/>
                <a:gd name="T17" fmla="*/ 2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7">
                  <a:moveTo>
                    <a:pt x="57" y="20"/>
                  </a:moveTo>
                  <a:cubicBezTo>
                    <a:pt x="53" y="34"/>
                    <a:pt x="53" y="50"/>
                    <a:pt x="33" y="48"/>
                  </a:cubicBezTo>
                  <a:cubicBezTo>
                    <a:pt x="43" y="57"/>
                    <a:pt x="41" y="63"/>
                    <a:pt x="45" y="72"/>
                  </a:cubicBezTo>
                  <a:cubicBezTo>
                    <a:pt x="25" y="87"/>
                    <a:pt x="40" y="53"/>
                    <a:pt x="21" y="60"/>
                  </a:cubicBezTo>
                  <a:cubicBezTo>
                    <a:pt x="23" y="52"/>
                    <a:pt x="22" y="43"/>
                    <a:pt x="33" y="44"/>
                  </a:cubicBezTo>
                  <a:cubicBezTo>
                    <a:pt x="36" y="33"/>
                    <a:pt x="14" y="47"/>
                    <a:pt x="17" y="36"/>
                  </a:cubicBezTo>
                  <a:cubicBezTo>
                    <a:pt x="13" y="39"/>
                    <a:pt x="11" y="43"/>
                    <a:pt x="9" y="48"/>
                  </a:cubicBezTo>
                  <a:cubicBezTo>
                    <a:pt x="0" y="28"/>
                    <a:pt x="52" y="27"/>
                    <a:pt x="37" y="0"/>
                  </a:cubicBezTo>
                  <a:cubicBezTo>
                    <a:pt x="58" y="7"/>
                    <a:pt x="39" y="15"/>
                    <a:pt x="5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208">
              <a:extLst>
                <a:ext uri="{FF2B5EF4-FFF2-40B4-BE49-F238E27FC236}">
                  <a16:creationId xmlns:a16="http://schemas.microsoft.com/office/drawing/2014/main" id="{BC6C0711-B4FB-4A6D-9E1B-77189334AE67}"/>
                </a:ext>
              </a:extLst>
            </p:cNvPr>
            <p:cNvSpPr>
              <a:spLocks/>
            </p:cNvSpPr>
            <p:nvPr/>
          </p:nvSpPr>
          <p:spPr bwMode="auto">
            <a:xfrm>
              <a:off x="8343900" y="1595438"/>
              <a:ext cx="23813" cy="34925"/>
            </a:xfrm>
            <a:custGeom>
              <a:avLst/>
              <a:gdLst>
                <a:gd name="T0" fmla="*/ 12 w 24"/>
                <a:gd name="T1" fmla="*/ 1 h 34"/>
                <a:gd name="T2" fmla="*/ 24 w 24"/>
                <a:gd name="T3" fmla="*/ 13 h 34"/>
                <a:gd name="T4" fmla="*/ 16 w 24"/>
                <a:gd name="T5" fmla="*/ 29 h 34"/>
                <a:gd name="T6" fmla="*/ 0 w 24"/>
                <a:gd name="T7" fmla="*/ 33 h 34"/>
                <a:gd name="T8" fmla="*/ 0 w 24"/>
                <a:gd name="T9" fmla="*/ 21 h 34"/>
                <a:gd name="T10" fmla="*/ 12 w 24"/>
                <a:gd name="T11" fmla="*/ 1 h 34"/>
              </a:gdLst>
              <a:ahLst/>
              <a:cxnLst>
                <a:cxn ang="0">
                  <a:pos x="T0" y="T1"/>
                </a:cxn>
                <a:cxn ang="0">
                  <a:pos x="T2" y="T3"/>
                </a:cxn>
                <a:cxn ang="0">
                  <a:pos x="T4" y="T5"/>
                </a:cxn>
                <a:cxn ang="0">
                  <a:pos x="T6" y="T7"/>
                </a:cxn>
                <a:cxn ang="0">
                  <a:pos x="T8" y="T9"/>
                </a:cxn>
                <a:cxn ang="0">
                  <a:pos x="T10" y="T11"/>
                </a:cxn>
              </a:cxnLst>
              <a:rect l="0" t="0" r="r" b="b"/>
              <a:pathLst>
                <a:path w="24" h="34">
                  <a:moveTo>
                    <a:pt x="12" y="1"/>
                  </a:moveTo>
                  <a:cubicBezTo>
                    <a:pt x="21" y="0"/>
                    <a:pt x="16" y="13"/>
                    <a:pt x="24" y="13"/>
                  </a:cubicBezTo>
                  <a:cubicBezTo>
                    <a:pt x="23" y="18"/>
                    <a:pt x="3" y="23"/>
                    <a:pt x="16" y="29"/>
                  </a:cubicBezTo>
                  <a:cubicBezTo>
                    <a:pt x="15" y="34"/>
                    <a:pt x="6" y="32"/>
                    <a:pt x="0" y="33"/>
                  </a:cubicBezTo>
                  <a:cubicBezTo>
                    <a:pt x="0" y="29"/>
                    <a:pt x="0" y="25"/>
                    <a:pt x="0" y="21"/>
                  </a:cubicBezTo>
                  <a:cubicBezTo>
                    <a:pt x="22" y="25"/>
                    <a:pt x="0" y="9"/>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Freeform 209">
              <a:extLst>
                <a:ext uri="{FF2B5EF4-FFF2-40B4-BE49-F238E27FC236}">
                  <a16:creationId xmlns:a16="http://schemas.microsoft.com/office/drawing/2014/main" id="{1173A0CA-72E7-411B-A2D0-3A78D22EB5F0}"/>
                </a:ext>
              </a:extLst>
            </p:cNvPr>
            <p:cNvSpPr>
              <a:spLocks/>
            </p:cNvSpPr>
            <p:nvPr/>
          </p:nvSpPr>
          <p:spPr bwMode="auto">
            <a:xfrm>
              <a:off x="7043738" y="1668463"/>
              <a:ext cx="31750" cy="23813"/>
            </a:xfrm>
            <a:custGeom>
              <a:avLst/>
              <a:gdLst>
                <a:gd name="T0" fmla="*/ 25 w 31"/>
                <a:gd name="T1" fmla="*/ 4 h 23"/>
                <a:gd name="T2" fmla="*/ 29 w 31"/>
                <a:gd name="T3" fmla="*/ 12 h 23"/>
                <a:gd name="T4" fmla="*/ 9 w 31"/>
                <a:gd name="T5" fmla="*/ 20 h 23"/>
                <a:gd name="T6" fmla="*/ 5 w 31"/>
                <a:gd name="T7" fmla="*/ 0 h 23"/>
                <a:gd name="T8" fmla="*/ 25 w 31"/>
                <a:gd name="T9" fmla="*/ 4 h 23"/>
              </a:gdLst>
              <a:ahLst/>
              <a:cxnLst>
                <a:cxn ang="0">
                  <a:pos x="T0" y="T1"/>
                </a:cxn>
                <a:cxn ang="0">
                  <a:pos x="T2" y="T3"/>
                </a:cxn>
                <a:cxn ang="0">
                  <a:pos x="T4" y="T5"/>
                </a:cxn>
                <a:cxn ang="0">
                  <a:pos x="T6" y="T7"/>
                </a:cxn>
                <a:cxn ang="0">
                  <a:pos x="T8" y="T9"/>
                </a:cxn>
              </a:cxnLst>
              <a:rect l="0" t="0" r="r" b="b"/>
              <a:pathLst>
                <a:path w="31" h="23">
                  <a:moveTo>
                    <a:pt x="25" y="4"/>
                  </a:moveTo>
                  <a:cubicBezTo>
                    <a:pt x="31" y="5"/>
                    <a:pt x="21" y="11"/>
                    <a:pt x="29" y="12"/>
                  </a:cubicBezTo>
                  <a:cubicBezTo>
                    <a:pt x="31" y="23"/>
                    <a:pt x="7" y="9"/>
                    <a:pt x="9" y="20"/>
                  </a:cubicBezTo>
                  <a:cubicBezTo>
                    <a:pt x="0" y="21"/>
                    <a:pt x="7" y="6"/>
                    <a:pt x="5" y="0"/>
                  </a:cubicBezTo>
                  <a:cubicBezTo>
                    <a:pt x="10" y="1"/>
                    <a:pt x="25" y="12"/>
                    <a:pt x="2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210">
              <a:extLst>
                <a:ext uri="{FF2B5EF4-FFF2-40B4-BE49-F238E27FC236}">
                  <a16:creationId xmlns:a16="http://schemas.microsoft.com/office/drawing/2014/main" id="{BF525A12-25F0-439A-BA1F-4437820336A1}"/>
                </a:ext>
              </a:extLst>
            </p:cNvPr>
            <p:cNvSpPr>
              <a:spLocks/>
            </p:cNvSpPr>
            <p:nvPr/>
          </p:nvSpPr>
          <p:spPr bwMode="auto">
            <a:xfrm>
              <a:off x="7089775" y="1770063"/>
              <a:ext cx="41275" cy="39688"/>
            </a:xfrm>
            <a:custGeom>
              <a:avLst/>
              <a:gdLst>
                <a:gd name="T0" fmla="*/ 8 w 41"/>
                <a:gd name="T1" fmla="*/ 40 h 40"/>
                <a:gd name="T2" fmla="*/ 0 w 41"/>
                <a:gd name="T3" fmla="*/ 12 h 40"/>
                <a:gd name="T4" fmla="*/ 4 w 41"/>
                <a:gd name="T5" fmla="*/ 0 h 40"/>
                <a:gd name="T6" fmla="*/ 8 w 41"/>
                <a:gd name="T7" fmla="*/ 40 h 40"/>
              </a:gdLst>
              <a:ahLst/>
              <a:cxnLst>
                <a:cxn ang="0">
                  <a:pos x="T0" y="T1"/>
                </a:cxn>
                <a:cxn ang="0">
                  <a:pos x="T2" y="T3"/>
                </a:cxn>
                <a:cxn ang="0">
                  <a:pos x="T4" y="T5"/>
                </a:cxn>
                <a:cxn ang="0">
                  <a:pos x="T6" y="T7"/>
                </a:cxn>
              </a:cxnLst>
              <a:rect l="0" t="0" r="r" b="b"/>
              <a:pathLst>
                <a:path w="41" h="40">
                  <a:moveTo>
                    <a:pt x="8" y="40"/>
                  </a:moveTo>
                  <a:cubicBezTo>
                    <a:pt x="0" y="27"/>
                    <a:pt x="15" y="14"/>
                    <a:pt x="0" y="12"/>
                  </a:cubicBezTo>
                  <a:cubicBezTo>
                    <a:pt x="2" y="9"/>
                    <a:pt x="4" y="6"/>
                    <a:pt x="4" y="0"/>
                  </a:cubicBezTo>
                  <a:cubicBezTo>
                    <a:pt x="31" y="2"/>
                    <a:pt x="41" y="38"/>
                    <a:pt x="8"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11">
              <a:extLst>
                <a:ext uri="{FF2B5EF4-FFF2-40B4-BE49-F238E27FC236}">
                  <a16:creationId xmlns:a16="http://schemas.microsoft.com/office/drawing/2014/main" id="{23FAA154-42D3-4C96-B14D-EB420A2D6BFA}"/>
                </a:ext>
              </a:extLst>
            </p:cNvPr>
            <p:cNvSpPr>
              <a:spLocks/>
            </p:cNvSpPr>
            <p:nvPr/>
          </p:nvSpPr>
          <p:spPr bwMode="auto">
            <a:xfrm>
              <a:off x="7037388" y="1844676"/>
              <a:ext cx="31750" cy="22225"/>
            </a:xfrm>
            <a:custGeom>
              <a:avLst/>
              <a:gdLst>
                <a:gd name="T0" fmla="*/ 8 w 32"/>
                <a:gd name="T1" fmla="*/ 22 h 22"/>
                <a:gd name="T2" fmla="*/ 0 w 32"/>
                <a:gd name="T3" fmla="*/ 2 h 22"/>
                <a:gd name="T4" fmla="*/ 24 w 32"/>
                <a:gd name="T5" fmla="*/ 10 h 22"/>
                <a:gd name="T6" fmla="*/ 8 w 32"/>
                <a:gd name="T7" fmla="*/ 22 h 22"/>
              </a:gdLst>
              <a:ahLst/>
              <a:cxnLst>
                <a:cxn ang="0">
                  <a:pos x="T0" y="T1"/>
                </a:cxn>
                <a:cxn ang="0">
                  <a:pos x="T2" y="T3"/>
                </a:cxn>
                <a:cxn ang="0">
                  <a:pos x="T4" y="T5"/>
                </a:cxn>
                <a:cxn ang="0">
                  <a:pos x="T6" y="T7"/>
                </a:cxn>
              </a:cxnLst>
              <a:rect l="0" t="0" r="r" b="b"/>
              <a:pathLst>
                <a:path w="32" h="22">
                  <a:moveTo>
                    <a:pt x="8" y="22"/>
                  </a:moveTo>
                  <a:cubicBezTo>
                    <a:pt x="2" y="19"/>
                    <a:pt x="2" y="9"/>
                    <a:pt x="0" y="2"/>
                  </a:cubicBezTo>
                  <a:cubicBezTo>
                    <a:pt x="13" y="0"/>
                    <a:pt x="16" y="8"/>
                    <a:pt x="24" y="10"/>
                  </a:cubicBezTo>
                  <a:cubicBezTo>
                    <a:pt x="32" y="17"/>
                    <a:pt x="8" y="6"/>
                    <a:pt x="8"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12">
              <a:extLst>
                <a:ext uri="{FF2B5EF4-FFF2-40B4-BE49-F238E27FC236}">
                  <a16:creationId xmlns:a16="http://schemas.microsoft.com/office/drawing/2014/main" id="{C1F08CC7-10E3-4361-BCB2-5E9448377A03}"/>
                </a:ext>
              </a:extLst>
            </p:cNvPr>
            <p:cNvSpPr>
              <a:spLocks/>
            </p:cNvSpPr>
            <p:nvPr/>
          </p:nvSpPr>
          <p:spPr bwMode="auto">
            <a:xfrm>
              <a:off x="8375650" y="1866901"/>
              <a:ext cx="20638" cy="23813"/>
            </a:xfrm>
            <a:custGeom>
              <a:avLst/>
              <a:gdLst>
                <a:gd name="T0" fmla="*/ 16 w 20"/>
                <a:gd name="T1" fmla="*/ 0 h 24"/>
                <a:gd name="T2" fmla="*/ 4 w 20"/>
                <a:gd name="T3" fmla="*/ 24 h 24"/>
                <a:gd name="T4" fmla="*/ 16 w 20"/>
                <a:gd name="T5" fmla="*/ 0 h 24"/>
              </a:gdLst>
              <a:ahLst/>
              <a:cxnLst>
                <a:cxn ang="0">
                  <a:pos x="T0" y="T1"/>
                </a:cxn>
                <a:cxn ang="0">
                  <a:pos x="T2" y="T3"/>
                </a:cxn>
                <a:cxn ang="0">
                  <a:pos x="T4" y="T5"/>
                </a:cxn>
              </a:cxnLst>
              <a:rect l="0" t="0" r="r" b="b"/>
              <a:pathLst>
                <a:path w="20" h="24">
                  <a:moveTo>
                    <a:pt x="16" y="0"/>
                  </a:moveTo>
                  <a:cubicBezTo>
                    <a:pt x="20" y="1"/>
                    <a:pt x="14" y="24"/>
                    <a:pt x="4" y="24"/>
                  </a:cubicBezTo>
                  <a:cubicBezTo>
                    <a:pt x="0" y="8"/>
                    <a:pt x="10" y="6"/>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13">
              <a:extLst>
                <a:ext uri="{FF2B5EF4-FFF2-40B4-BE49-F238E27FC236}">
                  <a16:creationId xmlns:a16="http://schemas.microsoft.com/office/drawing/2014/main" id="{E7930A04-A833-4DDC-B448-3D44849C0C18}"/>
                </a:ext>
              </a:extLst>
            </p:cNvPr>
            <p:cNvSpPr>
              <a:spLocks/>
            </p:cNvSpPr>
            <p:nvPr/>
          </p:nvSpPr>
          <p:spPr bwMode="auto">
            <a:xfrm>
              <a:off x="7037388" y="1892301"/>
              <a:ext cx="41275" cy="31750"/>
            </a:xfrm>
            <a:custGeom>
              <a:avLst/>
              <a:gdLst>
                <a:gd name="T0" fmla="*/ 24 w 42"/>
                <a:gd name="T1" fmla="*/ 3 h 32"/>
                <a:gd name="T2" fmla="*/ 36 w 42"/>
                <a:gd name="T3" fmla="*/ 15 h 32"/>
                <a:gd name="T4" fmla="*/ 16 w 42"/>
                <a:gd name="T5" fmla="*/ 27 h 32"/>
                <a:gd name="T6" fmla="*/ 0 w 42"/>
                <a:gd name="T7" fmla="*/ 7 h 32"/>
                <a:gd name="T8" fmla="*/ 24 w 42"/>
                <a:gd name="T9" fmla="*/ 3 h 32"/>
              </a:gdLst>
              <a:ahLst/>
              <a:cxnLst>
                <a:cxn ang="0">
                  <a:pos x="T0" y="T1"/>
                </a:cxn>
                <a:cxn ang="0">
                  <a:pos x="T2" y="T3"/>
                </a:cxn>
                <a:cxn ang="0">
                  <a:pos x="T4" y="T5"/>
                </a:cxn>
                <a:cxn ang="0">
                  <a:pos x="T6" y="T7"/>
                </a:cxn>
                <a:cxn ang="0">
                  <a:pos x="T8" y="T9"/>
                </a:cxn>
              </a:cxnLst>
              <a:rect l="0" t="0" r="r" b="b"/>
              <a:pathLst>
                <a:path w="42" h="32">
                  <a:moveTo>
                    <a:pt x="24" y="3"/>
                  </a:moveTo>
                  <a:cubicBezTo>
                    <a:pt x="25" y="5"/>
                    <a:pt x="5" y="19"/>
                    <a:pt x="36" y="15"/>
                  </a:cubicBezTo>
                  <a:cubicBezTo>
                    <a:pt x="42" y="32"/>
                    <a:pt x="15" y="16"/>
                    <a:pt x="16" y="27"/>
                  </a:cubicBezTo>
                  <a:cubicBezTo>
                    <a:pt x="13" y="18"/>
                    <a:pt x="1" y="18"/>
                    <a:pt x="0" y="7"/>
                  </a:cubicBezTo>
                  <a:cubicBezTo>
                    <a:pt x="10" y="0"/>
                    <a:pt x="12" y="9"/>
                    <a:pt x="2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14">
              <a:extLst>
                <a:ext uri="{FF2B5EF4-FFF2-40B4-BE49-F238E27FC236}">
                  <a16:creationId xmlns:a16="http://schemas.microsoft.com/office/drawing/2014/main" id="{FA163AFA-0B1F-4F76-9D2A-180FDEC14D2B}"/>
                </a:ext>
              </a:extLst>
            </p:cNvPr>
            <p:cNvSpPr>
              <a:spLocks/>
            </p:cNvSpPr>
            <p:nvPr/>
          </p:nvSpPr>
          <p:spPr bwMode="auto">
            <a:xfrm>
              <a:off x="8224838" y="2193926"/>
              <a:ext cx="17463" cy="30163"/>
            </a:xfrm>
            <a:custGeom>
              <a:avLst/>
              <a:gdLst>
                <a:gd name="T0" fmla="*/ 5 w 17"/>
                <a:gd name="T1" fmla="*/ 10 h 30"/>
                <a:gd name="T2" fmla="*/ 17 w 17"/>
                <a:gd name="T3" fmla="*/ 30 h 30"/>
                <a:gd name="T4" fmla="*/ 1 w 17"/>
                <a:gd name="T5" fmla="*/ 30 h 30"/>
                <a:gd name="T6" fmla="*/ 9 w 17"/>
                <a:gd name="T7" fmla="*/ 22 h 30"/>
                <a:gd name="T8" fmla="*/ 5 w 17"/>
                <a:gd name="T9" fmla="*/ 10 h 30"/>
              </a:gdLst>
              <a:ahLst/>
              <a:cxnLst>
                <a:cxn ang="0">
                  <a:pos x="T0" y="T1"/>
                </a:cxn>
                <a:cxn ang="0">
                  <a:pos x="T2" y="T3"/>
                </a:cxn>
                <a:cxn ang="0">
                  <a:pos x="T4" y="T5"/>
                </a:cxn>
                <a:cxn ang="0">
                  <a:pos x="T6" y="T7"/>
                </a:cxn>
                <a:cxn ang="0">
                  <a:pos x="T8" y="T9"/>
                </a:cxn>
              </a:cxnLst>
              <a:rect l="0" t="0" r="r" b="b"/>
              <a:pathLst>
                <a:path w="17" h="30">
                  <a:moveTo>
                    <a:pt x="5" y="10"/>
                  </a:moveTo>
                  <a:cubicBezTo>
                    <a:pt x="11" y="0"/>
                    <a:pt x="16" y="23"/>
                    <a:pt x="17" y="30"/>
                  </a:cubicBezTo>
                  <a:cubicBezTo>
                    <a:pt x="12" y="30"/>
                    <a:pt x="6" y="30"/>
                    <a:pt x="1" y="30"/>
                  </a:cubicBezTo>
                  <a:cubicBezTo>
                    <a:pt x="0" y="23"/>
                    <a:pt x="4" y="22"/>
                    <a:pt x="9" y="22"/>
                  </a:cubicBezTo>
                  <a:cubicBezTo>
                    <a:pt x="0" y="16"/>
                    <a:pt x="14" y="12"/>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15">
              <a:extLst>
                <a:ext uri="{FF2B5EF4-FFF2-40B4-BE49-F238E27FC236}">
                  <a16:creationId xmlns:a16="http://schemas.microsoft.com/office/drawing/2014/main" id="{5DAC17D6-442E-4E6A-8C51-309C3854B6FD}"/>
                </a:ext>
              </a:extLst>
            </p:cNvPr>
            <p:cNvSpPr>
              <a:spLocks/>
            </p:cNvSpPr>
            <p:nvPr/>
          </p:nvSpPr>
          <p:spPr bwMode="auto">
            <a:xfrm>
              <a:off x="7366000" y="2312988"/>
              <a:ext cx="77788" cy="65088"/>
            </a:xfrm>
            <a:custGeom>
              <a:avLst/>
              <a:gdLst>
                <a:gd name="T0" fmla="*/ 30 w 78"/>
                <a:gd name="T1" fmla="*/ 37 h 65"/>
                <a:gd name="T2" fmla="*/ 46 w 78"/>
                <a:gd name="T3" fmla="*/ 53 h 65"/>
                <a:gd name="T4" fmla="*/ 2 w 78"/>
                <a:gd name="T5" fmla="*/ 37 h 65"/>
                <a:gd name="T6" fmla="*/ 18 w 78"/>
                <a:gd name="T7" fmla="*/ 29 h 65"/>
                <a:gd name="T8" fmla="*/ 2 w 78"/>
                <a:gd name="T9" fmla="*/ 21 h 65"/>
                <a:gd name="T10" fmla="*/ 78 w 78"/>
                <a:gd name="T11" fmla="*/ 49 h 65"/>
                <a:gd name="T12" fmla="*/ 30 w 78"/>
                <a:gd name="T13" fmla="*/ 37 h 65"/>
              </a:gdLst>
              <a:ahLst/>
              <a:cxnLst>
                <a:cxn ang="0">
                  <a:pos x="T0" y="T1"/>
                </a:cxn>
                <a:cxn ang="0">
                  <a:pos x="T2" y="T3"/>
                </a:cxn>
                <a:cxn ang="0">
                  <a:pos x="T4" y="T5"/>
                </a:cxn>
                <a:cxn ang="0">
                  <a:pos x="T6" y="T7"/>
                </a:cxn>
                <a:cxn ang="0">
                  <a:pos x="T8" y="T9"/>
                </a:cxn>
                <a:cxn ang="0">
                  <a:pos x="T10" y="T11"/>
                </a:cxn>
                <a:cxn ang="0">
                  <a:pos x="T12" y="T13"/>
                </a:cxn>
              </a:cxnLst>
              <a:rect l="0" t="0" r="r" b="b"/>
              <a:pathLst>
                <a:path w="78" h="65">
                  <a:moveTo>
                    <a:pt x="30" y="37"/>
                  </a:moveTo>
                  <a:cubicBezTo>
                    <a:pt x="31" y="46"/>
                    <a:pt x="49" y="39"/>
                    <a:pt x="46" y="53"/>
                  </a:cubicBezTo>
                  <a:cubicBezTo>
                    <a:pt x="21" y="58"/>
                    <a:pt x="28" y="31"/>
                    <a:pt x="2" y="37"/>
                  </a:cubicBezTo>
                  <a:cubicBezTo>
                    <a:pt x="0" y="25"/>
                    <a:pt x="12" y="23"/>
                    <a:pt x="18" y="29"/>
                  </a:cubicBezTo>
                  <a:cubicBezTo>
                    <a:pt x="17" y="22"/>
                    <a:pt x="11" y="20"/>
                    <a:pt x="2" y="21"/>
                  </a:cubicBezTo>
                  <a:cubicBezTo>
                    <a:pt x="27" y="0"/>
                    <a:pt x="49" y="47"/>
                    <a:pt x="78" y="49"/>
                  </a:cubicBezTo>
                  <a:cubicBezTo>
                    <a:pt x="67" y="65"/>
                    <a:pt x="46" y="32"/>
                    <a:pt x="3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16">
              <a:extLst>
                <a:ext uri="{FF2B5EF4-FFF2-40B4-BE49-F238E27FC236}">
                  <a16:creationId xmlns:a16="http://schemas.microsoft.com/office/drawing/2014/main" id="{0B2BF3DF-AAE0-40AF-89EC-3BC85A5DE0CE}"/>
                </a:ext>
              </a:extLst>
            </p:cNvPr>
            <p:cNvSpPr>
              <a:spLocks/>
            </p:cNvSpPr>
            <p:nvPr/>
          </p:nvSpPr>
          <p:spPr bwMode="auto">
            <a:xfrm>
              <a:off x="7443788" y="2370138"/>
              <a:ext cx="184150" cy="76200"/>
            </a:xfrm>
            <a:custGeom>
              <a:avLst/>
              <a:gdLst>
                <a:gd name="T0" fmla="*/ 68 w 182"/>
                <a:gd name="T1" fmla="*/ 28 h 76"/>
                <a:gd name="T2" fmla="*/ 64 w 182"/>
                <a:gd name="T3" fmla="*/ 52 h 76"/>
                <a:gd name="T4" fmla="*/ 0 w 182"/>
                <a:gd name="T5" fmla="*/ 12 h 76"/>
                <a:gd name="T6" fmla="*/ 32 w 182"/>
                <a:gd name="T7" fmla="*/ 24 h 76"/>
                <a:gd name="T8" fmla="*/ 12 w 182"/>
                <a:gd name="T9" fmla="*/ 4 h 76"/>
                <a:gd name="T10" fmla="*/ 44 w 182"/>
                <a:gd name="T11" fmla="*/ 20 h 76"/>
                <a:gd name="T12" fmla="*/ 68 w 182"/>
                <a:gd name="T13" fmla="*/ 12 h 76"/>
                <a:gd name="T14" fmla="*/ 84 w 182"/>
                <a:gd name="T15" fmla="*/ 36 h 76"/>
                <a:gd name="T16" fmla="*/ 152 w 182"/>
                <a:gd name="T17" fmla="*/ 40 h 76"/>
                <a:gd name="T18" fmla="*/ 148 w 182"/>
                <a:gd name="T19" fmla="*/ 56 h 76"/>
                <a:gd name="T20" fmla="*/ 180 w 182"/>
                <a:gd name="T21" fmla="*/ 56 h 76"/>
                <a:gd name="T22" fmla="*/ 176 w 182"/>
                <a:gd name="T23" fmla="*/ 76 h 76"/>
                <a:gd name="T24" fmla="*/ 160 w 182"/>
                <a:gd name="T25" fmla="*/ 76 h 76"/>
                <a:gd name="T26" fmla="*/ 84 w 182"/>
                <a:gd name="T27" fmla="*/ 56 h 76"/>
                <a:gd name="T28" fmla="*/ 68 w 182"/>
                <a:gd name="T29"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 h="76">
                  <a:moveTo>
                    <a:pt x="68" y="28"/>
                  </a:moveTo>
                  <a:cubicBezTo>
                    <a:pt x="63" y="32"/>
                    <a:pt x="79" y="44"/>
                    <a:pt x="64" y="52"/>
                  </a:cubicBezTo>
                  <a:cubicBezTo>
                    <a:pt x="47" y="37"/>
                    <a:pt x="10" y="43"/>
                    <a:pt x="0" y="12"/>
                  </a:cubicBezTo>
                  <a:cubicBezTo>
                    <a:pt x="16" y="11"/>
                    <a:pt x="21" y="21"/>
                    <a:pt x="32" y="24"/>
                  </a:cubicBezTo>
                  <a:cubicBezTo>
                    <a:pt x="42" y="16"/>
                    <a:pt x="14" y="12"/>
                    <a:pt x="12" y="4"/>
                  </a:cubicBezTo>
                  <a:cubicBezTo>
                    <a:pt x="17" y="0"/>
                    <a:pt x="49" y="2"/>
                    <a:pt x="44" y="20"/>
                  </a:cubicBezTo>
                  <a:cubicBezTo>
                    <a:pt x="57" y="22"/>
                    <a:pt x="53" y="8"/>
                    <a:pt x="68" y="12"/>
                  </a:cubicBezTo>
                  <a:cubicBezTo>
                    <a:pt x="69" y="25"/>
                    <a:pt x="83" y="24"/>
                    <a:pt x="84" y="36"/>
                  </a:cubicBezTo>
                  <a:cubicBezTo>
                    <a:pt x="105" y="17"/>
                    <a:pt x="135" y="45"/>
                    <a:pt x="152" y="40"/>
                  </a:cubicBezTo>
                  <a:cubicBezTo>
                    <a:pt x="160" y="48"/>
                    <a:pt x="150" y="48"/>
                    <a:pt x="148" y="56"/>
                  </a:cubicBezTo>
                  <a:cubicBezTo>
                    <a:pt x="159" y="56"/>
                    <a:pt x="169" y="56"/>
                    <a:pt x="180" y="56"/>
                  </a:cubicBezTo>
                  <a:cubicBezTo>
                    <a:pt x="182" y="66"/>
                    <a:pt x="173" y="65"/>
                    <a:pt x="176" y="76"/>
                  </a:cubicBezTo>
                  <a:cubicBezTo>
                    <a:pt x="171" y="76"/>
                    <a:pt x="165" y="76"/>
                    <a:pt x="160" y="76"/>
                  </a:cubicBezTo>
                  <a:cubicBezTo>
                    <a:pt x="145" y="48"/>
                    <a:pt x="117" y="73"/>
                    <a:pt x="84" y="56"/>
                  </a:cubicBezTo>
                  <a:cubicBezTo>
                    <a:pt x="91" y="47"/>
                    <a:pt x="81" y="30"/>
                    <a:pt x="6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17">
              <a:extLst>
                <a:ext uri="{FF2B5EF4-FFF2-40B4-BE49-F238E27FC236}">
                  <a16:creationId xmlns:a16="http://schemas.microsoft.com/office/drawing/2014/main" id="{97300AFE-EDF9-40B3-BE15-3FD579AFAF70}"/>
                </a:ext>
              </a:extLst>
            </p:cNvPr>
            <p:cNvSpPr>
              <a:spLocks/>
            </p:cNvSpPr>
            <p:nvPr/>
          </p:nvSpPr>
          <p:spPr bwMode="auto">
            <a:xfrm>
              <a:off x="7799388" y="2454276"/>
              <a:ext cx="55563" cy="28575"/>
            </a:xfrm>
            <a:custGeom>
              <a:avLst/>
              <a:gdLst>
                <a:gd name="T0" fmla="*/ 0 w 56"/>
                <a:gd name="T1" fmla="*/ 20 h 29"/>
                <a:gd name="T2" fmla="*/ 0 w 56"/>
                <a:gd name="T3" fmla="*/ 20 h 29"/>
              </a:gdLst>
              <a:ahLst/>
              <a:cxnLst>
                <a:cxn ang="0">
                  <a:pos x="T0" y="T1"/>
                </a:cxn>
                <a:cxn ang="0">
                  <a:pos x="T2" y="T3"/>
                </a:cxn>
              </a:cxnLst>
              <a:rect l="0" t="0" r="r" b="b"/>
              <a:pathLst>
                <a:path w="56" h="29">
                  <a:moveTo>
                    <a:pt x="0" y="20"/>
                  </a:moveTo>
                  <a:cubicBezTo>
                    <a:pt x="53" y="0"/>
                    <a:pt x="56" y="29"/>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Freeform 218">
              <a:extLst>
                <a:ext uri="{FF2B5EF4-FFF2-40B4-BE49-F238E27FC236}">
                  <a16:creationId xmlns:a16="http://schemas.microsoft.com/office/drawing/2014/main" id="{A81A7899-7972-4FBB-B33D-69BA2A08DDDF}"/>
                </a:ext>
              </a:extLst>
            </p:cNvPr>
            <p:cNvSpPr>
              <a:spLocks/>
            </p:cNvSpPr>
            <p:nvPr/>
          </p:nvSpPr>
          <p:spPr bwMode="auto">
            <a:xfrm>
              <a:off x="7351713" y="1100138"/>
              <a:ext cx="323850" cy="179388"/>
            </a:xfrm>
            <a:custGeom>
              <a:avLst/>
              <a:gdLst>
                <a:gd name="T0" fmla="*/ 144 w 321"/>
                <a:gd name="T1" fmla="*/ 86 h 179"/>
                <a:gd name="T2" fmla="*/ 144 w 321"/>
                <a:gd name="T3" fmla="*/ 98 h 179"/>
                <a:gd name="T4" fmla="*/ 104 w 321"/>
                <a:gd name="T5" fmla="*/ 118 h 179"/>
                <a:gd name="T6" fmla="*/ 144 w 321"/>
                <a:gd name="T7" fmla="*/ 118 h 179"/>
                <a:gd name="T8" fmla="*/ 208 w 321"/>
                <a:gd name="T9" fmla="*/ 98 h 179"/>
                <a:gd name="T10" fmla="*/ 176 w 321"/>
                <a:gd name="T11" fmla="*/ 118 h 179"/>
                <a:gd name="T12" fmla="*/ 164 w 321"/>
                <a:gd name="T13" fmla="*/ 110 h 179"/>
                <a:gd name="T14" fmla="*/ 152 w 321"/>
                <a:gd name="T15" fmla="*/ 134 h 179"/>
                <a:gd name="T16" fmla="*/ 148 w 321"/>
                <a:gd name="T17" fmla="*/ 122 h 179"/>
                <a:gd name="T18" fmla="*/ 116 w 321"/>
                <a:gd name="T19" fmla="*/ 130 h 179"/>
                <a:gd name="T20" fmla="*/ 108 w 321"/>
                <a:gd name="T21" fmla="*/ 142 h 179"/>
                <a:gd name="T22" fmla="*/ 128 w 321"/>
                <a:gd name="T23" fmla="*/ 146 h 179"/>
                <a:gd name="T24" fmla="*/ 120 w 321"/>
                <a:gd name="T25" fmla="*/ 134 h 179"/>
                <a:gd name="T26" fmla="*/ 136 w 321"/>
                <a:gd name="T27" fmla="*/ 134 h 179"/>
                <a:gd name="T28" fmla="*/ 132 w 321"/>
                <a:gd name="T29" fmla="*/ 142 h 179"/>
                <a:gd name="T30" fmla="*/ 160 w 321"/>
                <a:gd name="T31" fmla="*/ 138 h 179"/>
                <a:gd name="T32" fmla="*/ 52 w 321"/>
                <a:gd name="T33" fmla="*/ 166 h 179"/>
                <a:gd name="T34" fmla="*/ 68 w 321"/>
                <a:gd name="T35" fmla="*/ 154 h 179"/>
                <a:gd name="T36" fmla="*/ 36 w 321"/>
                <a:gd name="T37" fmla="*/ 118 h 179"/>
                <a:gd name="T38" fmla="*/ 0 w 321"/>
                <a:gd name="T39" fmla="*/ 118 h 179"/>
                <a:gd name="T40" fmla="*/ 8 w 321"/>
                <a:gd name="T41" fmla="*/ 90 h 179"/>
                <a:gd name="T42" fmla="*/ 160 w 321"/>
                <a:gd name="T43" fmla="*/ 34 h 179"/>
                <a:gd name="T44" fmla="*/ 156 w 321"/>
                <a:gd name="T45" fmla="*/ 46 h 179"/>
                <a:gd name="T46" fmla="*/ 236 w 321"/>
                <a:gd name="T47" fmla="*/ 22 h 179"/>
                <a:gd name="T48" fmla="*/ 316 w 321"/>
                <a:gd name="T49" fmla="*/ 26 h 179"/>
                <a:gd name="T50" fmla="*/ 292 w 321"/>
                <a:gd name="T51" fmla="*/ 26 h 179"/>
                <a:gd name="T52" fmla="*/ 308 w 321"/>
                <a:gd name="T53" fmla="*/ 30 h 179"/>
                <a:gd name="T54" fmla="*/ 304 w 321"/>
                <a:gd name="T55" fmla="*/ 42 h 179"/>
                <a:gd name="T56" fmla="*/ 188 w 321"/>
                <a:gd name="T57" fmla="*/ 54 h 179"/>
                <a:gd name="T58" fmla="*/ 168 w 321"/>
                <a:gd name="T59" fmla="*/ 66 h 179"/>
                <a:gd name="T60" fmla="*/ 172 w 321"/>
                <a:gd name="T61" fmla="*/ 54 h 179"/>
                <a:gd name="T62" fmla="*/ 128 w 321"/>
                <a:gd name="T63" fmla="*/ 66 h 179"/>
                <a:gd name="T64" fmla="*/ 128 w 321"/>
                <a:gd name="T65" fmla="*/ 78 h 179"/>
                <a:gd name="T66" fmla="*/ 144 w 321"/>
                <a:gd name="T67" fmla="*/ 8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1" h="179">
                  <a:moveTo>
                    <a:pt x="144" y="86"/>
                  </a:moveTo>
                  <a:cubicBezTo>
                    <a:pt x="144" y="90"/>
                    <a:pt x="144" y="94"/>
                    <a:pt x="144" y="98"/>
                  </a:cubicBezTo>
                  <a:cubicBezTo>
                    <a:pt x="124" y="95"/>
                    <a:pt x="123" y="111"/>
                    <a:pt x="104" y="118"/>
                  </a:cubicBezTo>
                  <a:cubicBezTo>
                    <a:pt x="116" y="135"/>
                    <a:pt x="132" y="101"/>
                    <a:pt x="144" y="118"/>
                  </a:cubicBezTo>
                  <a:cubicBezTo>
                    <a:pt x="154" y="102"/>
                    <a:pt x="186" y="89"/>
                    <a:pt x="208" y="98"/>
                  </a:cubicBezTo>
                  <a:cubicBezTo>
                    <a:pt x="201" y="108"/>
                    <a:pt x="176" y="101"/>
                    <a:pt x="176" y="118"/>
                  </a:cubicBezTo>
                  <a:cubicBezTo>
                    <a:pt x="169" y="118"/>
                    <a:pt x="166" y="115"/>
                    <a:pt x="164" y="110"/>
                  </a:cubicBezTo>
                  <a:cubicBezTo>
                    <a:pt x="159" y="117"/>
                    <a:pt x="150" y="120"/>
                    <a:pt x="152" y="134"/>
                  </a:cubicBezTo>
                  <a:cubicBezTo>
                    <a:pt x="139" y="137"/>
                    <a:pt x="146" y="126"/>
                    <a:pt x="148" y="122"/>
                  </a:cubicBezTo>
                  <a:cubicBezTo>
                    <a:pt x="136" y="123"/>
                    <a:pt x="134" y="134"/>
                    <a:pt x="116" y="130"/>
                  </a:cubicBezTo>
                  <a:cubicBezTo>
                    <a:pt x="112" y="133"/>
                    <a:pt x="110" y="137"/>
                    <a:pt x="108" y="142"/>
                  </a:cubicBezTo>
                  <a:cubicBezTo>
                    <a:pt x="112" y="146"/>
                    <a:pt x="115" y="143"/>
                    <a:pt x="128" y="146"/>
                  </a:cubicBezTo>
                  <a:cubicBezTo>
                    <a:pt x="125" y="142"/>
                    <a:pt x="119" y="142"/>
                    <a:pt x="120" y="134"/>
                  </a:cubicBezTo>
                  <a:cubicBezTo>
                    <a:pt x="127" y="130"/>
                    <a:pt x="133" y="146"/>
                    <a:pt x="136" y="134"/>
                  </a:cubicBezTo>
                  <a:cubicBezTo>
                    <a:pt x="143" y="137"/>
                    <a:pt x="138" y="143"/>
                    <a:pt x="132" y="142"/>
                  </a:cubicBezTo>
                  <a:cubicBezTo>
                    <a:pt x="139" y="154"/>
                    <a:pt x="147" y="133"/>
                    <a:pt x="160" y="138"/>
                  </a:cubicBezTo>
                  <a:cubicBezTo>
                    <a:pt x="143" y="179"/>
                    <a:pt x="84" y="167"/>
                    <a:pt x="52" y="166"/>
                  </a:cubicBezTo>
                  <a:cubicBezTo>
                    <a:pt x="55" y="160"/>
                    <a:pt x="58" y="153"/>
                    <a:pt x="68" y="154"/>
                  </a:cubicBezTo>
                  <a:cubicBezTo>
                    <a:pt x="65" y="135"/>
                    <a:pt x="28" y="134"/>
                    <a:pt x="36" y="118"/>
                  </a:cubicBezTo>
                  <a:cubicBezTo>
                    <a:pt x="18" y="116"/>
                    <a:pt x="13" y="125"/>
                    <a:pt x="0" y="118"/>
                  </a:cubicBezTo>
                  <a:cubicBezTo>
                    <a:pt x="2" y="101"/>
                    <a:pt x="16" y="110"/>
                    <a:pt x="8" y="90"/>
                  </a:cubicBezTo>
                  <a:cubicBezTo>
                    <a:pt x="53" y="59"/>
                    <a:pt x="129" y="58"/>
                    <a:pt x="160" y="34"/>
                  </a:cubicBezTo>
                  <a:cubicBezTo>
                    <a:pt x="173" y="38"/>
                    <a:pt x="156" y="42"/>
                    <a:pt x="156" y="46"/>
                  </a:cubicBezTo>
                  <a:cubicBezTo>
                    <a:pt x="178" y="26"/>
                    <a:pt x="209" y="25"/>
                    <a:pt x="236" y="22"/>
                  </a:cubicBezTo>
                  <a:cubicBezTo>
                    <a:pt x="260" y="19"/>
                    <a:pt x="299" y="0"/>
                    <a:pt x="316" y="26"/>
                  </a:cubicBezTo>
                  <a:cubicBezTo>
                    <a:pt x="303" y="24"/>
                    <a:pt x="300" y="35"/>
                    <a:pt x="292" y="26"/>
                  </a:cubicBezTo>
                  <a:cubicBezTo>
                    <a:pt x="286" y="37"/>
                    <a:pt x="309" y="37"/>
                    <a:pt x="308" y="30"/>
                  </a:cubicBezTo>
                  <a:cubicBezTo>
                    <a:pt x="321" y="34"/>
                    <a:pt x="304" y="38"/>
                    <a:pt x="304" y="42"/>
                  </a:cubicBezTo>
                  <a:cubicBezTo>
                    <a:pt x="265" y="31"/>
                    <a:pt x="228" y="67"/>
                    <a:pt x="188" y="54"/>
                  </a:cubicBezTo>
                  <a:cubicBezTo>
                    <a:pt x="182" y="58"/>
                    <a:pt x="180" y="67"/>
                    <a:pt x="168" y="66"/>
                  </a:cubicBezTo>
                  <a:cubicBezTo>
                    <a:pt x="170" y="63"/>
                    <a:pt x="172" y="60"/>
                    <a:pt x="172" y="54"/>
                  </a:cubicBezTo>
                  <a:cubicBezTo>
                    <a:pt x="152" y="53"/>
                    <a:pt x="150" y="69"/>
                    <a:pt x="128" y="66"/>
                  </a:cubicBezTo>
                  <a:cubicBezTo>
                    <a:pt x="128" y="78"/>
                    <a:pt x="154" y="71"/>
                    <a:pt x="128" y="78"/>
                  </a:cubicBezTo>
                  <a:cubicBezTo>
                    <a:pt x="129" y="85"/>
                    <a:pt x="135" y="87"/>
                    <a:pt x="144"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219">
              <a:extLst>
                <a:ext uri="{FF2B5EF4-FFF2-40B4-BE49-F238E27FC236}">
                  <a16:creationId xmlns:a16="http://schemas.microsoft.com/office/drawing/2014/main" id="{0B31646E-1324-4142-B24F-5C4522ACEDFD}"/>
                </a:ext>
              </a:extLst>
            </p:cNvPr>
            <p:cNvSpPr>
              <a:spLocks/>
            </p:cNvSpPr>
            <p:nvPr/>
          </p:nvSpPr>
          <p:spPr bwMode="auto">
            <a:xfrm>
              <a:off x="7089775" y="1812926"/>
              <a:ext cx="39688" cy="98425"/>
            </a:xfrm>
            <a:custGeom>
              <a:avLst/>
              <a:gdLst>
                <a:gd name="T0" fmla="*/ 20 w 40"/>
                <a:gd name="T1" fmla="*/ 97 h 97"/>
                <a:gd name="T2" fmla="*/ 20 w 40"/>
                <a:gd name="T3" fmla="*/ 89 h 97"/>
                <a:gd name="T4" fmla="*/ 8 w 40"/>
                <a:gd name="T5" fmla="*/ 85 h 97"/>
                <a:gd name="T6" fmla="*/ 20 w 40"/>
                <a:gd name="T7" fmla="*/ 65 h 97"/>
                <a:gd name="T8" fmla="*/ 8 w 40"/>
                <a:gd name="T9" fmla="*/ 57 h 97"/>
                <a:gd name="T10" fmla="*/ 0 w 40"/>
                <a:gd name="T11" fmla="*/ 13 h 97"/>
                <a:gd name="T12" fmla="*/ 24 w 40"/>
                <a:gd name="T13" fmla="*/ 1 h 97"/>
                <a:gd name="T14" fmla="*/ 32 w 40"/>
                <a:gd name="T15" fmla="*/ 45 h 97"/>
                <a:gd name="T16" fmla="*/ 36 w 40"/>
                <a:gd name="T17" fmla="*/ 73 h 97"/>
                <a:gd name="T18" fmla="*/ 32 w 40"/>
                <a:gd name="T19" fmla="*/ 85 h 97"/>
                <a:gd name="T20" fmla="*/ 20 w 40"/>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7">
                  <a:moveTo>
                    <a:pt x="20" y="97"/>
                  </a:moveTo>
                  <a:cubicBezTo>
                    <a:pt x="15" y="96"/>
                    <a:pt x="16" y="89"/>
                    <a:pt x="20" y="89"/>
                  </a:cubicBezTo>
                  <a:cubicBezTo>
                    <a:pt x="19" y="84"/>
                    <a:pt x="13" y="86"/>
                    <a:pt x="8" y="85"/>
                  </a:cubicBezTo>
                  <a:cubicBezTo>
                    <a:pt x="12" y="78"/>
                    <a:pt x="18" y="73"/>
                    <a:pt x="20" y="65"/>
                  </a:cubicBezTo>
                  <a:cubicBezTo>
                    <a:pt x="17" y="61"/>
                    <a:pt x="13" y="59"/>
                    <a:pt x="8" y="57"/>
                  </a:cubicBezTo>
                  <a:cubicBezTo>
                    <a:pt x="17" y="40"/>
                    <a:pt x="13" y="29"/>
                    <a:pt x="0" y="13"/>
                  </a:cubicBezTo>
                  <a:cubicBezTo>
                    <a:pt x="3" y="0"/>
                    <a:pt x="23" y="6"/>
                    <a:pt x="24" y="1"/>
                  </a:cubicBezTo>
                  <a:cubicBezTo>
                    <a:pt x="28" y="14"/>
                    <a:pt x="18" y="35"/>
                    <a:pt x="32" y="45"/>
                  </a:cubicBezTo>
                  <a:cubicBezTo>
                    <a:pt x="14" y="54"/>
                    <a:pt x="40" y="55"/>
                    <a:pt x="36" y="73"/>
                  </a:cubicBezTo>
                  <a:cubicBezTo>
                    <a:pt x="23" y="66"/>
                    <a:pt x="18" y="89"/>
                    <a:pt x="32" y="85"/>
                  </a:cubicBezTo>
                  <a:cubicBezTo>
                    <a:pt x="32" y="93"/>
                    <a:pt x="19" y="88"/>
                    <a:pt x="20"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7" name="Rectangle 76">
            <a:extLst>
              <a:ext uri="{FF2B5EF4-FFF2-40B4-BE49-F238E27FC236}">
                <a16:creationId xmlns:a16="http://schemas.microsoft.com/office/drawing/2014/main" id="{E6FD8AC3-D460-47AD-8EA7-445117A64795}"/>
              </a:ext>
            </a:extLst>
          </p:cNvPr>
          <p:cNvSpPr/>
          <p:nvPr/>
        </p:nvSpPr>
        <p:spPr>
          <a:xfrm>
            <a:off x="6663563" y="2106331"/>
            <a:ext cx="4197539" cy="3785652"/>
          </a:xfrm>
          <a:prstGeom prst="rect">
            <a:avLst/>
          </a:prstGeom>
        </p:spPr>
        <p:txBody>
          <a:bodyPr wrap="square">
            <a:spAutoFit/>
          </a:bodyPr>
          <a:lstStyle/>
          <a:p>
            <a:pPr algn="ctr"/>
            <a:r>
              <a:rPr lang="en-US" sz="4800" dirty="0">
                <a:latin typeface="Times New Roman (Headings)"/>
              </a:rPr>
              <a:t>Sau </a:t>
            </a:r>
            <a:r>
              <a:rPr lang="en-US" sz="4800" dirty="0" err="1">
                <a:latin typeface="Times New Roman (Headings)"/>
              </a:rPr>
              <a:t>khi</a:t>
            </a:r>
            <a:r>
              <a:rPr lang="en-US" sz="4800" dirty="0">
                <a:latin typeface="Times New Roman (Headings)"/>
              </a:rPr>
              <a:t> </a:t>
            </a:r>
            <a:r>
              <a:rPr lang="en-US" sz="4800" dirty="0" err="1">
                <a:latin typeface="Times New Roman (Headings)"/>
              </a:rPr>
              <a:t>học</a:t>
            </a:r>
            <a:r>
              <a:rPr lang="en-US" sz="4800" dirty="0">
                <a:latin typeface="Times New Roman (Headings)"/>
              </a:rPr>
              <a:t> </a:t>
            </a:r>
            <a:r>
              <a:rPr lang="en-US" sz="4800" dirty="0" err="1">
                <a:latin typeface="Times New Roman (Headings)"/>
              </a:rPr>
              <a:t>bài</a:t>
            </a:r>
            <a:r>
              <a:rPr lang="en-US" sz="4800" dirty="0">
                <a:latin typeface="Times New Roman (Headings)"/>
              </a:rPr>
              <a:t> </a:t>
            </a:r>
            <a:r>
              <a:rPr lang="en-US" sz="4800" dirty="0" err="1">
                <a:latin typeface="Times New Roman (Headings)"/>
              </a:rPr>
              <a:t>th</a:t>
            </a:r>
            <a:r>
              <a:rPr lang="vi-VN" sz="4800" dirty="0">
                <a:latin typeface="Times New Roman (Headings)"/>
              </a:rPr>
              <a:t>ơ</a:t>
            </a:r>
            <a:r>
              <a:rPr lang="en-US" sz="4800" dirty="0">
                <a:latin typeface="Times New Roman (Headings)"/>
              </a:rPr>
              <a:t> T</a:t>
            </a:r>
            <a:r>
              <a:rPr lang="en-SG" sz="4800" dirty="0" err="1">
                <a:latin typeface="Times New Roman (Headings)"/>
              </a:rPr>
              <a:t>ức</a:t>
            </a:r>
            <a:r>
              <a:rPr lang="en-SG" sz="4800" dirty="0">
                <a:latin typeface="Times New Roman (Headings)"/>
              </a:rPr>
              <a:t> </a:t>
            </a:r>
            <a:r>
              <a:rPr lang="en-SG" sz="4800" dirty="0" err="1">
                <a:latin typeface="Times New Roman (Headings)"/>
              </a:rPr>
              <a:t>cảnh</a:t>
            </a:r>
            <a:r>
              <a:rPr lang="en-SG" sz="4800" dirty="0">
                <a:latin typeface="Times New Roman (Headings)"/>
              </a:rPr>
              <a:t> </a:t>
            </a:r>
            <a:r>
              <a:rPr lang="en-SG" sz="4800" dirty="0" err="1">
                <a:latin typeface="Times New Roman (Headings)"/>
              </a:rPr>
              <a:t>Pác</a:t>
            </a:r>
            <a:r>
              <a:rPr lang="en-SG" sz="4800" dirty="0">
                <a:latin typeface="Times New Roman (Headings)"/>
              </a:rPr>
              <a:t> </a:t>
            </a:r>
            <a:r>
              <a:rPr lang="en-SG" sz="4800" dirty="0" err="1">
                <a:latin typeface="Times New Roman (Headings)"/>
              </a:rPr>
              <a:t>Bó</a:t>
            </a:r>
            <a:r>
              <a:rPr lang="en-US" sz="4800" dirty="0">
                <a:latin typeface="Times New Roman (Headings)"/>
              </a:rPr>
              <a:t>, </a:t>
            </a:r>
            <a:r>
              <a:rPr lang="en-US" sz="4800" dirty="0" err="1">
                <a:latin typeface="Times New Roman (Headings)"/>
              </a:rPr>
              <a:t>em</a:t>
            </a:r>
            <a:r>
              <a:rPr lang="en-US" sz="4800" dirty="0">
                <a:latin typeface="Times New Roman (Headings)"/>
              </a:rPr>
              <a:t> </a:t>
            </a:r>
            <a:r>
              <a:rPr lang="en-US" sz="4800" dirty="0" err="1">
                <a:latin typeface="Times New Roman (Headings)"/>
              </a:rPr>
              <a:t>học</a:t>
            </a:r>
            <a:r>
              <a:rPr lang="en-US" sz="4800" dirty="0">
                <a:latin typeface="Times New Roman (Headings)"/>
              </a:rPr>
              <a:t> </a:t>
            </a:r>
            <a:r>
              <a:rPr lang="en-US" sz="4800" dirty="0" err="1">
                <a:latin typeface="Times New Roman (Headings)"/>
              </a:rPr>
              <a:t>tập</a:t>
            </a:r>
            <a:r>
              <a:rPr lang="en-US" sz="4800" dirty="0">
                <a:latin typeface="Times New Roman (Headings)"/>
              </a:rPr>
              <a:t> đ</a:t>
            </a:r>
            <a:r>
              <a:rPr lang="vi-VN" sz="4800" dirty="0">
                <a:latin typeface="Times New Roman (Headings)"/>
              </a:rPr>
              <a:t>ư</a:t>
            </a:r>
            <a:r>
              <a:rPr lang="en-SG" sz="4800" dirty="0" err="1">
                <a:latin typeface="Times New Roman (Headings)"/>
              </a:rPr>
              <a:t>ợc</a:t>
            </a:r>
            <a:r>
              <a:rPr lang="en-SG" sz="4800" dirty="0">
                <a:latin typeface="Times New Roman (Headings)"/>
              </a:rPr>
              <a:t> </a:t>
            </a:r>
            <a:r>
              <a:rPr lang="en-SG" sz="4800" dirty="0" err="1">
                <a:latin typeface="Times New Roman (Headings)"/>
              </a:rPr>
              <a:t>điều</a:t>
            </a:r>
            <a:r>
              <a:rPr lang="en-SG" sz="4800" dirty="0">
                <a:latin typeface="Times New Roman (Headings)"/>
              </a:rPr>
              <a:t> </a:t>
            </a:r>
            <a:r>
              <a:rPr lang="en-SG" sz="4800" dirty="0" err="1">
                <a:latin typeface="Times New Roman (Headings)"/>
              </a:rPr>
              <a:t>gì</a:t>
            </a:r>
            <a:r>
              <a:rPr lang="en-SG" sz="4800" dirty="0">
                <a:latin typeface="Times New Roman (Headings)"/>
              </a:rPr>
              <a:t> </a:t>
            </a:r>
            <a:r>
              <a:rPr lang="en-SG" sz="4800" dirty="0" err="1">
                <a:latin typeface="Times New Roman (Headings)"/>
              </a:rPr>
              <a:t>từ</a:t>
            </a:r>
            <a:r>
              <a:rPr lang="en-SG" sz="4800" dirty="0">
                <a:latin typeface="Times New Roman (Headings)"/>
              </a:rPr>
              <a:t> </a:t>
            </a:r>
            <a:r>
              <a:rPr lang="en-SG" sz="4800" dirty="0" err="1">
                <a:latin typeface="Times New Roman (Headings)"/>
              </a:rPr>
              <a:t>Bác</a:t>
            </a:r>
            <a:r>
              <a:rPr lang="en-SG" sz="4800" dirty="0">
                <a:latin typeface="Times New Roman (Headings)"/>
              </a:rPr>
              <a:t>?</a:t>
            </a:r>
          </a:p>
        </p:txBody>
      </p:sp>
    </p:spTree>
    <p:extLst>
      <p:ext uri="{BB962C8B-B14F-4D97-AF65-F5344CB8AC3E}">
        <p14:creationId xmlns:p14="http://schemas.microsoft.com/office/powerpoint/2010/main" val="3602075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3"/>
          <a:srcRect l="18539"/>
          <a:stretch/>
        </p:blipFill>
        <p:spPr>
          <a:xfrm flipH="1">
            <a:off x="1880" y="-3217"/>
            <a:ext cx="12190119" cy="6875505"/>
          </a:xfrm>
          <a:prstGeom prst="rect">
            <a:avLst/>
          </a:prstGeom>
        </p:spPr>
      </p:pic>
      <p:sp>
        <p:nvSpPr>
          <p:cNvPr id="3" name="Rectangle 2">
            <a:extLst>
              <a:ext uri="{FF2B5EF4-FFF2-40B4-BE49-F238E27FC236}">
                <a16:creationId xmlns:a16="http://schemas.microsoft.com/office/drawing/2014/main" id="{2FE61E2B-9BED-4CB9-8435-168DF8776EA3}"/>
              </a:ext>
            </a:extLst>
          </p:cNvPr>
          <p:cNvSpPr>
            <a:spLocks noGrp="1" noChangeArrowheads="1"/>
          </p:cNvSpPr>
          <p:nvPr/>
        </p:nvSpPr>
        <p:spPr bwMode="auto">
          <a:xfrm>
            <a:off x="1866900" y="963612"/>
            <a:ext cx="8686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200">
                <a:solidFill>
                  <a:srgbClr val="44546A"/>
                </a:solidFill>
                <a:latin typeface="Times New Roman" panose="02020603050405020304" pitchFamily="18" charset="0"/>
              </a:rPr>
              <a:t>          </a:t>
            </a:r>
          </a:p>
        </p:txBody>
      </p:sp>
      <p:grpSp>
        <p:nvGrpSpPr>
          <p:cNvPr id="2" name="Group 1"/>
          <p:cNvGrpSpPr/>
          <p:nvPr/>
        </p:nvGrpSpPr>
        <p:grpSpPr>
          <a:xfrm>
            <a:off x="565221" y="241482"/>
            <a:ext cx="11310404" cy="1296848"/>
            <a:chOff x="3326248" y="320540"/>
            <a:chExt cx="6632140" cy="1296848"/>
          </a:xfrm>
        </p:grpSpPr>
        <p:sp>
          <p:nvSpPr>
            <p:cNvPr id="46" name="Rounded Rectangle 9">
              <a:extLst>
                <a:ext uri="{FF2B5EF4-FFF2-40B4-BE49-F238E27FC236}">
                  <a16:creationId xmlns:a16="http://schemas.microsoft.com/office/drawing/2014/main" id="{B76856D5-E70B-4888-BEE8-A5629A15238E}"/>
                </a:ext>
              </a:extLst>
            </p:cNvPr>
            <p:cNvSpPr/>
            <p:nvPr/>
          </p:nvSpPr>
          <p:spPr>
            <a:xfrm>
              <a:off x="3840471" y="536849"/>
              <a:ext cx="6117917" cy="879311"/>
            </a:xfrm>
            <a:prstGeom prst="roundRect">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lIns="86668" tIns="43333" rIns="86668" bIns="43333" rtlCol="0" anchor="ctr"/>
            <a:lstStyle/>
            <a:p>
              <a:pPr algn="ctr">
                <a:lnSpc>
                  <a:spcPct val="120000"/>
                </a:lnSpc>
              </a:pPr>
              <a:r>
                <a:rPr lang="en-US" sz="5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Ai </a:t>
              </a:r>
              <a:r>
                <a:rPr lang="en-US" sz="54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người</a:t>
              </a:r>
              <a:r>
                <a:rPr lang="en-US" sz="5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sz="54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hiểu</a:t>
              </a:r>
              <a:r>
                <a:rPr lang="en-US" sz="5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sz="54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a:t>
              </a:r>
              <a:r>
                <a:rPr lang="en-US" sz="5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p>
          </p:txBody>
        </p:sp>
        <p:grpSp>
          <p:nvGrpSpPr>
            <p:cNvPr id="47" name="Group 11">
              <a:extLst>
                <a:ext uri="{FF2B5EF4-FFF2-40B4-BE49-F238E27FC236}">
                  <a16:creationId xmlns:a16="http://schemas.microsoft.com/office/drawing/2014/main" id="{9472AE01-CAE9-4B14-AFA8-4F20A0540879}"/>
                </a:ext>
              </a:extLst>
            </p:cNvPr>
            <p:cNvGrpSpPr/>
            <p:nvPr/>
          </p:nvGrpSpPr>
          <p:grpSpPr>
            <a:xfrm>
              <a:off x="3326248" y="320540"/>
              <a:ext cx="1107104" cy="1296848"/>
              <a:chOff x="7458076" y="2008188"/>
              <a:chExt cx="1768475" cy="2838450"/>
            </a:xfrm>
          </p:grpSpPr>
          <p:sp>
            <p:nvSpPr>
              <p:cNvPr id="48" name="Freeform 5">
                <a:extLst>
                  <a:ext uri="{FF2B5EF4-FFF2-40B4-BE49-F238E27FC236}">
                    <a16:creationId xmlns:a16="http://schemas.microsoft.com/office/drawing/2014/main" id="{307A3560-F24B-43F9-BEAF-D53BED1DDB64}"/>
                  </a:ext>
                </a:extLst>
              </p:cNvPr>
              <p:cNvSpPr/>
              <p:nvPr/>
            </p:nvSpPr>
            <p:spPr bwMode="auto">
              <a:xfrm>
                <a:off x="7458076" y="2105026"/>
                <a:ext cx="676275" cy="1149350"/>
              </a:xfrm>
              <a:custGeom>
                <a:avLst/>
                <a:gdLst>
                  <a:gd name="T0" fmla="*/ 170 w 180"/>
                  <a:gd name="T1" fmla="*/ 305 h 305"/>
                  <a:gd name="T2" fmla="*/ 4 w 180"/>
                  <a:gd name="T3" fmla="*/ 94 h 305"/>
                  <a:gd name="T4" fmla="*/ 20 w 180"/>
                  <a:gd name="T5" fmla="*/ 32 h 305"/>
                  <a:gd name="T6" fmla="*/ 128 w 180"/>
                  <a:gd name="T7" fmla="*/ 59 h 305"/>
                  <a:gd name="T8" fmla="*/ 109 w 180"/>
                  <a:gd name="T9" fmla="*/ 79 h 305"/>
                  <a:gd name="T10" fmla="*/ 36 w 180"/>
                  <a:gd name="T11" fmla="*/ 55 h 305"/>
                  <a:gd name="T12" fmla="*/ 32 w 180"/>
                  <a:gd name="T13" fmla="*/ 91 h 305"/>
                  <a:gd name="T14" fmla="*/ 180 w 180"/>
                  <a:gd name="T15" fmla="*/ 279 h 305"/>
                  <a:gd name="T16" fmla="*/ 170 w 180"/>
                  <a:gd name="T17"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05">
                    <a:moveTo>
                      <a:pt x="170" y="305"/>
                    </a:moveTo>
                    <a:cubicBezTo>
                      <a:pt x="65" y="266"/>
                      <a:pt x="13" y="155"/>
                      <a:pt x="4" y="94"/>
                    </a:cubicBezTo>
                    <a:cubicBezTo>
                      <a:pt x="0" y="64"/>
                      <a:pt x="6" y="43"/>
                      <a:pt x="20" y="32"/>
                    </a:cubicBezTo>
                    <a:cubicBezTo>
                      <a:pt x="64" y="0"/>
                      <a:pt x="126" y="56"/>
                      <a:pt x="128" y="59"/>
                    </a:cubicBezTo>
                    <a:cubicBezTo>
                      <a:pt x="109" y="79"/>
                      <a:pt x="109" y="79"/>
                      <a:pt x="109" y="79"/>
                    </a:cubicBezTo>
                    <a:cubicBezTo>
                      <a:pt x="109" y="79"/>
                      <a:pt x="62" y="36"/>
                      <a:pt x="36" y="55"/>
                    </a:cubicBezTo>
                    <a:cubicBezTo>
                      <a:pt x="33" y="57"/>
                      <a:pt x="29" y="69"/>
                      <a:pt x="32" y="91"/>
                    </a:cubicBezTo>
                    <a:cubicBezTo>
                      <a:pt x="40" y="149"/>
                      <a:pt x="91" y="246"/>
                      <a:pt x="180" y="279"/>
                    </a:cubicBezTo>
                    <a:lnTo>
                      <a:pt x="170" y="305"/>
                    </a:lnTo>
                    <a:close/>
                  </a:path>
                </a:pathLst>
              </a:custGeom>
              <a:solidFill>
                <a:srgbClr val="F7CD1C"/>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Freeform 6">
                <a:extLst>
                  <a:ext uri="{FF2B5EF4-FFF2-40B4-BE49-F238E27FC236}">
                    <a16:creationId xmlns:a16="http://schemas.microsoft.com/office/drawing/2014/main" id="{4A23D1A4-37E2-46EF-B2BF-ECE02B16AB3D}"/>
                  </a:ext>
                </a:extLst>
              </p:cNvPr>
              <p:cNvSpPr/>
              <p:nvPr/>
            </p:nvSpPr>
            <p:spPr bwMode="auto">
              <a:xfrm>
                <a:off x="8551863" y="2105026"/>
                <a:ext cx="674688" cy="1149350"/>
              </a:xfrm>
              <a:custGeom>
                <a:avLst/>
                <a:gdLst>
                  <a:gd name="T0" fmla="*/ 10 w 180"/>
                  <a:gd name="T1" fmla="*/ 305 h 305"/>
                  <a:gd name="T2" fmla="*/ 0 w 180"/>
                  <a:gd name="T3" fmla="*/ 279 h 305"/>
                  <a:gd name="T4" fmla="*/ 148 w 180"/>
                  <a:gd name="T5" fmla="*/ 91 h 305"/>
                  <a:gd name="T6" fmla="*/ 144 w 180"/>
                  <a:gd name="T7" fmla="*/ 55 h 305"/>
                  <a:gd name="T8" fmla="*/ 71 w 180"/>
                  <a:gd name="T9" fmla="*/ 79 h 305"/>
                  <a:gd name="T10" fmla="*/ 52 w 180"/>
                  <a:gd name="T11" fmla="*/ 59 h 305"/>
                  <a:gd name="T12" fmla="*/ 161 w 180"/>
                  <a:gd name="T13" fmla="*/ 32 h 305"/>
                  <a:gd name="T14" fmla="*/ 176 w 180"/>
                  <a:gd name="T15" fmla="*/ 94 h 305"/>
                  <a:gd name="T16" fmla="*/ 10 w 180"/>
                  <a:gd name="T17"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05">
                    <a:moveTo>
                      <a:pt x="10" y="305"/>
                    </a:moveTo>
                    <a:cubicBezTo>
                      <a:pt x="0" y="279"/>
                      <a:pt x="0" y="279"/>
                      <a:pt x="0" y="279"/>
                    </a:cubicBezTo>
                    <a:cubicBezTo>
                      <a:pt x="89" y="246"/>
                      <a:pt x="140" y="149"/>
                      <a:pt x="148" y="91"/>
                    </a:cubicBezTo>
                    <a:cubicBezTo>
                      <a:pt x="151" y="69"/>
                      <a:pt x="148" y="57"/>
                      <a:pt x="144" y="55"/>
                    </a:cubicBezTo>
                    <a:cubicBezTo>
                      <a:pt x="123" y="39"/>
                      <a:pt x="84" y="68"/>
                      <a:pt x="71" y="79"/>
                    </a:cubicBezTo>
                    <a:cubicBezTo>
                      <a:pt x="52" y="59"/>
                      <a:pt x="52" y="59"/>
                      <a:pt x="52" y="59"/>
                    </a:cubicBezTo>
                    <a:cubicBezTo>
                      <a:pt x="55" y="56"/>
                      <a:pt x="116" y="0"/>
                      <a:pt x="161" y="32"/>
                    </a:cubicBezTo>
                    <a:cubicBezTo>
                      <a:pt x="175" y="43"/>
                      <a:pt x="180" y="64"/>
                      <a:pt x="176" y="94"/>
                    </a:cubicBezTo>
                    <a:cubicBezTo>
                      <a:pt x="168" y="155"/>
                      <a:pt x="115" y="266"/>
                      <a:pt x="10" y="305"/>
                    </a:cubicBezTo>
                    <a:close/>
                  </a:path>
                </a:pathLst>
              </a:custGeom>
              <a:solidFill>
                <a:srgbClr val="F7CD1C"/>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7">
                <a:extLst>
                  <a:ext uri="{FF2B5EF4-FFF2-40B4-BE49-F238E27FC236}">
                    <a16:creationId xmlns:a16="http://schemas.microsoft.com/office/drawing/2014/main" id="{653BBDE7-DFD4-446D-84D1-A6B3E30DCA37}"/>
                  </a:ext>
                </a:extLst>
              </p:cNvPr>
              <p:cNvSpPr/>
              <p:nvPr/>
            </p:nvSpPr>
            <p:spPr bwMode="auto">
              <a:xfrm>
                <a:off x="8054976" y="4014788"/>
                <a:ext cx="579438" cy="225425"/>
              </a:xfrm>
              <a:custGeom>
                <a:avLst/>
                <a:gdLst>
                  <a:gd name="T0" fmla="*/ 154 w 154"/>
                  <a:gd name="T1" fmla="*/ 46 h 60"/>
                  <a:gd name="T2" fmla="*/ 140 w 154"/>
                  <a:gd name="T3" fmla="*/ 60 h 60"/>
                  <a:gd name="T4" fmla="*/ 14 w 154"/>
                  <a:gd name="T5" fmla="*/ 60 h 60"/>
                  <a:gd name="T6" fmla="*/ 0 w 154"/>
                  <a:gd name="T7" fmla="*/ 46 h 60"/>
                  <a:gd name="T8" fmla="*/ 0 w 154"/>
                  <a:gd name="T9" fmla="*/ 14 h 60"/>
                  <a:gd name="T10" fmla="*/ 14 w 154"/>
                  <a:gd name="T11" fmla="*/ 0 h 60"/>
                  <a:gd name="T12" fmla="*/ 140 w 154"/>
                  <a:gd name="T13" fmla="*/ 0 h 60"/>
                  <a:gd name="T14" fmla="*/ 154 w 154"/>
                  <a:gd name="T15" fmla="*/ 14 h 60"/>
                  <a:gd name="T16" fmla="*/ 154 w 154"/>
                  <a:gd name="T17" fmla="*/ 4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60">
                    <a:moveTo>
                      <a:pt x="154" y="46"/>
                    </a:moveTo>
                    <a:cubicBezTo>
                      <a:pt x="154" y="54"/>
                      <a:pt x="148" y="60"/>
                      <a:pt x="140" y="60"/>
                    </a:cubicBezTo>
                    <a:cubicBezTo>
                      <a:pt x="14" y="60"/>
                      <a:pt x="14" y="60"/>
                      <a:pt x="14" y="60"/>
                    </a:cubicBezTo>
                    <a:cubicBezTo>
                      <a:pt x="6" y="60"/>
                      <a:pt x="0" y="54"/>
                      <a:pt x="0" y="46"/>
                    </a:cubicBezTo>
                    <a:cubicBezTo>
                      <a:pt x="0" y="14"/>
                      <a:pt x="0" y="14"/>
                      <a:pt x="0" y="14"/>
                    </a:cubicBezTo>
                    <a:cubicBezTo>
                      <a:pt x="0" y="7"/>
                      <a:pt x="6" y="0"/>
                      <a:pt x="14" y="0"/>
                    </a:cubicBezTo>
                    <a:cubicBezTo>
                      <a:pt x="140" y="0"/>
                      <a:pt x="140" y="0"/>
                      <a:pt x="140" y="0"/>
                    </a:cubicBezTo>
                    <a:cubicBezTo>
                      <a:pt x="148" y="0"/>
                      <a:pt x="154" y="7"/>
                      <a:pt x="154" y="14"/>
                    </a:cubicBezTo>
                    <a:lnTo>
                      <a:pt x="154" y="46"/>
                    </a:lnTo>
                    <a:close/>
                  </a:path>
                </a:pathLst>
              </a:custGeom>
              <a:solidFill>
                <a:srgbClr val="F8E21A"/>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Freeform 8">
                <a:extLst>
                  <a:ext uri="{FF2B5EF4-FFF2-40B4-BE49-F238E27FC236}">
                    <a16:creationId xmlns:a16="http://schemas.microsoft.com/office/drawing/2014/main" id="{35CF68DC-5A34-43CE-ADAD-8F34EBEC4AC2}"/>
                  </a:ext>
                </a:extLst>
              </p:cNvPr>
              <p:cNvSpPr/>
              <p:nvPr/>
            </p:nvSpPr>
            <p:spPr bwMode="auto">
              <a:xfrm>
                <a:off x="7908926" y="4146551"/>
                <a:ext cx="871538" cy="387350"/>
              </a:xfrm>
              <a:custGeom>
                <a:avLst/>
                <a:gdLst>
                  <a:gd name="T0" fmla="*/ 232 w 232"/>
                  <a:gd name="T1" fmla="*/ 75 h 103"/>
                  <a:gd name="T2" fmla="*/ 204 w 232"/>
                  <a:gd name="T3" fmla="*/ 103 h 103"/>
                  <a:gd name="T4" fmla="*/ 28 w 232"/>
                  <a:gd name="T5" fmla="*/ 103 h 103"/>
                  <a:gd name="T6" fmla="*/ 0 w 232"/>
                  <a:gd name="T7" fmla="*/ 75 h 103"/>
                  <a:gd name="T8" fmla="*/ 0 w 232"/>
                  <a:gd name="T9" fmla="*/ 28 h 103"/>
                  <a:gd name="T10" fmla="*/ 28 w 232"/>
                  <a:gd name="T11" fmla="*/ 0 h 103"/>
                  <a:gd name="T12" fmla="*/ 204 w 232"/>
                  <a:gd name="T13" fmla="*/ 0 h 103"/>
                  <a:gd name="T14" fmla="*/ 232 w 232"/>
                  <a:gd name="T15" fmla="*/ 28 h 103"/>
                  <a:gd name="T16" fmla="*/ 232 w 232"/>
                  <a:gd name="T17"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103">
                    <a:moveTo>
                      <a:pt x="232" y="75"/>
                    </a:moveTo>
                    <a:cubicBezTo>
                      <a:pt x="232" y="91"/>
                      <a:pt x="219" y="103"/>
                      <a:pt x="204" y="103"/>
                    </a:cubicBezTo>
                    <a:cubicBezTo>
                      <a:pt x="28" y="103"/>
                      <a:pt x="28" y="103"/>
                      <a:pt x="28" y="103"/>
                    </a:cubicBezTo>
                    <a:cubicBezTo>
                      <a:pt x="12" y="103"/>
                      <a:pt x="0" y="91"/>
                      <a:pt x="0" y="75"/>
                    </a:cubicBezTo>
                    <a:cubicBezTo>
                      <a:pt x="0" y="28"/>
                      <a:pt x="0" y="28"/>
                      <a:pt x="0" y="28"/>
                    </a:cubicBezTo>
                    <a:cubicBezTo>
                      <a:pt x="0" y="13"/>
                      <a:pt x="12" y="0"/>
                      <a:pt x="28" y="0"/>
                    </a:cubicBezTo>
                    <a:cubicBezTo>
                      <a:pt x="204" y="0"/>
                      <a:pt x="204" y="0"/>
                      <a:pt x="204" y="0"/>
                    </a:cubicBezTo>
                    <a:cubicBezTo>
                      <a:pt x="219" y="0"/>
                      <a:pt x="232" y="13"/>
                      <a:pt x="232" y="28"/>
                    </a:cubicBezTo>
                    <a:lnTo>
                      <a:pt x="232" y="75"/>
                    </a:lnTo>
                    <a:close/>
                  </a:path>
                </a:pathLst>
              </a:custGeom>
              <a:solidFill>
                <a:srgbClr val="F7CD1C"/>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Rectangle 9">
                <a:extLst>
                  <a:ext uri="{FF2B5EF4-FFF2-40B4-BE49-F238E27FC236}">
                    <a16:creationId xmlns:a16="http://schemas.microsoft.com/office/drawing/2014/main" id="{39A0E841-AAC3-4EB8-9688-213FDF2BEE91}"/>
                  </a:ext>
                </a:extLst>
              </p:cNvPr>
              <p:cNvSpPr>
                <a:spLocks noChangeArrowheads="1"/>
              </p:cNvSpPr>
              <p:nvPr/>
            </p:nvSpPr>
            <p:spPr bwMode="auto">
              <a:xfrm>
                <a:off x="8250238" y="3408363"/>
                <a:ext cx="188913" cy="661988"/>
              </a:xfrm>
              <a:prstGeom prst="rect">
                <a:avLst/>
              </a:prstGeom>
              <a:solidFill>
                <a:srgbClr val="F8E21A"/>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Freeform 10">
                <a:extLst>
                  <a:ext uri="{FF2B5EF4-FFF2-40B4-BE49-F238E27FC236}">
                    <a16:creationId xmlns:a16="http://schemas.microsoft.com/office/drawing/2014/main" id="{903CF691-3E7D-4113-B7C9-F06A3E2A1E25}"/>
                  </a:ext>
                </a:extLst>
              </p:cNvPr>
              <p:cNvSpPr/>
              <p:nvPr/>
            </p:nvSpPr>
            <p:spPr bwMode="auto">
              <a:xfrm>
                <a:off x="7777163" y="2074863"/>
                <a:ext cx="1130300" cy="1322388"/>
              </a:xfrm>
              <a:custGeom>
                <a:avLst/>
                <a:gdLst>
                  <a:gd name="T0" fmla="*/ 151 w 301"/>
                  <a:gd name="T1" fmla="*/ 0 h 351"/>
                  <a:gd name="T2" fmla="*/ 0 w 301"/>
                  <a:gd name="T3" fmla="*/ 0 h 351"/>
                  <a:gd name="T4" fmla="*/ 151 w 301"/>
                  <a:gd name="T5" fmla="*/ 351 h 351"/>
                  <a:gd name="T6" fmla="*/ 301 w 301"/>
                  <a:gd name="T7" fmla="*/ 0 h 351"/>
                  <a:gd name="T8" fmla="*/ 151 w 301"/>
                  <a:gd name="T9" fmla="*/ 0 h 351"/>
                </a:gdLst>
                <a:ahLst/>
                <a:cxnLst>
                  <a:cxn ang="0">
                    <a:pos x="T0" y="T1"/>
                  </a:cxn>
                  <a:cxn ang="0">
                    <a:pos x="T2" y="T3"/>
                  </a:cxn>
                  <a:cxn ang="0">
                    <a:pos x="T4" y="T5"/>
                  </a:cxn>
                  <a:cxn ang="0">
                    <a:pos x="T6" y="T7"/>
                  </a:cxn>
                  <a:cxn ang="0">
                    <a:pos x="T8" y="T9"/>
                  </a:cxn>
                </a:cxnLst>
                <a:rect l="0" t="0" r="r" b="b"/>
                <a:pathLst>
                  <a:path w="301" h="351">
                    <a:moveTo>
                      <a:pt x="151" y="0"/>
                    </a:moveTo>
                    <a:cubicBezTo>
                      <a:pt x="0" y="0"/>
                      <a:pt x="0" y="0"/>
                      <a:pt x="0" y="0"/>
                    </a:cubicBezTo>
                    <a:cubicBezTo>
                      <a:pt x="0" y="0"/>
                      <a:pt x="1" y="351"/>
                      <a:pt x="151" y="351"/>
                    </a:cubicBezTo>
                    <a:cubicBezTo>
                      <a:pt x="301" y="351"/>
                      <a:pt x="301" y="0"/>
                      <a:pt x="301" y="0"/>
                    </a:cubicBezTo>
                    <a:lnTo>
                      <a:pt x="151" y="0"/>
                    </a:lnTo>
                    <a:close/>
                  </a:path>
                </a:pathLst>
              </a:custGeom>
              <a:solidFill>
                <a:srgbClr val="F8E21A"/>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Oval 11">
                <a:extLst>
                  <a:ext uri="{FF2B5EF4-FFF2-40B4-BE49-F238E27FC236}">
                    <a16:creationId xmlns:a16="http://schemas.microsoft.com/office/drawing/2014/main" id="{5CC48A3D-8BBC-4FE6-901C-D07A91FB3D63}"/>
                  </a:ext>
                </a:extLst>
              </p:cNvPr>
              <p:cNvSpPr>
                <a:spLocks noChangeArrowheads="1"/>
              </p:cNvSpPr>
              <p:nvPr/>
            </p:nvSpPr>
            <p:spPr bwMode="auto">
              <a:xfrm>
                <a:off x="8175626" y="3367088"/>
                <a:ext cx="333375" cy="241300"/>
              </a:xfrm>
              <a:prstGeom prst="ellipse">
                <a:avLst/>
              </a:prstGeom>
              <a:solidFill>
                <a:srgbClr val="F8E21A"/>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Rectangle 12">
                <a:extLst>
                  <a:ext uri="{FF2B5EF4-FFF2-40B4-BE49-F238E27FC236}">
                    <a16:creationId xmlns:a16="http://schemas.microsoft.com/office/drawing/2014/main" id="{0F658C7E-393B-4FD1-A7F8-B3085F845374}"/>
                  </a:ext>
                </a:extLst>
              </p:cNvPr>
              <p:cNvSpPr>
                <a:spLocks noChangeArrowheads="1"/>
              </p:cNvSpPr>
              <p:nvPr/>
            </p:nvSpPr>
            <p:spPr bwMode="auto">
              <a:xfrm>
                <a:off x="7845426" y="4289426"/>
                <a:ext cx="998538" cy="384175"/>
              </a:xfrm>
              <a:prstGeom prst="rect">
                <a:avLst/>
              </a:prstGeom>
              <a:solidFill>
                <a:srgbClr val="3C4C5E"/>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Rectangle 13">
                <a:extLst>
                  <a:ext uri="{FF2B5EF4-FFF2-40B4-BE49-F238E27FC236}">
                    <a16:creationId xmlns:a16="http://schemas.microsoft.com/office/drawing/2014/main" id="{6ED70F13-3D77-4F68-9BED-492BA0D6967A}"/>
                  </a:ext>
                </a:extLst>
              </p:cNvPr>
              <p:cNvSpPr>
                <a:spLocks noChangeArrowheads="1"/>
              </p:cNvSpPr>
              <p:nvPr/>
            </p:nvSpPr>
            <p:spPr bwMode="auto">
              <a:xfrm>
                <a:off x="7721601" y="4459288"/>
                <a:ext cx="1246188" cy="387350"/>
              </a:xfrm>
              <a:prstGeom prst="rect">
                <a:avLst/>
              </a:prstGeom>
              <a:solidFill>
                <a:srgbClr val="3C4C5E"/>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Freeform 14">
                <a:extLst>
                  <a:ext uri="{FF2B5EF4-FFF2-40B4-BE49-F238E27FC236}">
                    <a16:creationId xmlns:a16="http://schemas.microsoft.com/office/drawing/2014/main" id="{3ABDB52A-F99F-4564-A8AB-D99FAE165C96}"/>
                  </a:ext>
                </a:extLst>
              </p:cNvPr>
              <p:cNvSpPr/>
              <p:nvPr/>
            </p:nvSpPr>
            <p:spPr bwMode="auto">
              <a:xfrm>
                <a:off x="8058151" y="4519613"/>
                <a:ext cx="568325" cy="252413"/>
              </a:xfrm>
              <a:custGeom>
                <a:avLst/>
                <a:gdLst>
                  <a:gd name="T0" fmla="*/ 151 w 151"/>
                  <a:gd name="T1" fmla="*/ 62 h 67"/>
                  <a:gd name="T2" fmla="*/ 146 w 151"/>
                  <a:gd name="T3" fmla="*/ 67 h 67"/>
                  <a:gd name="T4" fmla="*/ 6 w 151"/>
                  <a:gd name="T5" fmla="*/ 67 h 67"/>
                  <a:gd name="T6" fmla="*/ 0 w 151"/>
                  <a:gd name="T7" fmla="*/ 62 h 67"/>
                  <a:gd name="T8" fmla="*/ 0 w 151"/>
                  <a:gd name="T9" fmla="*/ 5 h 67"/>
                  <a:gd name="T10" fmla="*/ 6 w 151"/>
                  <a:gd name="T11" fmla="*/ 0 h 67"/>
                  <a:gd name="T12" fmla="*/ 146 w 151"/>
                  <a:gd name="T13" fmla="*/ 0 h 67"/>
                  <a:gd name="T14" fmla="*/ 151 w 151"/>
                  <a:gd name="T15" fmla="*/ 5 h 67"/>
                  <a:gd name="T16" fmla="*/ 151 w 151"/>
                  <a:gd name="T17"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67">
                    <a:moveTo>
                      <a:pt x="151" y="62"/>
                    </a:moveTo>
                    <a:cubicBezTo>
                      <a:pt x="151" y="65"/>
                      <a:pt x="149" y="67"/>
                      <a:pt x="146" y="67"/>
                    </a:cubicBezTo>
                    <a:cubicBezTo>
                      <a:pt x="6" y="67"/>
                      <a:pt x="6" y="67"/>
                      <a:pt x="6" y="67"/>
                    </a:cubicBezTo>
                    <a:cubicBezTo>
                      <a:pt x="3" y="67"/>
                      <a:pt x="0" y="65"/>
                      <a:pt x="0" y="62"/>
                    </a:cubicBezTo>
                    <a:cubicBezTo>
                      <a:pt x="0" y="5"/>
                      <a:pt x="0" y="5"/>
                      <a:pt x="0" y="5"/>
                    </a:cubicBezTo>
                    <a:cubicBezTo>
                      <a:pt x="0" y="2"/>
                      <a:pt x="3" y="0"/>
                      <a:pt x="6" y="0"/>
                    </a:cubicBezTo>
                    <a:cubicBezTo>
                      <a:pt x="146" y="0"/>
                      <a:pt x="146" y="0"/>
                      <a:pt x="146" y="0"/>
                    </a:cubicBezTo>
                    <a:cubicBezTo>
                      <a:pt x="149" y="0"/>
                      <a:pt x="151" y="2"/>
                      <a:pt x="151" y="5"/>
                    </a:cubicBezTo>
                    <a:lnTo>
                      <a:pt x="151" y="62"/>
                    </a:lnTo>
                    <a:close/>
                  </a:path>
                </a:pathLst>
              </a:custGeom>
              <a:solidFill>
                <a:srgbClr val="F8E21A"/>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Oval 15">
                <a:extLst>
                  <a:ext uri="{FF2B5EF4-FFF2-40B4-BE49-F238E27FC236}">
                    <a16:creationId xmlns:a16="http://schemas.microsoft.com/office/drawing/2014/main" id="{731EED08-ECC9-4617-84E6-48A458771958}"/>
                  </a:ext>
                </a:extLst>
              </p:cNvPr>
              <p:cNvSpPr>
                <a:spLocks noChangeArrowheads="1"/>
              </p:cNvSpPr>
              <p:nvPr/>
            </p:nvSpPr>
            <p:spPr bwMode="auto">
              <a:xfrm>
                <a:off x="8562976" y="4541838"/>
                <a:ext cx="41275" cy="41275"/>
              </a:xfrm>
              <a:prstGeom prst="ellipse">
                <a:avLst/>
              </a:prstGeom>
              <a:solidFill>
                <a:srgbClr val="B5940E"/>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Oval 16">
                <a:extLst>
                  <a:ext uri="{FF2B5EF4-FFF2-40B4-BE49-F238E27FC236}">
                    <a16:creationId xmlns:a16="http://schemas.microsoft.com/office/drawing/2014/main" id="{9AC95C25-A0BE-4A9B-8100-C73244DA8197}"/>
                  </a:ext>
                </a:extLst>
              </p:cNvPr>
              <p:cNvSpPr>
                <a:spLocks noChangeArrowheads="1"/>
              </p:cNvSpPr>
              <p:nvPr/>
            </p:nvSpPr>
            <p:spPr bwMode="auto">
              <a:xfrm>
                <a:off x="8562976" y="4706938"/>
                <a:ext cx="41275" cy="41275"/>
              </a:xfrm>
              <a:prstGeom prst="ellipse">
                <a:avLst/>
              </a:prstGeom>
              <a:solidFill>
                <a:srgbClr val="B5940E"/>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Oval 17">
                <a:extLst>
                  <a:ext uri="{FF2B5EF4-FFF2-40B4-BE49-F238E27FC236}">
                    <a16:creationId xmlns:a16="http://schemas.microsoft.com/office/drawing/2014/main" id="{6D20FAFE-7C38-44F6-9626-2AB53F414FA0}"/>
                  </a:ext>
                </a:extLst>
              </p:cNvPr>
              <p:cNvSpPr>
                <a:spLocks noChangeArrowheads="1"/>
              </p:cNvSpPr>
              <p:nvPr/>
            </p:nvSpPr>
            <p:spPr bwMode="auto">
              <a:xfrm>
                <a:off x="8085138" y="4541838"/>
                <a:ext cx="38100" cy="41275"/>
              </a:xfrm>
              <a:prstGeom prst="ellipse">
                <a:avLst/>
              </a:prstGeom>
              <a:solidFill>
                <a:srgbClr val="B5940E"/>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Oval 18">
                <a:extLst>
                  <a:ext uri="{FF2B5EF4-FFF2-40B4-BE49-F238E27FC236}">
                    <a16:creationId xmlns:a16="http://schemas.microsoft.com/office/drawing/2014/main" id="{CA1F5C24-5367-4643-8953-1DB71B13F9FF}"/>
                  </a:ext>
                </a:extLst>
              </p:cNvPr>
              <p:cNvSpPr>
                <a:spLocks noChangeArrowheads="1"/>
              </p:cNvSpPr>
              <p:nvPr/>
            </p:nvSpPr>
            <p:spPr bwMode="auto">
              <a:xfrm>
                <a:off x="8085138" y="4706938"/>
                <a:ext cx="38100" cy="41275"/>
              </a:xfrm>
              <a:prstGeom prst="ellipse">
                <a:avLst/>
              </a:prstGeom>
              <a:solidFill>
                <a:srgbClr val="B5940E"/>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Freeform 19">
                <a:extLst>
                  <a:ext uri="{FF2B5EF4-FFF2-40B4-BE49-F238E27FC236}">
                    <a16:creationId xmlns:a16="http://schemas.microsoft.com/office/drawing/2014/main" id="{74299A50-938D-4BD4-90D9-BDAA39874902}"/>
                  </a:ext>
                </a:extLst>
              </p:cNvPr>
              <p:cNvSpPr/>
              <p:nvPr/>
            </p:nvSpPr>
            <p:spPr bwMode="auto">
              <a:xfrm>
                <a:off x="8186738" y="3570288"/>
                <a:ext cx="311150" cy="79375"/>
              </a:xfrm>
              <a:custGeom>
                <a:avLst/>
                <a:gdLst>
                  <a:gd name="T0" fmla="*/ 83 w 83"/>
                  <a:gd name="T1" fmla="*/ 10 h 21"/>
                  <a:gd name="T2" fmla="*/ 73 w 83"/>
                  <a:gd name="T3" fmla="*/ 21 h 21"/>
                  <a:gd name="T4" fmla="*/ 11 w 83"/>
                  <a:gd name="T5" fmla="*/ 21 h 21"/>
                  <a:gd name="T6" fmla="*/ 0 w 83"/>
                  <a:gd name="T7" fmla="*/ 10 h 21"/>
                  <a:gd name="T8" fmla="*/ 0 w 83"/>
                  <a:gd name="T9" fmla="*/ 10 h 21"/>
                  <a:gd name="T10" fmla="*/ 11 w 83"/>
                  <a:gd name="T11" fmla="*/ 0 h 21"/>
                  <a:gd name="T12" fmla="*/ 73 w 83"/>
                  <a:gd name="T13" fmla="*/ 0 h 21"/>
                  <a:gd name="T14" fmla="*/ 83 w 83"/>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21">
                    <a:moveTo>
                      <a:pt x="83" y="10"/>
                    </a:moveTo>
                    <a:cubicBezTo>
                      <a:pt x="83" y="16"/>
                      <a:pt x="79" y="21"/>
                      <a:pt x="73" y="21"/>
                    </a:cubicBezTo>
                    <a:cubicBezTo>
                      <a:pt x="11" y="21"/>
                      <a:pt x="11" y="21"/>
                      <a:pt x="11" y="21"/>
                    </a:cubicBezTo>
                    <a:cubicBezTo>
                      <a:pt x="5" y="21"/>
                      <a:pt x="0" y="16"/>
                      <a:pt x="0" y="10"/>
                    </a:cubicBezTo>
                    <a:cubicBezTo>
                      <a:pt x="0" y="10"/>
                      <a:pt x="0" y="10"/>
                      <a:pt x="0" y="10"/>
                    </a:cubicBezTo>
                    <a:cubicBezTo>
                      <a:pt x="0" y="4"/>
                      <a:pt x="5" y="0"/>
                      <a:pt x="11" y="0"/>
                    </a:cubicBezTo>
                    <a:cubicBezTo>
                      <a:pt x="73" y="0"/>
                      <a:pt x="73" y="0"/>
                      <a:pt x="73" y="0"/>
                    </a:cubicBezTo>
                    <a:cubicBezTo>
                      <a:pt x="79" y="0"/>
                      <a:pt x="83" y="4"/>
                      <a:pt x="83" y="10"/>
                    </a:cubicBezTo>
                    <a:close/>
                  </a:path>
                </a:pathLst>
              </a:custGeom>
              <a:solidFill>
                <a:srgbClr val="F7CD1C"/>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Freeform 20">
                <a:extLst>
                  <a:ext uri="{FF2B5EF4-FFF2-40B4-BE49-F238E27FC236}">
                    <a16:creationId xmlns:a16="http://schemas.microsoft.com/office/drawing/2014/main" id="{5A3470EF-C0DF-4C9F-BEF6-082273E04D06}"/>
                  </a:ext>
                </a:extLst>
              </p:cNvPr>
              <p:cNvSpPr/>
              <p:nvPr/>
            </p:nvSpPr>
            <p:spPr bwMode="auto">
              <a:xfrm>
                <a:off x="8047038" y="3309938"/>
                <a:ext cx="590550" cy="177800"/>
              </a:xfrm>
              <a:custGeom>
                <a:avLst/>
                <a:gdLst>
                  <a:gd name="T0" fmla="*/ 157 w 157"/>
                  <a:gd name="T1" fmla="*/ 23 h 47"/>
                  <a:gd name="T2" fmla="*/ 134 w 157"/>
                  <a:gd name="T3" fmla="*/ 47 h 47"/>
                  <a:gd name="T4" fmla="*/ 24 w 157"/>
                  <a:gd name="T5" fmla="*/ 47 h 47"/>
                  <a:gd name="T6" fmla="*/ 0 w 157"/>
                  <a:gd name="T7" fmla="*/ 23 h 47"/>
                  <a:gd name="T8" fmla="*/ 0 w 157"/>
                  <a:gd name="T9" fmla="*/ 23 h 47"/>
                  <a:gd name="T10" fmla="*/ 24 w 157"/>
                  <a:gd name="T11" fmla="*/ 0 h 47"/>
                  <a:gd name="T12" fmla="*/ 134 w 157"/>
                  <a:gd name="T13" fmla="*/ 0 h 47"/>
                  <a:gd name="T14" fmla="*/ 157 w 157"/>
                  <a:gd name="T15" fmla="*/ 23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47">
                    <a:moveTo>
                      <a:pt x="157" y="23"/>
                    </a:moveTo>
                    <a:cubicBezTo>
                      <a:pt x="157" y="36"/>
                      <a:pt x="147" y="47"/>
                      <a:pt x="134" y="47"/>
                    </a:cubicBezTo>
                    <a:cubicBezTo>
                      <a:pt x="24" y="47"/>
                      <a:pt x="24" y="47"/>
                      <a:pt x="24" y="47"/>
                    </a:cubicBezTo>
                    <a:cubicBezTo>
                      <a:pt x="11" y="47"/>
                      <a:pt x="0" y="36"/>
                      <a:pt x="0" y="23"/>
                    </a:cubicBezTo>
                    <a:cubicBezTo>
                      <a:pt x="0" y="23"/>
                      <a:pt x="0" y="23"/>
                      <a:pt x="0" y="23"/>
                    </a:cubicBezTo>
                    <a:cubicBezTo>
                      <a:pt x="0" y="11"/>
                      <a:pt x="11" y="0"/>
                      <a:pt x="24" y="0"/>
                    </a:cubicBezTo>
                    <a:cubicBezTo>
                      <a:pt x="134" y="0"/>
                      <a:pt x="134" y="0"/>
                      <a:pt x="134" y="0"/>
                    </a:cubicBezTo>
                    <a:cubicBezTo>
                      <a:pt x="147" y="0"/>
                      <a:pt x="157" y="11"/>
                      <a:pt x="157" y="23"/>
                    </a:cubicBezTo>
                    <a:close/>
                  </a:path>
                </a:pathLst>
              </a:custGeom>
              <a:solidFill>
                <a:srgbClr val="F7CD1C"/>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Freeform 21">
                <a:extLst>
                  <a:ext uri="{FF2B5EF4-FFF2-40B4-BE49-F238E27FC236}">
                    <a16:creationId xmlns:a16="http://schemas.microsoft.com/office/drawing/2014/main" id="{9F9CB64F-949D-41F9-9C8E-0E9D812A91E7}"/>
                  </a:ext>
                </a:extLst>
              </p:cNvPr>
              <p:cNvSpPr/>
              <p:nvPr/>
            </p:nvSpPr>
            <p:spPr bwMode="auto">
              <a:xfrm>
                <a:off x="8224838" y="3871913"/>
                <a:ext cx="239713" cy="44450"/>
              </a:xfrm>
              <a:custGeom>
                <a:avLst/>
                <a:gdLst>
                  <a:gd name="T0" fmla="*/ 64 w 64"/>
                  <a:gd name="T1" fmla="*/ 6 h 12"/>
                  <a:gd name="T2" fmla="*/ 57 w 64"/>
                  <a:gd name="T3" fmla="*/ 12 h 12"/>
                  <a:gd name="T4" fmla="*/ 6 w 64"/>
                  <a:gd name="T5" fmla="*/ 12 h 12"/>
                  <a:gd name="T6" fmla="*/ 0 w 64"/>
                  <a:gd name="T7" fmla="*/ 6 h 12"/>
                  <a:gd name="T8" fmla="*/ 0 w 64"/>
                  <a:gd name="T9" fmla="*/ 6 h 12"/>
                  <a:gd name="T10" fmla="*/ 6 w 64"/>
                  <a:gd name="T11" fmla="*/ 0 h 12"/>
                  <a:gd name="T12" fmla="*/ 57 w 64"/>
                  <a:gd name="T13" fmla="*/ 0 h 12"/>
                  <a:gd name="T14" fmla="*/ 64 w 64"/>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2">
                    <a:moveTo>
                      <a:pt x="64" y="6"/>
                    </a:moveTo>
                    <a:cubicBezTo>
                      <a:pt x="64" y="9"/>
                      <a:pt x="61" y="12"/>
                      <a:pt x="57" y="12"/>
                    </a:cubicBezTo>
                    <a:cubicBezTo>
                      <a:pt x="6" y="12"/>
                      <a:pt x="6" y="12"/>
                      <a:pt x="6" y="12"/>
                    </a:cubicBezTo>
                    <a:cubicBezTo>
                      <a:pt x="3" y="12"/>
                      <a:pt x="0" y="9"/>
                      <a:pt x="0" y="6"/>
                    </a:cubicBezTo>
                    <a:cubicBezTo>
                      <a:pt x="0" y="6"/>
                      <a:pt x="0" y="6"/>
                      <a:pt x="0" y="6"/>
                    </a:cubicBezTo>
                    <a:cubicBezTo>
                      <a:pt x="0" y="2"/>
                      <a:pt x="3" y="0"/>
                      <a:pt x="6" y="0"/>
                    </a:cubicBezTo>
                    <a:cubicBezTo>
                      <a:pt x="57" y="0"/>
                      <a:pt x="57" y="0"/>
                      <a:pt x="57" y="0"/>
                    </a:cubicBezTo>
                    <a:cubicBezTo>
                      <a:pt x="61" y="0"/>
                      <a:pt x="64" y="2"/>
                      <a:pt x="64" y="6"/>
                    </a:cubicBezTo>
                    <a:close/>
                  </a:path>
                </a:pathLst>
              </a:custGeom>
              <a:solidFill>
                <a:srgbClr val="F7CD1C"/>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Freeform 22">
                <a:extLst>
                  <a:ext uri="{FF2B5EF4-FFF2-40B4-BE49-F238E27FC236}">
                    <a16:creationId xmlns:a16="http://schemas.microsoft.com/office/drawing/2014/main" id="{63595F62-25BC-447F-87D0-73B03BEE7115}"/>
                  </a:ext>
                </a:extLst>
              </p:cNvPr>
              <p:cNvSpPr/>
              <p:nvPr/>
            </p:nvSpPr>
            <p:spPr bwMode="auto">
              <a:xfrm>
                <a:off x="7708901" y="2008188"/>
                <a:ext cx="1270000" cy="134938"/>
              </a:xfrm>
              <a:custGeom>
                <a:avLst/>
                <a:gdLst>
                  <a:gd name="T0" fmla="*/ 338 w 338"/>
                  <a:gd name="T1" fmla="*/ 18 h 36"/>
                  <a:gd name="T2" fmla="*/ 320 w 338"/>
                  <a:gd name="T3" fmla="*/ 36 h 36"/>
                  <a:gd name="T4" fmla="*/ 18 w 338"/>
                  <a:gd name="T5" fmla="*/ 36 h 36"/>
                  <a:gd name="T6" fmla="*/ 0 w 338"/>
                  <a:gd name="T7" fmla="*/ 18 h 36"/>
                  <a:gd name="T8" fmla="*/ 0 w 338"/>
                  <a:gd name="T9" fmla="*/ 18 h 36"/>
                  <a:gd name="T10" fmla="*/ 18 w 338"/>
                  <a:gd name="T11" fmla="*/ 0 h 36"/>
                  <a:gd name="T12" fmla="*/ 320 w 338"/>
                  <a:gd name="T13" fmla="*/ 0 h 36"/>
                  <a:gd name="T14" fmla="*/ 338 w 338"/>
                  <a:gd name="T15" fmla="*/ 18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36">
                    <a:moveTo>
                      <a:pt x="338" y="18"/>
                    </a:moveTo>
                    <a:cubicBezTo>
                      <a:pt x="338" y="28"/>
                      <a:pt x="330" y="36"/>
                      <a:pt x="320" y="36"/>
                    </a:cubicBezTo>
                    <a:cubicBezTo>
                      <a:pt x="18" y="36"/>
                      <a:pt x="18" y="36"/>
                      <a:pt x="18" y="36"/>
                    </a:cubicBezTo>
                    <a:cubicBezTo>
                      <a:pt x="8" y="36"/>
                      <a:pt x="0" y="28"/>
                      <a:pt x="0" y="18"/>
                    </a:cubicBezTo>
                    <a:cubicBezTo>
                      <a:pt x="0" y="18"/>
                      <a:pt x="0" y="18"/>
                      <a:pt x="0" y="18"/>
                    </a:cubicBezTo>
                    <a:cubicBezTo>
                      <a:pt x="0" y="8"/>
                      <a:pt x="8" y="0"/>
                      <a:pt x="18" y="0"/>
                    </a:cubicBezTo>
                    <a:cubicBezTo>
                      <a:pt x="320" y="0"/>
                      <a:pt x="320" y="0"/>
                      <a:pt x="320" y="0"/>
                    </a:cubicBezTo>
                    <a:cubicBezTo>
                      <a:pt x="330" y="0"/>
                      <a:pt x="338" y="8"/>
                      <a:pt x="338" y="18"/>
                    </a:cubicBezTo>
                    <a:close/>
                  </a:path>
                </a:pathLst>
              </a:custGeom>
              <a:solidFill>
                <a:srgbClr val="F7CD1C"/>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Freeform 59">
                <a:extLst>
                  <a:ext uri="{FF2B5EF4-FFF2-40B4-BE49-F238E27FC236}">
                    <a16:creationId xmlns:a16="http://schemas.microsoft.com/office/drawing/2014/main" id="{EEEEE9F3-A58D-4564-8E3D-D00C494D08F0}"/>
                  </a:ext>
                </a:extLst>
              </p:cNvPr>
              <p:cNvSpPr>
                <a:spLocks noEditPoints="1"/>
              </p:cNvSpPr>
              <p:nvPr/>
            </p:nvSpPr>
            <p:spPr bwMode="auto">
              <a:xfrm>
                <a:off x="8343901" y="2008188"/>
                <a:ext cx="882650" cy="2838450"/>
              </a:xfrm>
              <a:custGeom>
                <a:avLst/>
                <a:gdLst>
                  <a:gd name="T0" fmla="*/ 216 w 235"/>
                  <a:gd name="T1" fmla="*/ 58 h 754"/>
                  <a:gd name="T2" fmla="*/ 149 w 235"/>
                  <a:gd name="T3" fmla="*/ 57 h 754"/>
                  <a:gd name="T4" fmla="*/ 150 w 235"/>
                  <a:gd name="T5" fmla="*/ 36 h 754"/>
                  <a:gd name="T6" fmla="*/ 151 w 235"/>
                  <a:gd name="T7" fmla="*/ 36 h 754"/>
                  <a:gd name="T8" fmla="*/ 169 w 235"/>
                  <a:gd name="T9" fmla="*/ 18 h 754"/>
                  <a:gd name="T10" fmla="*/ 151 w 235"/>
                  <a:gd name="T11" fmla="*/ 0 h 754"/>
                  <a:gd name="T12" fmla="*/ 0 w 235"/>
                  <a:gd name="T13" fmla="*/ 0 h 754"/>
                  <a:gd name="T14" fmla="*/ 0 w 235"/>
                  <a:gd name="T15" fmla="*/ 754 h 754"/>
                  <a:gd name="T16" fmla="*/ 166 w 235"/>
                  <a:gd name="T17" fmla="*/ 754 h 754"/>
                  <a:gd name="T18" fmla="*/ 166 w 235"/>
                  <a:gd name="T19" fmla="*/ 651 h 754"/>
                  <a:gd name="T20" fmla="*/ 133 w 235"/>
                  <a:gd name="T21" fmla="*/ 651 h 754"/>
                  <a:gd name="T22" fmla="*/ 133 w 235"/>
                  <a:gd name="T23" fmla="*/ 606 h 754"/>
                  <a:gd name="T24" fmla="*/ 116 w 235"/>
                  <a:gd name="T25" fmla="*/ 606 h 754"/>
                  <a:gd name="T26" fmla="*/ 116 w 235"/>
                  <a:gd name="T27" fmla="*/ 596 h 754"/>
                  <a:gd name="T28" fmla="*/ 88 w 235"/>
                  <a:gd name="T29" fmla="*/ 568 h 754"/>
                  <a:gd name="T30" fmla="*/ 77 w 235"/>
                  <a:gd name="T31" fmla="*/ 568 h 754"/>
                  <a:gd name="T32" fmla="*/ 77 w 235"/>
                  <a:gd name="T33" fmla="*/ 547 h 754"/>
                  <a:gd name="T34" fmla="*/ 63 w 235"/>
                  <a:gd name="T35" fmla="*/ 533 h 754"/>
                  <a:gd name="T36" fmla="*/ 25 w 235"/>
                  <a:gd name="T37" fmla="*/ 533 h 754"/>
                  <a:gd name="T38" fmla="*/ 25 w 235"/>
                  <a:gd name="T39" fmla="*/ 507 h 754"/>
                  <a:gd name="T40" fmla="*/ 25 w 235"/>
                  <a:gd name="T41" fmla="*/ 507 h 754"/>
                  <a:gd name="T42" fmla="*/ 32 w 235"/>
                  <a:gd name="T43" fmla="*/ 501 h 754"/>
                  <a:gd name="T44" fmla="*/ 25 w 235"/>
                  <a:gd name="T45" fmla="*/ 495 h 754"/>
                  <a:gd name="T46" fmla="*/ 25 w 235"/>
                  <a:gd name="T47" fmla="*/ 495 h 754"/>
                  <a:gd name="T48" fmla="*/ 25 w 235"/>
                  <a:gd name="T49" fmla="*/ 436 h 754"/>
                  <a:gd name="T50" fmla="*/ 31 w 235"/>
                  <a:gd name="T51" fmla="*/ 436 h 754"/>
                  <a:gd name="T52" fmla="*/ 41 w 235"/>
                  <a:gd name="T53" fmla="*/ 425 h 754"/>
                  <a:gd name="T54" fmla="*/ 33 w 235"/>
                  <a:gd name="T55" fmla="*/ 415 h 754"/>
                  <a:gd name="T56" fmla="*/ 44 w 235"/>
                  <a:gd name="T57" fmla="*/ 393 h 754"/>
                  <a:gd name="T58" fmla="*/ 44 w 235"/>
                  <a:gd name="T59" fmla="*/ 393 h 754"/>
                  <a:gd name="T60" fmla="*/ 55 w 235"/>
                  <a:gd name="T61" fmla="*/ 393 h 754"/>
                  <a:gd name="T62" fmla="*/ 78 w 235"/>
                  <a:gd name="T63" fmla="*/ 369 h 754"/>
                  <a:gd name="T64" fmla="*/ 59 w 235"/>
                  <a:gd name="T65" fmla="*/ 347 h 754"/>
                  <a:gd name="T66" fmla="*/ 79 w 235"/>
                  <a:gd name="T67" fmla="*/ 326 h 754"/>
                  <a:gd name="T68" fmla="*/ 231 w 235"/>
                  <a:gd name="T69" fmla="*/ 120 h 754"/>
                  <a:gd name="T70" fmla="*/ 216 w 235"/>
                  <a:gd name="T71" fmla="*/ 58 h 754"/>
                  <a:gd name="T72" fmla="*/ 203 w 235"/>
                  <a:gd name="T73" fmla="*/ 117 h 754"/>
                  <a:gd name="T74" fmla="*/ 106 w 235"/>
                  <a:gd name="T75" fmla="*/ 277 h 754"/>
                  <a:gd name="T76" fmla="*/ 146 w 235"/>
                  <a:gd name="T77" fmla="*/ 90 h 754"/>
                  <a:gd name="T78" fmla="*/ 199 w 235"/>
                  <a:gd name="T79" fmla="*/ 81 h 754"/>
                  <a:gd name="T80" fmla="*/ 203 w 235"/>
                  <a:gd name="T81" fmla="*/ 117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5" h="754">
                    <a:moveTo>
                      <a:pt x="216" y="58"/>
                    </a:moveTo>
                    <a:cubicBezTo>
                      <a:pt x="195" y="43"/>
                      <a:pt x="169" y="48"/>
                      <a:pt x="149" y="57"/>
                    </a:cubicBezTo>
                    <a:cubicBezTo>
                      <a:pt x="149" y="49"/>
                      <a:pt x="149" y="42"/>
                      <a:pt x="150" y="36"/>
                    </a:cubicBezTo>
                    <a:cubicBezTo>
                      <a:pt x="151" y="36"/>
                      <a:pt x="151" y="36"/>
                      <a:pt x="151" y="36"/>
                    </a:cubicBezTo>
                    <a:cubicBezTo>
                      <a:pt x="161" y="36"/>
                      <a:pt x="169" y="28"/>
                      <a:pt x="169" y="18"/>
                    </a:cubicBezTo>
                    <a:cubicBezTo>
                      <a:pt x="169" y="8"/>
                      <a:pt x="161" y="0"/>
                      <a:pt x="151" y="0"/>
                    </a:cubicBezTo>
                    <a:cubicBezTo>
                      <a:pt x="0" y="0"/>
                      <a:pt x="0" y="0"/>
                      <a:pt x="0" y="0"/>
                    </a:cubicBezTo>
                    <a:cubicBezTo>
                      <a:pt x="0" y="754"/>
                      <a:pt x="0" y="754"/>
                      <a:pt x="0" y="754"/>
                    </a:cubicBezTo>
                    <a:cubicBezTo>
                      <a:pt x="166" y="754"/>
                      <a:pt x="166" y="754"/>
                      <a:pt x="166" y="754"/>
                    </a:cubicBezTo>
                    <a:cubicBezTo>
                      <a:pt x="166" y="651"/>
                      <a:pt x="166" y="651"/>
                      <a:pt x="166" y="651"/>
                    </a:cubicBezTo>
                    <a:cubicBezTo>
                      <a:pt x="133" y="651"/>
                      <a:pt x="133" y="651"/>
                      <a:pt x="133" y="651"/>
                    </a:cubicBezTo>
                    <a:cubicBezTo>
                      <a:pt x="133" y="606"/>
                      <a:pt x="133" y="606"/>
                      <a:pt x="133" y="606"/>
                    </a:cubicBezTo>
                    <a:cubicBezTo>
                      <a:pt x="116" y="606"/>
                      <a:pt x="116" y="606"/>
                      <a:pt x="116" y="606"/>
                    </a:cubicBezTo>
                    <a:cubicBezTo>
                      <a:pt x="116" y="596"/>
                      <a:pt x="116" y="596"/>
                      <a:pt x="116" y="596"/>
                    </a:cubicBezTo>
                    <a:cubicBezTo>
                      <a:pt x="116" y="581"/>
                      <a:pt x="103" y="568"/>
                      <a:pt x="88" y="568"/>
                    </a:cubicBezTo>
                    <a:cubicBezTo>
                      <a:pt x="77" y="568"/>
                      <a:pt x="77" y="568"/>
                      <a:pt x="77" y="568"/>
                    </a:cubicBezTo>
                    <a:cubicBezTo>
                      <a:pt x="77" y="547"/>
                      <a:pt x="77" y="547"/>
                      <a:pt x="77" y="547"/>
                    </a:cubicBezTo>
                    <a:cubicBezTo>
                      <a:pt x="77" y="540"/>
                      <a:pt x="71" y="533"/>
                      <a:pt x="63" y="533"/>
                    </a:cubicBezTo>
                    <a:cubicBezTo>
                      <a:pt x="25" y="533"/>
                      <a:pt x="25" y="533"/>
                      <a:pt x="25" y="533"/>
                    </a:cubicBezTo>
                    <a:cubicBezTo>
                      <a:pt x="25" y="507"/>
                      <a:pt x="25" y="507"/>
                      <a:pt x="25" y="507"/>
                    </a:cubicBezTo>
                    <a:cubicBezTo>
                      <a:pt x="25" y="507"/>
                      <a:pt x="25" y="507"/>
                      <a:pt x="25" y="507"/>
                    </a:cubicBezTo>
                    <a:cubicBezTo>
                      <a:pt x="29" y="507"/>
                      <a:pt x="32" y="504"/>
                      <a:pt x="32" y="501"/>
                    </a:cubicBezTo>
                    <a:cubicBezTo>
                      <a:pt x="32" y="497"/>
                      <a:pt x="29" y="495"/>
                      <a:pt x="25" y="495"/>
                    </a:cubicBezTo>
                    <a:cubicBezTo>
                      <a:pt x="25" y="495"/>
                      <a:pt x="25" y="495"/>
                      <a:pt x="25" y="495"/>
                    </a:cubicBezTo>
                    <a:cubicBezTo>
                      <a:pt x="25" y="436"/>
                      <a:pt x="25" y="436"/>
                      <a:pt x="25" y="436"/>
                    </a:cubicBezTo>
                    <a:cubicBezTo>
                      <a:pt x="31" y="436"/>
                      <a:pt x="31" y="436"/>
                      <a:pt x="31" y="436"/>
                    </a:cubicBezTo>
                    <a:cubicBezTo>
                      <a:pt x="37" y="436"/>
                      <a:pt x="41" y="431"/>
                      <a:pt x="41" y="425"/>
                    </a:cubicBezTo>
                    <a:cubicBezTo>
                      <a:pt x="41" y="420"/>
                      <a:pt x="38" y="416"/>
                      <a:pt x="33" y="415"/>
                    </a:cubicBezTo>
                    <a:cubicBezTo>
                      <a:pt x="40" y="409"/>
                      <a:pt x="44" y="402"/>
                      <a:pt x="44" y="393"/>
                    </a:cubicBezTo>
                    <a:cubicBezTo>
                      <a:pt x="44" y="393"/>
                      <a:pt x="44" y="393"/>
                      <a:pt x="44" y="393"/>
                    </a:cubicBezTo>
                    <a:cubicBezTo>
                      <a:pt x="55" y="393"/>
                      <a:pt x="55" y="393"/>
                      <a:pt x="55" y="393"/>
                    </a:cubicBezTo>
                    <a:cubicBezTo>
                      <a:pt x="68" y="393"/>
                      <a:pt x="78" y="382"/>
                      <a:pt x="78" y="369"/>
                    </a:cubicBezTo>
                    <a:cubicBezTo>
                      <a:pt x="78" y="358"/>
                      <a:pt x="70" y="349"/>
                      <a:pt x="59" y="347"/>
                    </a:cubicBezTo>
                    <a:cubicBezTo>
                      <a:pt x="66" y="341"/>
                      <a:pt x="73" y="334"/>
                      <a:pt x="79" y="326"/>
                    </a:cubicBezTo>
                    <a:cubicBezTo>
                      <a:pt x="175" y="282"/>
                      <a:pt x="223" y="178"/>
                      <a:pt x="231" y="120"/>
                    </a:cubicBezTo>
                    <a:cubicBezTo>
                      <a:pt x="235" y="90"/>
                      <a:pt x="230" y="69"/>
                      <a:pt x="216" y="58"/>
                    </a:cubicBezTo>
                    <a:close/>
                    <a:moveTo>
                      <a:pt x="203" y="117"/>
                    </a:moveTo>
                    <a:cubicBezTo>
                      <a:pt x="197" y="163"/>
                      <a:pt x="164" y="233"/>
                      <a:pt x="106" y="277"/>
                    </a:cubicBezTo>
                    <a:cubicBezTo>
                      <a:pt x="130" y="219"/>
                      <a:pt x="141" y="144"/>
                      <a:pt x="146" y="90"/>
                    </a:cubicBezTo>
                    <a:cubicBezTo>
                      <a:pt x="163" y="80"/>
                      <a:pt x="185" y="71"/>
                      <a:pt x="199" y="81"/>
                    </a:cubicBezTo>
                    <a:cubicBezTo>
                      <a:pt x="203" y="83"/>
                      <a:pt x="206" y="95"/>
                      <a:pt x="203" y="117"/>
                    </a:cubicBezTo>
                    <a:close/>
                  </a:path>
                </a:pathLst>
              </a:custGeom>
              <a:solidFill>
                <a:schemeClr val="tx1">
                  <a:lumMod val="95000"/>
                  <a:lumOff val="5000"/>
                  <a:alpha val="5000"/>
                </a:schemeClr>
              </a:solidFill>
              <a:ln>
                <a:noFill/>
              </a:ln>
            </p:spPr>
            <p:txBody>
              <a:bodyPr vert="horz" wrap="square" lIns="48189" tIns="24095" rIns="48189" bIns="24095" numCol="1" anchor="t" anchorCtr="0" compatLnSpc="1"/>
              <a:lstStyle/>
              <a:p>
                <a:pPr>
                  <a:lnSpc>
                    <a:spcPct val="120000"/>
                  </a:lnSpc>
                </a:pPr>
                <a:endParaRPr lang="en-US" sz="1466"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pic>
        <p:nvPicPr>
          <p:cNvPr id="67" name="Picture 66">
            <a:extLst>
              <a:ext uri="{FF2B5EF4-FFF2-40B4-BE49-F238E27FC236}">
                <a16:creationId xmlns:a16="http://schemas.microsoft.com/office/drawing/2014/main" id="{67C52913-0435-4519-9C11-0A6B33801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5022" y="5454080"/>
            <a:ext cx="2965097" cy="1433822"/>
          </a:xfrm>
          <a:prstGeom prst="rect">
            <a:avLst/>
          </a:prstGeom>
        </p:spPr>
      </p:pic>
      <p:pic>
        <p:nvPicPr>
          <p:cNvPr id="28" name="图片 8">
            <a:extLst>
              <a:ext uri="{FF2B5EF4-FFF2-40B4-BE49-F238E27FC236}">
                <a16:creationId xmlns:a16="http://schemas.microsoft.com/office/drawing/2014/main" id="{D8D51897-F7A9-4B6D-87BD-7EA2BE0EA5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050" y="4761668"/>
            <a:ext cx="646281" cy="1114594"/>
          </a:xfrm>
          <a:prstGeom prst="rect">
            <a:avLst/>
          </a:prstGeom>
        </p:spPr>
      </p:pic>
      <p:pic>
        <p:nvPicPr>
          <p:cNvPr id="29" name="图片 2">
            <a:extLst>
              <a:ext uri="{FF2B5EF4-FFF2-40B4-BE49-F238E27FC236}">
                <a16:creationId xmlns:a16="http://schemas.microsoft.com/office/drawing/2014/main" id="{47362688-8AFF-4C29-90D2-BD19B6291E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002" y="3546189"/>
            <a:ext cx="948937" cy="840217"/>
          </a:xfrm>
          <a:prstGeom prst="rect">
            <a:avLst/>
          </a:prstGeom>
        </p:spPr>
      </p:pic>
      <p:sp>
        <p:nvSpPr>
          <p:cNvPr id="30" name="Text Box 7">
            <a:extLst>
              <a:ext uri="{FF2B5EF4-FFF2-40B4-BE49-F238E27FC236}">
                <a16:creationId xmlns:a16="http://schemas.microsoft.com/office/drawing/2014/main" id="{5AC364A8-AB38-442B-A663-2C2955898BA4}"/>
              </a:ext>
            </a:extLst>
          </p:cNvPr>
          <p:cNvSpPr txBox="1">
            <a:spLocks noChangeArrowheads="1"/>
          </p:cNvSpPr>
          <p:nvPr/>
        </p:nvSpPr>
        <p:spPr bwMode="auto">
          <a:xfrm>
            <a:off x="2093115" y="2250246"/>
            <a:ext cx="90504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just">
              <a:spcBef>
                <a:spcPct val="50000"/>
              </a:spcBef>
            </a:pPr>
            <a:r>
              <a:rPr lang="en-US" altLang="en-US" sz="3600" b="1" dirty="0" err="1">
                <a:solidFill>
                  <a:schemeClr val="accent2">
                    <a:lumMod val="50000"/>
                  </a:schemeClr>
                </a:solidFill>
                <a:latin typeface="Times New Roman" panose="02020603050405020304" pitchFamily="18" charset="0"/>
                <a:cs typeface="Times New Roman" panose="02020603050405020304" pitchFamily="18" charset="0"/>
              </a:rPr>
              <a:t>Mỗi</a:t>
            </a:r>
            <a:r>
              <a:rPr lang="en-US" alt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cs typeface="Times New Roman" panose="02020603050405020304" pitchFamily="18" charset="0"/>
              </a:rPr>
              <a:t>tổ</a:t>
            </a:r>
            <a:r>
              <a:rPr lang="en-US" alt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cs typeface="Times New Roman" panose="02020603050405020304" pitchFamily="18" charset="0"/>
              </a:rPr>
              <a:t>cử</a:t>
            </a:r>
            <a:r>
              <a:rPr lang="en-US" alt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cs typeface="Times New Roman" panose="02020603050405020304" pitchFamily="18" charset="0"/>
              </a:rPr>
              <a:t>một</a:t>
            </a:r>
            <a:r>
              <a:rPr lang="en-US" alt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cs typeface="Times New Roman" panose="02020603050405020304" pitchFamily="18" charset="0"/>
              </a:rPr>
              <a:t>đại</a:t>
            </a:r>
            <a:r>
              <a:rPr lang="en-US" alt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cs typeface="Times New Roman" panose="02020603050405020304" pitchFamily="18" charset="0"/>
              </a:rPr>
              <a:t>diện</a:t>
            </a:r>
            <a:r>
              <a:rPr lang="en-US" alt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cs typeface="Times New Roman" panose="02020603050405020304" pitchFamily="18" charset="0"/>
              </a:rPr>
              <a:t>tham</a:t>
            </a:r>
            <a:r>
              <a:rPr lang="en-US" alt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cs typeface="Times New Roman" panose="02020603050405020304" pitchFamily="18" charset="0"/>
              </a:rPr>
              <a:t>gia</a:t>
            </a:r>
            <a:r>
              <a:rPr lang="en-US" alt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cs typeface="Times New Roman" panose="02020603050405020304" pitchFamily="18" charset="0"/>
              </a:rPr>
              <a:t>trò</a:t>
            </a:r>
            <a:r>
              <a:rPr lang="en-US" alt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cs typeface="Times New Roman" panose="02020603050405020304" pitchFamily="18" charset="0"/>
              </a:rPr>
              <a:t>chơi</a:t>
            </a:r>
            <a:r>
              <a:rPr lang="en-US" altLang="en-US" sz="3600" b="1" dirty="0">
                <a:solidFill>
                  <a:schemeClr val="accent2">
                    <a:lumMod val="50000"/>
                  </a:schemeClr>
                </a:solidFill>
                <a:latin typeface="Times New Roman" panose="02020603050405020304" pitchFamily="18" charset="0"/>
                <a:cs typeface="Times New Roman" panose="02020603050405020304" pitchFamily="18" charset="0"/>
              </a:rPr>
              <a:t>.</a:t>
            </a:r>
          </a:p>
        </p:txBody>
      </p:sp>
      <p:pic>
        <p:nvPicPr>
          <p:cNvPr id="31" name="Picture 2">
            <a:extLst>
              <a:ext uri="{FF2B5EF4-FFF2-40B4-BE49-F238E27FC236}">
                <a16:creationId xmlns:a16="http://schemas.microsoft.com/office/drawing/2014/main" id="{AEF45831-B66A-4E08-BDB6-4FE33EA4022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27131" y="2048048"/>
            <a:ext cx="1149251" cy="1200329"/>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7">
            <a:extLst>
              <a:ext uri="{FF2B5EF4-FFF2-40B4-BE49-F238E27FC236}">
                <a16:creationId xmlns:a16="http://schemas.microsoft.com/office/drawing/2014/main" id="{2C001C33-85E3-4A06-B429-E90A7C8CD3DB}"/>
              </a:ext>
            </a:extLst>
          </p:cNvPr>
          <p:cNvSpPr txBox="1">
            <a:spLocks noChangeArrowheads="1"/>
          </p:cNvSpPr>
          <p:nvPr/>
        </p:nvSpPr>
        <p:spPr bwMode="auto">
          <a:xfrm>
            <a:off x="2044813" y="3643131"/>
            <a:ext cx="94372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just">
              <a:spcBef>
                <a:spcPct val="50000"/>
              </a:spcBef>
            </a:pPr>
            <a:r>
              <a:rPr lang="en-US" altLang="en-US" sz="3600" b="1">
                <a:solidFill>
                  <a:schemeClr val="accent2">
                    <a:lumMod val="50000"/>
                  </a:schemeClr>
                </a:solidFill>
                <a:latin typeface="Times New Roman" panose="02020603050405020304" pitchFamily="18" charset="0"/>
                <a:cs typeface="Times New Roman" panose="02020603050405020304" pitchFamily="18" charset="0"/>
              </a:rPr>
              <a:t>Trả lời  ngay sau khi giáo viên đọc câu hỏi.</a:t>
            </a:r>
            <a:endParaRPr lang="en-US" altLang="en-US" sz="3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3" name="Text Box 7">
            <a:extLst>
              <a:ext uri="{FF2B5EF4-FFF2-40B4-BE49-F238E27FC236}">
                <a16:creationId xmlns:a16="http://schemas.microsoft.com/office/drawing/2014/main" id="{E59241C2-1B82-437C-9C04-5DFE55CC311B}"/>
              </a:ext>
            </a:extLst>
          </p:cNvPr>
          <p:cNvSpPr txBox="1">
            <a:spLocks noChangeArrowheads="1"/>
          </p:cNvSpPr>
          <p:nvPr/>
        </p:nvSpPr>
        <p:spPr bwMode="auto">
          <a:xfrm>
            <a:off x="2044813" y="4995799"/>
            <a:ext cx="90504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just">
              <a:spcBef>
                <a:spcPct val="50000"/>
              </a:spcBef>
            </a:pPr>
            <a:r>
              <a:rPr lang="en-US" altLang="en-US" sz="3600" b="1">
                <a:solidFill>
                  <a:schemeClr val="accent2">
                    <a:lumMod val="50000"/>
                  </a:schemeClr>
                </a:solidFill>
                <a:latin typeface="Times New Roman" panose="02020603050405020304" pitchFamily="18" charset="0"/>
                <a:cs typeface="Times New Roman" panose="02020603050405020304" pitchFamily="18" charset="0"/>
              </a:rPr>
              <a:t>Với mỗi câu trả lời đúng, được cộng 1 điểm.</a:t>
            </a:r>
            <a:endParaRPr lang="en-US" altLang="en-US" sz="36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204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par>
                                <p:cTn id="8" presetID="2" presetClass="entr" presetSubtype="8"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additive="base">
                                        <p:cTn id="10" dur="500" fill="hold"/>
                                        <p:tgtEl>
                                          <p:spTgt spid="31"/>
                                        </p:tgtEl>
                                        <p:attrNameLst>
                                          <p:attrName>ppt_x</p:attrName>
                                        </p:attrNameLst>
                                      </p:cBhvr>
                                      <p:tavLst>
                                        <p:tav tm="0">
                                          <p:val>
                                            <p:strVal val="0-#ppt_w/2"/>
                                          </p:val>
                                        </p:tav>
                                        <p:tav tm="100000">
                                          <p:val>
                                            <p:strVal val="#ppt_x"/>
                                          </p:val>
                                        </p:tav>
                                      </p:tavLst>
                                    </p:anim>
                                    <p:anim calcmode="lin" valueType="num">
                                      <p:cBhvr additive="base">
                                        <p:cTn id="1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ppt_x"/>
                                          </p:val>
                                        </p:tav>
                                        <p:tav tm="100000">
                                          <p:val>
                                            <p:strVal val="#ppt_x"/>
                                          </p:val>
                                        </p:tav>
                                      </p:tavLst>
                                    </p:anim>
                                    <p:anim calcmode="lin" valueType="num">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2D307DC7-BC5E-4353-944E-36B1CA3234DE}"/>
              </a:ext>
            </a:extLst>
          </p:cNvPr>
          <p:cNvSpPr/>
          <p:nvPr/>
        </p:nvSpPr>
        <p:spPr>
          <a:xfrm>
            <a:off x="1494240" y="1104145"/>
            <a:ext cx="9416264" cy="1422513"/>
          </a:xfrm>
          <a:prstGeom prst="snip2DiagRect">
            <a:avLst>
              <a:gd name="adj1" fmla="val 0"/>
              <a:gd name="adj2"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pPr indent="12700" algn="ctr" eaLnBrk="0" fontAlgn="base" hangingPunct="0">
              <a:spcBef>
                <a:spcPct val="0"/>
              </a:spcBef>
              <a:spcAft>
                <a:spcPct val="0"/>
              </a:spcAft>
              <a:tabLst>
                <a:tab pos="457200" algn="l"/>
              </a:tabLst>
            </a:pPr>
            <a:r>
              <a:rPr lang="en-SG" altLang="en-US" sz="4400" dirty="0">
                <a:solidFill>
                  <a:srgbClr val="FF0000"/>
                </a:solidFill>
                <a:latin typeface="Times New Roman (Headings)"/>
                <a:ea typeface="Times New Roman" panose="02020603050405020304" pitchFamily="18" charset="0"/>
              </a:rPr>
              <a:t>Ý </a:t>
            </a:r>
            <a:r>
              <a:rPr lang="en-SG" altLang="en-US" sz="4400" dirty="0" err="1">
                <a:solidFill>
                  <a:srgbClr val="FF0000"/>
                </a:solidFill>
                <a:latin typeface="Times New Roman (Headings)"/>
                <a:ea typeface="Times New Roman" panose="02020603050405020304" pitchFamily="18" charset="0"/>
              </a:rPr>
              <a:t>nào</a:t>
            </a:r>
            <a:r>
              <a:rPr lang="en-SG" altLang="en-US" sz="4400" dirty="0">
                <a:solidFill>
                  <a:srgbClr val="FF0000"/>
                </a:solidFill>
                <a:latin typeface="Times New Roman (Headings)"/>
                <a:ea typeface="Times New Roman" panose="02020603050405020304" pitchFamily="18" charset="0"/>
              </a:rPr>
              <a:t> </a:t>
            </a:r>
            <a:r>
              <a:rPr lang="en-SG" altLang="en-US" sz="4400" dirty="0" err="1">
                <a:solidFill>
                  <a:srgbClr val="FF0000"/>
                </a:solidFill>
                <a:latin typeface="Times New Roman (Headings)"/>
                <a:ea typeface="Times New Roman" panose="02020603050405020304" pitchFamily="18" charset="0"/>
              </a:rPr>
              <a:t>nói</a:t>
            </a:r>
            <a:r>
              <a:rPr lang="en-SG" altLang="en-US" sz="4400" dirty="0">
                <a:solidFill>
                  <a:srgbClr val="FF0000"/>
                </a:solidFill>
                <a:latin typeface="Times New Roman (Headings)"/>
                <a:ea typeface="Times New Roman" panose="02020603050405020304" pitchFamily="18" charset="0"/>
              </a:rPr>
              <a:t> </a:t>
            </a:r>
            <a:r>
              <a:rPr lang="en-SG" altLang="en-US" sz="4400" dirty="0" err="1">
                <a:solidFill>
                  <a:srgbClr val="FF0000"/>
                </a:solidFill>
                <a:latin typeface="Times New Roman (Headings)"/>
                <a:ea typeface="Times New Roman" panose="02020603050405020304" pitchFamily="18" charset="0"/>
              </a:rPr>
              <a:t>đúng</a:t>
            </a:r>
            <a:r>
              <a:rPr lang="en-SG" altLang="en-US" sz="4400" dirty="0">
                <a:solidFill>
                  <a:srgbClr val="FF0000"/>
                </a:solidFill>
                <a:latin typeface="Times New Roman (Headings)"/>
                <a:ea typeface="Times New Roman" panose="02020603050405020304" pitchFamily="18" charset="0"/>
              </a:rPr>
              <a:t> </a:t>
            </a:r>
            <a:r>
              <a:rPr lang="en-SG" altLang="en-US" sz="4400" dirty="0" err="1">
                <a:solidFill>
                  <a:srgbClr val="FF0000"/>
                </a:solidFill>
                <a:latin typeface="Times New Roman (Headings)"/>
                <a:ea typeface="Times New Roman" panose="02020603050405020304" pitchFamily="18" charset="0"/>
              </a:rPr>
              <a:t>nhất</a:t>
            </a:r>
            <a:r>
              <a:rPr lang="en-SG" altLang="en-US" sz="4400" dirty="0">
                <a:solidFill>
                  <a:srgbClr val="FF0000"/>
                </a:solidFill>
                <a:latin typeface="Times New Roman (Headings)"/>
                <a:ea typeface="Times New Roman" panose="02020603050405020304" pitchFamily="18" charset="0"/>
              </a:rPr>
              <a:t> </a:t>
            </a:r>
            <a:r>
              <a:rPr lang="en-SG" altLang="en-US" sz="4400" dirty="0" err="1">
                <a:solidFill>
                  <a:srgbClr val="FF0000"/>
                </a:solidFill>
                <a:latin typeface="Times New Roman (Headings)"/>
                <a:ea typeface="Times New Roman" panose="02020603050405020304" pitchFamily="18" charset="0"/>
              </a:rPr>
              <a:t>hoàn</a:t>
            </a:r>
            <a:r>
              <a:rPr lang="en-SG" altLang="en-US" sz="4400" dirty="0">
                <a:solidFill>
                  <a:srgbClr val="FF0000"/>
                </a:solidFill>
                <a:latin typeface="Times New Roman (Headings)"/>
                <a:ea typeface="Times New Roman" panose="02020603050405020304" pitchFamily="18" charset="0"/>
              </a:rPr>
              <a:t> </a:t>
            </a:r>
            <a:r>
              <a:rPr lang="en-SG" altLang="en-US" sz="4400" dirty="0" err="1">
                <a:solidFill>
                  <a:srgbClr val="FF0000"/>
                </a:solidFill>
                <a:latin typeface="Times New Roman (Headings)"/>
                <a:ea typeface="Times New Roman" panose="02020603050405020304" pitchFamily="18" charset="0"/>
              </a:rPr>
              <a:t>cảnh</a:t>
            </a:r>
            <a:r>
              <a:rPr lang="en-SG" altLang="en-US" sz="4400" dirty="0">
                <a:solidFill>
                  <a:srgbClr val="FF0000"/>
                </a:solidFill>
                <a:latin typeface="Times New Roman (Headings)"/>
                <a:ea typeface="Times New Roman" panose="02020603050405020304" pitchFamily="18" charset="0"/>
              </a:rPr>
              <a:t> </a:t>
            </a:r>
            <a:r>
              <a:rPr lang="en-SG" altLang="en-US" sz="4400" dirty="0" err="1">
                <a:solidFill>
                  <a:srgbClr val="FF0000"/>
                </a:solidFill>
                <a:latin typeface="Times New Roman (Headings)"/>
                <a:ea typeface="Times New Roman" panose="02020603050405020304" pitchFamily="18" charset="0"/>
              </a:rPr>
              <a:t>sáng</a:t>
            </a:r>
            <a:r>
              <a:rPr lang="en-SG" altLang="en-US" sz="4400" dirty="0">
                <a:solidFill>
                  <a:srgbClr val="FF0000"/>
                </a:solidFill>
                <a:latin typeface="Times New Roman (Headings)"/>
                <a:ea typeface="Times New Roman" panose="02020603050405020304" pitchFamily="18" charset="0"/>
              </a:rPr>
              <a:t> </a:t>
            </a:r>
            <a:r>
              <a:rPr lang="en-SG" altLang="en-US" sz="4400" dirty="0" err="1">
                <a:solidFill>
                  <a:srgbClr val="FF0000"/>
                </a:solidFill>
                <a:latin typeface="Times New Roman (Headings)"/>
                <a:ea typeface="Times New Roman" panose="02020603050405020304" pitchFamily="18" charset="0"/>
              </a:rPr>
              <a:t>tác</a:t>
            </a:r>
            <a:r>
              <a:rPr lang="en-SG" altLang="en-US" sz="4400" dirty="0">
                <a:solidFill>
                  <a:srgbClr val="FF0000"/>
                </a:solidFill>
                <a:latin typeface="Times New Roman (Headings)"/>
                <a:ea typeface="Times New Roman" panose="02020603050405020304" pitchFamily="18" charset="0"/>
              </a:rPr>
              <a:t> </a:t>
            </a:r>
            <a:r>
              <a:rPr lang="en-SG" altLang="en-US" sz="4400" dirty="0" err="1">
                <a:solidFill>
                  <a:srgbClr val="FF0000"/>
                </a:solidFill>
                <a:latin typeface="Times New Roman (Headings)"/>
                <a:ea typeface="Times New Roman" panose="02020603050405020304" pitchFamily="18" charset="0"/>
              </a:rPr>
              <a:t>của</a:t>
            </a:r>
            <a:r>
              <a:rPr lang="en-SG" altLang="en-US" sz="4400" dirty="0">
                <a:solidFill>
                  <a:srgbClr val="FF0000"/>
                </a:solidFill>
                <a:latin typeface="Times New Roman (Headings)"/>
                <a:ea typeface="Times New Roman" panose="02020603050405020304" pitchFamily="18" charset="0"/>
              </a:rPr>
              <a:t> </a:t>
            </a:r>
            <a:r>
              <a:rPr lang="en-SG" altLang="en-US" sz="4400" dirty="0" err="1">
                <a:solidFill>
                  <a:srgbClr val="FF0000"/>
                </a:solidFill>
                <a:latin typeface="Times New Roman (Headings)"/>
                <a:ea typeface="Times New Roman" panose="02020603050405020304" pitchFamily="18" charset="0"/>
              </a:rPr>
              <a:t>bài</a:t>
            </a:r>
            <a:r>
              <a:rPr lang="en-SG" altLang="en-US" sz="4400" dirty="0">
                <a:solidFill>
                  <a:srgbClr val="FF0000"/>
                </a:solidFill>
                <a:latin typeface="Times New Roman (Headings)"/>
                <a:ea typeface="Times New Roman" panose="02020603050405020304" pitchFamily="18" charset="0"/>
              </a:rPr>
              <a:t> </a:t>
            </a:r>
            <a:r>
              <a:rPr lang="en-SG" altLang="en-US" sz="4400" dirty="0" err="1">
                <a:solidFill>
                  <a:srgbClr val="FF0000"/>
                </a:solidFill>
                <a:latin typeface="Times New Roman (Headings)"/>
                <a:ea typeface="Times New Roman" panose="02020603050405020304" pitchFamily="18" charset="0"/>
              </a:rPr>
              <a:t>thơ</a:t>
            </a:r>
            <a:r>
              <a:rPr lang="en-SG" altLang="en-US" sz="4400" dirty="0">
                <a:solidFill>
                  <a:srgbClr val="FF0000"/>
                </a:solidFill>
                <a:latin typeface="Times New Roman (Headings)"/>
                <a:ea typeface="Times New Roman" panose="02020603050405020304" pitchFamily="18" charset="0"/>
              </a:rPr>
              <a:t> “</a:t>
            </a:r>
            <a:r>
              <a:rPr lang="en-SG" altLang="en-US" sz="4400" dirty="0" err="1">
                <a:solidFill>
                  <a:srgbClr val="FF0000"/>
                </a:solidFill>
                <a:latin typeface="Times New Roman (Headings)"/>
                <a:ea typeface="Times New Roman" panose="02020603050405020304" pitchFamily="18" charset="0"/>
              </a:rPr>
              <a:t>Tức</a:t>
            </a:r>
            <a:r>
              <a:rPr lang="en-SG" altLang="en-US" sz="4400" dirty="0">
                <a:solidFill>
                  <a:srgbClr val="FF0000"/>
                </a:solidFill>
                <a:latin typeface="Times New Roman (Headings)"/>
                <a:ea typeface="Times New Roman" panose="02020603050405020304" pitchFamily="18" charset="0"/>
              </a:rPr>
              <a:t> </a:t>
            </a:r>
            <a:r>
              <a:rPr lang="en-SG" altLang="en-US" sz="4400" dirty="0" err="1">
                <a:solidFill>
                  <a:srgbClr val="FF0000"/>
                </a:solidFill>
                <a:latin typeface="Times New Roman (Headings)"/>
                <a:ea typeface="Times New Roman" panose="02020603050405020304" pitchFamily="18" charset="0"/>
              </a:rPr>
              <a:t>cảnh</a:t>
            </a:r>
            <a:r>
              <a:rPr lang="en-SG" altLang="en-US" sz="4400" dirty="0">
                <a:solidFill>
                  <a:srgbClr val="FF0000"/>
                </a:solidFill>
                <a:latin typeface="Times New Roman (Headings)"/>
                <a:ea typeface="Times New Roman" panose="02020603050405020304" pitchFamily="18" charset="0"/>
              </a:rPr>
              <a:t> </a:t>
            </a:r>
            <a:r>
              <a:rPr lang="en-SG" altLang="en-US" sz="4400" dirty="0" err="1">
                <a:solidFill>
                  <a:srgbClr val="FF0000"/>
                </a:solidFill>
                <a:latin typeface="Times New Roman (Headings)"/>
                <a:ea typeface="Times New Roman" panose="02020603050405020304" pitchFamily="18" charset="0"/>
              </a:rPr>
              <a:t>Pác</a:t>
            </a:r>
            <a:r>
              <a:rPr lang="en-SG" altLang="en-US" sz="4400" dirty="0">
                <a:solidFill>
                  <a:srgbClr val="FF0000"/>
                </a:solidFill>
                <a:latin typeface="Times New Roman (Headings)"/>
                <a:ea typeface="Times New Roman" panose="02020603050405020304" pitchFamily="18" charset="0"/>
              </a:rPr>
              <a:t> </a:t>
            </a:r>
            <a:r>
              <a:rPr lang="en-SG" altLang="en-US" sz="4400" dirty="0" err="1">
                <a:solidFill>
                  <a:srgbClr val="FF0000"/>
                </a:solidFill>
                <a:latin typeface="Times New Roman (Headings)"/>
                <a:ea typeface="Times New Roman" panose="02020603050405020304" pitchFamily="18" charset="0"/>
              </a:rPr>
              <a:t>Bó</a:t>
            </a:r>
            <a:r>
              <a:rPr lang="en-SG" altLang="en-US" sz="4400" dirty="0">
                <a:solidFill>
                  <a:srgbClr val="FF0000"/>
                </a:solidFill>
                <a:latin typeface="Times New Roman (Headings)"/>
                <a:ea typeface="Times New Roman" panose="02020603050405020304" pitchFamily="18" charset="0"/>
              </a:rPr>
              <a:t>”?</a:t>
            </a:r>
            <a:endParaRPr lang="en-US" altLang="en-US" sz="4400" dirty="0">
              <a:solidFill>
                <a:srgbClr val="FF0066"/>
              </a:solidFill>
              <a:latin typeface="Times New Roman (Headings)"/>
            </a:endParaRPr>
          </a:p>
        </p:txBody>
      </p:sp>
      <p:sp>
        <p:nvSpPr>
          <p:cNvPr id="5" name="Rectangle 4">
            <a:extLst>
              <a:ext uri="{FF2B5EF4-FFF2-40B4-BE49-F238E27FC236}">
                <a16:creationId xmlns:a16="http://schemas.microsoft.com/office/drawing/2014/main" id="{93877C70-E313-48CE-B996-76FBCD70E2EC}"/>
              </a:ext>
            </a:extLst>
          </p:cNvPr>
          <p:cNvSpPr/>
          <p:nvPr/>
        </p:nvSpPr>
        <p:spPr>
          <a:xfrm>
            <a:off x="1138355" y="3071747"/>
            <a:ext cx="4906798" cy="142251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600" dirty="0">
                <a:solidFill>
                  <a:schemeClr val="tx1"/>
                </a:solidFill>
                <a:latin typeface="Times New Roman (Headings)"/>
              </a:rPr>
              <a:t>A. </a:t>
            </a:r>
            <a:r>
              <a:rPr lang="en-SG" sz="2600" dirty="0" err="1">
                <a:solidFill>
                  <a:schemeClr val="tx1"/>
                </a:solidFill>
                <a:latin typeface="Times New Roman (Headings)"/>
              </a:rPr>
              <a:t>Trong</a:t>
            </a:r>
            <a:r>
              <a:rPr lang="en-SG" sz="2600" dirty="0">
                <a:solidFill>
                  <a:schemeClr val="tx1"/>
                </a:solidFill>
                <a:latin typeface="Times New Roman (Headings)"/>
              </a:rPr>
              <a:t> </a:t>
            </a:r>
            <a:r>
              <a:rPr lang="en-SG" sz="2600" dirty="0" err="1">
                <a:solidFill>
                  <a:schemeClr val="tx1"/>
                </a:solidFill>
                <a:latin typeface="Times New Roman (Headings)"/>
              </a:rPr>
              <a:t>thời</a:t>
            </a:r>
            <a:r>
              <a:rPr lang="en-SG" sz="2600" dirty="0">
                <a:solidFill>
                  <a:schemeClr val="tx1"/>
                </a:solidFill>
                <a:latin typeface="Times New Roman (Headings)"/>
              </a:rPr>
              <a:t> </a:t>
            </a:r>
            <a:r>
              <a:rPr lang="en-SG" sz="2600" dirty="0" err="1">
                <a:solidFill>
                  <a:schemeClr val="tx1"/>
                </a:solidFill>
                <a:latin typeface="Times New Roman (Headings)"/>
              </a:rPr>
              <a:t>gian</a:t>
            </a:r>
            <a:r>
              <a:rPr lang="en-SG" sz="2600" dirty="0">
                <a:solidFill>
                  <a:schemeClr val="tx1"/>
                </a:solidFill>
                <a:latin typeface="Times New Roman (Headings)"/>
              </a:rPr>
              <a:t> </a:t>
            </a:r>
            <a:r>
              <a:rPr lang="en-SG" sz="2600" dirty="0" err="1">
                <a:solidFill>
                  <a:schemeClr val="tx1"/>
                </a:solidFill>
                <a:latin typeface="Times New Roman (Headings)"/>
              </a:rPr>
              <a:t>Bác</a:t>
            </a:r>
            <a:r>
              <a:rPr lang="en-SG" sz="2600" dirty="0">
                <a:solidFill>
                  <a:schemeClr val="tx1"/>
                </a:solidFill>
                <a:latin typeface="Times New Roman (Headings)"/>
              </a:rPr>
              <a:t> </a:t>
            </a:r>
            <a:r>
              <a:rPr lang="en-SG" sz="2600" dirty="0" err="1">
                <a:solidFill>
                  <a:schemeClr val="tx1"/>
                </a:solidFill>
                <a:latin typeface="Times New Roman (Headings)"/>
              </a:rPr>
              <a:t>hoạt</a:t>
            </a:r>
            <a:r>
              <a:rPr lang="en-SG" sz="2600" dirty="0">
                <a:solidFill>
                  <a:schemeClr val="tx1"/>
                </a:solidFill>
                <a:latin typeface="Times New Roman (Headings)"/>
              </a:rPr>
              <a:t> </a:t>
            </a:r>
            <a:r>
              <a:rPr lang="en-SG" sz="2600" dirty="0" err="1">
                <a:solidFill>
                  <a:schemeClr val="tx1"/>
                </a:solidFill>
                <a:latin typeface="Times New Roman (Headings)"/>
              </a:rPr>
              <a:t>động</a:t>
            </a:r>
            <a:r>
              <a:rPr lang="en-SG" sz="2600" dirty="0">
                <a:solidFill>
                  <a:schemeClr val="tx1"/>
                </a:solidFill>
                <a:latin typeface="Times New Roman (Headings)"/>
              </a:rPr>
              <a:t> </a:t>
            </a:r>
            <a:r>
              <a:rPr lang="en-SG" sz="2600" dirty="0" err="1">
                <a:solidFill>
                  <a:schemeClr val="tx1"/>
                </a:solidFill>
                <a:latin typeface="Times New Roman (Headings)"/>
              </a:rPr>
              <a:t>cách</a:t>
            </a:r>
            <a:r>
              <a:rPr lang="en-SG" sz="2600" dirty="0">
                <a:solidFill>
                  <a:schemeClr val="tx1"/>
                </a:solidFill>
                <a:latin typeface="Times New Roman (Headings)"/>
              </a:rPr>
              <a:t> </a:t>
            </a:r>
            <a:r>
              <a:rPr lang="en-SG" sz="2600" dirty="0" err="1">
                <a:solidFill>
                  <a:schemeClr val="tx1"/>
                </a:solidFill>
                <a:latin typeface="Times New Roman (Headings)"/>
              </a:rPr>
              <a:t>mạng</a:t>
            </a:r>
            <a:r>
              <a:rPr lang="en-SG" sz="2600" dirty="0">
                <a:solidFill>
                  <a:schemeClr val="tx1"/>
                </a:solidFill>
                <a:latin typeface="Times New Roman (Headings)"/>
              </a:rPr>
              <a:t> ở Cao </a:t>
            </a:r>
            <a:r>
              <a:rPr lang="en-SG" sz="2600" dirty="0" err="1">
                <a:solidFill>
                  <a:schemeClr val="tx1"/>
                </a:solidFill>
                <a:latin typeface="Times New Roman (Headings)"/>
              </a:rPr>
              <a:t>Bằng</a:t>
            </a:r>
            <a:r>
              <a:rPr lang="en-SG" sz="2600" dirty="0">
                <a:solidFill>
                  <a:schemeClr val="tx1"/>
                </a:solidFill>
                <a:latin typeface="Times New Roman (Headings)"/>
              </a:rPr>
              <a:t> </a:t>
            </a:r>
            <a:r>
              <a:rPr lang="en-SG" sz="2600" dirty="0" err="1">
                <a:solidFill>
                  <a:schemeClr val="tx1"/>
                </a:solidFill>
                <a:latin typeface="Times New Roman (Headings)"/>
              </a:rPr>
              <a:t>chuẩn</a:t>
            </a:r>
            <a:r>
              <a:rPr lang="en-SG" sz="2600" dirty="0">
                <a:solidFill>
                  <a:schemeClr val="tx1"/>
                </a:solidFill>
                <a:latin typeface="Times New Roman (Headings)"/>
              </a:rPr>
              <a:t> </a:t>
            </a:r>
            <a:r>
              <a:rPr lang="en-SG" sz="2600" dirty="0" err="1">
                <a:solidFill>
                  <a:schemeClr val="tx1"/>
                </a:solidFill>
                <a:latin typeface="Times New Roman (Headings)"/>
              </a:rPr>
              <a:t>bị</a:t>
            </a:r>
            <a:r>
              <a:rPr lang="en-SG" sz="2600" dirty="0">
                <a:solidFill>
                  <a:schemeClr val="tx1"/>
                </a:solidFill>
                <a:latin typeface="Times New Roman (Headings)"/>
              </a:rPr>
              <a:t> </a:t>
            </a:r>
            <a:r>
              <a:rPr lang="en-SG" sz="2600" dirty="0" err="1">
                <a:solidFill>
                  <a:schemeClr val="tx1"/>
                </a:solidFill>
                <a:latin typeface="Times New Roman (Headings)"/>
              </a:rPr>
              <a:t>cho</a:t>
            </a:r>
            <a:r>
              <a:rPr lang="en-SG" sz="2600" dirty="0">
                <a:solidFill>
                  <a:schemeClr val="tx1"/>
                </a:solidFill>
                <a:latin typeface="Times New Roman (Headings)"/>
              </a:rPr>
              <a:t> </a:t>
            </a:r>
            <a:r>
              <a:rPr lang="en-SG" sz="2600" dirty="0" err="1">
                <a:solidFill>
                  <a:schemeClr val="tx1"/>
                </a:solidFill>
                <a:latin typeface="Times New Roman (Headings)"/>
              </a:rPr>
              <a:t>tổng</a:t>
            </a:r>
            <a:r>
              <a:rPr lang="en-SG" sz="2600" dirty="0">
                <a:solidFill>
                  <a:schemeClr val="tx1"/>
                </a:solidFill>
                <a:latin typeface="Times New Roman (Headings)"/>
              </a:rPr>
              <a:t> </a:t>
            </a:r>
            <a:r>
              <a:rPr lang="en-SG" sz="2600" dirty="0" err="1">
                <a:solidFill>
                  <a:schemeClr val="tx1"/>
                </a:solidFill>
                <a:latin typeface="Times New Roman (Headings)"/>
              </a:rPr>
              <a:t>khởi</a:t>
            </a:r>
            <a:r>
              <a:rPr lang="en-SG" sz="2600" dirty="0">
                <a:solidFill>
                  <a:schemeClr val="tx1"/>
                </a:solidFill>
                <a:latin typeface="Times New Roman (Headings)"/>
              </a:rPr>
              <a:t> </a:t>
            </a:r>
            <a:r>
              <a:rPr lang="en-SG" sz="2600" dirty="0" err="1">
                <a:solidFill>
                  <a:schemeClr val="tx1"/>
                </a:solidFill>
                <a:latin typeface="Times New Roman (Headings)"/>
              </a:rPr>
              <a:t>nghĩa</a:t>
            </a:r>
            <a:endParaRPr lang="vi-VN" sz="2600" dirty="0">
              <a:solidFill>
                <a:schemeClr val="tx1"/>
              </a:solidFill>
              <a:latin typeface="Times New Roman (Headings)"/>
            </a:endParaRPr>
          </a:p>
        </p:txBody>
      </p:sp>
      <p:sp>
        <p:nvSpPr>
          <p:cNvPr id="6" name="Rectangle 5">
            <a:extLst>
              <a:ext uri="{FF2B5EF4-FFF2-40B4-BE49-F238E27FC236}">
                <a16:creationId xmlns:a16="http://schemas.microsoft.com/office/drawing/2014/main" id="{D356EC71-0825-4EF1-BC1D-68100DCF0645}"/>
              </a:ext>
            </a:extLst>
          </p:cNvPr>
          <p:cNvSpPr/>
          <p:nvPr/>
        </p:nvSpPr>
        <p:spPr>
          <a:xfrm>
            <a:off x="6158750" y="3075936"/>
            <a:ext cx="4906798" cy="142251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600" dirty="0">
                <a:solidFill>
                  <a:schemeClr val="tx1"/>
                </a:solidFill>
                <a:latin typeface="Times New Roman (Headings)"/>
              </a:rPr>
              <a:t>B. </a:t>
            </a:r>
            <a:r>
              <a:rPr lang="en-SG" sz="2600" dirty="0" err="1">
                <a:solidFill>
                  <a:schemeClr val="tx1"/>
                </a:solidFill>
                <a:latin typeface="Times New Roman (Headings)"/>
              </a:rPr>
              <a:t>Trong</a:t>
            </a:r>
            <a:r>
              <a:rPr lang="en-SG" sz="2600" dirty="0">
                <a:solidFill>
                  <a:schemeClr val="tx1"/>
                </a:solidFill>
                <a:latin typeface="Times New Roman (Headings)"/>
              </a:rPr>
              <a:t> </a:t>
            </a:r>
            <a:r>
              <a:rPr lang="en-SG" sz="2600" dirty="0" err="1">
                <a:solidFill>
                  <a:schemeClr val="tx1"/>
                </a:solidFill>
                <a:latin typeface="Times New Roman (Headings)"/>
              </a:rPr>
              <a:t>thời</a:t>
            </a:r>
            <a:r>
              <a:rPr lang="en-SG" sz="2600" dirty="0">
                <a:solidFill>
                  <a:schemeClr val="tx1"/>
                </a:solidFill>
                <a:latin typeface="Times New Roman (Headings)"/>
              </a:rPr>
              <a:t> </a:t>
            </a:r>
            <a:r>
              <a:rPr lang="en-SG" sz="2600" dirty="0" err="1">
                <a:solidFill>
                  <a:schemeClr val="tx1"/>
                </a:solidFill>
                <a:latin typeface="Times New Roman (Headings)"/>
              </a:rPr>
              <a:t>gian</a:t>
            </a:r>
            <a:r>
              <a:rPr lang="en-SG" sz="2600" dirty="0">
                <a:solidFill>
                  <a:schemeClr val="tx1"/>
                </a:solidFill>
                <a:latin typeface="Times New Roman (Headings)"/>
              </a:rPr>
              <a:t> </a:t>
            </a:r>
            <a:r>
              <a:rPr lang="en-SG" sz="2600" dirty="0" err="1">
                <a:solidFill>
                  <a:schemeClr val="tx1"/>
                </a:solidFill>
                <a:latin typeface="Times New Roman (Headings)"/>
              </a:rPr>
              <a:t>Bác</a:t>
            </a:r>
            <a:r>
              <a:rPr lang="en-SG" sz="2600" dirty="0">
                <a:solidFill>
                  <a:schemeClr val="tx1"/>
                </a:solidFill>
                <a:latin typeface="Times New Roman (Headings)"/>
              </a:rPr>
              <a:t> </a:t>
            </a:r>
            <a:r>
              <a:rPr lang="en-SG" sz="2600" dirty="0" err="1">
                <a:solidFill>
                  <a:schemeClr val="tx1"/>
                </a:solidFill>
                <a:latin typeface="Times New Roman (Headings)"/>
              </a:rPr>
              <a:t>lãnh</a:t>
            </a:r>
            <a:r>
              <a:rPr lang="en-SG" sz="2600" dirty="0">
                <a:solidFill>
                  <a:schemeClr val="tx1"/>
                </a:solidFill>
                <a:latin typeface="Times New Roman (Headings)"/>
              </a:rPr>
              <a:t> </a:t>
            </a:r>
            <a:r>
              <a:rPr lang="en-SG" sz="2600" dirty="0" err="1">
                <a:solidFill>
                  <a:schemeClr val="tx1"/>
                </a:solidFill>
                <a:latin typeface="Times New Roman (Headings)"/>
              </a:rPr>
              <a:t>đạo</a:t>
            </a:r>
            <a:r>
              <a:rPr lang="en-SG" sz="2600" dirty="0">
                <a:solidFill>
                  <a:schemeClr val="tx1"/>
                </a:solidFill>
                <a:latin typeface="Times New Roman (Headings)"/>
              </a:rPr>
              <a:t> </a:t>
            </a:r>
            <a:r>
              <a:rPr lang="en-SG" sz="2600" dirty="0" err="1">
                <a:solidFill>
                  <a:schemeClr val="tx1"/>
                </a:solidFill>
                <a:latin typeface="Times New Roman (Headings)"/>
              </a:rPr>
              <a:t>toàn</a:t>
            </a:r>
            <a:r>
              <a:rPr lang="en-SG" sz="2600" dirty="0">
                <a:solidFill>
                  <a:schemeClr val="tx1"/>
                </a:solidFill>
                <a:latin typeface="Times New Roman (Headings)"/>
              </a:rPr>
              <a:t> </a:t>
            </a:r>
            <a:r>
              <a:rPr lang="en-SG" sz="2600" dirty="0" err="1">
                <a:solidFill>
                  <a:schemeClr val="tx1"/>
                </a:solidFill>
                <a:latin typeface="Times New Roman (Headings)"/>
              </a:rPr>
              <a:t>quốc</a:t>
            </a:r>
            <a:r>
              <a:rPr lang="en-SG" sz="2600" dirty="0">
                <a:solidFill>
                  <a:schemeClr val="tx1"/>
                </a:solidFill>
                <a:latin typeface="Times New Roman (Headings)"/>
              </a:rPr>
              <a:t> </a:t>
            </a:r>
            <a:r>
              <a:rPr lang="en-SG" sz="2600" dirty="0" err="1">
                <a:solidFill>
                  <a:schemeClr val="tx1"/>
                </a:solidFill>
                <a:latin typeface="Times New Roman (Headings)"/>
              </a:rPr>
              <a:t>kháng</a:t>
            </a:r>
            <a:r>
              <a:rPr lang="en-SG" sz="2600" dirty="0">
                <a:solidFill>
                  <a:schemeClr val="tx1"/>
                </a:solidFill>
                <a:latin typeface="Times New Roman (Headings)"/>
              </a:rPr>
              <a:t> </a:t>
            </a:r>
            <a:r>
              <a:rPr lang="en-SG" sz="2600" dirty="0" err="1">
                <a:solidFill>
                  <a:schemeClr val="tx1"/>
                </a:solidFill>
                <a:latin typeface="Times New Roman (Headings)"/>
              </a:rPr>
              <a:t>chiến</a:t>
            </a:r>
            <a:r>
              <a:rPr lang="en-SG" sz="2600" dirty="0">
                <a:solidFill>
                  <a:schemeClr val="tx1"/>
                </a:solidFill>
                <a:latin typeface="Times New Roman (Headings)"/>
              </a:rPr>
              <a:t> </a:t>
            </a:r>
            <a:r>
              <a:rPr lang="en-SG" sz="2600" dirty="0" err="1">
                <a:solidFill>
                  <a:schemeClr val="tx1"/>
                </a:solidFill>
                <a:latin typeface="Times New Roman (Headings)"/>
              </a:rPr>
              <a:t>chống</a:t>
            </a:r>
            <a:r>
              <a:rPr lang="en-SG" sz="2600" dirty="0">
                <a:solidFill>
                  <a:schemeClr val="tx1"/>
                </a:solidFill>
                <a:latin typeface="Times New Roman (Headings)"/>
              </a:rPr>
              <a:t> </a:t>
            </a:r>
            <a:r>
              <a:rPr lang="en-SG" sz="2600" dirty="0" err="1">
                <a:solidFill>
                  <a:schemeClr val="tx1"/>
                </a:solidFill>
                <a:latin typeface="Times New Roman (Headings)"/>
              </a:rPr>
              <a:t>Pháp</a:t>
            </a:r>
            <a:endParaRPr lang="vi-VN" sz="2600" dirty="0">
              <a:solidFill>
                <a:schemeClr val="tx1"/>
              </a:solidFill>
              <a:latin typeface="Times New Roman (Headings)"/>
            </a:endParaRPr>
          </a:p>
        </p:txBody>
      </p:sp>
      <p:sp>
        <p:nvSpPr>
          <p:cNvPr id="7" name="Rectangle 6">
            <a:extLst>
              <a:ext uri="{FF2B5EF4-FFF2-40B4-BE49-F238E27FC236}">
                <a16:creationId xmlns:a16="http://schemas.microsoft.com/office/drawing/2014/main" id="{1750B1BF-8341-48CB-BE26-648306749C29}"/>
              </a:ext>
            </a:extLst>
          </p:cNvPr>
          <p:cNvSpPr/>
          <p:nvPr/>
        </p:nvSpPr>
        <p:spPr>
          <a:xfrm>
            <a:off x="1138355" y="4831776"/>
            <a:ext cx="4906798" cy="142251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600" dirty="0">
                <a:solidFill>
                  <a:schemeClr val="tx1"/>
                </a:solidFill>
                <a:latin typeface="Times New Roman (Headings)"/>
              </a:rPr>
              <a:t>C. </a:t>
            </a:r>
            <a:r>
              <a:rPr lang="en-SG" sz="2600" dirty="0" err="1">
                <a:solidFill>
                  <a:schemeClr val="tx1"/>
                </a:solidFill>
                <a:latin typeface="Times New Roman (Headings)"/>
              </a:rPr>
              <a:t>Trong</a:t>
            </a:r>
            <a:r>
              <a:rPr lang="en-SG" sz="2600" dirty="0">
                <a:solidFill>
                  <a:schemeClr val="tx1"/>
                </a:solidFill>
                <a:latin typeface="Times New Roman (Headings)"/>
              </a:rPr>
              <a:t> </a:t>
            </a:r>
            <a:r>
              <a:rPr lang="en-SG" sz="2600" dirty="0" err="1">
                <a:solidFill>
                  <a:schemeClr val="tx1"/>
                </a:solidFill>
                <a:latin typeface="Times New Roman (Headings)"/>
              </a:rPr>
              <a:t>thời</a:t>
            </a:r>
            <a:r>
              <a:rPr lang="en-SG" sz="2600" dirty="0">
                <a:solidFill>
                  <a:schemeClr val="tx1"/>
                </a:solidFill>
                <a:latin typeface="Times New Roman (Headings)"/>
              </a:rPr>
              <a:t> </a:t>
            </a:r>
            <a:r>
              <a:rPr lang="en-SG" sz="2600" dirty="0" err="1">
                <a:solidFill>
                  <a:schemeClr val="tx1"/>
                </a:solidFill>
                <a:latin typeface="Times New Roman (Headings)"/>
              </a:rPr>
              <a:t>gian</a:t>
            </a:r>
            <a:r>
              <a:rPr lang="en-SG" sz="2600" dirty="0">
                <a:solidFill>
                  <a:schemeClr val="tx1"/>
                </a:solidFill>
                <a:latin typeface="Times New Roman (Headings)"/>
              </a:rPr>
              <a:t> </a:t>
            </a:r>
            <a:r>
              <a:rPr lang="en-SG" sz="2600" dirty="0" err="1">
                <a:solidFill>
                  <a:schemeClr val="tx1"/>
                </a:solidFill>
                <a:latin typeface="Times New Roman (Headings)"/>
              </a:rPr>
              <a:t>Bác</a:t>
            </a:r>
            <a:r>
              <a:rPr lang="en-SG" sz="2600" dirty="0">
                <a:solidFill>
                  <a:schemeClr val="tx1"/>
                </a:solidFill>
                <a:latin typeface="Times New Roman (Headings)"/>
              </a:rPr>
              <a:t> </a:t>
            </a:r>
            <a:r>
              <a:rPr lang="en-SG" sz="2600" dirty="0" err="1">
                <a:solidFill>
                  <a:schemeClr val="tx1"/>
                </a:solidFill>
                <a:latin typeface="Times New Roman (Headings)"/>
              </a:rPr>
              <a:t>lãnh</a:t>
            </a:r>
            <a:r>
              <a:rPr lang="en-SG" sz="2600" dirty="0">
                <a:solidFill>
                  <a:schemeClr val="tx1"/>
                </a:solidFill>
                <a:latin typeface="Times New Roman (Headings)"/>
              </a:rPr>
              <a:t> </a:t>
            </a:r>
            <a:r>
              <a:rPr lang="en-SG" sz="2600" dirty="0" err="1">
                <a:solidFill>
                  <a:schemeClr val="tx1"/>
                </a:solidFill>
                <a:latin typeface="Times New Roman (Headings)"/>
              </a:rPr>
              <a:t>đạo</a:t>
            </a:r>
            <a:r>
              <a:rPr lang="en-SG" sz="2600" dirty="0">
                <a:solidFill>
                  <a:schemeClr val="tx1"/>
                </a:solidFill>
                <a:latin typeface="Times New Roman (Headings)"/>
              </a:rPr>
              <a:t> </a:t>
            </a:r>
            <a:r>
              <a:rPr lang="en-SG" sz="2600" dirty="0" err="1">
                <a:solidFill>
                  <a:schemeClr val="tx1"/>
                </a:solidFill>
                <a:latin typeface="Times New Roman (Headings)"/>
              </a:rPr>
              <a:t>toàn</a:t>
            </a:r>
            <a:r>
              <a:rPr lang="en-SG" sz="2600" dirty="0">
                <a:solidFill>
                  <a:schemeClr val="tx1"/>
                </a:solidFill>
                <a:latin typeface="Times New Roman (Headings)"/>
              </a:rPr>
              <a:t> </a:t>
            </a:r>
            <a:r>
              <a:rPr lang="en-SG" sz="2600" dirty="0" err="1">
                <a:solidFill>
                  <a:schemeClr val="tx1"/>
                </a:solidFill>
                <a:latin typeface="Times New Roman (Headings)"/>
              </a:rPr>
              <a:t>quốc</a:t>
            </a:r>
            <a:r>
              <a:rPr lang="en-SG" sz="2600" dirty="0">
                <a:solidFill>
                  <a:schemeClr val="tx1"/>
                </a:solidFill>
                <a:latin typeface="Times New Roman (Headings)"/>
              </a:rPr>
              <a:t> </a:t>
            </a:r>
            <a:r>
              <a:rPr lang="en-SG" sz="2600" dirty="0" err="1">
                <a:solidFill>
                  <a:schemeClr val="tx1"/>
                </a:solidFill>
                <a:latin typeface="Times New Roman (Headings)"/>
              </a:rPr>
              <a:t>kháng</a:t>
            </a:r>
            <a:r>
              <a:rPr lang="en-SG" sz="2600" dirty="0">
                <a:solidFill>
                  <a:schemeClr val="tx1"/>
                </a:solidFill>
                <a:latin typeface="Times New Roman (Headings)"/>
              </a:rPr>
              <a:t> </a:t>
            </a:r>
            <a:r>
              <a:rPr lang="en-SG" sz="2600" dirty="0" err="1">
                <a:solidFill>
                  <a:schemeClr val="tx1"/>
                </a:solidFill>
                <a:latin typeface="Times New Roman (Headings)"/>
              </a:rPr>
              <a:t>chiến</a:t>
            </a:r>
            <a:r>
              <a:rPr lang="en-SG" sz="2600" dirty="0">
                <a:solidFill>
                  <a:schemeClr val="tx1"/>
                </a:solidFill>
                <a:latin typeface="Times New Roman (Headings)"/>
              </a:rPr>
              <a:t> </a:t>
            </a:r>
            <a:r>
              <a:rPr lang="en-SG" sz="2600" dirty="0" err="1">
                <a:solidFill>
                  <a:schemeClr val="tx1"/>
                </a:solidFill>
                <a:latin typeface="Times New Roman (Headings)"/>
              </a:rPr>
              <a:t>chống</a:t>
            </a:r>
            <a:r>
              <a:rPr lang="en-SG" sz="2600" dirty="0">
                <a:solidFill>
                  <a:schemeClr val="tx1"/>
                </a:solidFill>
                <a:latin typeface="Times New Roman (Headings)"/>
              </a:rPr>
              <a:t> </a:t>
            </a:r>
            <a:r>
              <a:rPr lang="en-SG" sz="2600" dirty="0" err="1">
                <a:solidFill>
                  <a:schemeClr val="tx1"/>
                </a:solidFill>
                <a:latin typeface="Times New Roman (Headings)"/>
              </a:rPr>
              <a:t>Mĩ</a:t>
            </a:r>
            <a:r>
              <a:rPr lang="en-SG" sz="2600" dirty="0">
                <a:solidFill>
                  <a:schemeClr val="tx1"/>
                </a:solidFill>
                <a:latin typeface="Times New Roman (Headings)"/>
              </a:rPr>
              <a:t> </a:t>
            </a:r>
            <a:endParaRPr lang="vi-VN" sz="2600" dirty="0">
              <a:solidFill>
                <a:schemeClr val="tx1"/>
              </a:solidFill>
              <a:latin typeface="Times New Roman (Headings)"/>
            </a:endParaRPr>
          </a:p>
        </p:txBody>
      </p:sp>
      <p:sp>
        <p:nvSpPr>
          <p:cNvPr id="8" name="Rectangle 7">
            <a:extLst>
              <a:ext uri="{FF2B5EF4-FFF2-40B4-BE49-F238E27FC236}">
                <a16:creationId xmlns:a16="http://schemas.microsoft.com/office/drawing/2014/main" id="{90882561-5E14-4A8A-9D81-2250E1193725}"/>
              </a:ext>
            </a:extLst>
          </p:cNvPr>
          <p:cNvSpPr/>
          <p:nvPr/>
        </p:nvSpPr>
        <p:spPr>
          <a:xfrm>
            <a:off x="6158750" y="4835965"/>
            <a:ext cx="4906798" cy="142251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600" dirty="0">
                <a:solidFill>
                  <a:schemeClr val="tx1"/>
                </a:solidFill>
                <a:latin typeface="Times New Roman (Headings)"/>
              </a:rPr>
              <a:t>D. </a:t>
            </a:r>
            <a:r>
              <a:rPr lang="en-SG" sz="2600" dirty="0" err="1">
                <a:solidFill>
                  <a:schemeClr val="tx1"/>
                </a:solidFill>
                <a:latin typeface="Times New Roman (Headings)"/>
              </a:rPr>
              <a:t>Trong</a:t>
            </a:r>
            <a:r>
              <a:rPr lang="en-SG" sz="2600" dirty="0">
                <a:solidFill>
                  <a:schemeClr val="tx1"/>
                </a:solidFill>
                <a:latin typeface="Times New Roman (Headings)"/>
              </a:rPr>
              <a:t> </a:t>
            </a:r>
            <a:r>
              <a:rPr lang="en-SG" sz="2600" dirty="0" err="1">
                <a:solidFill>
                  <a:schemeClr val="tx1"/>
                </a:solidFill>
                <a:latin typeface="Times New Roman (Headings)"/>
              </a:rPr>
              <a:t>thời</a:t>
            </a:r>
            <a:r>
              <a:rPr lang="en-SG" sz="2600" dirty="0">
                <a:solidFill>
                  <a:schemeClr val="tx1"/>
                </a:solidFill>
                <a:latin typeface="Times New Roman (Headings)"/>
              </a:rPr>
              <a:t> </a:t>
            </a:r>
            <a:r>
              <a:rPr lang="en-SG" sz="2600" dirty="0" err="1">
                <a:solidFill>
                  <a:schemeClr val="tx1"/>
                </a:solidFill>
                <a:latin typeface="Times New Roman (Headings)"/>
              </a:rPr>
              <a:t>gian</a:t>
            </a:r>
            <a:r>
              <a:rPr lang="en-SG" sz="2600" dirty="0">
                <a:solidFill>
                  <a:schemeClr val="tx1"/>
                </a:solidFill>
                <a:latin typeface="Times New Roman (Headings)"/>
              </a:rPr>
              <a:t> </a:t>
            </a:r>
            <a:r>
              <a:rPr lang="en-SG" sz="2600" dirty="0" err="1">
                <a:solidFill>
                  <a:schemeClr val="tx1"/>
                </a:solidFill>
                <a:latin typeface="Times New Roman (Headings)"/>
              </a:rPr>
              <a:t>Bác</a:t>
            </a:r>
            <a:r>
              <a:rPr lang="en-SG" sz="2600" dirty="0">
                <a:solidFill>
                  <a:schemeClr val="tx1"/>
                </a:solidFill>
                <a:latin typeface="Times New Roman (Headings)"/>
              </a:rPr>
              <a:t> </a:t>
            </a:r>
            <a:r>
              <a:rPr lang="en-SG" sz="2600" dirty="0" err="1">
                <a:solidFill>
                  <a:schemeClr val="tx1"/>
                </a:solidFill>
                <a:latin typeface="Times New Roman (Headings)"/>
              </a:rPr>
              <a:t>bôn</a:t>
            </a:r>
            <a:r>
              <a:rPr lang="en-SG" sz="2600" dirty="0">
                <a:solidFill>
                  <a:schemeClr val="tx1"/>
                </a:solidFill>
                <a:latin typeface="Times New Roman (Headings)"/>
              </a:rPr>
              <a:t> </a:t>
            </a:r>
            <a:r>
              <a:rPr lang="en-SG" sz="2600" dirty="0" err="1">
                <a:solidFill>
                  <a:schemeClr val="tx1"/>
                </a:solidFill>
                <a:latin typeface="Times New Roman (Headings)"/>
              </a:rPr>
              <a:t>ba</a:t>
            </a:r>
            <a:r>
              <a:rPr lang="en-SG" sz="2600" dirty="0">
                <a:solidFill>
                  <a:schemeClr val="tx1"/>
                </a:solidFill>
                <a:latin typeface="Times New Roman (Headings)"/>
              </a:rPr>
              <a:t> </a:t>
            </a:r>
            <a:r>
              <a:rPr lang="en-SG" sz="2600" dirty="0" err="1">
                <a:solidFill>
                  <a:schemeClr val="tx1"/>
                </a:solidFill>
                <a:latin typeface="Times New Roman (Headings)"/>
              </a:rPr>
              <a:t>hoạt</a:t>
            </a:r>
            <a:r>
              <a:rPr lang="en-SG" sz="2600" dirty="0">
                <a:solidFill>
                  <a:schemeClr val="tx1"/>
                </a:solidFill>
                <a:latin typeface="Times New Roman (Headings)"/>
              </a:rPr>
              <a:t> </a:t>
            </a:r>
            <a:r>
              <a:rPr lang="en-SG" sz="2600" dirty="0" err="1">
                <a:solidFill>
                  <a:schemeClr val="tx1"/>
                </a:solidFill>
                <a:latin typeface="Times New Roman (Headings)"/>
              </a:rPr>
              <a:t>động</a:t>
            </a:r>
            <a:r>
              <a:rPr lang="en-SG" sz="2600" dirty="0">
                <a:solidFill>
                  <a:schemeClr val="tx1"/>
                </a:solidFill>
                <a:latin typeface="Times New Roman (Headings)"/>
              </a:rPr>
              <a:t> </a:t>
            </a:r>
            <a:r>
              <a:rPr lang="en-SG" sz="2600" dirty="0" err="1">
                <a:solidFill>
                  <a:schemeClr val="tx1"/>
                </a:solidFill>
                <a:latin typeface="Times New Roman (Headings)"/>
              </a:rPr>
              <a:t>cách</a:t>
            </a:r>
            <a:r>
              <a:rPr lang="en-SG" sz="2600" dirty="0">
                <a:solidFill>
                  <a:schemeClr val="tx1"/>
                </a:solidFill>
                <a:latin typeface="Times New Roman (Headings)"/>
              </a:rPr>
              <a:t> </a:t>
            </a:r>
            <a:r>
              <a:rPr lang="en-SG" sz="2600" dirty="0" err="1">
                <a:solidFill>
                  <a:schemeClr val="tx1"/>
                </a:solidFill>
                <a:latin typeface="Times New Roman (Headings)"/>
              </a:rPr>
              <a:t>mạng</a:t>
            </a:r>
            <a:r>
              <a:rPr lang="en-SG" sz="2600" dirty="0">
                <a:solidFill>
                  <a:schemeClr val="tx1"/>
                </a:solidFill>
                <a:latin typeface="Times New Roman (Headings)"/>
              </a:rPr>
              <a:t> ở </a:t>
            </a:r>
            <a:r>
              <a:rPr lang="en-SG" sz="2600" dirty="0" err="1">
                <a:solidFill>
                  <a:schemeClr val="tx1"/>
                </a:solidFill>
                <a:latin typeface="Times New Roman (Headings)"/>
              </a:rPr>
              <a:t>nước</a:t>
            </a:r>
            <a:r>
              <a:rPr lang="en-SG" sz="2600" dirty="0">
                <a:solidFill>
                  <a:schemeClr val="tx1"/>
                </a:solidFill>
                <a:latin typeface="Times New Roman (Headings)"/>
              </a:rPr>
              <a:t> </a:t>
            </a:r>
            <a:r>
              <a:rPr lang="en-SG" sz="2600" dirty="0" err="1">
                <a:solidFill>
                  <a:schemeClr val="tx1"/>
                </a:solidFill>
                <a:latin typeface="Times New Roman (Headings)"/>
              </a:rPr>
              <a:t>ngoài</a:t>
            </a:r>
            <a:endParaRPr lang="vi-VN" sz="2600" dirty="0">
              <a:solidFill>
                <a:schemeClr val="tx1"/>
              </a:solidFill>
              <a:latin typeface="Times New Roman (Headings)"/>
            </a:endParaRPr>
          </a:p>
        </p:txBody>
      </p:sp>
      <p:pic>
        <p:nvPicPr>
          <p:cNvPr id="9" name="Picture 8">
            <a:extLst>
              <a:ext uri="{FF2B5EF4-FFF2-40B4-BE49-F238E27FC236}">
                <a16:creationId xmlns:a16="http://schemas.microsoft.com/office/drawing/2014/main" id="{2C447D28-F826-43C3-BE42-AE906A593C6E}"/>
              </a:ext>
            </a:extLst>
          </p:cNvPr>
          <p:cNvPicPr>
            <a:picLocks noChangeAspect="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r="-5485"/>
          <a:stretch/>
        </p:blipFill>
        <p:spPr>
          <a:xfrm>
            <a:off x="5160016" y="3387037"/>
            <a:ext cx="885137" cy="708059"/>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pic>
        <p:nvPicPr>
          <p:cNvPr id="10" name="Picture 9">
            <a:extLst>
              <a:ext uri="{FF2B5EF4-FFF2-40B4-BE49-F238E27FC236}">
                <a16:creationId xmlns:a16="http://schemas.microsoft.com/office/drawing/2014/main" id="{E73EE167-CE30-4E7A-B1AD-D3006DD933CE}"/>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40617" y="5154955"/>
            <a:ext cx="804536" cy="704088"/>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pic>
        <p:nvPicPr>
          <p:cNvPr id="11" name="Picture 10">
            <a:extLst>
              <a:ext uri="{FF2B5EF4-FFF2-40B4-BE49-F238E27FC236}">
                <a16:creationId xmlns:a16="http://schemas.microsoft.com/office/drawing/2014/main" id="{959D27C7-25E5-4D5B-8801-E32E7170CD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0806" y="5231802"/>
            <a:ext cx="804742" cy="707197"/>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pic>
        <p:nvPicPr>
          <p:cNvPr id="12" name="Picture 11">
            <a:extLst>
              <a:ext uri="{FF2B5EF4-FFF2-40B4-BE49-F238E27FC236}">
                <a16:creationId xmlns:a16="http://schemas.microsoft.com/office/drawing/2014/main" id="{1CE85F1E-C26E-41AB-9771-6125941B6E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0806" y="3407007"/>
            <a:ext cx="804742" cy="707197"/>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2114038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5"/>
                                        </p:tgtEl>
                                        <p:attrNameLst>
                                          <p:attrName>fillcolor</p:attrName>
                                        </p:attrNameLst>
                                      </p:cBhvr>
                                      <p:to>
                                        <a:srgbClr val="FFF2CC"/>
                                      </p:to>
                                    </p:animClr>
                                    <p:set>
                                      <p:cBhvr>
                                        <p:cTn id="35" dur="250" fill="hold"/>
                                        <p:tgtEl>
                                          <p:spTgt spid="5"/>
                                        </p:tgtEl>
                                        <p:attrNameLst>
                                          <p:attrName>fill.type</p:attrName>
                                        </p:attrNameLst>
                                      </p:cBhvr>
                                      <p:to>
                                        <p:strVal val="solid"/>
                                      </p:to>
                                    </p:set>
                                    <p:set>
                                      <p:cBhvr>
                                        <p:cTn id="36" dur="250" fill="hold"/>
                                        <p:tgtEl>
                                          <p:spTgt spid="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9"/>
                                        </p:tgtEl>
                                        <p:attrNameLst>
                                          <p:attrName>style.visibility</p:attrName>
                                        </p:attrNameLst>
                                      </p:cBhvr>
                                      <p:to>
                                        <p:strVal val="visible"/>
                                      </p:to>
                                    </p:set>
                                    <p:anim calcmode="lin" valueType="num">
                                      <p:cBhvr>
                                        <p:cTn id="39" dur="250" fill="hold"/>
                                        <p:tgtEl>
                                          <p:spTgt spid="9"/>
                                        </p:tgtEl>
                                        <p:attrNameLst>
                                          <p:attrName>ppt_w</p:attrName>
                                        </p:attrNameLst>
                                      </p:cBhvr>
                                      <p:tavLst>
                                        <p:tav tm="0">
                                          <p:val>
                                            <p:strVal val="4*#ppt_w"/>
                                          </p:val>
                                        </p:tav>
                                        <p:tav tm="100000">
                                          <p:val>
                                            <p:strVal val="#ppt_w"/>
                                          </p:val>
                                        </p:tav>
                                      </p:tavLst>
                                    </p:anim>
                                    <p:anim calcmode="lin" valueType="num">
                                      <p:cBhvr>
                                        <p:cTn id="4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5"/>
                                        </p:tgtEl>
                                        <p:attrNameLst>
                                          <p:attrName>fillcolor</p:attrName>
                                        </p:attrNameLst>
                                      </p:cBhvr>
                                      <p:to>
                                        <a:srgbClr val="00B050"/>
                                      </p:to>
                                    </p:animClr>
                                    <p:set>
                                      <p:cBhvr>
                                        <p:cTn id="43" dur="250" fill="hold"/>
                                        <p:tgtEl>
                                          <p:spTgt spid="5"/>
                                        </p:tgtEl>
                                        <p:attrNameLst>
                                          <p:attrName>fill.type</p:attrName>
                                        </p:attrNameLst>
                                      </p:cBhvr>
                                      <p:to>
                                        <p:strVal val="solid"/>
                                      </p:to>
                                    </p:set>
                                    <p:set>
                                      <p:cBhvr>
                                        <p:cTn id="4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6"/>
                                        </p:tgtEl>
                                        <p:attrNameLst>
                                          <p:attrName>fillcolor</p:attrName>
                                        </p:attrNameLst>
                                      </p:cBhvr>
                                      <p:to>
                                        <a:srgbClr val="FFF2CC"/>
                                      </p:to>
                                    </p:animClr>
                                    <p:set>
                                      <p:cBhvr>
                                        <p:cTn id="50" dur="250" fill="hold"/>
                                        <p:tgtEl>
                                          <p:spTgt spid="6"/>
                                        </p:tgtEl>
                                        <p:attrNameLst>
                                          <p:attrName>fill.type</p:attrName>
                                        </p:attrNameLst>
                                      </p:cBhvr>
                                      <p:to>
                                        <p:strVal val="solid"/>
                                      </p:to>
                                    </p:set>
                                    <p:set>
                                      <p:cBhvr>
                                        <p:cTn id="51" dur="250" fill="hold"/>
                                        <p:tgtEl>
                                          <p:spTgt spid="6"/>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2"/>
                                        </p:tgtEl>
                                        <p:attrNameLst>
                                          <p:attrName>style.visibility</p:attrName>
                                        </p:attrNameLst>
                                      </p:cBhvr>
                                      <p:to>
                                        <p:strVal val="visible"/>
                                      </p:to>
                                    </p:set>
                                    <p:anim calcmode="lin" valueType="num">
                                      <p:cBhvr>
                                        <p:cTn id="54" dur="250" fill="hold"/>
                                        <p:tgtEl>
                                          <p:spTgt spid="12"/>
                                        </p:tgtEl>
                                        <p:attrNameLst>
                                          <p:attrName>ppt_w</p:attrName>
                                        </p:attrNameLst>
                                      </p:cBhvr>
                                      <p:tavLst>
                                        <p:tav tm="0">
                                          <p:val>
                                            <p:strVal val="4*#ppt_w"/>
                                          </p:val>
                                        </p:tav>
                                        <p:tav tm="100000">
                                          <p:val>
                                            <p:strVal val="#ppt_w"/>
                                          </p:val>
                                        </p:tav>
                                      </p:tavLst>
                                    </p:anim>
                                    <p:anim calcmode="lin" valueType="num">
                                      <p:cBhvr>
                                        <p:cTn id="5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6"/>
                                        </p:tgtEl>
                                        <p:attrNameLst>
                                          <p:attrName>fillcolor</p:attrName>
                                        </p:attrNameLst>
                                      </p:cBhvr>
                                      <p:to>
                                        <a:srgbClr val="FFFF00"/>
                                      </p:to>
                                    </p:animClr>
                                    <p:set>
                                      <p:cBhvr>
                                        <p:cTn id="58" dur="250" fill="hold"/>
                                        <p:tgtEl>
                                          <p:spTgt spid="6"/>
                                        </p:tgtEl>
                                        <p:attrNameLst>
                                          <p:attrName>fill.type</p:attrName>
                                        </p:attrNameLst>
                                      </p:cBhvr>
                                      <p:to>
                                        <p:strVal val="solid"/>
                                      </p:to>
                                    </p:set>
                                    <p:set>
                                      <p:cBhvr>
                                        <p:cTn id="5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7"/>
                                        </p:tgtEl>
                                        <p:attrNameLst>
                                          <p:attrName>fillcolor</p:attrName>
                                        </p:attrNameLst>
                                      </p:cBhvr>
                                      <p:to>
                                        <a:srgbClr val="FFF2CC"/>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250" fill="hold"/>
                                        <p:tgtEl>
                                          <p:spTgt spid="10"/>
                                        </p:tgtEl>
                                        <p:attrNameLst>
                                          <p:attrName>ppt_w</p:attrName>
                                        </p:attrNameLst>
                                      </p:cBhvr>
                                      <p:tavLst>
                                        <p:tav tm="0">
                                          <p:val>
                                            <p:strVal val="4*#ppt_w"/>
                                          </p:val>
                                        </p:tav>
                                        <p:tav tm="100000">
                                          <p:val>
                                            <p:strVal val="#ppt_w"/>
                                          </p:val>
                                        </p:tav>
                                      </p:tavLst>
                                    </p:anim>
                                    <p:anim calcmode="lin" valueType="num">
                                      <p:cBhvr>
                                        <p:cTn id="7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7"/>
                                        </p:tgtEl>
                                        <p:attrNameLst>
                                          <p:attrName>fillcolor</p:attrName>
                                        </p:attrNameLst>
                                      </p:cBhvr>
                                      <p:to>
                                        <a:srgbClr val="FFFF00"/>
                                      </p:to>
                                    </p:animClr>
                                    <p:set>
                                      <p:cBhvr>
                                        <p:cTn id="73" dur="250" fill="hold"/>
                                        <p:tgtEl>
                                          <p:spTgt spid="7"/>
                                        </p:tgtEl>
                                        <p:attrNameLst>
                                          <p:attrName>fill.type</p:attrName>
                                        </p:attrNameLst>
                                      </p:cBhvr>
                                      <p:to>
                                        <p:strVal val="solid"/>
                                      </p:to>
                                    </p:set>
                                    <p:set>
                                      <p:cBhvr>
                                        <p:cTn id="7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8"/>
                                        </p:tgtEl>
                                        <p:attrNameLst>
                                          <p:attrName>fillcolor</p:attrName>
                                        </p:attrNameLst>
                                      </p:cBhvr>
                                      <p:to>
                                        <a:srgbClr val="FFF2CC"/>
                                      </p:to>
                                    </p:animClr>
                                    <p:set>
                                      <p:cBhvr>
                                        <p:cTn id="80" dur="250" fill="hold"/>
                                        <p:tgtEl>
                                          <p:spTgt spid="8"/>
                                        </p:tgtEl>
                                        <p:attrNameLst>
                                          <p:attrName>fill.type</p:attrName>
                                        </p:attrNameLst>
                                      </p:cBhvr>
                                      <p:to>
                                        <p:strVal val="solid"/>
                                      </p:to>
                                    </p:set>
                                    <p:set>
                                      <p:cBhvr>
                                        <p:cTn id="81" dur="250" fill="hold"/>
                                        <p:tgtEl>
                                          <p:spTgt spid="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1"/>
                                        </p:tgtEl>
                                        <p:attrNameLst>
                                          <p:attrName>style.visibility</p:attrName>
                                        </p:attrNameLst>
                                      </p:cBhvr>
                                      <p:to>
                                        <p:strVal val="visible"/>
                                      </p:to>
                                    </p:set>
                                    <p:anim calcmode="lin" valueType="num">
                                      <p:cBhvr>
                                        <p:cTn id="84" dur="250" fill="hold"/>
                                        <p:tgtEl>
                                          <p:spTgt spid="11"/>
                                        </p:tgtEl>
                                        <p:attrNameLst>
                                          <p:attrName>ppt_w</p:attrName>
                                        </p:attrNameLst>
                                      </p:cBhvr>
                                      <p:tavLst>
                                        <p:tav tm="0">
                                          <p:val>
                                            <p:strVal val="4*#ppt_w"/>
                                          </p:val>
                                        </p:tav>
                                        <p:tav tm="100000">
                                          <p:val>
                                            <p:strVal val="#ppt_w"/>
                                          </p:val>
                                        </p:tav>
                                      </p:tavLst>
                                    </p:anim>
                                    <p:anim calcmode="lin" valueType="num">
                                      <p:cBhvr>
                                        <p:cTn id="8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8"/>
                                        </p:tgtEl>
                                        <p:attrNameLst>
                                          <p:attrName>fillcolor</p:attrName>
                                        </p:attrNameLst>
                                      </p:cBhvr>
                                      <p:to>
                                        <a:srgbClr val="FFFF00"/>
                                      </p:to>
                                    </p:animClr>
                                    <p:set>
                                      <p:cBhvr>
                                        <p:cTn id="88" dur="250" fill="hold"/>
                                        <p:tgtEl>
                                          <p:spTgt spid="8"/>
                                        </p:tgtEl>
                                        <p:attrNameLst>
                                          <p:attrName>fill.type</p:attrName>
                                        </p:attrNameLst>
                                      </p:cBhvr>
                                      <p:to>
                                        <p:strVal val="solid"/>
                                      </p:to>
                                    </p:set>
                                    <p:set>
                                      <p:cBhvr>
                                        <p:cTn id="8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C9D49046-2448-4FDA-BF42-271B6724A40C}"/>
              </a:ext>
            </a:extLst>
          </p:cNvPr>
          <p:cNvSpPr/>
          <p:nvPr/>
        </p:nvSpPr>
        <p:spPr>
          <a:xfrm>
            <a:off x="855748" y="1154882"/>
            <a:ext cx="10526728" cy="1604597"/>
          </a:xfrm>
          <a:prstGeom prst="snip2Diag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lgn="ctr">
              <a:defRPr/>
            </a:pPr>
            <a:r>
              <a:rPr lang="en-SG" sz="3600" dirty="0" err="1">
                <a:solidFill>
                  <a:srgbClr val="FF0000"/>
                </a:solidFill>
                <a:latin typeface="Times New Roman (Headings)"/>
              </a:rPr>
              <a:t>Dòng</a:t>
            </a:r>
            <a:r>
              <a:rPr lang="en-SG" sz="3600" dirty="0">
                <a:solidFill>
                  <a:srgbClr val="FF0000"/>
                </a:solidFill>
                <a:latin typeface="Times New Roman (Headings)"/>
              </a:rPr>
              <a:t> </a:t>
            </a:r>
            <a:r>
              <a:rPr lang="en-SG" sz="3600" dirty="0" err="1">
                <a:solidFill>
                  <a:srgbClr val="FF0000"/>
                </a:solidFill>
                <a:latin typeface="Times New Roman (Headings)"/>
              </a:rPr>
              <a:t>nào</a:t>
            </a:r>
            <a:r>
              <a:rPr lang="en-SG" sz="3600" dirty="0">
                <a:solidFill>
                  <a:srgbClr val="FF0000"/>
                </a:solidFill>
                <a:latin typeface="Times New Roman (Headings)"/>
              </a:rPr>
              <a:t> </a:t>
            </a:r>
            <a:r>
              <a:rPr lang="en-SG" sz="3600" dirty="0" err="1">
                <a:solidFill>
                  <a:srgbClr val="FF0000"/>
                </a:solidFill>
                <a:latin typeface="Times New Roman (Headings)"/>
              </a:rPr>
              <a:t>nói</a:t>
            </a:r>
            <a:r>
              <a:rPr lang="en-SG" sz="3600" dirty="0">
                <a:solidFill>
                  <a:srgbClr val="FF0000"/>
                </a:solidFill>
                <a:latin typeface="Times New Roman (Headings)"/>
              </a:rPr>
              <a:t> </a:t>
            </a:r>
            <a:r>
              <a:rPr lang="en-SG" sz="3600" dirty="0" err="1">
                <a:solidFill>
                  <a:srgbClr val="FF0000"/>
                </a:solidFill>
                <a:latin typeface="Times New Roman (Headings)"/>
              </a:rPr>
              <a:t>đúng</a:t>
            </a:r>
            <a:r>
              <a:rPr lang="en-SG" sz="3600" dirty="0">
                <a:solidFill>
                  <a:srgbClr val="FF0000"/>
                </a:solidFill>
                <a:latin typeface="Times New Roman (Headings)"/>
              </a:rPr>
              <a:t> </a:t>
            </a:r>
            <a:r>
              <a:rPr lang="en-SG" sz="3600" dirty="0" err="1">
                <a:solidFill>
                  <a:srgbClr val="FF0000"/>
                </a:solidFill>
                <a:latin typeface="Times New Roman (Headings)"/>
              </a:rPr>
              <a:t>nhất</a:t>
            </a:r>
            <a:r>
              <a:rPr lang="en-SG" sz="3600" dirty="0">
                <a:solidFill>
                  <a:srgbClr val="FF0000"/>
                </a:solidFill>
                <a:latin typeface="Times New Roman (Headings)"/>
              </a:rPr>
              <a:t> </a:t>
            </a:r>
            <a:r>
              <a:rPr lang="en-SG" sz="3600" dirty="0" err="1">
                <a:solidFill>
                  <a:srgbClr val="FF0000"/>
                </a:solidFill>
                <a:latin typeface="Times New Roman (Headings)"/>
              </a:rPr>
              <a:t>giọng</a:t>
            </a:r>
            <a:r>
              <a:rPr lang="en-SG" sz="3600" dirty="0">
                <a:solidFill>
                  <a:srgbClr val="FF0000"/>
                </a:solidFill>
                <a:latin typeface="Times New Roman (Headings)"/>
              </a:rPr>
              <a:t> </a:t>
            </a:r>
            <a:r>
              <a:rPr lang="en-SG" sz="3600" dirty="0" err="1">
                <a:solidFill>
                  <a:srgbClr val="FF0000"/>
                </a:solidFill>
                <a:latin typeface="Times New Roman (Headings)"/>
              </a:rPr>
              <a:t>điệu</a:t>
            </a:r>
            <a:r>
              <a:rPr lang="en-SG" sz="3600" dirty="0">
                <a:solidFill>
                  <a:srgbClr val="FF0000"/>
                </a:solidFill>
                <a:latin typeface="Times New Roman (Headings)"/>
              </a:rPr>
              <a:t> </a:t>
            </a:r>
            <a:r>
              <a:rPr lang="en-SG" sz="3600" dirty="0" err="1">
                <a:solidFill>
                  <a:srgbClr val="FF0000"/>
                </a:solidFill>
                <a:latin typeface="Times New Roman (Headings)"/>
              </a:rPr>
              <a:t>chung</a:t>
            </a:r>
            <a:r>
              <a:rPr lang="en-SG" sz="3600" dirty="0">
                <a:solidFill>
                  <a:srgbClr val="FF0000"/>
                </a:solidFill>
                <a:latin typeface="Times New Roman (Headings)"/>
              </a:rPr>
              <a:t> </a:t>
            </a:r>
            <a:r>
              <a:rPr lang="en-SG" sz="3600" dirty="0" err="1">
                <a:solidFill>
                  <a:srgbClr val="FF0000"/>
                </a:solidFill>
                <a:latin typeface="Times New Roman (Headings)"/>
              </a:rPr>
              <a:t>của</a:t>
            </a:r>
            <a:r>
              <a:rPr lang="en-SG" sz="3600" dirty="0">
                <a:solidFill>
                  <a:srgbClr val="FF0000"/>
                </a:solidFill>
                <a:latin typeface="Times New Roman (Headings)"/>
              </a:rPr>
              <a:t> </a:t>
            </a:r>
            <a:r>
              <a:rPr lang="en-SG" sz="3600" dirty="0" err="1">
                <a:solidFill>
                  <a:srgbClr val="FF0000"/>
                </a:solidFill>
                <a:latin typeface="Times New Roman (Headings)"/>
              </a:rPr>
              <a:t>bài</a:t>
            </a:r>
            <a:r>
              <a:rPr lang="en-SG" sz="3600" dirty="0">
                <a:solidFill>
                  <a:srgbClr val="FF0000"/>
                </a:solidFill>
                <a:latin typeface="Times New Roman (Headings)"/>
              </a:rPr>
              <a:t> </a:t>
            </a:r>
            <a:r>
              <a:rPr lang="en-SG" sz="3600" dirty="0" err="1">
                <a:solidFill>
                  <a:srgbClr val="FF0000"/>
                </a:solidFill>
                <a:latin typeface="Times New Roman (Headings)"/>
              </a:rPr>
              <a:t>Tức</a:t>
            </a:r>
            <a:r>
              <a:rPr lang="en-SG" sz="3600" dirty="0">
                <a:solidFill>
                  <a:srgbClr val="FF0000"/>
                </a:solidFill>
                <a:latin typeface="Times New Roman (Headings)"/>
              </a:rPr>
              <a:t> </a:t>
            </a:r>
            <a:r>
              <a:rPr lang="en-SG" sz="3600" dirty="0" err="1">
                <a:solidFill>
                  <a:srgbClr val="FF0000"/>
                </a:solidFill>
                <a:latin typeface="Times New Roman (Headings)"/>
              </a:rPr>
              <a:t>cảnh</a:t>
            </a:r>
            <a:r>
              <a:rPr lang="en-SG" sz="3600" dirty="0">
                <a:solidFill>
                  <a:srgbClr val="FF0000"/>
                </a:solidFill>
                <a:latin typeface="Times New Roman (Headings)"/>
              </a:rPr>
              <a:t> </a:t>
            </a:r>
            <a:r>
              <a:rPr lang="en-SG" sz="3600" dirty="0" err="1">
                <a:solidFill>
                  <a:srgbClr val="FF0000"/>
                </a:solidFill>
                <a:latin typeface="Times New Roman (Headings)"/>
              </a:rPr>
              <a:t>Pác</a:t>
            </a:r>
            <a:r>
              <a:rPr lang="en-SG" sz="3600" dirty="0">
                <a:solidFill>
                  <a:srgbClr val="FF0000"/>
                </a:solidFill>
                <a:latin typeface="Times New Roman (Headings)"/>
              </a:rPr>
              <a:t> </a:t>
            </a:r>
            <a:r>
              <a:rPr lang="en-SG" sz="3600" dirty="0" err="1">
                <a:solidFill>
                  <a:srgbClr val="FF0000"/>
                </a:solidFill>
                <a:latin typeface="Times New Roman (Headings)"/>
              </a:rPr>
              <a:t>Bó</a:t>
            </a:r>
            <a:r>
              <a:rPr lang="en-SG" sz="3600" dirty="0">
                <a:solidFill>
                  <a:srgbClr val="FF0000"/>
                </a:solidFill>
                <a:latin typeface="Times New Roman (Headings)"/>
              </a:rPr>
              <a:t> ?</a:t>
            </a:r>
            <a:endParaRPr kumimoji="0" lang="vi-VN" sz="3600" i="0" u="none" strike="noStrike" kern="1200" cap="none" spc="0" normalizeH="0" baseline="0" noProof="0" dirty="0">
              <a:ln>
                <a:noFill/>
              </a:ln>
              <a:solidFill>
                <a:srgbClr val="FF0000"/>
              </a:solidFill>
              <a:effectLst/>
              <a:uLnTx/>
              <a:uFillTx/>
              <a:latin typeface="Times New Roman (Headings)"/>
            </a:endParaRPr>
          </a:p>
        </p:txBody>
      </p:sp>
      <p:sp>
        <p:nvSpPr>
          <p:cNvPr id="5" name="Rectangle 4">
            <a:extLst>
              <a:ext uri="{FF2B5EF4-FFF2-40B4-BE49-F238E27FC236}">
                <a16:creationId xmlns:a16="http://schemas.microsoft.com/office/drawing/2014/main" id="{F143F279-E185-4E7F-B1DA-93CF44C72DF2}"/>
              </a:ext>
            </a:extLst>
          </p:cNvPr>
          <p:cNvSpPr/>
          <p:nvPr/>
        </p:nvSpPr>
        <p:spPr>
          <a:xfrm>
            <a:off x="1133332" y="3279916"/>
            <a:ext cx="4906798" cy="121448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latin typeface="Times New Roman (Headings)"/>
              </a:rPr>
              <a:t>A. Giọng tha thiết, trìu mến.</a:t>
            </a:r>
          </a:p>
        </p:txBody>
      </p:sp>
      <p:sp>
        <p:nvSpPr>
          <p:cNvPr id="6" name="Rectangle 5">
            <a:extLst>
              <a:ext uri="{FF2B5EF4-FFF2-40B4-BE49-F238E27FC236}">
                <a16:creationId xmlns:a16="http://schemas.microsoft.com/office/drawing/2014/main" id="{80C5E12B-5177-4FEC-A10B-B22CAE1E6572}"/>
              </a:ext>
            </a:extLst>
          </p:cNvPr>
          <p:cNvSpPr/>
          <p:nvPr/>
        </p:nvSpPr>
        <p:spPr>
          <a:xfrm>
            <a:off x="6153727" y="3284105"/>
            <a:ext cx="4906798" cy="121448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latin typeface="Times New Roman (Headings)"/>
              </a:rPr>
              <a:t>B. Giọng vui đùa, dí dỏm.</a:t>
            </a:r>
          </a:p>
        </p:txBody>
      </p:sp>
      <p:sp>
        <p:nvSpPr>
          <p:cNvPr id="7" name="Rectangle 6">
            <a:extLst>
              <a:ext uri="{FF2B5EF4-FFF2-40B4-BE49-F238E27FC236}">
                <a16:creationId xmlns:a16="http://schemas.microsoft.com/office/drawing/2014/main" id="{6E12BD71-E3FA-49E2-A335-A0A555CC97FC}"/>
              </a:ext>
            </a:extLst>
          </p:cNvPr>
          <p:cNvSpPr/>
          <p:nvPr/>
        </p:nvSpPr>
        <p:spPr>
          <a:xfrm>
            <a:off x="1133332" y="4854888"/>
            <a:ext cx="4906798" cy="172929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latin typeface="Times New Roman (Headings)"/>
              </a:rPr>
              <a:t>C. Giọng nghiêm trang, chừng mực.</a:t>
            </a:r>
          </a:p>
        </p:txBody>
      </p:sp>
      <p:sp>
        <p:nvSpPr>
          <p:cNvPr id="8" name="Rectangle 7">
            <a:extLst>
              <a:ext uri="{FF2B5EF4-FFF2-40B4-BE49-F238E27FC236}">
                <a16:creationId xmlns:a16="http://schemas.microsoft.com/office/drawing/2014/main" id="{A0BCE772-BDBA-4EF9-9531-42B852653D3B}"/>
              </a:ext>
            </a:extLst>
          </p:cNvPr>
          <p:cNvSpPr/>
          <p:nvPr/>
        </p:nvSpPr>
        <p:spPr>
          <a:xfrm>
            <a:off x="6153727" y="4859077"/>
            <a:ext cx="4906798" cy="172929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defRPr/>
            </a:pPr>
            <a:r>
              <a:rPr lang="vi-VN" sz="3200" dirty="0">
                <a:latin typeface="Times New Roman (Headings)"/>
              </a:rPr>
              <a:t>D. Giọng buồn thương, phiền muộn.</a:t>
            </a:r>
          </a:p>
        </p:txBody>
      </p:sp>
      <p:pic>
        <p:nvPicPr>
          <p:cNvPr id="9" name="Picture 8">
            <a:extLst>
              <a:ext uri="{FF2B5EF4-FFF2-40B4-BE49-F238E27FC236}">
                <a16:creationId xmlns:a16="http://schemas.microsoft.com/office/drawing/2014/main" id="{ED03D40B-077E-432D-B427-4455D22529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1744" y="3443443"/>
            <a:ext cx="805722" cy="708059"/>
          </a:xfrm>
          <a:prstGeom prst="rect">
            <a:avLst/>
          </a:prstGeom>
        </p:spPr>
      </p:pic>
      <p:pic>
        <p:nvPicPr>
          <p:cNvPr id="10" name="Picture 9">
            <a:extLst>
              <a:ext uri="{FF2B5EF4-FFF2-40B4-BE49-F238E27FC236}">
                <a16:creationId xmlns:a16="http://schemas.microsoft.com/office/drawing/2014/main" id="{6D1AD356-F0E2-4203-8A01-0690157149DD}"/>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5594" y="5369044"/>
            <a:ext cx="804536" cy="704088"/>
          </a:xfrm>
          <a:prstGeom prst="rect">
            <a:avLst/>
          </a:prstGeom>
        </p:spPr>
      </p:pic>
      <p:pic>
        <p:nvPicPr>
          <p:cNvPr id="11" name="Picture 10">
            <a:extLst>
              <a:ext uri="{FF2B5EF4-FFF2-40B4-BE49-F238E27FC236}">
                <a16:creationId xmlns:a16="http://schemas.microsoft.com/office/drawing/2014/main" id="{743E1454-56A9-4884-9FA0-95C2019C45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9520" y="5365935"/>
            <a:ext cx="804742" cy="707197"/>
          </a:xfrm>
          <a:prstGeom prst="rect">
            <a:avLst/>
          </a:prstGeom>
        </p:spPr>
      </p:pic>
      <p:pic>
        <p:nvPicPr>
          <p:cNvPr id="12" name="Picture 11">
            <a:extLst>
              <a:ext uri="{FF2B5EF4-FFF2-40B4-BE49-F238E27FC236}">
                <a16:creationId xmlns:a16="http://schemas.microsoft.com/office/drawing/2014/main" id="{4775F71B-CC7F-4D11-B124-52D4675B13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5783" y="3643240"/>
            <a:ext cx="804742" cy="643793"/>
          </a:xfrm>
          <a:prstGeom prst="rect">
            <a:avLst/>
          </a:prstGeom>
        </p:spPr>
      </p:pic>
    </p:spTree>
    <p:extLst>
      <p:ext uri="{BB962C8B-B14F-4D97-AF65-F5344CB8AC3E}">
        <p14:creationId xmlns:p14="http://schemas.microsoft.com/office/powerpoint/2010/main" val="140535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5"/>
                                        </p:tgtEl>
                                        <p:attrNameLst>
                                          <p:attrName>fillcolor</p:attrName>
                                        </p:attrNameLst>
                                      </p:cBhvr>
                                      <p:to>
                                        <a:srgbClr val="FFF2CC"/>
                                      </p:to>
                                    </p:animClr>
                                    <p:set>
                                      <p:cBhvr>
                                        <p:cTn id="35" dur="250" fill="hold"/>
                                        <p:tgtEl>
                                          <p:spTgt spid="5"/>
                                        </p:tgtEl>
                                        <p:attrNameLst>
                                          <p:attrName>fill.type</p:attrName>
                                        </p:attrNameLst>
                                      </p:cBhvr>
                                      <p:to>
                                        <p:strVal val="solid"/>
                                      </p:to>
                                    </p:set>
                                    <p:set>
                                      <p:cBhvr>
                                        <p:cTn id="36" dur="250" fill="hold"/>
                                        <p:tgtEl>
                                          <p:spTgt spid="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9"/>
                                        </p:tgtEl>
                                        <p:attrNameLst>
                                          <p:attrName>style.visibility</p:attrName>
                                        </p:attrNameLst>
                                      </p:cBhvr>
                                      <p:to>
                                        <p:strVal val="visible"/>
                                      </p:to>
                                    </p:set>
                                    <p:anim calcmode="lin" valueType="num">
                                      <p:cBhvr>
                                        <p:cTn id="39" dur="250" fill="hold"/>
                                        <p:tgtEl>
                                          <p:spTgt spid="9"/>
                                        </p:tgtEl>
                                        <p:attrNameLst>
                                          <p:attrName>ppt_w</p:attrName>
                                        </p:attrNameLst>
                                      </p:cBhvr>
                                      <p:tavLst>
                                        <p:tav tm="0">
                                          <p:val>
                                            <p:strVal val="4*#ppt_w"/>
                                          </p:val>
                                        </p:tav>
                                        <p:tav tm="100000">
                                          <p:val>
                                            <p:strVal val="#ppt_w"/>
                                          </p:val>
                                        </p:tav>
                                      </p:tavLst>
                                    </p:anim>
                                    <p:anim calcmode="lin" valueType="num">
                                      <p:cBhvr>
                                        <p:cTn id="4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5"/>
                                        </p:tgtEl>
                                        <p:attrNameLst>
                                          <p:attrName>fillcolor</p:attrName>
                                        </p:attrNameLst>
                                      </p:cBhvr>
                                      <p:to>
                                        <a:srgbClr val="FFFF00"/>
                                      </p:to>
                                    </p:animClr>
                                    <p:set>
                                      <p:cBhvr>
                                        <p:cTn id="43" dur="250" fill="hold"/>
                                        <p:tgtEl>
                                          <p:spTgt spid="5"/>
                                        </p:tgtEl>
                                        <p:attrNameLst>
                                          <p:attrName>fill.type</p:attrName>
                                        </p:attrNameLst>
                                      </p:cBhvr>
                                      <p:to>
                                        <p:strVal val="solid"/>
                                      </p:to>
                                    </p:set>
                                    <p:set>
                                      <p:cBhvr>
                                        <p:cTn id="4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6"/>
                                        </p:tgtEl>
                                        <p:attrNameLst>
                                          <p:attrName>fillcolor</p:attrName>
                                        </p:attrNameLst>
                                      </p:cBhvr>
                                      <p:to>
                                        <a:srgbClr val="FFF2CC"/>
                                      </p:to>
                                    </p:animClr>
                                    <p:set>
                                      <p:cBhvr>
                                        <p:cTn id="50" dur="250" fill="hold"/>
                                        <p:tgtEl>
                                          <p:spTgt spid="6"/>
                                        </p:tgtEl>
                                        <p:attrNameLst>
                                          <p:attrName>fill.type</p:attrName>
                                        </p:attrNameLst>
                                      </p:cBhvr>
                                      <p:to>
                                        <p:strVal val="solid"/>
                                      </p:to>
                                    </p:set>
                                    <p:set>
                                      <p:cBhvr>
                                        <p:cTn id="51" dur="250" fill="hold"/>
                                        <p:tgtEl>
                                          <p:spTgt spid="6"/>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2"/>
                                        </p:tgtEl>
                                        <p:attrNameLst>
                                          <p:attrName>style.visibility</p:attrName>
                                        </p:attrNameLst>
                                      </p:cBhvr>
                                      <p:to>
                                        <p:strVal val="visible"/>
                                      </p:to>
                                    </p:set>
                                    <p:anim calcmode="lin" valueType="num">
                                      <p:cBhvr>
                                        <p:cTn id="54" dur="250" fill="hold"/>
                                        <p:tgtEl>
                                          <p:spTgt spid="12"/>
                                        </p:tgtEl>
                                        <p:attrNameLst>
                                          <p:attrName>ppt_w</p:attrName>
                                        </p:attrNameLst>
                                      </p:cBhvr>
                                      <p:tavLst>
                                        <p:tav tm="0">
                                          <p:val>
                                            <p:strVal val="4*#ppt_w"/>
                                          </p:val>
                                        </p:tav>
                                        <p:tav tm="100000">
                                          <p:val>
                                            <p:strVal val="#ppt_w"/>
                                          </p:val>
                                        </p:tav>
                                      </p:tavLst>
                                    </p:anim>
                                    <p:anim calcmode="lin" valueType="num">
                                      <p:cBhvr>
                                        <p:cTn id="5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6"/>
                                        </p:tgtEl>
                                        <p:attrNameLst>
                                          <p:attrName>fillcolor</p:attrName>
                                        </p:attrNameLst>
                                      </p:cBhvr>
                                      <p:to>
                                        <a:srgbClr val="00B050"/>
                                      </p:to>
                                    </p:animClr>
                                    <p:set>
                                      <p:cBhvr>
                                        <p:cTn id="58" dur="250" fill="hold"/>
                                        <p:tgtEl>
                                          <p:spTgt spid="6"/>
                                        </p:tgtEl>
                                        <p:attrNameLst>
                                          <p:attrName>fill.type</p:attrName>
                                        </p:attrNameLst>
                                      </p:cBhvr>
                                      <p:to>
                                        <p:strVal val="solid"/>
                                      </p:to>
                                    </p:set>
                                    <p:set>
                                      <p:cBhvr>
                                        <p:cTn id="5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7"/>
                                        </p:tgtEl>
                                        <p:attrNameLst>
                                          <p:attrName>fillcolor</p:attrName>
                                        </p:attrNameLst>
                                      </p:cBhvr>
                                      <p:to>
                                        <a:srgbClr val="FFF2CC"/>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250" fill="hold"/>
                                        <p:tgtEl>
                                          <p:spTgt spid="10"/>
                                        </p:tgtEl>
                                        <p:attrNameLst>
                                          <p:attrName>ppt_w</p:attrName>
                                        </p:attrNameLst>
                                      </p:cBhvr>
                                      <p:tavLst>
                                        <p:tav tm="0">
                                          <p:val>
                                            <p:strVal val="4*#ppt_w"/>
                                          </p:val>
                                        </p:tav>
                                        <p:tav tm="100000">
                                          <p:val>
                                            <p:strVal val="#ppt_w"/>
                                          </p:val>
                                        </p:tav>
                                      </p:tavLst>
                                    </p:anim>
                                    <p:anim calcmode="lin" valueType="num">
                                      <p:cBhvr>
                                        <p:cTn id="7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7"/>
                                        </p:tgtEl>
                                        <p:attrNameLst>
                                          <p:attrName>fillcolor</p:attrName>
                                        </p:attrNameLst>
                                      </p:cBhvr>
                                      <p:to>
                                        <a:srgbClr val="FFFF00"/>
                                      </p:to>
                                    </p:animClr>
                                    <p:set>
                                      <p:cBhvr>
                                        <p:cTn id="73" dur="250" fill="hold"/>
                                        <p:tgtEl>
                                          <p:spTgt spid="7"/>
                                        </p:tgtEl>
                                        <p:attrNameLst>
                                          <p:attrName>fill.type</p:attrName>
                                        </p:attrNameLst>
                                      </p:cBhvr>
                                      <p:to>
                                        <p:strVal val="solid"/>
                                      </p:to>
                                    </p:set>
                                    <p:set>
                                      <p:cBhvr>
                                        <p:cTn id="7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8"/>
                                        </p:tgtEl>
                                        <p:attrNameLst>
                                          <p:attrName>fillcolor</p:attrName>
                                        </p:attrNameLst>
                                      </p:cBhvr>
                                      <p:to>
                                        <a:srgbClr val="FFF2CC"/>
                                      </p:to>
                                    </p:animClr>
                                    <p:set>
                                      <p:cBhvr>
                                        <p:cTn id="80" dur="250" fill="hold"/>
                                        <p:tgtEl>
                                          <p:spTgt spid="8"/>
                                        </p:tgtEl>
                                        <p:attrNameLst>
                                          <p:attrName>fill.type</p:attrName>
                                        </p:attrNameLst>
                                      </p:cBhvr>
                                      <p:to>
                                        <p:strVal val="solid"/>
                                      </p:to>
                                    </p:set>
                                    <p:set>
                                      <p:cBhvr>
                                        <p:cTn id="81" dur="250" fill="hold"/>
                                        <p:tgtEl>
                                          <p:spTgt spid="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1"/>
                                        </p:tgtEl>
                                        <p:attrNameLst>
                                          <p:attrName>style.visibility</p:attrName>
                                        </p:attrNameLst>
                                      </p:cBhvr>
                                      <p:to>
                                        <p:strVal val="visible"/>
                                      </p:to>
                                    </p:set>
                                    <p:anim calcmode="lin" valueType="num">
                                      <p:cBhvr>
                                        <p:cTn id="84" dur="250" fill="hold"/>
                                        <p:tgtEl>
                                          <p:spTgt spid="11"/>
                                        </p:tgtEl>
                                        <p:attrNameLst>
                                          <p:attrName>ppt_w</p:attrName>
                                        </p:attrNameLst>
                                      </p:cBhvr>
                                      <p:tavLst>
                                        <p:tav tm="0">
                                          <p:val>
                                            <p:strVal val="4*#ppt_w"/>
                                          </p:val>
                                        </p:tav>
                                        <p:tav tm="100000">
                                          <p:val>
                                            <p:strVal val="#ppt_w"/>
                                          </p:val>
                                        </p:tav>
                                      </p:tavLst>
                                    </p:anim>
                                    <p:anim calcmode="lin" valueType="num">
                                      <p:cBhvr>
                                        <p:cTn id="8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8"/>
                                        </p:tgtEl>
                                        <p:attrNameLst>
                                          <p:attrName>fillcolor</p:attrName>
                                        </p:attrNameLst>
                                      </p:cBhvr>
                                      <p:to>
                                        <a:srgbClr val="FFFF00"/>
                                      </p:to>
                                    </p:animClr>
                                    <p:set>
                                      <p:cBhvr>
                                        <p:cTn id="88" dur="250" fill="hold"/>
                                        <p:tgtEl>
                                          <p:spTgt spid="8"/>
                                        </p:tgtEl>
                                        <p:attrNameLst>
                                          <p:attrName>fill.type</p:attrName>
                                        </p:attrNameLst>
                                      </p:cBhvr>
                                      <p:to>
                                        <p:strVal val="solid"/>
                                      </p:to>
                                    </p:set>
                                    <p:set>
                                      <p:cBhvr>
                                        <p:cTn id="8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5"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93025BA9-F71B-44DD-BD99-AFA886334AA1}"/>
              </a:ext>
            </a:extLst>
          </p:cNvPr>
          <p:cNvSpPr/>
          <p:nvPr/>
        </p:nvSpPr>
        <p:spPr>
          <a:xfrm>
            <a:off x="832636" y="1264324"/>
            <a:ext cx="10526728" cy="1730531"/>
          </a:xfrm>
          <a:prstGeom prst="snip2Diag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mj-lt"/>
              </a:rPr>
              <a:t>Nhận xét nào nói đúng nhất tâm trạng của Bác Hồ được thể hịên qua câu thơ cuối</a:t>
            </a:r>
            <a:r>
              <a:rPr lang="en-SG" sz="3600" dirty="0">
                <a:solidFill>
                  <a:srgbClr val="FF0000"/>
                </a:solidFill>
                <a:latin typeface="+mj-lt"/>
              </a:rPr>
              <a:t> </a:t>
            </a:r>
            <a:r>
              <a:rPr lang="vi-VN" sz="3600" i="1" dirty="0">
                <a:solidFill>
                  <a:srgbClr val="FF0000"/>
                </a:solidFill>
                <a:latin typeface="+mj-lt"/>
              </a:rPr>
              <a:t>“Cuộc đời cách mạng thật là sang” ?</a:t>
            </a:r>
          </a:p>
        </p:txBody>
      </p:sp>
      <p:sp>
        <p:nvSpPr>
          <p:cNvPr id="5" name="Rectangle 4">
            <a:extLst>
              <a:ext uri="{FF2B5EF4-FFF2-40B4-BE49-F238E27FC236}">
                <a16:creationId xmlns:a16="http://schemas.microsoft.com/office/drawing/2014/main" id="{B7A400D2-99B8-4D76-9C5C-BE5AF52FF056}"/>
              </a:ext>
            </a:extLst>
          </p:cNvPr>
          <p:cNvSpPr/>
          <p:nvPr/>
        </p:nvSpPr>
        <p:spPr>
          <a:xfrm>
            <a:off x="1110220" y="3382100"/>
            <a:ext cx="4906798" cy="133559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3200" dirty="0">
                <a:latin typeface="+mj-lt"/>
              </a:rPr>
              <a:t>A. Vui thích vì được sống chan hoà với thiên nhiên. </a:t>
            </a:r>
          </a:p>
        </p:txBody>
      </p:sp>
      <p:sp>
        <p:nvSpPr>
          <p:cNvPr id="6" name="Rectangle 5">
            <a:extLst>
              <a:ext uri="{FF2B5EF4-FFF2-40B4-BE49-F238E27FC236}">
                <a16:creationId xmlns:a16="http://schemas.microsoft.com/office/drawing/2014/main" id="{8D24C191-E4CA-4492-9057-92C696C9ED9C}"/>
              </a:ext>
            </a:extLst>
          </p:cNvPr>
          <p:cNvSpPr/>
          <p:nvPr/>
        </p:nvSpPr>
        <p:spPr>
          <a:xfrm>
            <a:off x="6130615" y="3386289"/>
            <a:ext cx="4906798" cy="133559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3200" dirty="0">
                <a:latin typeface="+mj-lt"/>
              </a:rPr>
              <a:t>B. Tin tưởng vào tương lai tươi sáng của đất nước.</a:t>
            </a:r>
          </a:p>
        </p:txBody>
      </p:sp>
      <p:sp>
        <p:nvSpPr>
          <p:cNvPr id="7" name="Rectangle 6">
            <a:extLst>
              <a:ext uri="{FF2B5EF4-FFF2-40B4-BE49-F238E27FC236}">
                <a16:creationId xmlns:a16="http://schemas.microsoft.com/office/drawing/2014/main" id="{313C3FE3-59D6-4120-82B6-35067F55211B}"/>
              </a:ext>
            </a:extLst>
          </p:cNvPr>
          <p:cNvSpPr/>
          <p:nvPr/>
        </p:nvSpPr>
        <p:spPr>
          <a:xfrm>
            <a:off x="1110220" y="4893572"/>
            <a:ext cx="4906798" cy="133559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defRPr/>
            </a:pPr>
            <a:r>
              <a:rPr lang="vi-VN" sz="3200" dirty="0">
                <a:latin typeface="+mj-lt"/>
              </a:rPr>
              <a:t>C. Lạc quan với cuộc sống cách mạng đầy gian khổ</a:t>
            </a:r>
            <a:endParaRPr lang="vi-VN" sz="3200" dirty="0">
              <a:solidFill>
                <a:prstClr val="black"/>
              </a:solidFill>
              <a:latin typeface="+mj-lt"/>
            </a:endParaRPr>
          </a:p>
        </p:txBody>
      </p:sp>
      <p:sp>
        <p:nvSpPr>
          <p:cNvPr id="8" name="Rectangle 7">
            <a:extLst>
              <a:ext uri="{FF2B5EF4-FFF2-40B4-BE49-F238E27FC236}">
                <a16:creationId xmlns:a16="http://schemas.microsoft.com/office/drawing/2014/main" id="{F08D7EAD-7FB1-4C7D-995B-3D285972712E}"/>
              </a:ext>
            </a:extLst>
          </p:cNvPr>
          <p:cNvSpPr/>
          <p:nvPr/>
        </p:nvSpPr>
        <p:spPr>
          <a:xfrm>
            <a:off x="6130615" y="4897761"/>
            <a:ext cx="4906798" cy="133559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3200" dirty="0">
                <a:latin typeface="+mj-lt"/>
              </a:rPr>
              <a:t>D. Gồm cả ba ý trên.</a:t>
            </a:r>
          </a:p>
        </p:txBody>
      </p:sp>
      <p:pic>
        <p:nvPicPr>
          <p:cNvPr id="9" name="Picture 8">
            <a:extLst>
              <a:ext uri="{FF2B5EF4-FFF2-40B4-BE49-F238E27FC236}">
                <a16:creationId xmlns:a16="http://schemas.microsoft.com/office/drawing/2014/main" id="{57118160-821D-4C7B-AD8D-C724634DC1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6" y="3750476"/>
            <a:ext cx="805722" cy="708059"/>
          </a:xfrm>
          <a:prstGeom prst="rect">
            <a:avLst/>
          </a:prstGeom>
        </p:spPr>
      </p:pic>
      <p:pic>
        <p:nvPicPr>
          <p:cNvPr id="10" name="Picture 9">
            <a:extLst>
              <a:ext uri="{FF2B5EF4-FFF2-40B4-BE49-F238E27FC236}">
                <a16:creationId xmlns:a16="http://schemas.microsoft.com/office/drawing/2014/main" id="{F91E0288-60BA-4344-BFA3-E4A509A720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2482" y="5300067"/>
            <a:ext cx="804536" cy="643628"/>
          </a:xfrm>
          <a:prstGeom prst="rect">
            <a:avLst/>
          </a:prstGeom>
        </p:spPr>
      </p:pic>
      <p:pic>
        <p:nvPicPr>
          <p:cNvPr id="11" name="Picture 10">
            <a:extLst>
              <a:ext uri="{FF2B5EF4-FFF2-40B4-BE49-F238E27FC236}">
                <a16:creationId xmlns:a16="http://schemas.microsoft.com/office/drawing/2014/main" id="{66F0FF73-E655-4A77-B9AE-AD4038310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671" y="5281434"/>
            <a:ext cx="804742" cy="707197"/>
          </a:xfrm>
          <a:prstGeom prst="rect">
            <a:avLst/>
          </a:prstGeom>
        </p:spPr>
      </p:pic>
      <p:pic>
        <p:nvPicPr>
          <p:cNvPr id="12" name="Picture 11">
            <a:extLst>
              <a:ext uri="{FF2B5EF4-FFF2-40B4-BE49-F238E27FC236}">
                <a16:creationId xmlns:a16="http://schemas.microsoft.com/office/drawing/2014/main" id="{10F24E26-71FB-4661-817E-9712B4DA4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4821" y="3802148"/>
            <a:ext cx="732592" cy="643793"/>
          </a:xfrm>
          <a:prstGeom prst="rect">
            <a:avLst/>
          </a:prstGeom>
        </p:spPr>
      </p:pic>
    </p:spTree>
    <p:extLst>
      <p:ext uri="{BB962C8B-B14F-4D97-AF65-F5344CB8AC3E}">
        <p14:creationId xmlns:p14="http://schemas.microsoft.com/office/powerpoint/2010/main" val="127004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5"/>
                                        </p:tgtEl>
                                        <p:attrNameLst>
                                          <p:attrName>fillcolor</p:attrName>
                                        </p:attrNameLst>
                                      </p:cBhvr>
                                      <p:to>
                                        <a:srgbClr val="FFF2CC"/>
                                      </p:to>
                                    </p:animClr>
                                    <p:set>
                                      <p:cBhvr>
                                        <p:cTn id="35" dur="250" fill="hold"/>
                                        <p:tgtEl>
                                          <p:spTgt spid="5"/>
                                        </p:tgtEl>
                                        <p:attrNameLst>
                                          <p:attrName>fill.type</p:attrName>
                                        </p:attrNameLst>
                                      </p:cBhvr>
                                      <p:to>
                                        <p:strVal val="solid"/>
                                      </p:to>
                                    </p:set>
                                    <p:set>
                                      <p:cBhvr>
                                        <p:cTn id="36" dur="250" fill="hold"/>
                                        <p:tgtEl>
                                          <p:spTgt spid="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9"/>
                                        </p:tgtEl>
                                        <p:attrNameLst>
                                          <p:attrName>style.visibility</p:attrName>
                                        </p:attrNameLst>
                                      </p:cBhvr>
                                      <p:to>
                                        <p:strVal val="visible"/>
                                      </p:to>
                                    </p:set>
                                    <p:anim calcmode="lin" valueType="num">
                                      <p:cBhvr>
                                        <p:cTn id="39" dur="250" fill="hold"/>
                                        <p:tgtEl>
                                          <p:spTgt spid="9"/>
                                        </p:tgtEl>
                                        <p:attrNameLst>
                                          <p:attrName>ppt_w</p:attrName>
                                        </p:attrNameLst>
                                      </p:cBhvr>
                                      <p:tavLst>
                                        <p:tav tm="0">
                                          <p:val>
                                            <p:strVal val="4*#ppt_w"/>
                                          </p:val>
                                        </p:tav>
                                        <p:tav tm="100000">
                                          <p:val>
                                            <p:strVal val="#ppt_w"/>
                                          </p:val>
                                        </p:tav>
                                      </p:tavLst>
                                    </p:anim>
                                    <p:anim calcmode="lin" valueType="num">
                                      <p:cBhvr>
                                        <p:cTn id="4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5"/>
                                        </p:tgtEl>
                                        <p:attrNameLst>
                                          <p:attrName>fillcolor</p:attrName>
                                        </p:attrNameLst>
                                      </p:cBhvr>
                                      <p:to>
                                        <a:srgbClr val="FFFF00"/>
                                      </p:to>
                                    </p:animClr>
                                    <p:set>
                                      <p:cBhvr>
                                        <p:cTn id="43" dur="250" fill="hold"/>
                                        <p:tgtEl>
                                          <p:spTgt spid="5"/>
                                        </p:tgtEl>
                                        <p:attrNameLst>
                                          <p:attrName>fill.type</p:attrName>
                                        </p:attrNameLst>
                                      </p:cBhvr>
                                      <p:to>
                                        <p:strVal val="solid"/>
                                      </p:to>
                                    </p:set>
                                    <p:set>
                                      <p:cBhvr>
                                        <p:cTn id="4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6"/>
                                        </p:tgtEl>
                                        <p:attrNameLst>
                                          <p:attrName>fillcolor</p:attrName>
                                        </p:attrNameLst>
                                      </p:cBhvr>
                                      <p:to>
                                        <a:srgbClr val="FFF2CC"/>
                                      </p:to>
                                    </p:animClr>
                                    <p:set>
                                      <p:cBhvr>
                                        <p:cTn id="50" dur="250" fill="hold"/>
                                        <p:tgtEl>
                                          <p:spTgt spid="6"/>
                                        </p:tgtEl>
                                        <p:attrNameLst>
                                          <p:attrName>fill.type</p:attrName>
                                        </p:attrNameLst>
                                      </p:cBhvr>
                                      <p:to>
                                        <p:strVal val="solid"/>
                                      </p:to>
                                    </p:set>
                                    <p:set>
                                      <p:cBhvr>
                                        <p:cTn id="51" dur="250" fill="hold"/>
                                        <p:tgtEl>
                                          <p:spTgt spid="6"/>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2"/>
                                        </p:tgtEl>
                                        <p:attrNameLst>
                                          <p:attrName>style.visibility</p:attrName>
                                        </p:attrNameLst>
                                      </p:cBhvr>
                                      <p:to>
                                        <p:strVal val="visible"/>
                                      </p:to>
                                    </p:set>
                                    <p:anim calcmode="lin" valueType="num">
                                      <p:cBhvr>
                                        <p:cTn id="54" dur="250" fill="hold"/>
                                        <p:tgtEl>
                                          <p:spTgt spid="12"/>
                                        </p:tgtEl>
                                        <p:attrNameLst>
                                          <p:attrName>ppt_w</p:attrName>
                                        </p:attrNameLst>
                                      </p:cBhvr>
                                      <p:tavLst>
                                        <p:tav tm="0">
                                          <p:val>
                                            <p:strVal val="4*#ppt_w"/>
                                          </p:val>
                                        </p:tav>
                                        <p:tav tm="100000">
                                          <p:val>
                                            <p:strVal val="#ppt_w"/>
                                          </p:val>
                                        </p:tav>
                                      </p:tavLst>
                                    </p:anim>
                                    <p:anim calcmode="lin" valueType="num">
                                      <p:cBhvr>
                                        <p:cTn id="5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6"/>
                                        </p:tgtEl>
                                        <p:attrNameLst>
                                          <p:attrName>fillcolor</p:attrName>
                                        </p:attrNameLst>
                                      </p:cBhvr>
                                      <p:to>
                                        <a:srgbClr val="FFFF00"/>
                                      </p:to>
                                    </p:animClr>
                                    <p:set>
                                      <p:cBhvr>
                                        <p:cTn id="58" dur="250" fill="hold"/>
                                        <p:tgtEl>
                                          <p:spTgt spid="6"/>
                                        </p:tgtEl>
                                        <p:attrNameLst>
                                          <p:attrName>fill.type</p:attrName>
                                        </p:attrNameLst>
                                      </p:cBhvr>
                                      <p:to>
                                        <p:strVal val="solid"/>
                                      </p:to>
                                    </p:set>
                                    <p:set>
                                      <p:cBhvr>
                                        <p:cTn id="5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7"/>
                                        </p:tgtEl>
                                        <p:attrNameLst>
                                          <p:attrName>fillcolor</p:attrName>
                                        </p:attrNameLst>
                                      </p:cBhvr>
                                      <p:to>
                                        <a:srgbClr val="FFF2CC"/>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250" fill="hold"/>
                                        <p:tgtEl>
                                          <p:spTgt spid="10"/>
                                        </p:tgtEl>
                                        <p:attrNameLst>
                                          <p:attrName>ppt_w</p:attrName>
                                        </p:attrNameLst>
                                      </p:cBhvr>
                                      <p:tavLst>
                                        <p:tav tm="0">
                                          <p:val>
                                            <p:strVal val="4*#ppt_w"/>
                                          </p:val>
                                        </p:tav>
                                        <p:tav tm="100000">
                                          <p:val>
                                            <p:strVal val="#ppt_w"/>
                                          </p:val>
                                        </p:tav>
                                      </p:tavLst>
                                    </p:anim>
                                    <p:anim calcmode="lin" valueType="num">
                                      <p:cBhvr>
                                        <p:cTn id="7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7"/>
                                        </p:tgtEl>
                                        <p:attrNameLst>
                                          <p:attrName>fillcolor</p:attrName>
                                        </p:attrNameLst>
                                      </p:cBhvr>
                                      <p:to>
                                        <a:srgbClr val="00B050"/>
                                      </p:to>
                                    </p:animClr>
                                    <p:set>
                                      <p:cBhvr>
                                        <p:cTn id="73" dur="250" fill="hold"/>
                                        <p:tgtEl>
                                          <p:spTgt spid="7"/>
                                        </p:tgtEl>
                                        <p:attrNameLst>
                                          <p:attrName>fill.type</p:attrName>
                                        </p:attrNameLst>
                                      </p:cBhvr>
                                      <p:to>
                                        <p:strVal val="solid"/>
                                      </p:to>
                                    </p:set>
                                    <p:set>
                                      <p:cBhvr>
                                        <p:cTn id="7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8"/>
                                        </p:tgtEl>
                                        <p:attrNameLst>
                                          <p:attrName>fillcolor</p:attrName>
                                        </p:attrNameLst>
                                      </p:cBhvr>
                                      <p:to>
                                        <a:srgbClr val="FFF2CC"/>
                                      </p:to>
                                    </p:animClr>
                                    <p:set>
                                      <p:cBhvr>
                                        <p:cTn id="80" dur="250" fill="hold"/>
                                        <p:tgtEl>
                                          <p:spTgt spid="8"/>
                                        </p:tgtEl>
                                        <p:attrNameLst>
                                          <p:attrName>fill.type</p:attrName>
                                        </p:attrNameLst>
                                      </p:cBhvr>
                                      <p:to>
                                        <p:strVal val="solid"/>
                                      </p:to>
                                    </p:set>
                                    <p:set>
                                      <p:cBhvr>
                                        <p:cTn id="81" dur="250" fill="hold"/>
                                        <p:tgtEl>
                                          <p:spTgt spid="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1"/>
                                        </p:tgtEl>
                                        <p:attrNameLst>
                                          <p:attrName>style.visibility</p:attrName>
                                        </p:attrNameLst>
                                      </p:cBhvr>
                                      <p:to>
                                        <p:strVal val="visible"/>
                                      </p:to>
                                    </p:set>
                                    <p:anim calcmode="lin" valueType="num">
                                      <p:cBhvr>
                                        <p:cTn id="84" dur="250" fill="hold"/>
                                        <p:tgtEl>
                                          <p:spTgt spid="11"/>
                                        </p:tgtEl>
                                        <p:attrNameLst>
                                          <p:attrName>ppt_w</p:attrName>
                                        </p:attrNameLst>
                                      </p:cBhvr>
                                      <p:tavLst>
                                        <p:tav tm="0">
                                          <p:val>
                                            <p:strVal val="4*#ppt_w"/>
                                          </p:val>
                                        </p:tav>
                                        <p:tav tm="100000">
                                          <p:val>
                                            <p:strVal val="#ppt_w"/>
                                          </p:val>
                                        </p:tav>
                                      </p:tavLst>
                                    </p:anim>
                                    <p:anim calcmode="lin" valueType="num">
                                      <p:cBhvr>
                                        <p:cTn id="8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8"/>
                                        </p:tgtEl>
                                        <p:attrNameLst>
                                          <p:attrName>fillcolor</p:attrName>
                                        </p:attrNameLst>
                                      </p:cBhvr>
                                      <p:to>
                                        <a:srgbClr val="FFFF00"/>
                                      </p:to>
                                    </p:animClr>
                                    <p:set>
                                      <p:cBhvr>
                                        <p:cTn id="88" dur="250" fill="hold"/>
                                        <p:tgtEl>
                                          <p:spTgt spid="8"/>
                                        </p:tgtEl>
                                        <p:attrNameLst>
                                          <p:attrName>fill.type</p:attrName>
                                        </p:attrNameLst>
                                      </p:cBhvr>
                                      <p:to>
                                        <p:strVal val="solid"/>
                                      </p:to>
                                    </p:set>
                                    <p:set>
                                      <p:cBhvr>
                                        <p:cTn id="8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5"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E45A94CC-B47D-4DC4-8858-E40ECBF47461}"/>
              </a:ext>
            </a:extLst>
          </p:cNvPr>
          <p:cNvSpPr/>
          <p:nvPr/>
        </p:nvSpPr>
        <p:spPr>
          <a:xfrm>
            <a:off x="1038628" y="1183018"/>
            <a:ext cx="10526728" cy="1604597"/>
          </a:xfrm>
          <a:prstGeom prst="snip2Diag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lgn="ctr">
              <a:defRPr/>
            </a:pPr>
            <a:r>
              <a:rPr lang="vi-VN" sz="4400" dirty="0">
                <a:solidFill>
                  <a:srgbClr val="FF0000"/>
                </a:solidFill>
                <a:latin typeface="+mj-lt"/>
              </a:rPr>
              <a:t>Trung tâm của bức tranh Pác Bó trong bài thơ “Tức cảnh Pác Bó”</a:t>
            </a:r>
            <a:r>
              <a:rPr lang="en-SG" sz="4400" dirty="0">
                <a:solidFill>
                  <a:srgbClr val="FF0000"/>
                </a:solidFill>
                <a:latin typeface="+mj-lt"/>
              </a:rPr>
              <a:t> </a:t>
            </a:r>
            <a:r>
              <a:rPr lang="vi-VN" sz="4400" dirty="0">
                <a:solidFill>
                  <a:srgbClr val="FF0000"/>
                </a:solidFill>
                <a:latin typeface="+mj-lt"/>
              </a:rPr>
              <a:t>là</a:t>
            </a:r>
            <a:r>
              <a:rPr lang="en-SG" sz="4400" dirty="0">
                <a:solidFill>
                  <a:srgbClr val="FF0000"/>
                </a:solidFill>
                <a:latin typeface="+mj-lt"/>
              </a:rPr>
              <a:t> </a:t>
            </a:r>
            <a:r>
              <a:rPr lang="vi-VN" sz="4400" dirty="0">
                <a:solidFill>
                  <a:srgbClr val="FF0000"/>
                </a:solidFill>
                <a:latin typeface="+mj-lt"/>
              </a:rPr>
              <a:t>:</a:t>
            </a:r>
            <a:endParaRPr kumimoji="0" lang="vi-VN" sz="4400" i="0" u="none" strike="noStrike" kern="1200" cap="none" spc="0" normalizeH="0" baseline="0" noProof="0" dirty="0">
              <a:ln>
                <a:noFill/>
              </a:ln>
              <a:solidFill>
                <a:srgbClr val="FF0000"/>
              </a:solidFill>
              <a:effectLst/>
              <a:uLnTx/>
              <a:uFillTx/>
              <a:latin typeface="+mj-lt"/>
            </a:endParaRPr>
          </a:p>
        </p:txBody>
      </p:sp>
      <p:sp>
        <p:nvSpPr>
          <p:cNvPr id="5" name="Rectangle 4">
            <a:extLst>
              <a:ext uri="{FF2B5EF4-FFF2-40B4-BE49-F238E27FC236}">
                <a16:creationId xmlns:a16="http://schemas.microsoft.com/office/drawing/2014/main" id="{A1B673A7-4A3A-405E-B45B-E5201B5E4385}"/>
              </a:ext>
            </a:extLst>
          </p:cNvPr>
          <p:cNvSpPr/>
          <p:nvPr/>
        </p:nvSpPr>
        <p:spPr>
          <a:xfrm>
            <a:off x="1316212" y="3308052"/>
            <a:ext cx="4906798" cy="121448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latin typeface="+mj-lt"/>
              </a:rPr>
              <a:t>A. Bàn đá chông chênh.</a:t>
            </a:r>
          </a:p>
        </p:txBody>
      </p:sp>
      <p:sp>
        <p:nvSpPr>
          <p:cNvPr id="6" name="Rectangle 5">
            <a:extLst>
              <a:ext uri="{FF2B5EF4-FFF2-40B4-BE49-F238E27FC236}">
                <a16:creationId xmlns:a16="http://schemas.microsoft.com/office/drawing/2014/main" id="{756CF9EB-1499-4FFB-8528-5E5FC51AD2D4}"/>
              </a:ext>
            </a:extLst>
          </p:cNvPr>
          <p:cNvSpPr/>
          <p:nvPr/>
        </p:nvSpPr>
        <p:spPr>
          <a:xfrm>
            <a:off x="6336607" y="3312241"/>
            <a:ext cx="4906798" cy="121448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latin typeface="+mj-lt"/>
              </a:rPr>
              <a:t>B. Hình tượng người chiến sĩ Cách mạng.</a:t>
            </a:r>
          </a:p>
        </p:txBody>
      </p:sp>
      <p:sp>
        <p:nvSpPr>
          <p:cNvPr id="7" name="Rectangle 6">
            <a:extLst>
              <a:ext uri="{FF2B5EF4-FFF2-40B4-BE49-F238E27FC236}">
                <a16:creationId xmlns:a16="http://schemas.microsoft.com/office/drawing/2014/main" id="{B51C751D-4BD6-4E47-B802-360D45C4514D}"/>
              </a:ext>
            </a:extLst>
          </p:cNvPr>
          <p:cNvSpPr/>
          <p:nvPr/>
        </p:nvSpPr>
        <p:spPr>
          <a:xfrm>
            <a:off x="1316212" y="4883024"/>
            <a:ext cx="4906798" cy="172929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latin typeface="+mj-lt"/>
              </a:rPr>
              <a:t>C. Cảnh thiên nhiên với non xanh nước biếc.</a:t>
            </a:r>
          </a:p>
        </p:txBody>
      </p:sp>
      <p:sp>
        <p:nvSpPr>
          <p:cNvPr id="8" name="Rectangle 7">
            <a:extLst>
              <a:ext uri="{FF2B5EF4-FFF2-40B4-BE49-F238E27FC236}">
                <a16:creationId xmlns:a16="http://schemas.microsoft.com/office/drawing/2014/main" id="{58AF5558-79AB-41C3-871F-48A7BCB19387}"/>
              </a:ext>
            </a:extLst>
          </p:cNvPr>
          <p:cNvSpPr/>
          <p:nvPr/>
        </p:nvSpPr>
        <p:spPr>
          <a:xfrm>
            <a:off x="6336607" y="4887213"/>
            <a:ext cx="4906798" cy="172929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latin typeface="+mj-lt"/>
              </a:rPr>
              <a:t>D. Cả A,B,C.</a:t>
            </a:r>
          </a:p>
        </p:txBody>
      </p:sp>
      <p:pic>
        <p:nvPicPr>
          <p:cNvPr id="9" name="Picture 8">
            <a:extLst>
              <a:ext uri="{FF2B5EF4-FFF2-40B4-BE49-F238E27FC236}">
                <a16:creationId xmlns:a16="http://schemas.microsoft.com/office/drawing/2014/main" id="{F716DB5F-B8B9-4013-8F52-0B694CDDB8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4624" y="3471579"/>
            <a:ext cx="805722" cy="708059"/>
          </a:xfrm>
          <a:prstGeom prst="rect">
            <a:avLst/>
          </a:prstGeom>
        </p:spPr>
      </p:pic>
      <p:pic>
        <p:nvPicPr>
          <p:cNvPr id="10" name="Picture 9">
            <a:extLst>
              <a:ext uri="{FF2B5EF4-FFF2-40B4-BE49-F238E27FC236}">
                <a16:creationId xmlns:a16="http://schemas.microsoft.com/office/drawing/2014/main" id="{D2B478C3-28F4-4B00-B522-AAA2D5EDFF5F}"/>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18474" y="5397180"/>
            <a:ext cx="804536" cy="704088"/>
          </a:xfrm>
          <a:prstGeom prst="rect">
            <a:avLst/>
          </a:prstGeom>
        </p:spPr>
      </p:pic>
      <p:pic>
        <p:nvPicPr>
          <p:cNvPr id="11" name="Picture 10">
            <a:extLst>
              <a:ext uri="{FF2B5EF4-FFF2-40B4-BE49-F238E27FC236}">
                <a16:creationId xmlns:a16="http://schemas.microsoft.com/office/drawing/2014/main" id="{8F69AF58-F75E-4271-9C9A-EB80C928B6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2400" y="5394071"/>
            <a:ext cx="804742" cy="707197"/>
          </a:xfrm>
          <a:prstGeom prst="rect">
            <a:avLst/>
          </a:prstGeom>
        </p:spPr>
      </p:pic>
      <p:pic>
        <p:nvPicPr>
          <p:cNvPr id="12" name="Picture 11">
            <a:extLst>
              <a:ext uri="{FF2B5EF4-FFF2-40B4-BE49-F238E27FC236}">
                <a16:creationId xmlns:a16="http://schemas.microsoft.com/office/drawing/2014/main" id="{B073DBF3-8E39-48AA-BA81-85EE75F014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8663" y="3671376"/>
            <a:ext cx="804742" cy="643793"/>
          </a:xfrm>
          <a:prstGeom prst="rect">
            <a:avLst/>
          </a:prstGeom>
        </p:spPr>
      </p:pic>
    </p:spTree>
    <p:extLst>
      <p:ext uri="{BB962C8B-B14F-4D97-AF65-F5344CB8AC3E}">
        <p14:creationId xmlns:p14="http://schemas.microsoft.com/office/powerpoint/2010/main" val="120896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5"/>
                                        </p:tgtEl>
                                        <p:attrNameLst>
                                          <p:attrName>fillcolor</p:attrName>
                                        </p:attrNameLst>
                                      </p:cBhvr>
                                      <p:to>
                                        <a:srgbClr val="FFF2CC"/>
                                      </p:to>
                                    </p:animClr>
                                    <p:set>
                                      <p:cBhvr>
                                        <p:cTn id="35" dur="250" fill="hold"/>
                                        <p:tgtEl>
                                          <p:spTgt spid="5"/>
                                        </p:tgtEl>
                                        <p:attrNameLst>
                                          <p:attrName>fill.type</p:attrName>
                                        </p:attrNameLst>
                                      </p:cBhvr>
                                      <p:to>
                                        <p:strVal val="solid"/>
                                      </p:to>
                                    </p:set>
                                    <p:set>
                                      <p:cBhvr>
                                        <p:cTn id="36" dur="250" fill="hold"/>
                                        <p:tgtEl>
                                          <p:spTgt spid="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9"/>
                                        </p:tgtEl>
                                        <p:attrNameLst>
                                          <p:attrName>style.visibility</p:attrName>
                                        </p:attrNameLst>
                                      </p:cBhvr>
                                      <p:to>
                                        <p:strVal val="visible"/>
                                      </p:to>
                                    </p:set>
                                    <p:anim calcmode="lin" valueType="num">
                                      <p:cBhvr>
                                        <p:cTn id="39" dur="250" fill="hold"/>
                                        <p:tgtEl>
                                          <p:spTgt spid="9"/>
                                        </p:tgtEl>
                                        <p:attrNameLst>
                                          <p:attrName>ppt_w</p:attrName>
                                        </p:attrNameLst>
                                      </p:cBhvr>
                                      <p:tavLst>
                                        <p:tav tm="0">
                                          <p:val>
                                            <p:strVal val="4*#ppt_w"/>
                                          </p:val>
                                        </p:tav>
                                        <p:tav tm="100000">
                                          <p:val>
                                            <p:strVal val="#ppt_w"/>
                                          </p:val>
                                        </p:tav>
                                      </p:tavLst>
                                    </p:anim>
                                    <p:anim calcmode="lin" valueType="num">
                                      <p:cBhvr>
                                        <p:cTn id="4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5"/>
                                        </p:tgtEl>
                                        <p:attrNameLst>
                                          <p:attrName>fillcolor</p:attrName>
                                        </p:attrNameLst>
                                      </p:cBhvr>
                                      <p:to>
                                        <a:srgbClr val="FFFF00"/>
                                      </p:to>
                                    </p:animClr>
                                    <p:set>
                                      <p:cBhvr>
                                        <p:cTn id="43" dur="250" fill="hold"/>
                                        <p:tgtEl>
                                          <p:spTgt spid="5"/>
                                        </p:tgtEl>
                                        <p:attrNameLst>
                                          <p:attrName>fill.type</p:attrName>
                                        </p:attrNameLst>
                                      </p:cBhvr>
                                      <p:to>
                                        <p:strVal val="solid"/>
                                      </p:to>
                                    </p:set>
                                    <p:set>
                                      <p:cBhvr>
                                        <p:cTn id="4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6"/>
                                        </p:tgtEl>
                                        <p:attrNameLst>
                                          <p:attrName>fillcolor</p:attrName>
                                        </p:attrNameLst>
                                      </p:cBhvr>
                                      <p:to>
                                        <a:srgbClr val="FFF2CC"/>
                                      </p:to>
                                    </p:animClr>
                                    <p:set>
                                      <p:cBhvr>
                                        <p:cTn id="50" dur="250" fill="hold"/>
                                        <p:tgtEl>
                                          <p:spTgt spid="6"/>
                                        </p:tgtEl>
                                        <p:attrNameLst>
                                          <p:attrName>fill.type</p:attrName>
                                        </p:attrNameLst>
                                      </p:cBhvr>
                                      <p:to>
                                        <p:strVal val="solid"/>
                                      </p:to>
                                    </p:set>
                                    <p:set>
                                      <p:cBhvr>
                                        <p:cTn id="51" dur="250" fill="hold"/>
                                        <p:tgtEl>
                                          <p:spTgt spid="6"/>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2"/>
                                        </p:tgtEl>
                                        <p:attrNameLst>
                                          <p:attrName>style.visibility</p:attrName>
                                        </p:attrNameLst>
                                      </p:cBhvr>
                                      <p:to>
                                        <p:strVal val="visible"/>
                                      </p:to>
                                    </p:set>
                                    <p:anim calcmode="lin" valueType="num">
                                      <p:cBhvr>
                                        <p:cTn id="54" dur="250" fill="hold"/>
                                        <p:tgtEl>
                                          <p:spTgt spid="12"/>
                                        </p:tgtEl>
                                        <p:attrNameLst>
                                          <p:attrName>ppt_w</p:attrName>
                                        </p:attrNameLst>
                                      </p:cBhvr>
                                      <p:tavLst>
                                        <p:tav tm="0">
                                          <p:val>
                                            <p:strVal val="4*#ppt_w"/>
                                          </p:val>
                                        </p:tav>
                                        <p:tav tm="100000">
                                          <p:val>
                                            <p:strVal val="#ppt_w"/>
                                          </p:val>
                                        </p:tav>
                                      </p:tavLst>
                                    </p:anim>
                                    <p:anim calcmode="lin" valueType="num">
                                      <p:cBhvr>
                                        <p:cTn id="5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6"/>
                                        </p:tgtEl>
                                        <p:attrNameLst>
                                          <p:attrName>fillcolor</p:attrName>
                                        </p:attrNameLst>
                                      </p:cBhvr>
                                      <p:to>
                                        <a:srgbClr val="00B050"/>
                                      </p:to>
                                    </p:animClr>
                                    <p:set>
                                      <p:cBhvr>
                                        <p:cTn id="58" dur="250" fill="hold"/>
                                        <p:tgtEl>
                                          <p:spTgt spid="6"/>
                                        </p:tgtEl>
                                        <p:attrNameLst>
                                          <p:attrName>fill.type</p:attrName>
                                        </p:attrNameLst>
                                      </p:cBhvr>
                                      <p:to>
                                        <p:strVal val="solid"/>
                                      </p:to>
                                    </p:set>
                                    <p:set>
                                      <p:cBhvr>
                                        <p:cTn id="5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7"/>
                                        </p:tgtEl>
                                        <p:attrNameLst>
                                          <p:attrName>fillcolor</p:attrName>
                                        </p:attrNameLst>
                                      </p:cBhvr>
                                      <p:to>
                                        <a:srgbClr val="FFF2CC"/>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250" fill="hold"/>
                                        <p:tgtEl>
                                          <p:spTgt spid="10"/>
                                        </p:tgtEl>
                                        <p:attrNameLst>
                                          <p:attrName>ppt_w</p:attrName>
                                        </p:attrNameLst>
                                      </p:cBhvr>
                                      <p:tavLst>
                                        <p:tav tm="0">
                                          <p:val>
                                            <p:strVal val="4*#ppt_w"/>
                                          </p:val>
                                        </p:tav>
                                        <p:tav tm="100000">
                                          <p:val>
                                            <p:strVal val="#ppt_w"/>
                                          </p:val>
                                        </p:tav>
                                      </p:tavLst>
                                    </p:anim>
                                    <p:anim calcmode="lin" valueType="num">
                                      <p:cBhvr>
                                        <p:cTn id="7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7"/>
                                        </p:tgtEl>
                                        <p:attrNameLst>
                                          <p:attrName>fillcolor</p:attrName>
                                        </p:attrNameLst>
                                      </p:cBhvr>
                                      <p:to>
                                        <a:srgbClr val="FFFF00"/>
                                      </p:to>
                                    </p:animClr>
                                    <p:set>
                                      <p:cBhvr>
                                        <p:cTn id="73" dur="250" fill="hold"/>
                                        <p:tgtEl>
                                          <p:spTgt spid="7"/>
                                        </p:tgtEl>
                                        <p:attrNameLst>
                                          <p:attrName>fill.type</p:attrName>
                                        </p:attrNameLst>
                                      </p:cBhvr>
                                      <p:to>
                                        <p:strVal val="solid"/>
                                      </p:to>
                                    </p:set>
                                    <p:set>
                                      <p:cBhvr>
                                        <p:cTn id="7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8"/>
                                        </p:tgtEl>
                                        <p:attrNameLst>
                                          <p:attrName>fillcolor</p:attrName>
                                        </p:attrNameLst>
                                      </p:cBhvr>
                                      <p:to>
                                        <a:srgbClr val="FFF2CC"/>
                                      </p:to>
                                    </p:animClr>
                                    <p:set>
                                      <p:cBhvr>
                                        <p:cTn id="80" dur="250" fill="hold"/>
                                        <p:tgtEl>
                                          <p:spTgt spid="8"/>
                                        </p:tgtEl>
                                        <p:attrNameLst>
                                          <p:attrName>fill.type</p:attrName>
                                        </p:attrNameLst>
                                      </p:cBhvr>
                                      <p:to>
                                        <p:strVal val="solid"/>
                                      </p:to>
                                    </p:set>
                                    <p:set>
                                      <p:cBhvr>
                                        <p:cTn id="81" dur="250" fill="hold"/>
                                        <p:tgtEl>
                                          <p:spTgt spid="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1"/>
                                        </p:tgtEl>
                                        <p:attrNameLst>
                                          <p:attrName>style.visibility</p:attrName>
                                        </p:attrNameLst>
                                      </p:cBhvr>
                                      <p:to>
                                        <p:strVal val="visible"/>
                                      </p:to>
                                    </p:set>
                                    <p:anim calcmode="lin" valueType="num">
                                      <p:cBhvr>
                                        <p:cTn id="84" dur="250" fill="hold"/>
                                        <p:tgtEl>
                                          <p:spTgt spid="11"/>
                                        </p:tgtEl>
                                        <p:attrNameLst>
                                          <p:attrName>ppt_w</p:attrName>
                                        </p:attrNameLst>
                                      </p:cBhvr>
                                      <p:tavLst>
                                        <p:tav tm="0">
                                          <p:val>
                                            <p:strVal val="4*#ppt_w"/>
                                          </p:val>
                                        </p:tav>
                                        <p:tav tm="100000">
                                          <p:val>
                                            <p:strVal val="#ppt_w"/>
                                          </p:val>
                                        </p:tav>
                                      </p:tavLst>
                                    </p:anim>
                                    <p:anim calcmode="lin" valueType="num">
                                      <p:cBhvr>
                                        <p:cTn id="8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8"/>
                                        </p:tgtEl>
                                        <p:attrNameLst>
                                          <p:attrName>fillcolor</p:attrName>
                                        </p:attrNameLst>
                                      </p:cBhvr>
                                      <p:to>
                                        <a:srgbClr val="FFFF00"/>
                                      </p:to>
                                    </p:animClr>
                                    <p:set>
                                      <p:cBhvr>
                                        <p:cTn id="88" dur="250" fill="hold"/>
                                        <p:tgtEl>
                                          <p:spTgt spid="8"/>
                                        </p:tgtEl>
                                        <p:attrNameLst>
                                          <p:attrName>fill.type</p:attrName>
                                        </p:attrNameLst>
                                      </p:cBhvr>
                                      <p:to>
                                        <p:strVal val="solid"/>
                                      </p:to>
                                    </p:set>
                                    <p:set>
                                      <p:cBhvr>
                                        <p:cTn id="8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5" grpId="0" animBg="1"/>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AA3EE844-7405-4819-AEEA-4ADC39A09120}"/>
              </a:ext>
            </a:extLst>
          </p:cNvPr>
          <p:cNvSpPr/>
          <p:nvPr/>
        </p:nvSpPr>
        <p:spPr>
          <a:xfrm>
            <a:off x="912018" y="915732"/>
            <a:ext cx="10526728" cy="1604597"/>
          </a:xfrm>
          <a:prstGeom prst="snip2Diag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0" i="0" u="none" strike="noStrike" kern="1200" cap="none" spc="0" normalizeH="0" baseline="0" noProof="0" dirty="0" err="1">
                <a:ln>
                  <a:noFill/>
                </a:ln>
                <a:solidFill>
                  <a:srgbClr val="FF0000"/>
                </a:solidFill>
                <a:effectLst/>
                <a:uLnTx/>
                <a:uFillTx/>
                <a:latin typeface="Times New Roman (Headings)"/>
              </a:rPr>
              <a:t>Nhận</a:t>
            </a:r>
            <a:r>
              <a:rPr kumimoji="0" lang="en-SG" sz="4000" b="0" i="0" u="none" strike="noStrike" kern="1200" cap="none" spc="0" normalizeH="0" noProof="0" dirty="0">
                <a:ln>
                  <a:noFill/>
                </a:ln>
                <a:solidFill>
                  <a:srgbClr val="FF0000"/>
                </a:solidFill>
                <a:effectLst/>
                <a:uLnTx/>
                <a:uFillTx/>
                <a:latin typeface="Times New Roman (Headings)"/>
              </a:rPr>
              <a:t> </a:t>
            </a:r>
            <a:r>
              <a:rPr kumimoji="0" lang="en-SG" sz="4000" b="0" i="0" u="none" strike="noStrike" kern="1200" cap="none" spc="0" normalizeH="0" noProof="0" dirty="0" err="1">
                <a:ln>
                  <a:noFill/>
                </a:ln>
                <a:solidFill>
                  <a:srgbClr val="FF0000"/>
                </a:solidFill>
                <a:effectLst/>
                <a:uLnTx/>
                <a:uFillTx/>
                <a:latin typeface="Times New Roman (Headings)"/>
              </a:rPr>
              <a:t>định</a:t>
            </a:r>
            <a:r>
              <a:rPr kumimoji="0" lang="en-SG" sz="4000" b="0" i="0" u="none" strike="noStrike" kern="1200" cap="none" spc="0" normalizeH="0" noProof="0" dirty="0">
                <a:ln>
                  <a:noFill/>
                </a:ln>
                <a:solidFill>
                  <a:srgbClr val="FF0000"/>
                </a:solidFill>
                <a:effectLst/>
                <a:uLnTx/>
                <a:uFillTx/>
                <a:latin typeface="Times New Roman (Headings)"/>
              </a:rPr>
              <a:t> </a:t>
            </a:r>
            <a:r>
              <a:rPr kumimoji="0" lang="en-SG" sz="4000" b="0" i="0" u="none" strike="noStrike" kern="1200" cap="none" spc="0" normalizeH="0" noProof="0" dirty="0" err="1">
                <a:ln>
                  <a:noFill/>
                </a:ln>
                <a:solidFill>
                  <a:srgbClr val="FF0000"/>
                </a:solidFill>
                <a:effectLst/>
                <a:uLnTx/>
                <a:uFillTx/>
                <a:latin typeface="Times New Roman (Headings)"/>
              </a:rPr>
              <a:t>nào</a:t>
            </a:r>
            <a:r>
              <a:rPr kumimoji="0" lang="en-SG" sz="4000" b="0" i="0" u="none" strike="noStrike" kern="1200" cap="none" spc="0" normalizeH="0" noProof="0" dirty="0">
                <a:ln>
                  <a:noFill/>
                </a:ln>
                <a:solidFill>
                  <a:srgbClr val="FF0000"/>
                </a:solidFill>
                <a:effectLst/>
                <a:uLnTx/>
                <a:uFillTx/>
                <a:latin typeface="Times New Roman (Headings)"/>
              </a:rPr>
              <a:t> </a:t>
            </a:r>
            <a:r>
              <a:rPr kumimoji="0" lang="en-SG" sz="4000" b="0" i="0" u="none" strike="noStrike" kern="1200" cap="none" spc="0" normalizeH="0" noProof="0" dirty="0" err="1">
                <a:ln>
                  <a:noFill/>
                </a:ln>
                <a:solidFill>
                  <a:srgbClr val="FF0000"/>
                </a:solidFill>
                <a:effectLst/>
                <a:uLnTx/>
                <a:uFillTx/>
                <a:latin typeface="Times New Roman (Headings)"/>
              </a:rPr>
              <a:t>nói</a:t>
            </a:r>
            <a:r>
              <a:rPr kumimoji="0" lang="en-SG" sz="4000" b="0" i="0" u="none" strike="noStrike" kern="1200" cap="none" spc="0" normalizeH="0" noProof="0" dirty="0">
                <a:ln>
                  <a:noFill/>
                </a:ln>
                <a:solidFill>
                  <a:srgbClr val="FF0000"/>
                </a:solidFill>
                <a:effectLst/>
                <a:uLnTx/>
                <a:uFillTx/>
                <a:latin typeface="Times New Roman (Headings)"/>
              </a:rPr>
              <a:t> </a:t>
            </a:r>
            <a:r>
              <a:rPr kumimoji="0" lang="en-SG" sz="4000" b="0" i="0" u="none" strike="noStrike" kern="1200" cap="none" spc="0" normalizeH="0" noProof="0" dirty="0" err="1">
                <a:ln>
                  <a:noFill/>
                </a:ln>
                <a:solidFill>
                  <a:srgbClr val="FF0000"/>
                </a:solidFill>
                <a:effectLst/>
                <a:uLnTx/>
                <a:uFillTx/>
                <a:latin typeface="Times New Roman (Headings)"/>
              </a:rPr>
              <a:t>đúng</a:t>
            </a:r>
            <a:r>
              <a:rPr kumimoji="0" lang="en-SG" sz="4000" b="0" i="0" u="none" strike="noStrike" kern="1200" cap="none" spc="0" normalizeH="0" noProof="0" dirty="0">
                <a:ln>
                  <a:noFill/>
                </a:ln>
                <a:solidFill>
                  <a:srgbClr val="FF0000"/>
                </a:solidFill>
                <a:effectLst/>
                <a:uLnTx/>
                <a:uFillTx/>
                <a:latin typeface="Times New Roman (Headings)"/>
              </a:rPr>
              <a:t> </a:t>
            </a:r>
            <a:r>
              <a:rPr kumimoji="0" lang="en-SG" sz="4000" b="0" i="0" u="none" strike="noStrike" kern="1200" cap="none" spc="0" normalizeH="0" noProof="0" dirty="0" err="1">
                <a:ln>
                  <a:noFill/>
                </a:ln>
                <a:solidFill>
                  <a:srgbClr val="FF0000"/>
                </a:solidFill>
                <a:effectLst/>
                <a:uLnTx/>
                <a:uFillTx/>
                <a:latin typeface="Times New Roman (Headings)"/>
              </a:rPr>
              <a:t>nhất</a:t>
            </a:r>
            <a:r>
              <a:rPr kumimoji="0" lang="en-SG" sz="4000" b="0" i="0" u="none" strike="noStrike" kern="1200" cap="none" spc="0" normalizeH="0" noProof="0" dirty="0">
                <a:ln>
                  <a:noFill/>
                </a:ln>
                <a:solidFill>
                  <a:srgbClr val="FF0000"/>
                </a:solidFill>
                <a:effectLst/>
                <a:uLnTx/>
                <a:uFillTx/>
                <a:latin typeface="Times New Roman (Headings)"/>
              </a:rPr>
              <a:t> </a:t>
            </a:r>
            <a:r>
              <a:rPr kumimoji="0" lang="en-SG" sz="4000" b="0" i="0" u="none" strike="noStrike" kern="1200" cap="none" spc="0" normalizeH="0" noProof="0" dirty="0" err="1">
                <a:ln>
                  <a:noFill/>
                </a:ln>
                <a:solidFill>
                  <a:srgbClr val="FF0000"/>
                </a:solidFill>
                <a:effectLst/>
                <a:uLnTx/>
                <a:uFillTx/>
                <a:latin typeface="Times New Roman (Headings)"/>
              </a:rPr>
              <a:t>về</a:t>
            </a:r>
            <a:r>
              <a:rPr kumimoji="0" lang="en-SG" sz="4000" b="0" i="0" u="none" strike="noStrike" kern="1200" cap="none" spc="0" normalizeH="0" noProof="0" dirty="0">
                <a:ln>
                  <a:noFill/>
                </a:ln>
                <a:solidFill>
                  <a:srgbClr val="FF0000"/>
                </a:solidFill>
                <a:effectLst/>
                <a:uLnTx/>
                <a:uFillTx/>
                <a:latin typeface="Times New Roman (Headings)"/>
              </a:rPr>
              <a:t> con </a:t>
            </a:r>
            <a:r>
              <a:rPr kumimoji="0" lang="en-SG" sz="4000" b="0" i="0" u="none" strike="noStrike" kern="1200" cap="none" spc="0" normalizeH="0" noProof="0" dirty="0" err="1">
                <a:ln>
                  <a:noFill/>
                </a:ln>
                <a:solidFill>
                  <a:srgbClr val="FF0000"/>
                </a:solidFill>
                <a:effectLst/>
                <a:uLnTx/>
                <a:uFillTx/>
                <a:latin typeface="Times New Roman (Headings)"/>
              </a:rPr>
              <a:t>người</a:t>
            </a:r>
            <a:r>
              <a:rPr kumimoji="0" lang="en-SG" sz="4000" b="0" i="0" u="none" strike="noStrike" kern="1200" cap="none" spc="0" normalizeH="0" noProof="0" dirty="0">
                <a:ln>
                  <a:noFill/>
                </a:ln>
                <a:solidFill>
                  <a:srgbClr val="FF0000"/>
                </a:solidFill>
                <a:effectLst/>
                <a:uLnTx/>
                <a:uFillTx/>
                <a:latin typeface="Times New Roman (Headings)"/>
              </a:rPr>
              <a:t> </a:t>
            </a:r>
            <a:r>
              <a:rPr kumimoji="0" lang="en-SG" sz="4000" b="0" i="0" u="none" strike="noStrike" kern="1200" cap="none" spc="0" normalizeH="0" noProof="0" dirty="0" err="1">
                <a:ln>
                  <a:noFill/>
                </a:ln>
                <a:solidFill>
                  <a:srgbClr val="FF0000"/>
                </a:solidFill>
                <a:effectLst/>
                <a:uLnTx/>
                <a:uFillTx/>
                <a:latin typeface="Times New Roman (Headings)"/>
              </a:rPr>
              <a:t>của</a:t>
            </a:r>
            <a:r>
              <a:rPr kumimoji="0" lang="en-SG" sz="4000" b="0" i="0" u="none" strike="noStrike" kern="1200" cap="none" spc="0" normalizeH="0" noProof="0" dirty="0">
                <a:ln>
                  <a:noFill/>
                </a:ln>
                <a:solidFill>
                  <a:srgbClr val="FF0000"/>
                </a:solidFill>
                <a:effectLst/>
                <a:uLnTx/>
                <a:uFillTx/>
                <a:latin typeface="Times New Roman (Headings)"/>
              </a:rPr>
              <a:t> </a:t>
            </a:r>
            <a:r>
              <a:rPr kumimoji="0" lang="en-SG" sz="4000" b="0" i="0" u="none" strike="noStrike" kern="1200" cap="none" spc="0" normalizeH="0" noProof="0" dirty="0" err="1">
                <a:ln>
                  <a:noFill/>
                </a:ln>
                <a:solidFill>
                  <a:srgbClr val="FF0000"/>
                </a:solidFill>
                <a:effectLst/>
                <a:uLnTx/>
                <a:uFillTx/>
                <a:latin typeface="Times New Roman (Headings)"/>
              </a:rPr>
              <a:t>Bác</a:t>
            </a:r>
            <a:r>
              <a:rPr kumimoji="0" lang="en-SG" sz="4000" b="0" i="0" u="none" strike="noStrike" kern="1200" cap="none" spc="0" normalizeH="0" noProof="0" dirty="0">
                <a:ln>
                  <a:noFill/>
                </a:ln>
                <a:solidFill>
                  <a:srgbClr val="FF0000"/>
                </a:solidFill>
                <a:effectLst/>
                <a:uLnTx/>
                <a:uFillTx/>
                <a:latin typeface="Times New Roman (Headings)"/>
              </a:rPr>
              <a:t> </a:t>
            </a:r>
            <a:r>
              <a:rPr kumimoji="0" lang="en-SG" sz="4000" b="0" i="0" u="none" strike="noStrike" kern="1200" cap="none" spc="0" normalizeH="0" noProof="0" dirty="0" err="1">
                <a:ln>
                  <a:noFill/>
                </a:ln>
                <a:solidFill>
                  <a:srgbClr val="FF0000"/>
                </a:solidFill>
                <a:effectLst/>
                <a:uLnTx/>
                <a:uFillTx/>
                <a:latin typeface="Times New Roman (Headings)"/>
              </a:rPr>
              <a:t>trong</a:t>
            </a:r>
            <a:r>
              <a:rPr kumimoji="0" lang="en-SG" sz="4000" b="0" i="0" u="none" strike="noStrike" kern="1200" cap="none" spc="0" normalizeH="0" noProof="0" dirty="0">
                <a:ln>
                  <a:noFill/>
                </a:ln>
                <a:solidFill>
                  <a:srgbClr val="FF0000"/>
                </a:solidFill>
                <a:effectLst/>
                <a:uLnTx/>
                <a:uFillTx/>
                <a:latin typeface="Times New Roman (Headings)"/>
              </a:rPr>
              <a:t> </a:t>
            </a:r>
            <a:r>
              <a:rPr kumimoji="0" lang="en-SG" sz="4000" b="0" i="0" u="none" strike="noStrike" kern="1200" cap="none" spc="0" normalizeH="0" noProof="0" dirty="0" err="1">
                <a:ln>
                  <a:noFill/>
                </a:ln>
                <a:solidFill>
                  <a:srgbClr val="FF0000"/>
                </a:solidFill>
                <a:effectLst/>
                <a:uLnTx/>
                <a:uFillTx/>
                <a:latin typeface="Times New Roman (Headings)"/>
              </a:rPr>
              <a:t>bài</a:t>
            </a:r>
            <a:r>
              <a:rPr kumimoji="0" lang="en-SG" sz="4000" b="0" i="0" u="none" strike="noStrike" kern="1200" cap="none" spc="0" normalizeH="0" noProof="0" dirty="0">
                <a:ln>
                  <a:noFill/>
                </a:ln>
                <a:solidFill>
                  <a:srgbClr val="FF0000"/>
                </a:solidFill>
                <a:effectLst/>
                <a:uLnTx/>
                <a:uFillTx/>
                <a:latin typeface="Times New Roman (Headings)"/>
              </a:rPr>
              <a:t> “</a:t>
            </a:r>
            <a:r>
              <a:rPr kumimoji="0" lang="en-SG" sz="4000" b="0" i="0" u="none" strike="noStrike" kern="1200" cap="none" spc="0" normalizeH="0" noProof="0" dirty="0" err="1">
                <a:ln>
                  <a:noFill/>
                </a:ln>
                <a:solidFill>
                  <a:srgbClr val="FF0000"/>
                </a:solidFill>
                <a:effectLst/>
                <a:uLnTx/>
                <a:uFillTx/>
                <a:latin typeface="Times New Roman (Headings)"/>
              </a:rPr>
              <a:t>Tức</a:t>
            </a:r>
            <a:r>
              <a:rPr kumimoji="0" lang="en-SG" sz="4000" b="0" i="0" u="none" strike="noStrike" kern="1200" cap="none" spc="0" normalizeH="0" noProof="0" dirty="0">
                <a:ln>
                  <a:noFill/>
                </a:ln>
                <a:solidFill>
                  <a:srgbClr val="FF0000"/>
                </a:solidFill>
                <a:effectLst/>
                <a:uLnTx/>
                <a:uFillTx/>
                <a:latin typeface="Times New Roman (Headings)"/>
              </a:rPr>
              <a:t> </a:t>
            </a:r>
            <a:r>
              <a:rPr kumimoji="0" lang="en-SG" sz="4000" b="0" i="0" u="none" strike="noStrike" kern="1200" cap="none" spc="0" normalizeH="0" noProof="0" dirty="0" err="1">
                <a:ln>
                  <a:noFill/>
                </a:ln>
                <a:solidFill>
                  <a:srgbClr val="FF0000"/>
                </a:solidFill>
                <a:effectLst/>
                <a:uLnTx/>
                <a:uFillTx/>
                <a:latin typeface="Times New Roman (Headings)"/>
              </a:rPr>
              <a:t>cảnh</a:t>
            </a:r>
            <a:r>
              <a:rPr kumimoji="0" lang="en-SG" sz="4000" b="0" i="0" u="none" strike="noStrike" kern="1200" cap="none" spc="0" normalizeH="0" noProof="0" dirty="0">
                <a:ln>
                  <a:noFill/>
                </a:ln>
                <a:solidFill>
                  <a:srgbClr val="FF0000"/>
                </a:solidFill>
                <a:effectLst/>
                <a:uLnTx/>
                <a:uFillTx/>
                <a:latin typeface="Times New Roman (Headings)"/>
              </a:rPr>
              <a:t> </a:t>
            </a:r>
            <a:r>
              <a:rPr kumimoji="0" lang="en-SG" sz="4000" b="0" i="0" u="none" strike="noStrike" kern="1200" cap="none" spc="0" normalizeH="0" noProof="0" dirty="0" err="1">
                <a:ln>
                  <a:noFill/>
                </a:ln>
                <a:solidFill>
                  <a:srgbClr val="FF0000"/>
                </a:solidFill>
                <a:effectLst/>
                <a:uLnTx/>
                <a:uFillTx/>
                <a:latin typeface="Times New Roman (Headings)"/>
              </a:rPr>
              <a:t>Pác</a:t>
            </a:r>
            <a:r>
              <a:rPr kumimoji="0" lang="en-SG" sz="4000" b="0" i="0" u="none" strike="noStrike" kern="1200" cap="none" spc="0" normalizeH="0" noProof="0" dirty="0">
                <a:ln>
                  <a:noFill/>
                </a:ln>
                <a:solidFill>
                  <a:srgbClr val="FF0000"/>
                </a:solidFill>
                <a:effectLst/>
                <a:uLnTx/>
                <a:uFillTx/>
                <a:latin typeface="Times New Roman (Headings)"/>
              </a:rPr>
              <a:t> </a:t>
            </a:r>
            <a:r>
              <a:rPr kumimoji="0" lang="en-SG" sz="4000" b="0" i="0" u="none" strike="noStrike" kern="1200" cap="none" spc="0" normalizeH="0" noProof="0" dirty="0" err="1">
                <a:ln>
                  <a:noFill/>
                </a:ln>
                <a:solidFill>
                  <a:srgbClr val="FF0000"/>
                </a:solidFill>
                <a:effectLst/>
                <a:uLnTx/>
                <a:uFillTx/>
                <a:latin typeface="Times New Roman (Headings)"/>
              </a:rPr>
              <a:t>Bó</a:t>
            </a:r>
            <a:r>
              <a:rPr kumimoji="0" lang="en-SG" sz="4000" b="0" i="0" u="none" strike="noStrike" kern="1200" cap="none" spc="0" normalizeH="0" noProof="0" dirty="0">
                <a:ln>
                  <a:noFill/>
                </a:ln>
                <a:solidFill>
                  <a:srgbClr val="FF0000"/>
                </a:solidFill>
                <a:effectLst/>
                <a:uLnTx/>
                <a:uFillTx/>
                <a:latin typeface="Times New Roman (Headings)"/>
              </a:rPr>
              <a:t>”?</a:t>
            </a:r>
            <a:endParaRPr kumimoji="0" lang="vi-VN" sz="4000" b="0" i="0" u="none" strike="noStrike" kern="1200" cap="none" spc="0" normalizeH="0" baseline="0" noProof="0" dirty="0">
              <a:ln>
                <a:noFill/>
              </a:ln>
              <a:solidFill>
                <a:srgbClr val="FF0000"/>
              </a:solidFill>
              <a:effectLst/>
              <a:uLnTx/>
              <a:uFillTx/>
              <a:latin typeface="Times New Roman (Headings)"/>
            </a:endParaRPr>
          </a:p>
        </p:txBody>
      </p:sp>
      <p:sp>
        <p:nvSpPr>
          <p:cNvPr id="5" name="Rectangle 4">
            <a:extLst>
              <a:ext uri="{FF2B5EF4-FFF2-40B4-BE49-F238E27FC236}">
                <a16:creationId xmlns:a16="http://schemas.microsoft.com/office/drawing/2014/main" id="{9859E242-49C8-4867-8597-1E406EA7868F}"/>
              </a:ext>
            </a:extLst>
          </p:cNvPr>
          <p:cNvSpPr/>
          <p:nvPr/>
        </p:nvSpPr>
        <p:spPr>
          <a:xfrm>
            <a:off x="1189602" y="3040766"/>
            <a:ext cx="4906798" cy="172929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Headings)"/>
              </a:rPr>
              <a:t>A</a:t>
            </a:r>
            <a:r>
              <a:rPr lang="vi-VN" sz="3200" dirty="0">
                <a:solidFill>
                  <a:prstClr val="black"/>
                </a:solidFill>
                <a:latin typeface="Times New Roman (Headings)"/>
              </a:rPr>
              <a:t>. </a:t>
            </a:r>
            <a:r>
              <a:rPr lang="en-SG" sz="3200" dirty="0" err="1">
                <a:solidFill>
                  <a:prstClr val="black"/>
                </a:solidFill>
                <a:latin typeface="Times New Roman (Headings)"/>
              </a:rPr>
              <a:t>Bình</a:t>
            </a:r>
            <a:r>
              <a:rPr lang="en-SG" sz="3200" dirty="0">
                <a:solidFill>
                  <a:prstClr val="black"/>
                </a:solidFill>
                <a:latin typeface="Times New Roman (Headings)"/>
              </a:rPr>
              <a:t> </a:t>
            </a:r>
            <a:r>
              <a:rPr lang="en-SG" sz="3200" dirty="0" err="1">
                <a:solidFill>
                  <a:prstClr val="black"/>
                </a:solidFill>
                <a:latin typeface="Times New Roman (Headings)"/>
              </a:rPr>
              <a:t>tĩnh</a:t>
            </a:r>
            <a:r>
              <a:rPr lang="en-SG" sz="3200" dirty="0">
                <a:solidFill>
                  <a:prstClr val="black"/>
                </a:solidFill>
                <a:latin typeface="Times New Roman (Headings)"/>
              </a:rPr>
              <a:t>, </a:t>
            </a:r>
            <a:r>
              <a:rPr lang="en-SG" sz="3200" dirty="0" err="1">
                <a:solidFill>
                  <a:prstClr val="black"/>
                </a:solidFill>
                <a:latin typeface="Times New Roman (Headings)"/>
              </a:rPr>
              <a:t>tự</a:t>
            </a:r>
            <a:r>
              <a:rPr lang="en-SG" sz="3200" dirty="0">
                <a:solidFill>
                  <a:prstClr val="black"/>
                </a:solidFill>
                <a:latin typeface="Times New Roman (Headings)"/>
              </a:rPr>
              <a:t> </a:t>
            </a:r>
            <a:r>
              <a:rPr lang="en-SG" sz="3200" dirty="0" err="1">
                <a:solidFill>
                  <a:prstClr val="black"/>
                </a:solidFill>
                <a:latin typeface="Times New Roman (Headings)"/>
              </a:rPr>
              <a:t>chủ</a:t>
            </a:r>
            <a:r>
              <a:rPr lang="en-SG" sz="3200" dirty="0">
                <a:solidFill>
                  <a:prstClr val="black"/>
                </a:solidFill>
                <a:latin typeface="Times New Roman (Headings)"/>
              </a:rPr>
              <a:t> </a:t>
            </a:r>
            <a:r>
              <a:rPr lang="en-SG" sz="3200" dirty="0" err="1">
                <a:solidFill>
                  <a:prstClr val="black"/>
                </a:solidFill>
                <a:latin typeface="Times New Roman (Headings)"/>
              </a:rPr>
              <a:t>trong</a:t>
            </a:r>
            <a:r>
              <a:rPr lang="en-SG" sz="3200" dirty="0">
                <a:solidFill>
                  <a:prstClr val="black"/>
                </a:solidFill>
                <a:latin typeface="Times New Roman (Headings)"/>
              </a:rPr>
              <a:t> </a:t>
            </a:r>
            <a:r>
              <a:rPr lang="en-SG" sz="3200" dirty="0" err="1">
                <a:solidFill>
                  <a:prstClr val="black"/>
                </a:solidFill>
                <a:latin typeface="Times New Roman (Headings)"/>
              </a:rPr>
              <a:t>mọi</a:t>
            </a:r>
            <a:r>
              <a:rPr lang="en-SG" sz="3200" dirty="0">
                <a:solidFill>
                  <a:prstClr val="black"/>
                </a:solidFill>
                <a:latin typeface="Times New Roman (Headings)"/>
              </a:rPr>
              <a:t> </a:t>
            </a:r>
            <a:r>
              <a:rPr lang="en-SG" sz="3200" dirty="0" err="1">
                <a:solidFill>
                  <a:prstClr val="black"/>
                </a:solidFill>
                <a:latin typeface="Times New Roman (Headings)"/>
              </a:rPr>
              <a:t>hoàn</a:t>
            </a:r>
            <a:r>
              <a:rPr lang="en-SG" sz="3200" dirty="0">
                <a:solidFill>
                  <a:prstClr val="black"/>
                </a:solidFill>
                <a:latin typeface="Times New Roman (Headings)"/>
              </a:rPr>
              <a:t> </a:t>
            </a:r>
            <a:r>
              <a:rPr lang="en-SG" sz="3200" dirty="0" err="1">
                <a:solidFill>
                  <a:prstClr val="black"/>
                </a:solidFill>
                <a:latin typeface="Times New Roman (Headings)"/>
              </a:rPr>
              <a:t>cảnh</a:t>
            </a:r>
            <a:endParaRPr lang="vi-VN" sz="3200" dirty="0">
              <a:solidFill>
                <a:prstClr val="black"/>
              </a:solidFill>
              <a:latin typeface="Times New Roman (Headings)"/>
            </a:endParaRPr>
          </a:p>
        </p:txBody>
      </p:sp>
      <p:sp>
        <p:nvSpPr>
          <p:cNvPr id="6" name="Rectangle 5">
            <a:extLst>
              <a:ext uri="{FF2B5EF4-FFF2-40B4-BE49-F238E27FC236}">
                <a16:creationId xmlns:a16="http://schemas.microsoft.com/office/drawing/2014/main" id="{A11D795A-26B8-46E2-BB7C-0A55E3EA49CB}"/>
              </a:ext>
            </a:extLst>
          </p:cNvPr>
          <p:cNvSpPr/>
          <p:nvPr/>
        </p:nvSpPr>
        <p:spPr>
          <a:xfrm>
            <a:off x="6209997" y="3044955"/>
            <a:ext cx="4906798" cy="172929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Headings)"/>
              </a:rPr>
              <a:t>B</a:t>
            </a:r>
            <a:r>
              <a:rPr lang="vi-VN" sz="3200" dirty="0">
                <a:solidFill>
                  <a:prstClr val="black"/>
                </a:solidFill>
                <a:latin typeface="Times New Roman (Headings)"/>
              </a:rPr>
              <a:t>. </a:t>
            </a:r>
            <a:r>
              <a:rPr lang="en-SG" sz="3200" dirty="0">
                <a:solidFill>
                  <a:prstClr val="black"/>
                </a:solidFill>
                <a:latin typeface="Times New Roman (Headings)"/>
              </a:rPr>
              <a:t>Ung dung, </a:t>
            </a:r>
            <a:r>
              <a:rPr lang="en-SG" sz="3200" dirty="0" err="1">
                <a:solidFill>
                  <a:prstClr val="black"/>
                </a:solidFill>
                <a:latin typeface="Times New Roman (Headings)"/>
              </a:rPr>
              <a:t>lạc</a:t>
            </a:r>
            <a:r>
              <a:rPr lang="en-SG" sz="3200" dirty="0">
                <a:solidFill>
                  <a:prstClr val="black"/>
                </a:solidFill>
                <a:latin typeface="Times New Roman (Headings)"/>
              </a:rPr>
              <a:t> </a:t>
            </a:r>
            <a:r>
              <a:rPr lang="en-SG" sz="3200" dirty="0" err="1">
                <a:solidFill>
                  <a:prstClr val="black"/>
                </a:solidFill>
                <a:latin typeface="Times New Roman (Headings)"/>
              </a:rPr>
              <a:t>quan</a:t>
            </a:r>
            <a:r>
              <a:rPr lang="en-SG" sz="3200" dirty="0">
                <a:solidFill>
                  <a:prstClr val="black"/>
                </a:solidFill>
                <a:latin typeface="Times New Roman (Headings)"/>
              </a:rPr>
              <a:t> </a:t>
            </a:r>
            <a:r>
              <a:rPr lang="en-SG" sz="3200" dirty="0" err="1">
                <a:solidFill>
                  <a:prstClr val="black"/>
                </a:solidFill>
                <a:latin typeface="Times New Roman (Headings)"/>
              </a:rPr>
              <a:t>trong</a:t>
            </a:r>
            <a:r>
              <a:rPr lang="en-SG" sz="3200" dirty="0">
                <a:solidFill>
                  <a:prstClr val="black"/>
                </a:solidFill>
                <a:latin typeface="Times New Roman (Headings)"/>
              </a:rPr>
              <a:t> </a:t>
            </a:r>
            <a:r>
              <a:rPr lang="en-SG" sz="3200" dirty="0" err="1">
                <a:solidFill>
                  <a:prstClr val="black"/>
                </a:solidFill>
                <a:latin typeface="Times New Roman (Headings)"/>
              </a:rPr>
              <a:t>cuộc</a:t>
            </a:r>
            <a:r>
              <a:rPr lang="en-SG" sz="3200" dirty="0">
                <a:solidFill>
                  <a:prstClr val="black"/>
                </a:solidFill>
                <a:latin typeface="Times New Roman (Headings)"/>
              </a:rPr>
              <a:t> </a:t>
            </a:r>
            <a:r>
              <a:rPr lang="en-SG" sz="3200" dirty="0" err="1">
                <a:solidFill>
                  <a:prstClr val="black"/>
                </a:solidFill>
                <a:latin typeface="Times New Roman (Headings)"/>
              </a:rPr>
              <a:t>sống</a:t>
            </a:r>
            <a:r>
              <a:rPr lang="en-SG" sz="3200" dirty="0">
                <a:solidFill>
                  <a:prstClr val="black"/>
                </a:solidFill>
                <a:latin typeface="Times New Roman (Headings)"/>
              </a:rPr>
              <a:t> </a:t>
            </a:r>
            <a:r>
              <a:rPr lang="en-SG" sz="3200" dirty="0" err="1">
                <a:solidFill>
                  <a:prstClr val="black"/>
                </a:solidFill>
                <a:latin typeface="Times New Roman (Headings)"/>
              </a:rPr>
              <a:t>cách</a:t>
            </a:r>
            <a:r>
              <a:rPr lang="en-SG" sz="3200" dirty="0">
                <a:solidFill>
                  <a:prstClr val="black"/>
                </a:solidFill>
                <a:latin typeface="Times New Roman (Headings)"/>
              </a:rPr>
              <a:t> </a:t>
            </a:r>
            <a:r>
              <a:rPr lang="en-SG" sz="3200" dirty="0" err="1">
                <a:solidFill>
                  <a:prstClr val="black"/>
                </a:solidFill>
                <a:latin typeface="Times New Roman (Headings)"/>
              </a:rPr>
              <a:t>mạng</a:t>
            </a:r>
            <a:r>
              <a:rPr lang="en-SG" sz="3200" dirty="0">
                <a:solidFill>
                  <a:prstClr val="black"/>
                </a:solidFill>
                <a:latin typeface="Times New Roman (Headings)"/>
              </a:rPr>
              <a:t> </a:t>
            </a:r>
            <a:r>
              <a:rPr lang="en-SG" sz="3200" dirty="0" err="1">
                <a:solidFill>
                  <a:prstClr val="black"/>
                </a:solidFill>
                <a:latin typeface="Times New Roman (Headings)"/>
              </a:rPr>
              <a:t>đầy</a:t>
            </a:r>
            <a:r>
              <a:rPr lang="en-SG" sz="3200" dirty="0">
                <a:solidFill>
                  <a:prstClr val="black"/>
                </a:solidFill>
                <a:latin typeface="Times New Roman (Headings)"/>
              </a:rPr>
              <a:t> </a:t>
            </a:r>
            <a:r>
              <a:rPr lang="en-SG" sz="3200" dirty="0" err="1">
                <a:solidFill>
                  <a:prstClr val="black"/>
                </a:solidFill>
                <a:latin typeface="Times New Roman (Headings)"/>
              </a:rPr>
              <a:t>khó</a:t>
            </a:r>
            <a:r>
              <a:rPr lang="en-SG" sz="3200" dirty="0">
                <a:solidFill>
                  <a:prstClr val="black"/>
                </a:solidFill>
                <a:latin typeface="Times New Roman (Headings)"/>
              </a:rPr>
              <a:t> </a:t>
            </a:r>
            <a:r>
              <a:rPr lang="en-SG" sz="3200" dirty="0" err="1">
                <a:solidFill>
                  <a:prstClr val="black"/>
                </a:solidFill>
                <a:latin typeface="Times New Roman (Headings)"/>
              </a:rPr>
              <a:t>khăn</a:t>
            </a:r>
            <a:endParaRPr lang="vi-VN" sz="3200" dirty="0">
              <a:solidFill>
                <a:prstClr val="black"/>
              </a:solidFill>
              <a:latin typeface="Times New Roman (Headings)"/>
            </a:endParaRPr>
          </a:p>
        </p:txBody>
      </p:sp>
      <p:sp>
        <p:nvSpPr>
          <p:cNvPr id="7" name="Rectangle 6">
            <a:extLst>
              <a:ext uri="{FF2B5EF4-FFF2-40B4-BE49-F238E27FC236}">
                <a16:creationId xmlns:a16="http://schemas.microsoft.com/office/drawing/2014/main" id="{6BD75125-39BD-45D4-939C-6C8A9402A379}"/>
              </a:ext>
            </a:extLst>
          </p:cNvPr>
          <p:cNvSpPr/>
          <p:nvPr/>
        </p:nvSpPr>
        <p:spPr>
          <a:xfrm>
            <a:off x="1189602" y="5009438"/>
            <a:ext cx="4906798" cy="172929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Headings)"/>
              </a:rPr>
              <a:t>C. </a:t>
            </a:r>
            <a:r>
              <a:rPr kumimoji="0" lang="en-SG" sz="3200" b="0" i="0" u="none" strike="noStrike" kern="1200" cap="none" spc="0" normalizeH="0" baseline="0" noProof="0" dirty="0" err="1">
                <a:ln>
                  <a:noFill/>
                </a:ln>
                <a:solidFill>
                  <a:prstClr val="black"/>
                </a:solidFill>
                <a:effectLst/>
                <a:uLnTx/>
                <a:uFillTx/>
                <a:latin typeface="Times New Roman (Headings)"/>
              </a:rPr>
              <a:t>Quyết</a:t>
            </a:r>
            <a:r>
              <a:rPr kumimoji="0" lang="en-SG" sz="3200" b="0" i="0" u="none" strike="noStrike" kern="1200" cap="none" spc="0" normalizeH="0" noProof="0" dirty="0">
                <a:ln>
                  <a:noFill/>
                </a:ln>
                <a:solidFill>
                  <a:prstClr val="black"/>
                </a:solidFill>
                <a:effectLst/>
                <a:uLnTx/>
                <a:uFillTx/>
                <a:latin typeface="Times New Roman (Headings)"/>
              </a:rPr>
              <a:t> </a:t>
            </a:r>
            <a:r>
              <a:rPr kumimoji="0" lang="en-SG" sz="3200" b="0" i="0" u="none" strike="noStrike" kern="1200" cap="none" spc="0" normalizeH="0" noProof="0" dirty="0" err="1">
                <a:ln>
                  <a:noFill/>
                </a:ln>
                <a:solidFill>
                  <a:prstClr val="black"/>
                </a:solidFill>
                <a:effectLst/>
                <a:uLnTx/>
                <a:uFillTx/>
                <a:latin typeface="Times New Roman (Headings)"/>
              </a:rPr>
              <a:t>đoán</a:t>
            </a:r>
            <a:r>
              <a:rPr kumimoji="0" lang="en-SG" sz="3200" b="0" i="0" u="none" strike="noStrike" kern="1200" cap="none" spc="0" normalizeH="0" noProof="0" dirty="0">
                <a:ln>
                  <a:noFill/>
                </a:ln>
                <a:solidFill>
                  <a:prstClr val="black"/>
                </a:solidFill>
                <a:effectLst/>
                <a:uLnTx/>
                <a:uFillTx/>
                <a:latin typeface="Times New Roman (Headings)"/>
              </a:rPr>
              <a:t>, </a:t>
            </a:r>
            <a:r>
              <a:rPr kumimoji="0" lang="en-SG" sz="3200" b="0" i="0" u="none" strike="noStrike" kern="1200" cap="none" spc="0" normalizeH="0" noProof="0" dirty="0" err="1">
                <a:ln>
                  <a:noFill/>
                </a:ln>
                <a:solidFill>
                  <a:prstClr val="black"/>
                </a:solidFill>
                <a:effectLst/>
                <a:uLnTx/>
                <a:uFillTx/>
                <a:latin typeface="Times New Roman (Headings)"/>
              </a:rPr>
              <a:t>tự</a:t>
            </a:r>
            <a:r>
              <a:rPr kumimoji="0" lang="en-SG" sz="3200" b="0" i="0" u="none" strike="noStrike" kern="1200" cap="none" spc="0" normalizeH="0" noProof="0" dirty="0">
                <a:ln>
                  <a:noFill/>
                </a:ln>
                <a:solidFill>
                  <a:prstClr val="black"/>
                </a:solidFill>
                <a:effectLst/>
                <a:uLnTx/>
                <a:uFillTx/>
                <a:latin typeface="Times New Roman (Headings)"/>
              </a:rPr>
              <a:t> tin </a:t>
            </a:r>
            <a:r>
              <a:rPr kumimoji="0" lang="en-SG" sz="3200" b="0" i="0" u="none" strike="noStrike" kern="1200" cap="none" spc="0" normalizeH="0" noProof="0" dirty="0" err="1">
                <a:ln>
                  <a:noFill/>
                </a:ln>
                <a:solidFill>
                  <a:prstClr val="black"/>
                </a:solidFill>
                <a:effectLst/>
                <a:uLnTx/>
                <a:uFillTx/>
                <a:latin typeface="Times New Roman (Headings)"/>
              </a:rPr>
              <a:t>trước</a:t>
            </a:r>
            <a:r>
              <a:rPr kumimoji="0" lang="en-SG" sz="3200" b="0" i="0" u="none" strike="noStrike" kern="1200" cap="none" spc="0" normalizeH="0" noProof="0" dirty="0">
                <a:ln>
                  <a:noFill/>
                </a:ln>
                <a:solidFill>
                  <a:prstClr val="black"/>
                </a:solidFill>
                <a:effectLst/>
                <a:uLnTx/>
                <a:uFillTx/>
                <a:latin typeface="Times New Roman (Headings)"/>
              </a:rPr>
              <a:t> </a:t>
            </a:r>
            <a:r>
              <a:rPr kumimoji="0" lang="en-SG" sz="3200" b="0" i="0" u="none" strike="noStrike" kern="1200" cap="none" spc="0" normalizeH="0" noProof="0" dirty="0" err="1">
                <a:ln>
                  <a:noFill/>
                </a:ln>
                <a:solidFill>
                  <a:prstClr val="black"/>
                </a:solidFill>
                <a:effectLst/>
                <a:uLnTx/>
                <a:uFillTx/>
                <a:latin typeface="Times New Roman (Headings)"/>
              </a:rPr>
              <a:t>tình</a:t>
            </a:r>
            <a:r>
              <a:rPr kumimoji="0" lang="en-SG" sz="3200" b="0" i="0" u="none" strike="noStrike" kern="1200" cap="none" spc="0" normalizeH="0" noProof="0" dirty="0">
                <a:ln>
                  <a:noFill/>
                </a:ln>
                <a:solidFill>
                  <a:prstClr val="black"/>
                </a:solidFill>
                <a:effectLst/>
                <a:uLnTx/>
                <a:uFillTx/>
                <a:latin typeface="Times New Roman (Headings)"/>
              </a:rPr>
              <a:t> </a:t>
            </a:r>
            <a:r>
              <a:rPr kumimoji="0" lang="en-SG" sz="3200" b="0" i="0" u="none" strike="noStrike" kern="1200" cap="none" spc="0" normalizeH="0" noProof="0" dirty="0" err="1">
                <a:ln>
                  <a:noFill/>
                </a:ln>
                <a:solidFill>
                  <a:prstClr val="black"/>
                </a:solidFill>
                <a:effectLst/>
                <a:uLnTx/>
                <a:uFillTx/>
                <a:latin typeface="Times New Roman (Headings)"/>
              </a:rPr>
              <a:t>thế</a:t>
            </a:r>
            <a:r>
              <a:rPr kumimoji="0" lang="en-SG" sz="3200" b="0" i="0" u="none" strike="noStrike" kern="1200" cap="none" spc="0" normalizeH="0" noProof="0" dirty="0">
                <a:ln>
                  <a:noFill/>
                </a:ln>
                <a:solidFill>
                  <a:prstClr val="black"/>
                </a:solidFill>
                <a:effectLst/>
                <a:uLnTx/>
                <a:uFillTx/>
                <a:latin typeface="Times New Roman (Headings)"/>
              </a:rPr>
              <a:t> </a:t>
            </a:r>
            <a:r>
              <a:rPr kumimoji="0" lang="en-SG" sz="3200" b="0" i="0" u="none" strike="noStrike" kern="1200" cap="none" spc="0" normalizeH="0" noProof="0" dirty="0" err="1">
                <a:ln>
                  <a:noFill/>
                </a:ln>
                <a:solidFill>
                  <a:prstClr val="black"/>
                </a:solidFill>
                <a:effectLst/>
                <a:uLnTx/>
                <a:uFillTx/>
                <a:latin typeface="Times New Roman (Headings)"/>
              </a:rPr>
              <a:t>của</a:t>
            </a:r>
            <a:r>
              <a:rPr kumimoji="0" lang="en-SG" sz="3200" b="0" i="0" u="none" strike="noStrike" kern="1200" cap="none" spc="0" normalizeH="0" noProof="0" dirty="0">
                <a:ln>
                  <a:noFill/>
                </a:ln>
                <a:solidFill>
                  <a:prstClr val="black"/>
                </a:solidFill>
                <a:effectLst/>
                <a:uLnTx/>
                <a:uFillTx/>
                <a:latin typeface="Times New Roman (Headings)"/>
              </a:rPr>
              <a:t> </a:t>
            </a:r>
            <a:r>
              <a:rPr kumimoji="0" lang="en-SG" sz="3200" b="0" i="0" u="none" strike="noStrike" kern="1200" cap="none" spc="0" normalizeH="0" noProof="0" dirty="0" err="1">
                <a:ln>
                  <a:noFill/>
                </a:ln>
                <a:solidFill>
                  <a:prstClr val="black"/>
                </a:solidFill>
                <a:effectLst/>
                <a:uLnTx/>
                <a:uFillTx/>
                <a:latin typeface="Times New Roman (Headings)"/>
              </a:rPr>
              <a:t>cách</a:t>
            </a:r>
            <a:r>
              <a:rPr lang="en-SG" sz="3200" noProof="0" dirty="0">
                <a:solidFill>
                  <a:prstClr val="black"/>
                </a:solidFill>
                <a:latin typeface="Times New Roman (Headings)"/>
              </a:rPr>
              <a:t> </a:t>
            </a:r>
            <a:r>
              <a:rPr lang="en-SG" sz="3200" noProof="0" dirty="0" err="1">
                <a:solidFill>
                  <a:prstClr val="black"/>
                </a:solidFill>
                <a:latin typeface="Times New Roman (Headings)"/>
              </a:rPr>
              <a:t>mạng</a:t>
            </a:r>
            <a:endParaRPr kumimoji="0" lang="vi-VN" sz="3200" b="0" i="0" u="none" strike="noStrike" kern="1200" cap="none" spc="0" normalizeH="0" baseline="0" noProof="0" dirty="0">
              <a:ln>
                <a:noFill/>
              </a:ln>
              <a:solidFill>
                <a:prstClr val="black"/>
              </a:solidFill>
              <a:effectLst/>
              <a:uLnTx/>
              <a:uFillTx/>
              <a:latin typeface="Times New Roman (Headings)"/>
            </a:endParaRPr>
          </a:p>
        </p:txBody>
      </p:sp>
      <p:sp>
        <p:nvSpPr>
          <p:cNvPr id="8" name="Rectangle 7">
            <a:extLst>
              <a:ext uri="{FF2B5EF4-FFF2-40B4-BE49-F238E27FC236}">
                <a16:creationId xmlns:a16="http://schemas.microsoft.com/office/drawing/2014/main" id="{A59E3B25-3051-489E-98A7-8352DAFFA70A}"/>
              </a:ext>
            </a:extLst>
          </p:cNvPr>
          <p:cNvSpPr/>
          <p:nvPr/>
        </p:nvSpPr>
        <p:spPr>
          <a:xfrm>
            <a:off x="6209997" y="5013627"/>
            <a:ext cx="4906798" cy="172929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Headings)"/>
              </a:rPr>
              <a:t>D. </a:t>
            </a:r>
            <a:r>
              <a:rPr kumimoji="0" lang="en-SG" sz="3200" b="0" i="0" u="none" strike="noStrike" kern="1200" cap="none" spc="0" normalizeH="0" baseline="0" noProof="0" dirty="0" err="1">
                <a:ln>
                  <a:noFill/>
                </a:ln>
                <a:solidFill>
                  <a:prstClr val="black"/>
                </a:solidFill>
                <a:effectLst/>
                <a:uLnTx/>
                <a:uFillTx/>
                <a:latin typeface="Times New Roman (Headings)"/>
              </a:rPr>
              <a:t>Yêu</a:t>
            </a:r>
            <a:r>
              <a:rPr kumimoji="0" lang="en-SG" sz="3200" b="0" i="0" u="none" strike="noStrike" kern="1200" cap="none" spc="0" normalizeH="0" noProof="0" dirty="0">
                <a:ln>
                  <a:noFill/>
                </a:ln>
                <a:solidFill>
                  <a:prstClr val="black"/>
                </a:solidFill>
                <a:effectLst/>
                <a:uLnTx/>
                <a:uFillTx/>
                <a:latin typeface="Times New Roman (Headings)"/>
              </a:rPr>
              <a:t> </a:t>
            </a:r>
            <a:r>
              <a:rPr kumimoji="0" lang="en-SG" sz="3200" b="0" i="0" u="none" strike="noStrike" kern="1200" cap="none" spc="0" normalizeH="0" noProof="0" dirty="0" err="1">
                <a:ln>
                  <a:noFill/>
                </a:ln>
                <a:solidFill>
                  <a:prstClr val="black"/>
                </a:solidFill>
                <a:effectLst/>
                <a:uLnTx/>
                <a:uFillTx/>
                <a:latin typeface="Times New Roman (Headings)"/>
              </a:rPr>
              <a:t>nước</a:t>
            </a:r>
            <a:r>
              <a:rPr kumimoji="0" lang="en-SG" sz="3200" b="0" i="0" u="none" strike="noStrike" kern="1200" cap="none" spc="0" normalizeH="0" noProof="0" dirty="0">
                <a:ln>
                  <a:noFill/>
                </a:ln>
                <a:solidFill>
                  <a:prstClr val="black"/>
                </a:solidFill>
                <a:effectLst/>
                <a:uLnTx/>
                <a:uFillTx/>
                <a:latin typeface="Times New Roman (Headings)"/>
              </a:rPr>
              <a:t> </a:t>
            </a:r>
            <a:r>
              <a:rPr kumimoji="0" lang="en-SG" sz="3200" b="0" i="0" u="none" strike="noStrike" kern="1200" cap="none" spc="0" normalizeH="0" noProof="0" dirty="0" err="1">
                <a:ln>
                  <a:noFill/>
                </a:ln>
                <a:solidFill>
                  <a:prstClr val="black"/>
                </a:solidFill>
                <a:effectLst/>
                <a:uLnTx/>
                <a:uFillTx/>
                <a:latin typeface="Times New Roman (Headings)"/>
              </a:rPr>
              <a:t>thương</a:t>
            </a:r>
            <a:r>
              <a:rPr kumimoji="0" lang="en-SG" sz="3200" b="0" i="0" u="none" strike="noStrike" kern="1200" cap="none" spc="0" normalizeH="0" noProof="0" dirty="0">
                <a:ln>
                  <a:noFill/>
                </a:ln>
                <a:solidFill>
                  <a:prstClr val="black"/>
                </a:solidFill>
                <a:effectLst/>
                <a:uLnTx/>
                <a:uFillTx/>
                <a:latin typeface="Times New Roman (Headings)"/>
              </a:rPr>
              <a:t> </a:t>
            </a:r>
            <a:r>
              <a:rPr kumimoji="0" lang="en-SG" sz="3200" b="0" i="0" u="none" strike="noStrike" kern="1200" cap="none" spc="0" normalizeH="0" noProof="0" dirty="0" err="1">
                <a:ln>
                  <a:noFill/>
                </a:ln>
                <a:solidFill>
                  <a:prstClr val="black"/>
                </a:solidFill>
                <a:effectLst/>
                <a:uLnTx/>
                <a:uFillTx/>
                <a:latin typeface="Times New Roman (Headings)"/>
              </a:rPr>
              <a:t>dân</a:t>
            </a:r>
            <a:r>
              <a:rPr kumimoji="0" lang="en-SG" sz="3200" b="0" i="0" u="none" strike="noStrike" kern="1200" cap="none" spc="0" normalizeH="0" noProof="0" dirty="0">
                <a:ln>
                  <a:noFill/>
                </a:ln>
                <a:solidFill>
                  <a:prstClr val="black"/>
                </a:solidFill>
                <a:effectLst/>
                <a:uLnTx/>
                <a:uFillTx/>
                <a:latin typeface="Times New Roman (Headings)"/>
              </a:rPr>
              <a:t>, </a:t>
            </a:r>
            <a:r>
              <a:rPr kumimoji="0" lang="en-SG" sz="3200" b="0" i="0" u="none" strike="noStrike" kern="1200" cap="none" spc="0" normalizeH="0" noProof="0" dirty="0" err="1">
                <a:ln>
                  <a:noFill/>
                </a:ln>
                <a:solidFill>
                  <a:prstClr val="black"/>
                </a:solidFill>
                <a:effectLst/>
                <a:uLnTx/>
                <a:uFillTx/>
                <a:latin typeface="Times New Roman (Headings)"/>
              </a:rPr>
              <a:t>sẵn</a:t>
            </a:r>
            <a:r>
              <a:rPr kumimoji="0" lang="en-SG" sz="3200" b="0" i="0" u="none" strike="noStrike" kern="1200" cap="none" spc="0" normalizeH="0" noProof="0" dirty="0">
                <a:ln>
                  <a:noFill/>
                </a:ln>
                <a:solidFill>
                  <a:prstClr val="black"/>
                </a:solidFill>
                <a:effectLst/>
                <a:uLnTx/>
                <a:uFillTx/>
                <a:latin typeface="Times New Roman (Headings)"/>
              </a:rPr>
              <a:t> </a:t>
            </a:r>
            <a:r>
              <a:rPr kumimoji="0" lang="en-SG" sz="3200" b="0" i="0" u="none" strike="noStrike" kern="1200" cap="none" spc="0" normalizeH="0" noProof="0" dirty="0" err="1">
                <a:ln>
                  <a:noFill/>
                </a:ln>
                <a:solidFill>
                  <a:prstClr val="black"/>
                </a:solidFill>
                <a:effectLst/>
                <a:uLnTx/>
                <a:uFillTx/>
                <a:latin typeface="Times New Roman (Headings)"/>
              </a:rPr>
              <a:t>sàng</a:t>
            </a:r>
            <a:r>
              <a:rPr kumimoji="0" lang="en-SG" sz="3200" b="0" i="0" u="none" strike="noStrike" kern="1200" cap="none" spc="0" normalizeH="0" noProof="0" dirty="0">
                <a:ln>
                  <a:noFill/>
                </a:ln>
                <a:solidFill>
                  <a:prstClr val="black"/>
                </a:solidFill>
                <a:effectLst/>
                <a:uLnTx/>
                <a:uFillTx/>
                <a:latin typeface="Times New Roman (Headings)"/>
              </a:rPr>
              <a:t> </a:t>
            </a:r>
            <a:r>
              <a:rPr kumimoji="0" lang="en-SG" sz="3200" b="0" i="0" u="none" strike="noStrike" kern="1200" cap="none" spc="0" normalizeH="0" noProof="0" dirty="0" err="1">
                <a:ln>
                  <a:noFill/>
                </a:ln>
                <a:solidFill>
                  <a:prstClr val="black"/>
                </a:solidFill>
                <a:effectLst/>
                <a:uLnTx/>
                <a:uFillTx/>
                <a:latin typeface="Times New Roman (Headings)"/>
              </a:rPr>
              <a:t>cống</a:t>
            </a:r>
            <a:r>
              <a:rPr kumimoji="0" lang="en-SG" sz="3200" b="0" i="0" u="none" strike="noStrike" kern="1200" cap="none" spc="0" normalizeH="0" noProof="0" dirty="0">
                <a:ln>
                  <a:noFill/>
                </a:ln>
                <a:solidFill>
                  <a:prstClr val="black"/>
                </a:solidFill>
                <a:effectLst/>
                <a:uLnTx/>
                <a:uFillTx/>
                <a:latin typeface="Times New Roman (Headings)"/>
              </a:rPr>
              <a:t> </a:t>
            </a:r>
            <a:r>
              <a:rPr kumimoji="0" lang="en-SG" sz="3200" b="0" i="0" u="none" strike="noStrike" kern="1200" cap="none" spc="0" normalizeH="0" noProof="0" dirty="0" err="1">
                <a:ln>
                  <a:noFill/>
                </a:ln>
                <a:solidFill>
                  <a:prstClr val="black"/>
                </a:solidFill>
                <a:effectLst/>
                <a:uLnTx/>
                <a:uFillTx/>
                <a:latin typeface="Times New Roman (Headings)"/>
              </a:rPr>
              <a:t>hiên</a:t>
            </a:r>
            <a:r>
              <a:rPr kumimoji="0" lang="en-SG" sz="3200" b="0" i="0" u="none" strike="noStrike" kern="1200" cap="none" spc="0" normalizeH="0" noProof="0" dirty="0">
                <a:ln>
                  <a:noFill/>
                </a:ln>
                <a:solidFill>
                  <a:prstClr val="black"/>
                </a:solidFill>
                <a:effectLst/>
                <a:uLnTx/>
                <a:uFillTx/>
                <a:latin typeface="Times New Roman (Headings)"/>
              </a:rPr>
              <a:t> </a:t>
            </a:r>
            <a:r>
              <a:rPr kumimoji="0" lang="en-SG" sz="3200" b="0" i="0" u="none" strike="noStrike" kern="1200" cap="none" spc="0" normalizeH="0" noProof="0" dirty="0" err="1">
                <a:ln>
                  <a:noFill/>
                </a:ln>
                <a:solidFill>
                  <a:prstClr val="black"/>
                </a:solidFill>
                <a:effectLst/>
                <a:uLnTx/>
                <a:uFillTx/>
                <a:latin typeface="Times New Roman (Headings)"/>
              </a:rPr>
              <a:t>cả</a:t>
            </a:r>
            <a:r>
              <a:rPr kumimoji="0" lang="en-SG" sz="3200" b="0" i="0" u="none" strike="noStrike" kern="1200" cap="none" spc="0" normalizeH="0" noProof="0" dirty="0">
                <a:ln>
                  <a:noFill/>
                </a:ln>
                <a:solidFill>
                  <a:prstClr val="black"/>
                </a:solidFill>
                <a:effectLst/>
                <a:uLnTx/>
                <a:uFillTx/>
                <a:latin typeface="Times New Roman (Headings)"/>
              </a:rPr>
              <a:t> </a:t>
            </a:r>
            <a:r>
              <a:rPr kumimoji="0" lang="en-SG" sz="3200" b="0" i="0" u="none" strike="noStrike" kern="1200" cap="none" spc="0" normalizeH="0" noProof="0" dirty="0" err="1">
                <a:ln>
                  <a:noFill/>
                </a:ln>
                <a:solidFill>
                  <a:prstClr val="black"/>
                </a:solidFill>
                <a:effectLst/>
                <a:uLnTx/>
                <a:uFillTx/>
                <a:latin typeface="Times New Roman (Headings)"/>
              </a:rPr>
              <a:t>cuộc</a:t>
            </a:r>
            <a:r>
              <a:rPr kumimoji="0" lang="en-SG" sz="3200" b="0" i="0" u="none" strike="noStrike" kern="1200" cap="none" spc="0" normalizeH="0" noProof="0" dirty="0">
                <a:ln>
                  <a:noFill/>
                </a:ln>
                <a:solidFill>
                  <a:prstClr val="black"/>
                </a:solidFill>
                <a:effectLst/>
                <a:uLnTx/>
                <a:uFillTx/>
                <a:latin typeface="Times New Roman (Headings)"/>
              </a:rPr>
              <a:t> </a:t>
            </a:r>
            <a:r>
              <a:rPr kumimoji="0" lang="en-SG" sz="3200" b="0" i="0" u="none" strike="noStrike" kern="1200" cap="none" spc="0" normalizeH="0" noProof="0" dirty="0" err="1">
                <a:ln>
                  <a:noFill/>
                </a:ln>
                <a:solidFill>
                  <a:prstClr val="black"/>
                </a:solidFill>
                <a:effectLst/>
                <a:uLnTx/>
                <a:uFillTx/>
                <a:latin typeface="Times New Roman (Headings)"/>
              </a:rPr>
              <a:t>đời</a:t>
            </a:r>
            <a:r>
              <a:rPr kumimoji="0" lang="en-SG" sz="3200" b="0" i="0" u="none" strike="noStrike" kern="1200" cap="none" spc="0" normalizeH="0" noProof="0" dirty="0">
                <a:ln>
                  <a:noFill/>
                </a:ln>
                <a:solidFill>
                  <a:prstClr val="black"/>
                </a:solidFill>
                <a:effectLst/>
                <a:uLnTx/>
                <a:uFillTx/>
                <a:latin typeface="Times New Roman (Headings)"/>
              </a:rPr>
              <a:t> </a:t>
            </a:r>
            <a:r>
              <a:rPr kumimoji="0" lang="en-SG" sz="3200" b="0" i="0" u="none" strike="noStrike" kern="1200" cap="none" spc="0" normalizeH="0" noProof="0" dirty="0" err="1">
                <a:ln>
                  <a:noFill/>
                </a:ln>
                <a:solidFill>
                  <a:prstClr val="black"/>
                </a:solidFill>
                <a:effectLst/>
                <a:uLnTx/>
                <a:uFillTx/>
                <a:latin typeface="Times New Roman (Headings)"/>
              </a:rPr>
              <a:t>cho</a:t>
            </a:r>
            <a:r>
              <a:rPr kumimoji="0" lang="en-SG" sz="3200" b="0" i="0" u="none" strike="noStrike" kern="1200" cap="none" spc="0" normalizeH="0" noProof="0" dirty="0">
                <a:ln>
                  <a:noFill/>
                </a:ln>
                <a:solidFill>
                  <a:prstClr val="black"/>
                </a:solidFill>
                <a:effectLst/>
                <a:uLnTx/>
                <a:uFillTx/>
                <a:latin typeface="Times New Roman (Headings)"/>
              </a:rPr>
              <a:t> </a:t>
            </a:r>
            <a:r>
              <a:rPr kumimoji="0" lang="en-SG" sz="3200" b="0" i="0" u="none" strike="noStrike" kern="1200" cap="none" spc="0" normalizeH="0" noProof="0" dirty="0" err="1">
                <a:ln>
                  <a:noFill/>
                </a:ln>
                <a:solidFill>
                  <a:prstClr val="black"/>
                </a:solidFill>
                <a:effectLst/>
                <a:uLnTx/>
                <a:uFillTx/>
                <a:latin typeface="Times New Roman (Headings)"/>
              </a:rPr>
              <a:t>tổ</a:t>
            </a:r>
            <a:r>
              <a:rPr lang="en-SG" sz="3200" dirty="0">
                <a:solidFill>
                  <a:prstClr val="black"/>
                </a:solidFill>
                <a:latin typeface="Times New Roman (Headings)"/>
              </a:rPr>
              <a:t> </a:t>
            </a:r>
            <a:r>
              <a:rPr lang="en-SG" sz="3200" dirty="0" err="1">
                <a:solidFill>
                  <a:prstClr val="black"/>
                </a:solidFill>
                <a:latin typeface="Times New Roman (Headings)"/>
              </a:rPr>
              <a:t>quốc</a:t>
            </a:r>
            <a:endParaRPr kumimoji="0" lang="vi-VN" sz="3200" b="0" i="0" u="none" strike="noStrike" kern="1200" cap="none" spc="0" normalizeH="0" baseline="0" noProof="0" dirty="0">
              <a:ln>
                <a:noFill/>
              </a:ln>
              <a:solidFill>
                <a:prstClr val="black"/>
              </a:solidFill>
              <a:effectLst/>
              <a:uLnTx/>
              <a:uFillTx/>
              <a:latin typeface="Times New Roman (Headings)"/>
            </a:endParaRPr>
          </a:p>
        </p:txBody>
      </p:sp>
      <p:pic>
        <p:nvPicPr>
          <p:cNvPr id="9" name="Picture 8">
            <a:extLst>
              <a:ext uri="{FF2B5EF4-FFF2-40B4-BE49-F238E27FC236}">
                <a16:creationId xmlns:a16="http://schemas.microsoft.com/office/drawing/2014/main" id="{B572AB93-67A9-41C8-960D-EDEA4E6CB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8014" y="3551382"/>
            <a:ext cx="805722" cy="708059"/>
          </a:xfrm>
          <a:prstGeom prst="rect">
            <a:avLst/>
          </a:prstGeom>
        </p:spPr>
      </p:pic>
      <p:pic>
        <p:nvPicPr>
          <p:cNvPr id="10" name="Picture 9">
            <a:extLst>
              <a:ext uri="{FF2B5EF4-FFF2-40B4-BE49-F238E27FC236}">
                <a16:creationId xmlns:a16="http://schemas.microsoft.com/office/drawing/2014/main" id="{70C49F0E-B025-4BFA-817E-8FDCC12F69B4}"/>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864" y="5523594"/>
            <a:ext cx="804536" cy="704088"/>
          </a:xfrm>
          <a:prstGeom prst="rect">
            <a:avLst/>
          </a:prstGeom>
        </p:spPr>
      </p:pic>
      <p:pic>
        <p:nvPicPr>
          <p:cNvPr id="11" name="Picture 10">
            <a:extLst>
              <a:ext uri="{FF2B5EF4-FFF2-40B4-BE49-F238E27FC236}">
                <a16:creationId xmlns:a16="http://schemas.microsoft.com/office/drawing/2014/main" id="{D3AA0A80-10D4-499F-9E42-4182CDA205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5790" y="5520485"/>
            <a:ext cx="804742" cy="707197"/>
          </a:xfrm>
          <a:prstGeom prst="rect">
            <a:avLst/>
          </a:prstGeom>
        </p:spPr>
      </p:pic>
      <p:pic>
        <p:nvPicPr>
          <p:cNvPr id="12" name="Picture 11">
            <a:extLst>
              <a:ext uri="{FF2B5EF4-FFF2-40B4-BE49-F238E27FC236}">
                <a16:creationId xmlns:a16="http://schemas.microsoft.com/office/drawing/2014/main" id="{C85E9E04-7E7C-4343-8BB3-2D54506A7A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12053" y="3751179"/>
            <a:ext cx="804742" cy="643793"/>
          </a:xfrm>
          <a:prstGeom prst="rect">
            <a:avLst/>
          </a:prstGeom>
        </p:spPr>
      </p:pic>
    </p:spTree>
    <p:extLst>
      <p:ext uri="{BB962C8B-B14F-4D97-AF65-F5344CB8AC3E}">
        <p14:creationId xmlns:p14="http://schemas.microsoft.com/office/powerpoint/2010/main" val="154828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5"/>
                                        </p:tgtEl>
                                        <p:attrNameLst>
                                          <p:attrName>fillcolor</p:attrName>
                                        </p:attrNameLst>
                                      </p:cBhvr>
                                      <p:to>
                                        <a:srgbClr val="FFF2CC"/>
                                      </p:to>
                                    </p:animClr>
                                    <p:set>
                                      <p:cBhvr>
                                        <p:cTn id="35" dur="250" fill="hold"/>
                                        <p:tgtEl>
                                          <p:spTgt spid="5"/>
                                        </p:tgtEl>
                                        <p:attrNameLst>
                                          <p:attrName>fill.type</p:attrName>
                                        </p:attrNameLst>
                                      </p:cBhvr>
                                      <p:to>
                                        <p:strVal val="solid"/>
                                      </p:to>
                                    </p:set>
                                    <p:set>
                                      <p:cBhvr>
                                        <p:cTn id="36" dur="250" fill="hold"/>
                                        <p:tgtEl>
                                          <p:spTgt spid="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9"/>
                                        </p:tgtEl>
                                        <p:attrNameLst>
                                          <p:attrName>style.visibility</p:attrName>
                                        </p:attrNameLst>
                                      </p:cBhvr>
                                      <p:to>
                                        <p:strVal val="visible"/>
                                      </p:to>
                                    </p:set>
                                    <p:anim calcmode="lin" valueType="num">
                                      <p:cBhvr>
                                        <p:cTn id="39" dur="250" fill="hold"/>
                                        <p:tgtEl>
                                          <p:spTgt spid="9"/>
                                        </p:tgtEl>
                                        <p:attrNameLst>
                                          <p:attrName>ppt_w</p:attrName>
                                        </p:attrNameLst>
                                      </p:cBhvr>
                                      <p:tavLst>
                                        <p:tav tm="0">
                                          <p:val>
                                            <p:strVal val="4*#ppt_w"/>
                                          </p:val>
                                        </p:tav>
                                        <p:tav tm="100000">
                                          <p:val>
                                            <p:strVal val="#ppt_w"/>
                                          </p:val>
                                        </p:tav>
                                      </p:tavLst>
                                    </p:anim>
                                    <p:anim calcmode="lin" valueType="num">
                                      <p:cBhvr>
                                        <p:cTn id="4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5"/>
                                        </p:tgtEl>
                                        <p:attrNameLst>
                                          <p:attrName>fillcolor</p:attrName>
                                        </p:attrNameLst>
                                      </p:cBhvr>
                                      <p:to>
                                        <a:srgbClr val="FFFF00"/>
                                      </p:to>
                                    </p:animClr>
                                    <p:set>
                                      <p:cBhvr>
                                        <p:cTn id="43" dur="250" fill="hold"/>
                                        <p:tgtEl>
                                          <p:spTgt spid="5"/>
                                        </p:tgtEl>
                                        <p:attrNameLst>
                                          <p:attrName>fill.type</p:attrName>
                                        </p:attrNameLst>
                                      </p:cBhvr>
                                      <p:to>
                                        <p:strVal val="solid"/>
                                      </p:to>
                                    </p:set>
                                    <p:set>
                                      <p:cBhvr>
                                        <p:cTn id="4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6"/>
                                        </p:tgtEl>
                                        <p:attrNameLst>
                                          <p:attrName>fillcolor</p:attrName>
                                        </p:attrNameLst>
                                      </p:cBhvr>
                                      <p:to>
                                        <a:srgbClr val="FFF2CC"/>
                                      </p:to>
                                    </p:animClr>
                                    <p:set>
                                      <p:cBhvr>
                                        <p:cTn id="50" dur="250" fill="hold"/>
                                        <p:tgtEl>
                                          <p:spTgt spid="6"/>
                                        </p:tgtEl>
                                        <p:attrNameLst>
                                          <p:attrName>fill.type</p:attrName>
                                        </p:attrNameLst>
                                      </p:cBhvr>
                                      <p:to>
                                        <p:strVal val="solid"/>
                                      </p:to>
                                    </p:set>
                                    <p:set>
                                      <p:cBhvr>
                                        <p:cTn id="51" dur="250" fill="hold"/>
                                        <p:tgtEl>
                                          <p:spTgt spid="6"/>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2"/>
                                        </p:tgtEl>
                                        <p:attrNameLst>
                                          <p:attrName>style.visibility</p:attrName>
                                        </p:attrNameLst>
                                      </p:cBhvr>
                                      <p:to>
                                        <p:strVal val="visible"/>
                                      </p:to>
                                    </p:set>
                                    <p:anim calcmode="lin" valueType="num">
                                      <p:cBhvr>
                                        <p:cTn id="54" dur="250" fill="hold"/>
                                        <p:tgtEl>
                                          <p:spTgt spid="12"/>
                                        </p:tgtEl>
                                        <p:attrNameLst>
                                          <p:attrName>ppt_w</p:attrName>
                                        </p:attrNameLst>
                                      </p:cBhvr>
                                      <p:tavLst>
                                        <p:tav tm="0">
                                          <p:val>
                                            <p:strVal val="4*#ppt_w"/>
                                          </p:val>
                                        </p:tav>
                                        <p:tav tm="100000">
                                          <p:val>
                                            <p:strVal val="#ppt_w"/>
                                          </p:val>
                                        </p:tav>
                                      </p:tavLst>
                                    </p:anim>
                                    <p:anim calcmode="lin" valueType="num">
                                      <p:cBhvr>
                                        <p:cTn id="5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6"/>
                                        </p:tgtEl>
                                        <p:attrNameLst>
                                          <p:attrName>fillcolor</p:attrName>
                                        </p:attrNameLst>
                                      </p:cBhvr>
                                      <p:to>
                                        <a:srgbClr val="00B050"/>
                                      </p:to>
                                    </p:animClr>
                                    <p:set>
                                      <p:cBhvr>
                                        <p:cTn id="58" dur="250" fill="hold"/>
                                        <p:tgtEl>
                                          <p:spTgt spid="6"/>
                                        </p:tgtEl>
                                        <p:attrNameLst>
                                          <p:attrName>fill.type</p:attrName>
                                        </p:attrNameLst>
                                      </p:cBhvr>
                                      <p:to>
                                        <p:strVal val="solid"/>
                                      </p:to>
                                    </p:set>
                                    <p:set>
                                      <p:cBhvr>
                                        <p:cTn id="5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7"/>
                                        </p:tgtEl>
                                        <p:attrNameLst>
                                          <p:attrName>fillcolor</p:attrName>
                                        </p:attrNameLst>
                                      </p:cBhvr>
                                      <p:to>
                                        <a:srgbClr val="FFF2CC"/>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250" fill="hold"/>
                                        <p:tgtEl>
                                          <p:spTgt spid="10"/>
                                        </p:tgtEl>
                                        <p:attrNameLst>
                                          <p:attrName>ppt_w</p:attrName>
                                        </p:attrNameLst>
                                      </p:cBhvr>
                                      <p:tavLst>
                                        <p:tav tm="0">
                                          <p:val>
                                            <p:strVal val="4*#ppt_w"/>
                                          </p:val>
                                        </p:tav>
                                        <p:tav tm="100000">
                                          <p:val>
                                            <p:strVal val="#ppt_w"/>
                                          </p:val>
                                        </p:tav>
                                      </p:tavLst>
                                    </p:anim>
                                    <p:anim calcmode="lin" valueType="num">
                                      <p:cBhvr>
                                        <p:cTn id="7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7"/>
                                        </p:tgtEl>
                                        <p:attrNameLst>
                                          <p:attrName>fillcolor</p:attrName>
                                        </p:attrNameLst>
                                      </p:cBhvr>
                                      <p:to>
                                        <a:srgbClr val="FFFF00"/>
                                      </p:to>
                                    </p:animClr>
                                    <p:set>
                                      <p:cBhvr>
                                        <p:cTn id="73" dur="250" fill="hold"/>
                                        <p:tgtEl>
                                          <p:spTgt spid="7"/>
                                        </p:tgtEl>
                                        <p:attrNameLst>
                                          <p:attrName>fill.type</p:attrName>
                                        </p:attrNameLst>
                                      </p:cBhvr>
                                      <p:to>
                                        <p:strVal val="solid"/>
                                      </p:to>
                                    </p:set>
                                    <p:set>
                                      <p:cBhvr>
                                        <p:cTn id="7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8"/>
                                        </p:tgtEl>
                                        <p:attrNameLst>
                                          <p:attrName>fillcolor</p:attrName>
                                        </p:attrNameLst>
                                      </p:cBhvr>
                                      <p:to>
                                        <a:srgbClr val="FFF2CC"/>
                                      </p:to>
                                    </p:animClr>
                                    <p:set>
                                      <p:cBhvr>
                                        <p:cTn id="80" dur="250" fill="hold"/>
                                        <p:tgtEl>
                                          <p:spTgt spid="8"/>
                                        </p:tgtEl>
                                        <p:attrNameLst>
                                          <p:attrName>fill.type</p:attrName>
                                        </p:attrNameLst>
                                      </p:cBhvr>
                                      <p:to>
                                        <p:strVal val="solid"/>
                                      </p:to>
                                    </p:set>
                                    <p:set>
                                      <p:cBhvr>
                                        <p:cTn id="81" dur="250" fill="hold"/>
                                        <p:tgtEl>
                                          <p:spTgt spid="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1"/>
                                        </p:tgtEl>
                                        <p:attrNameLst>
                                          <p:attrName>style.visibility</p:attrName>
                                        </p:attrNameLst>
                                      </p:cBhvr>
                                      <p:to>
                                        <p:strVal val="visible"/>
                                      </p:to>
                                    </p:set>
                                    <p:anim calcmode="lin" valueType="num">
                                      <p:cBhvr>
                                        <p:cTn id="84" dur="250" fill="hold"/>
                                        <p:tgtEl>
                                          <p:spTgt spid="11"/>
                                        </p:tgtEl>
                                        <p:attrNameLst>
                                          <p:attrName>ppt_w</p:attrName>
                                        </p:attrNameLst>
                                      </p:cBhvr>
                                      <p:tavLst>
                                        <p:tav tm="0">
                                          <p:val>
                                            <p:strVal val="4*#ppt_w"/>
                                          </p:val>
                                        </p:tav>
                                        <p:tav tm="100000">
                                          <p:val>
                                            <p:strVal val="#ppt_w"/>
                                          </p:val>
                                        </p:tav>
                                      </p:tavLst>
                                    </p:anim>
                                    <p:anim calcmode="lin" valueType="num">
                                      <p:cBhvr>
                                        <p:cTn id="8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8"/>
                                        </p:tgtEl>
                                        <p:attrNameLst>
                                          <p:attrName>fillcolor</p:attrName>
                                        </p:attrNameLst>
                                      </p:cBhvr>
                                      <p:to>
                                        <a:srgbClr val="FFFF00"/>
                                      </p:to>
                                    </p:animClr>
                                    <p:set>
                                      <p:cBhvr>
                                        <p:cTn id="88" dur="250" fill="hold"/>
                                        <p:tgtEl>
                                          <p:spTgt spid="8"/>
                                        </p:tgtEl>
                                        <p:attrNameLst>
                                          <p:attrName>fill.type</p:attrName>
                                        </p:attrNameLst>
                                      </p:cBhvr>
                                      <p:to>
                                        <p:strVal val="solid"/>
                                      </p:to>
                                    </p:set>
                                    <p:set>
                                      <p:cBhvr>
                                        <p:cTn id="8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5"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EEF15355-7680-4255-88C8-0C0020FA3FA3}"/>
              </a:ext>
            </a:extLst>
          </p:cNvPr>
          <p:cNvSpPr/>
          <p:nvPr/>
        </p:nvSpPr>
        <p:spPr>
          <a:xfrm>
            <a:off x="888907" y="1067377"/>
            <a:ext cx="10526728" cy="1730531"/>
          </a:xfrm>
          <a:prstGeom prst="snip2Diag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latin typeface="+mj-lt"/>
              </a:rPr>
              <a:t>Khi nhận xét về Bác Hồ, nhiều nhà thơ, nhà nghiên cứu đều có chung nhận định: “Trong người Bác luôn có sẵn cái thú lâm tuyền”. “Thú lâm tuyền” ở đây có nghĩa là:</a:t>
            </a:r>
            <a:endParaRPr lang="vi-VN" sz="3200" i="1" dirty="0">
              <a:solidFill>
                <a:srgbClr val="FF0000"/>
              </a:solidFill>
              <a:latin typeface="+mj-lt"/>
            </a:endParaRPr>
          </a:p>
        </p:txBody>
      </p:sp>
      <p:sp>
        <p:nvSpPr>
          <p:cNvPr id="5" name="Rectangle 4">
            <a:extLst>
              <a:ext uri="{FF2B5EF4-FFF2-40B4-BE49-F238E27FC236}">
                <a16:creationId xmlns:a16="http://schemas.microsoft.com/office/drawing/2014/main" id="{794F82B6-8063-4AF5-9156-F7E95F6BD669}"/>
              </a:ext>
            </a:extLst>
          </p:cNvPr>
          <p:cNvSpPr/>
          <p:nvPr/>
        </p:nvSpPr>
        <p:spPr>
          <a:xfrm>
            <a:off x="1166491" y="3185153"/>
            <a:ext cx="4906798" cy="1640394"/>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3200" dirty="0">
                <a:latin typeface="+mj-lt"/>
              </a:rPr>
              <a:t>A. Bác Hồ luôn yêu quý và thường hay nuôi dưỡng</a:t>
            </a:r>
            <a:r>
              <a:rPr lang="en-SG" sz="3200" dirty="0">
                <a:latin typeface="+mj-lt"/>
              </a:rPr>
              <a:t> </a:t>
            </a:r>
            <a:r>
              <a:rPr lang="vi-VN" sz="3200" dirty="0">
                <a:latin typeface="+mj-lt"/>
              </a:rPr>
              <a:t>những con thú để bầu bạn</a:t>
            </a:r>
            <a:r>
              <a:rPr lang="en-SG" sz="3200" dirty="0">
                <a:latin typeface="+mj-lt"/>
              </a:rPr>
              <a:t>.</a:t>
            </a:r>
            <a:endParaRPr lang="vi-VN" sz="3200" dirty="0">
              <a:latin typeface="+mj-lt"/>
            </a:endParaRPr>
          </a:p>
        </p:txBody>
      </p:sp>
      <p:sp>
        <p:nvSpPr>
          <p:cNvPr id="6" name="Rectangle 5">
            <a:extLst>
              <a:ext uri="{FF2B5EF4-FFF2-40B4-BE49-F238E27FC236}">
                <a16:creationId xmlns:a16="http://schemas.microsoft.com/office/drawing/2014/main" id="{41F4A504-B6AA-4EEA-B155-8A0154F8555E}"/>
              </a:ext>
            </a:extLst>
          </p:cNvPr>
          <p:cNvSpPr/>
          <p:nvPr/>
        </p:nvSpPr>
        <p:spPr>
          <a:xfrm>
            <a:off x="6186886" y="3189342"/>
            <a:ext cx="4906798" cy="1640394"/>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3200" dirty="0">
                <a:latin typeface="+mj-lt"/>
              </a:rPr>
              <a:t>B. Đó là những con vật ở chốn núi rừng.</a:t>
            </a:r>
          </a:p>
        </p:txBody>
      </p:sp>
      <p:sp>
        <p:nvSpPr>
          <p:cNvPr id="7" name="Rectangle 6">
            <a:extLst>
              <a:ext uri="{FF2B5EF4-FFF2-40B4-BE49-F238E27FC236}">
                <a16:creationId xmlns:a16="http://schemas.microsoft.com/office/drawing/2014/main" id="{AA268353-DCEB-4D62-8EAC-FA9C7B784325}"/>
              </a:ext>
            </a:extLst>
          </p:cNvPr>
          <p:cNvSpPr/>
          <p:nvPr/>
        </p:nvSpPr>
        <p:spPr>
          <a:xfrm>
            <a:off x="1166491" y="4963325"/>
            <a:ext cx="4906798" cy="1640394"/>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defRPr/>
            </a:pPr>
            <a:r>
              <a:rPr lang="vi-VN" sz="3200" dirty="0">
                <a:latin typeface="+mj-lt"/>
              </a:rPr>
              <a:t>C.</a:t>
            </a:r>
            <a:r>
              <a:rPr lang="en-SG" sz="3200" dirty="0">
                <a:latin typeface="+mj-lt"/>
              </a:rPr>
              <a:t> </a:t>
            </a:r>
            <a:r>
              <a:rPr lang="vi-VN" sz="3200" dirty="0">
                <a:latin typeface="+mj-lt"/>
              </a:rPr>
              <a:t>Bác luôn yêu thích thiên nhiên, sống gần gũi, hòa hợp với hiên nhiên.</a:t>
            </a:r>
          </a:p>
        </p:txBody>
      </p:sp>
      <p:sp>
        <p:nvSpPr>
          <p:cNvPr id="8" name="Rectangle 7">
            <a:extLst>
              <a:ext uri="{FF2B5EF4-FFF2-40B4-BE49-F238E27FC236}">
                <a16:creationId xmlns:a16="http://schemas.microsoft.com/office/drawing/2014/main" id="{3BF9E61F-21DB-4561-A720-81A753CD83D7}"/>
              </a:ext>
            </a:extLst>
          </p:cNvPr>
          <p:cNvSpPr/>
          <p:nvPr/>
        </p:nvSpPr>
        <p:spPr>
          <a:xfrm>
            <a:off x="6186886" y="4967514"/>
            <a:ext cx="4906798" cy="1640394"/>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3200" dirty="0">
                <a:latin typeface="+mj-lt"/>
              </a:rPr>
              <a:t>D. Sở thích đi săn thú của Bác Hồ.</a:t>
            </a:r>
          </a:p>
        </p:txBody>
      </p:sp>
      <p:pic>
        <p:nvPicPr>
          <p:cNvPr id="9" name="Picture 8">
            <a:extLst>
              <a:ext uri="{FF2B5EF4-FFF2-40B4-BE49-F238E27FC236}">
                <a16:creationId xmlns:a16="http://schemas.microsoft.com/office/drawing/2014/main" id="{9BFAE0D0-6D1C-4890-9B77-CE4A7F12DD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7567" y="3553529"/>
            <a:ext cx="805722" cy="708059"/>
          </a:xfrm>
          <a:prstGeom prst="rect">
            <a:avLst/>
          </a:prstGeom>
        </p:spPr>
      </p:pic>
      <p:pic>
        <p:nvPicPr>
          <p:cNvPr id="10" name="Picture 9">
            <a:extLst>
              <a:ext uri="{FF2B5EF4-FFF2-40B4-BE49-F238E27FC236}">
                <a16:creationId xmlns:a16="http://schemas.microsoft.com/office/drawing/2014/main" id="{BF3A09ED-6D12-46A9-B4E8-FB8F29533C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8753" y="5369820"/>
            <a:ext cx="804536" cy="643628"/>
          </a:xfrm>
          <a:prstGeom prst="rect">
            <a:avLst/>
          </a:prstGeom>
        </p:spPr>
      </p:pic>
      <p:pic>
        <p:nvPicPr>
          <p:cNvPr id="11" name="Picture 10">
            <a:extLst>
              <a:ext uri="{FF2B5EF4-FFF2-40B4-BE49-F238E27FC236}">
                <a16:creationId xmlns:a16="http://schemas.microsoft.com/office/drawing/2014/main" id="{7FCB7944-1CC7-466E-946F-B7165EFF1B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942" y="5351187"/>
            <a:ext cx="804742" cy="707197"/>
          </a:xfrm>
          <a:prstGeom prst="rect">
            <a:avLst/>
          </a:prstGeom>
        </p:spPr>
      </p:pic>
      <p:pic>
        <p:nvPicPr>
          <p:cNvPr id="12" name="Picture 11">
            <a:extLst>
              <a:ext uri="{FF2B5EF4-FFF2-40B4-BE49-F238E27FC236}">
                <a16:creationId xmlns:a16="http://schemas.microsoft.com/office/drawing/2014/main" id="{FBE6F34D-A5D5-4CA7-9A46-2C3525C54C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1092" y="3605201"/>
            <a:ext cx="732592" cy="643793"/>
          </a:xfrm>
          <a:prstGeom prst="rect">
            <a:avLst/>
          </a:prstGeom>
        </p:spPr>
      </p:pic>
    </p:spTree>
    <p:extLst>
      <p:ext uri="{BB962C8B-B14F-4D97-AF65-F5344CB8AC3E}">
        <p14:creationId xmlns:p14="http://schemas.microsoft.com/office/powerpoint/2010/main" val="266620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5"/>
                                        </p:tgtEl>
                                        <p:attrNameLst>
                                          <p:attrName>fillcolor</p:attrName>
                                        </p:attrNameLst>
                                      </p:cBhvr>
                                      <p:to>
                                        <a:srgbClr val="FFF2CC"/>
                                      </p:to>
                                    </p:animClr>
                                    <p:set>
                                      <p:cBhvr>
                                        <p:cTn id="35" dur="250" fill="hold"/>
                                        <p:tgtEl>
                                          <p:spTgt spid="5"/>
                                        </p:tgtEl>
                                        <p:attrNameLst>
                                          <p:attrName>fill.type</p:attrName>
                                        </p:attrNameLst>
                                      </p:cBhvr>
                                      <p:to>
                                        <p:strVal val="solid"/>
                                      </p:to>
                                    </p:set>
                                    <p:set>
                                      <p:cBhvr>
                                        <p:cTn id="36" dur="250" fill="hold"/>
                                        <p:tgtEl>
                                          <p:spTgt spid="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9"/>
                                        </p:tgtEl>
                                        <p:attrNameLst>
                                          <p:attrName>style.visibility</p:attrName>
                                        </p:attrNameLst>
                                      </p:cBhvr>
                                      <p:to>
                                        <p:strVal val="visible"/>
                                      </p:to>
                                    </p:set>
                                    <p:anim calcmode="lin" valueType="num">
                                      <p:cBhvr>
                                        <p:cTn id="39" dur="250" fill="hold"/>
                                        <p:tgtEl>
                                          <p:spTgt spid="9"/>
                                        </p:tgtEl>
                                        <p:attrNameLst>
                                          <p:attrName>ppt_w</p:attrName>
                                        </p:attrNameLst>
                                      </p:cBhvr>
                                      <p:tavLst>
                                        <p:tav tm="0">
                                          <p:val>
                                            <p:strVal val="4*#ppt_w"/>
                                          </p:val>
                                        </p:tav>
                                        <p:tav tm="100000">
                                          <p:val>
                                            <p:strVal val="#ppt_w"/>
                                          </p:val>
                                        </p:tav>
                                      </p:tavLst>
                                    </p:anim>
                                    <p:anim calcmode="lin" valueType="num">
                                      <p:cBhvr>
                                        <p:cTn id="4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5"/>
                                        </p:tgtEl>
                                        <p:attrNameLst>
                                          <p:attrName>fillcolor</p:attrName>
                                        </p:attrNameLst>
                                      </p:cBhvr>
                                      <p:to>
                                        <a:srgbClr val="FFFF00"/>
                                      </p:to>
                                    </p:animClr>
                                    <p:set>
                                      <p:cBhvr>
                                        <p:cTn id="43" dur="250" fill="hold"/>
                                        <p:tgtEl>
                                          <p:spTgt spid="5"/>
                                        </p:tgtEl>
                                        <p:attrNameLst>
                                          <p:attrName>fill.type</p:attrName>
                                        </p:attrNameLst>
                                      </p:cBhvr>
                                      <p:to>
                                        <p:strVal val="solid"/>
                                      </p:to>
                                    </p:set>
                                    <p:set>
                                      <p:cBhvr>
                                        <p:cTn id="4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6"/>
                                        </p:tgtEl>
                                        <p:attrNameLst>
                                          <p:attrName>fillcolor</p:attrName>
                                        </p:attrNameLst>
                                      </p:cBhvr>
                                      <p:to>
                                        <a:srgbClr val="FFF2CC"/>
                                      </p:to>
                                    </p:animClr>
                                    <p:set>
                                      <p:cBhvr>
                                        <p:cTn id="50" dur="250" fill="hold"/>
                                        <p:tgtEl>
                                          <p:spTgt spid="6"/>
                                        </p:tgtEl>
                                        <p:attrNameLst>
                                          <p:attrName>fill.type</p:attrName>
                                        </p:attrNameLst>
                                      </p:cBhvr>
                                      <p:to>
                                        <p:strVal val="solid"/>
                                      </p:to>
                                    </p:set>
                                    <p:set>
                                      <p:cBhvr>
                                        <p:cTn id="51" dur="250" fill="hold"/>
                                        <p:tgtEl>
                                          <p:spTgt spid="6"/>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2"/>
                                        </p:tgtEl>
                                        <p:attrNameLst>
                                          <p:attrName>style.visibility</p:attrName>
                                        </p:attrNameLst>
                                      </p:cBhvr>
                                      <p:to>
                                        <p:strVal val="visible"/>
                                      </p:to>
                                    </p:set>
                                    <p:anim calcmode="lin" valueType="num">
                                      <p:cBhvr>
                                        <p:cTn id="54" dur="250" fill="hold"/>
                                        <p:tgtEl>
                                          <p:spTgt spid="12"/>
                                        </p:tgtEl>
                                        <p:attrNameLst>
                                          <p:attrName>ppt_w</p:attrName>
                                        </p:attrNameLst>
                                      </p:cBhvr>
                                      <p:tavLst>
                                        <p:tav tm="0">
                                          <p:val>
                                            <p:strVal val="4*#ppt_w"/>
                                          </p:val>
                                        </p:tav>
                                        <p:tav tm="100000">
                                          <p:val>
                                            <p:strVal val="#ppt_w"/>
                                          </p:val>
                                        </p:tav>
                                      </p:tavLst>
                                    </p:anim>
                                    <p:anim calcmode="lin" valueType="num">
                                      <p:cBhvr>
                                        <p:cTn id="5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6"/>
                                        </p:tgtEl>
                                        <p:attrNameLst>
                                          <p:attrName>fillcolor</p:attrName>
                                        </p:attrNameLst>
                                      </p:cBhvr>
                                      <p:to>
                                        <a:srgbClr val="FFFF00"/>
                                      </p:to>
                                    </p:animClr>
                                    <p:set>
                                      <p:cBhvr>
                                        <p:cTn id="58" dur="250" fill="hold"/>
                                        <p:tgtEl>
                                          <p:spTgt spid="6"/>
                                        </p:tgtEl>
                                        <p:attrNameLst>
                                          <p:attrName>fill.type</p:attrName>
                                        </p:attrNameLst>
                                      </p:cBhvr>
                                      <p:to>
                                        <p:strVal val="solid"/>
                                      </p:to>
                                    </p:set>
                                    <p:set>
                                      <p:cBhvr>
                                        <p:cTn id="5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7"/>
                                        </p:tgtEl>
                                        <p:attrNameLst>
                                          <p:attrName>fillcolor</p:attrName>
                                        </p:attrNameLst>
                                      </p:cBhvr>
                                      <p:to>
                                        <a:srgbClr val="FFF2CC"/>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250" fill="hold"/>
                                        <p:tgtEl>
                                          <p:spTgt spid="10"/>
                                        </p:tgtEl>
                                        <p:attrNameLst>
                                          <p:attrName>ppt_w</p:attrName>
                                        </p:attrNameLst>
                                      </p:cBhvr>
                                      <p:tavLst>
                                        <p:tav tm="0">
                                          <p:val>
                                            <p:strVal val="4*#ppt_w"/>
                                          </p:val>
                                        </p:tav>
                                        <p:tav tm="100000">
                                          <p:val>
                                            <p:strVal val="#ppt_w"/>
                                          </p:val>
                                        </p:tav>
                                      </p:tavLst>
                                    </p:anim>
                                    <p:anim calcmode="lin" valueType="num">
                                      <p:cBhvr>
                                        <p:cTn id="7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7"/>
                                        </p:tgtEl>
                                        <p:attrNameLst>
                                          <p:attrName>fillcolor</p:attrName>
                                        </p:attrNameLst>
                                      </p:cBhvr>
                                      <p:to>
                                        <a:srgbClr val="00B050"/>
                                      </p:to>
                                    </p:animClr>
                                    <p:set>
                                      <p:cBhvr>
                                        <p:cTn id="73" dur="250" fill="hold"/>
                                        <p:tgtEl>
                                          <p:spTgt spid="7"/>
                                        </p:tgtEl>
                                        <p:attrNameLst>
                                          <p:attrName>fill.type</p:attrName>
                                        </p:attrNameLst>
                                      </p:cBhvr>
                                      <p:to>
                                        <p:strVal val="solid"/>
                                      </p:to>
                                    </p:set>
                                    <p:set>
                                      <p:cBhvr>
                                        <p:cTn id="7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8"/>
                                        </p:tgtEl>
                                        <p:attrNameLst>
                                          <p:attrName>fillcolor</p:attrName>
                                        </p:attrNameLst>
                                      </p:cBhvr>
                                      <p:to>
                                        <a:srgbClr val="FFF2CC"/>
                                      </p:to>
                                    </p:animClr>
                                    <p:set>
                                      <p:cBhvr>
                                        <p:cTn id="80" dur="250" fill="hold"/>
                                        <p:tgtEl>
                                          <p:spTgt spid="8"/>
                                        </p:tgtEl>
                                        <p:attrNameLst>
                                          <p:attrName>fill.type</p:attrName>
                                        </p:attrNameLst>
                                      </p:cBhvr>
                                      <p:to>
                                        <p:strVal val="solid"/>
                                      </p:to>
                                    </p:set>
                                    <p:set>
                                      <p:cBhvr>
                                        <p:cTn id="81" dur="250" fill="hold"/>
                                        <p:tgtEl>
                                          <p:spTgt spid="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1"/>
                                        </p:tgtEl>
                                        <p:attrNameLst>
                                          <p:attrName>style.visibility</p:attrName>
                                        </p:attrNameLst>
                                      </p:cBhvr>
                                      <p:to>
                                        <p:strVal val="visible"/>
                                      </p:to>
                                    </p:set>
                                    <p:anim calcmode="lin" valueType="num">
                                      <p:cBhvr>
                                        <p:cTn id="84" dur="250" fill="hold"/>
                                        <p:tgtEl>
                                          <p:spTgt spid="11"/>
                                        </p:tgtEl>
                                        <p:attrNameLst>
                                          <p:attrName>ppt_w</p:attrName>
                                        </p:attrNameLst>
                                      </p:cBhvr>
                                      <p:tavLst>
                                        <p:tav tm="0">
                                          <p:val>
                                            <p:strVal val="4*#ppt_w"/>
                                          </p:val>
                                        </p:tav>
                                        <p:tav tm="100000">
                                          <p:val>
                                            <p:strVal val="#ppt_w"/>
                                          </p:val>
                                        </p:tav>
                                      </p:tavLst>
                                    </p:anim>
                                    <p:anim calcmode="lin" valueType="num">
                                      <p:cBhvr>
                                        <p:cTn id="8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8"/>
                                        </p:tgtEl>
                                        <p:attrNameLst>
                                          <p:attrName>fillcolor</p:attrName>
                                        </p:attrNameLst>
                                      </p:cBhvr>
                                      <p:to>
                                        <a:srgbClr val="FFFF00"/>
                                      </p:to>
                                    </p:animClr>
                                    <p:set>
                                      <p:cBhvr>
                                        <p:cTn id="88" dur="250" fill="hold"/>
                                        <p:tgtEl>
                                          <p:spTgt spid="8"/>
                                        </p:tgtEl>
                                        <p:attrNameLst>
                                          <p:attrName>fill.type</p:attrName>
                                        </p:attrNameLst>
                                      </p:cBhvr>
                                      <p:to>
                                        <p:strVal val="solid"/>
                                      </p:to>
                                    </p:set>
                                    <p:set>
                                      <p:cBhvr>
                                        <p:cTn id="8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a:stretch>
        </a:blipFill>
        <a:effectLst/>
      </p:bgPr>
    </p:bg>
    <p:spTree>
      <p:nvGrpSpPr>
        <p:cNvPr id="1" name=""/>
        <p:cNvGrpSpPr/>
        <p:nvPr/>
      </p:nvGrpSpPr>
      <p:grpSpPr>
        <a:xfrm>
          <a:off x="0" y="0"/>
          <a:ext cx="0" cy="0"/>
          <a:chOff x="0" y="0"/>
          <a:chExt cx="0" cy="0"/>
        </a:xfrm>
      </p:grpSpPr>
      <p:sp>
        <p:nvSpPr>
          <p:cNvPr id="4" name="文本框 2">
            <a:extLst>
              <a:ext uri="{FF2B5EF4-FFF2-40B4-BE49-F238E27FC236}">
                <a16:creationId xmlns:a16="http://schemas.microsoft.com/office/drawing/2014/main" id="{FEE59368-4004-4496-8A91-3595DCDE66DA}"/>
              </a:ext>
            </a:extLst>
          </p:cNvPr>
          <p:cNvSpPr txBox="1"/>
          <p:nvPr/>
        </p:nvSpPr>
        <p:spPr>
          <a:xfrm>
            <a:off x="-365761" y="1651537"/>
            <a:ext cx="12886007" cy="1323439"/>
          </a:xfrm>
          <a:prstGeom prst="rect">
            <a:avLst/>
          </a:prstGeom>
          <a:solidFill>
            <a:schemeClr val="accent6">
              <a:alpha val="50000"/>
            </a:schemeClr>
          </a:solidFill>
          <a:ln w="38100">
            <a:solidFill>
              <a:schemeClr val="accent4"/>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SG" altLang="zh-CN" sz="8000" b="1" spc="600" dirty="0" err="1">
                <a:effectLst>
                  <a:glow rad="101600">
                    <a:schemeClr val="accent6">
                      <a:satMod val="175000"/>
                      <a:alpha val="40000"/>
                    </a:schemeClr>
                  </a:glow>
                </a:effectLst>
                <a:latin typeface="Times New Roman" panose="02020603050405020304" pitchFamily="18" charset="0"/>
                <a:ea typeface="华文中宋" panose="02010600040101010101" pitchFamily="2" charset="-122"/>
                <a:cs typeface="Times New Roman" panose="02020603050405020304" pitchFamily="18" charset="0"/>
              </a:rPr>
              <a:t>I.Tìm</a:t>
            </a:r>
            <a:r>
              <a:rPr lang="en-SG" altLang="zh-CN" sz="8000" b="1" spc="600" dirty="0">
                <a:effectLst>
                  <a:glow rad="101600">
                    <a:schemeClr val="accent6">
                      <a:satMod val="175000"/>
                      <a:alpha val="40000"/>
                    </a:schemeClr>
                  </a:glow>
                </a:effectLst>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8000" b="1" spc="600" dirty="0" err="1">
                <a:effectLst>
                  <a:glow rad="101600">
                    <a:schemeClr val="accent6">
                      <a:satMod val="175000"/>
                      <a:alpha val="40000"/>
                    </a:schemeClr>
                  </a:glow>
                </a:effectLst>
                <a:latin typeface="Times New Roman" panose="02020603050405020304" pitchFamily="18" charset="0"/>
                <a:ea typeface="华文中宋" panose="02010600040101010101" pitchFamily="2" charset="-122"/>
                <a:cs typeface="Times New Roman" panose="02020603050405020304" pitchFamily="18" charset="0"/>
              </a:rPr>
              <a:t>hiểu</a:t>
            </a:r>
            <a:r>
              <a:rPr lang="en-SG" altLang="zh-CN" sz="8000" b="1" spc="600" dirty="0">
                <a:effectLst>
                  <a:glow rad="101600">
                    <a:schemeClr val="accent6">
                      <a:satMod val="175000"/>
                      <a:alpha val="40000"/>
                    </a:schemeClr>
                  </a:glow>
                </a:effectLst>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8000" b="1" spc="600" dirty="0" err="1">
                <a:effectLst>
                  <a:glow rad="101600">
                    <a:schemeClr val="accent6">
                      <a:satMod val="175000"/>
                      <a:alpha val="40000"/>
                    </a:schemeClr>
                  </a:glow>
                </a:effectLst>
                <a:latin typeface="Times New Roman" panose="02020603050405020304" pitchFamily="18" charset="0"/>
                <a:ea typeface="华文中宋" panose="02010600040101010101" pitchFamily="2" charset="-122"/>
                <a:cs typeface="Times New Roman" panose="02020603050405020304" pitchFamily="18" charset="0"/>
              </a:rPr>
              <a:t>chung</a:t>
            </a:r>
            <a:endParaRPr lang="zh-CN" altLang="en-US" sz="8000" b="1" spc="600" dirty="0">
              <a:effectLst>
                <a:glow rad="101600">
                  <a:schemeClr val="accent6">
                    <a:satMod val="175000"/>
                    <a:alpha val="40000"/>
                  </a:schemeClr>
                </a:glow>
              </a:effectLst>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59353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AEEB9EDC-F70F-4F8F-B0EE-0097A629986B}"/>
              </a:ext>
            </a:extLst>
          </p:cNvPr>
          <p:cNvSpPr/>
          <p:nvPr/>
        </p:nvSpPr>
        <p:spPr>
          <a:xfrm>
            <a:off x="818569" y="1059170"/>
            <a:ext cx="10526728" cy="1604597"/>
          </a:xfrm>
          <a:prstGeom prst="snip2Diag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spcBef>
                <a:spcPct val="0"/>
              </a:spcBef>
              <a:buClrTx/>
              <a:buSzTx/>
              <a:buFontTx/>
              <a:buNone/>
            </a:pPr>
            <a:r>
              <a:rPr lang="en-US" altLang="en-US" sz="4800" dirty="0" err="1">
                <a:solidFill>
                  <a:srgbClr val="FF0000"/>
                </a:solidFill>
                <a:latin typeface="Times New Roman" panose="02020603050405020304" pitchFamily="18" charset="0"/>
              </a:rPr>
              <a:t>Chọn</a:t>
            </a:r>
            <a:r>
              <a:rPr lang="en-US" altLang="en-US" sz="4800" dirty="0">
                <a:solidFill>
                  <a:srgbClr val="FF0000"/>
                </a:solidFill>
                <a:latin typeface="Times New Roman" panose="02020603050405020304" pitchFamily="18" charset="0"/>
              </a:rPr>
              <a:t> </a:t>
            </a:r>
            <a:r>
              <a:rPr lang="vi-VN" altLang="en-US" sz="4800" dirty="0">
                <a:solidFill>
                  <a:srgbClr val="FF0000"/>
                </a:solidFill>
                <a:latin typeface="Times New Roman" panose="02020603050405020304" pitchFamily="18" charset="0"/>
              </a:rPr>
              <a:t>đ</a:t>
            </a:r>
            <a:r>
              <a:rPr lang="en-US" altLang="en-US" sz="4800" dirty="0" err="1">
                <a:solidFill>
                  <a:srgbClr val="FF0000"/>
                </a:solidFill>
                <a:latin typeface="Times New Roman" panose="02020603050405020304" pitchFamily="18" charset="0"/>
              </a:rPr>
              <a:t>áp</a:t>
            </a:r>
            <a:r>
              <a:rPr lang="en-US" altLang="en-US" sz="4800" dirty="0">
                <a:solidFill>
                  <a:srgbClr val="FF0000"/>
                </a:solidFill>
                <a:latin typeface="Times New Roman" panose="02020603050405020304" pitchFamily="18" charset="0"/>
              </a:rPr>
              <a:t> </a:t>
            </a:r>
            <a:r>
              <a:rPr lang="en-US" altLang="en-US" sz="4800" dirty="0" err="1">
                <a:solidFill>
                  <a:srgbClr val="FF0000"/>
                </a:solidFill>
                <a:latin typeface="Times New Roman" panose="02020603050405020304" pitchFamily="18" charset="0"/>
              </a:rPr>
              <a:t>án</a:t>
            </a:r>
            <a:r>
              <a:rPr lang="en-US" altLang="en-US" sz="4800" dirty="0">
                <a:solidFill>
                  <a:srgbClr val="FF0000"/>
                </a:solidFill>
                <a:latin typeface="Times New Roman" panose="02020603050405020304" pitchFamily="18" charset="0"/>
              </a:rPr>
              <a:t> </a:t>
            </a:r>
            <a:r>
              <a:rPr lang="vi-VN" altLang="en-US" sz="4800" dirty="0">
                <a:solidFill>
                  <a:srgbClr val="FF0000"/>
                </a:solidFill>
                <a:latin typeface="Times New Roman" panose="02020603050405020304" pitchFamily="18" charset="0"/>
              </a:rPr>
              <a:t>đ</a:t>
            </a:r>
            <a:r>
              <a:rPr lang="en-US" altLang="en-US" sz="4800" dirty="0" err="1">
                <a:solidFill>
                  <a:srgbClr val="FF0000"/>
                </a:solidFill>
                <a:latin typeface="Times New Roman" panose="02020603050405020304" pitchFamily="18" charset="0"/>
              </a:rPr>
              <a:t>úng</a:t>
            </a:r>
            <a:r>
              <a:rPr lang="en-US" altLang="en-US" sz="4800" dirty="0">
                <a:solidFill>
                  <a:srgbClr val="FF0000"/>
                </a:solidFill>
                <a:latin typeface="Times New Roman" panose="02020603050405020304" pitchFamily="18" charset="0"/>
              </a:rPr>
              <a:t> </a:t>
            </a:r>
            <a:r>
              <a:rPr lang="en-US" altLang="en-US" sz="4800" dirty="0" err="1">
                <a:solidFill>
                  <a:srgbClr val="FF0000"/>
                </a:solidFill>
                <a:latin typeface="Times New Roman" panose="02020603050405020304" pitchFamily="18" charset="0"/>
              </a:rPr>
              <a:t>cho</a:t>
            </a:r>
            <a:r>
              <a:rPr lang="en-US" altLang="en-US" sz="4800" dirty="0">
                <a:solidFill>
                  <a:srgbClr val="FF0000"/>
                </a:solidFill>
                <a:latin typeface="Times New Roman" panose="02020603050405020304" pitchFamily="18" charset="0"/>
              </a:rPr>
              <a:t> </a:t>
            </a:r>
            <a:r>
              <a:rPr lang="en-US" altLang="en-US" sz="4800" dirty="0" err="1">
                <a:solidFill>
                  <a:srgbClr val="FF0000"/>
                </a:solidFill>
                <a:latin typeface="Times New Roman" panose="02020603050405020304" pitchFamily="18" charset="0"/>
              </a:rPr>
              <a:t>nội</a:t>
            </a:r>
            <a:r>
              <a:rPr lang="en-US" altLang="en-US" sz="4800" dirty="0">
                <a:solidFill>
                  <a:srgbClr val="FF0000"/>
                </a:solidFill>
                <a:latin typeface="Times New Roman" panose="02020603050405020304" pitchFamily="18" charset="0"/>
              </a:rPr>
              <a:t> dung </a:t>
            </a:r>
            <a:r>
              <a:rPr lang="en-US" altLang="en-US" sz="4800" dirty="0" err="1">
                <a:solidFill>
                  <a:srgbClr val="FF0000"/>
                </a:solidFill>
                <a:latin typeface="Times New Roman" panose="02020603050405020304" pitchFamily="18" charset="0"/>
              </a:rPr>
              <a:t>của</a:t>
            </a:r>
            <a:r>
              <a:rPr lang="en-US" altLang="en-US" sz="4800" dirty="0">
                <a:solidFill>
                  <a:srgbClr val="FF0000"/>
                </a:solidFill>
                <a:latin typeface="Times New Roman" panose="02020603050405020304" pitchFamily="18" charset="0"/>
              </a:rPr>
              <a:t> </a:t>
            </a:r>
            <a:r>
              <a:rPr lang="en-US" altLang="en-US" sz="4800" dirty="0" err="1">
                <a:solidFill>
                  <a:srgbClr val="FF0000"/>
                </a:solidFill>
                <a:latin typeface="Times New Roman" panose="02020603050405020304" pitchFamily="18" charset="0"/>
              </a:rPr>
              <a:t>bài</a:t>
            </a:r>
            <a:r>
              <a:rPr lang="en-US" altLang="en-US" sz="4800" dirty="0">
                <a:solidFill>
                  <a:srgbClr val="FF0000"/>
                </a:solidFill>
                <a:latin typeface="Times New Roman" panose="02020603050405020304" pitchFamily="18" charset="0"/>
              </a:rPr>
              <a:t> </a:t>
            </a:r>
            <a:r>
              <a:rPr lang="en-US" altLang="en-US" sz="4800" dirty="0" err="1">
                <a:solidFill>
                  <a:srgbClr val="FF0000"/>
                </a:solidFill>
                <a:latin typeface="Times New Roman" panose="02020603050405020304" pitchFamily="18" charset="0"/>
              </a:rPr>
              <a:t>th</a:t>
            </a:r>
            <a:r>
              <a:rPr lang="vi-VN" altLang="en-US" sz="4800" dirty="0">
                <a:solidFill>
                  <a:srgbClr val="FF0000"/>
                </a:solidFill>
                <a:latin typeface="Times New Roman" panose="02020603050405020304" pitchFamily="18" charset="0"/>
              </a:rPr>
              <a:t>ơ</a:t>
            </a:r>
            <a:r>
              <a:rPr lang="en-US" altLang="en-US" sz="4800" dirty="0">
                <a:solidFill>
                  <a:srgbClr val="FF0000"/>
                </a:solidFill>
                <a:latin typeface="Times New Roman" panose="02020603050405020304" pitchFamily="18" charset="0"/>
              </a:rPr>
              <a:t>? </a:t>
            </a:r>
          </a:p>
        </p:txBody>
      </p:sp>
      <p:sp>
        <p:nvSpPr>
          <p:cNvPr id="5" name="Rectangle 4">
            <a:extLst>
              <a:ext uri="{FF2B5EF4-FFF2-40B4-BE49-F238E27FC236}">
                <a16:creationId xmlns:a16="http://schemas.microsoft.com/office/drawing/2014/main" id="{67F7E221-B085-49D9-B184-28659A37C69B}"/>
              </a:ext>
            </a:extLst>
          </p:cNvPr>
          <p:cNvSpPr/>
          <p:nvPr/>
        </p:nvSpPr>
        <p:spPr>
          <a:xfrm>
            <a:off x="1096153" y="3049464"/>
            <a:ext cx="4906798" cy="160459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spcBef>
                <a:spcPct val="0"/>
              </a:spcBef>
              <a:buClrTx/>
              <a:buSzTx/>
              <a:buFontTx/>
              <a:buNone/>
            </a:pPr>
            <a:r>
              <a:rPr lang="en-US" altLang="en-US" sz="3200" dirty="0">
                <a:latin typeface="Times New Roman" panose="02020603050405020304" pitchFamily="18" charset="0"/>
              </a:rPr>
              <a:t>A. </a:t>
            </a:r>
            <a:r>
              <a:rPr lang="en-US" altLang="en-US" sz="3200" dirty="0" err="1">
                <a:latin typeface="Times New Roman" panose="02020603050405020304" pitchFamily="18" charset="0"/>
              </a:rPr>
              <a:t>Cảnh</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sinh</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hoạt</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và</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làm</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việc</a:t>
            </a:r>
            <a:r>
              <a:rPr lang="en-US" altLang="en-US" sz="3200" dirty="0">
                <a:latin typeface="Times New Roman" panose="02020603050405020304" pitchFamily="18" charset="0"/>
              </a:rPr>
              <a:t> </a:t>
            </a:r>
            <a:r>
              <a:rPr lang="vi-VN" altLang="en-US" sz="3200" dirty="0">
                <a:latin typeface="Times New Roman" panose="02020603050405020304" pitchFamily="18" charset="0"/>
              </a:rPr>
              <a:t>đơ</a:t>
            </a:r>
            <a:r>
              <a:rPr lang="en-US" altLang="en-US" sz="3200" dirty="0">
                <a:latin typeface="Times New Roman" panose="02020603050405020304" pitchFamily="18" charset="0"/>
              </a:rPr>
              <a:t>n s</a:t>
            </a:r>
            <a:r>
              <a:rPr lang="vi-VN" altLang="en-US" sz="3200" dirty="0">
                <a:latin typeface="Times New Roman" panose="02020603050405020304" pitchFamily="18" charset="0"/>
              </a:rPr>
              <a:t>ơ</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tràn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đầy</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niềm</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vui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và</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sự</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sống</a:t>
            </a:r>
            <a:r>
              <a:rPr lang="en-US" altLang="en-US" sz="3200" dirty="0">
                <a:latin typeface="Times New Roman" panose="02020603050405020304" pitchFamily="18" charset="0"/>
              </a:rPr>
              <a:t>.</a:t>
            </a:r>
          </a:p>
        </p:txBody>
      </p:sp>
      <p:sp>
        <p:nvSpPr>
          <p:cNvPr id="6" name="Rectangle 5">
            <a:extLst>
              <a:ext uri="{FF2B5EF4-FFF2-40B4-BE49-F238E27FC236}">
                <a16:creationId xmlns:a16="http://schemas.microsoft.com/office/drawing/2014/main" id="{1275AE37-287C-478D-868F-15EFC8E00862}"/>
              </a:ext>
            </a:extLst>
          </p:cNvPr>
          <p:cNvSpPr/>
          <p:nvPr/>
        </p:nvSpPr>
        <p:spPr>
          <a:xfrm>
            <a:off x="6116548" y="3053653"/>
            <a:ext cx="4906798" cy="160459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spcBef>
                <a:spcPct val="0"/>
              </a:spcBef>
              <a:buClrTx/>
              <a:buSzTx/>
              <a:buFontTx/>
              <a:buNone/>
            </a:pPr>
            <a:r>
              <a:rPr lang="en-US" altLang="en-US" sz="3200" dirty="0">
                <a:latin typeface="Times New Roman" panose="02020603050405020304" pitchFamily="18" charset="0"/>
              </a:rPr>
              <a:t>B. </a:t>
            </a:r>
            <a:r>
              <a:rPr lang="en-US" altLang="en-US" sz="3200" dirty="0" err="1">
                <a:latin typeface="Times New Roman" panose="02020603050405020304" pitchFamily="18" charset="0"/>
              </a:rPr>
              <a:t>Tinh</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thần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lạc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quan</a:t>
            </a:r>
            <a:r>
              <a:rPr lang="en-US" altLang="en-US" sz="3200" dirty="0">
                <a:latin typeface="Times New Roman" panose="02020603050405020304" pitchFamily="18" charset="0"/>
              </a:rPr>
              <a:t> , </a:t>
            </a:r>
            <a:r>
              <a:rPr lang="en-US" altLang="en-US" sz="3200" dirty="0" err="1">
                <a:latin typeface="Times New Roman" panose="02020603050405020304" pitchFamily="18" charset="0"/>
              </a:rPr>
              <a:t>niềm</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tự</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hào</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và</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phong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thái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ung</a:t>
            </a:r>
            <a:r>
              <a:rPr lang="en-US" altLang="en-US" sz="3200" dirty="0">
                <a:latin typeface="Times New Roman" panose="02020603050405020304" pitchFamily="18" charset="0"/>
              </a:rPr>
              <a:t> dung </a:t>
            </a:r>
            <a:r>
              <a:rPr lang="en-US" altLang="en-US" sz="3200" dirty="0" err="1">
                <a:latin typeface="Times New Roman" panose="02020603050405020304" pitchFamily="18" charset="0"/>
              </a:rPr>
              <a:t>của</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Bác</a:t>
            </a:r>
            <a:r>
              <a:rPr lang="en-US" altLang="en-US" sz="3200" dirty="0">
                <a:latin typeface="Times New Roman" panose="02020603050405020304" pitchFamily="18" charset="0"/>
              </a:rPr>
              <a:t> . </a:t>
            </a:r>
          </a:p>
        </p:txBody>
      </p:sp>
      <p:sp>
        <p:nvSpPr>
          <p:cNvPr id="7" name="Rectangle 6">
            <a:extLst>
              <a:ext uri="{FF2B5EF4-FFF2-40B4-BE49-F238E27FC236}">
                <a16:creationId xmlns:a16="http://schemas.microsoft.com/office/drawing/2014/main" id="{840DABF1-2109-4452-8890-76AF90119054}"/>
              </a:ext>
            </a:extLst>
          </p:cNvPr>
          <p:cNvSpPr/>
          <p:nvPr/>
        </p:nvSpPr>
        <p:spPr>
          <a:xfrm>
            <a:off x="1096153" y="4904319"/>
            <a:ext cx="4906798" cy="160459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spcBef>
                <a:spcPct val="0"/>
              </a:spcBef>
              <a:buClrTx/>
              <a:buSzTx/>
              <a:buFontTx/>
              <a:buNone/>
            </a:pPr>
            <a:r>
              <a:rPr lang="en-US" altLang="en-US" sz="3200" dirty="0">
                <a:latin typeface="Times New Roman" panose="02020603050405020304" pitchFamily="18" charset="0"/>
              </a:rPr>
              <a:t>C. </a:t>
            </a:r>
            <a:r>
              <a:rPr lang="en-US" altLang="en-US" sz="3200" dirty="0" err="1">
                <a:latin typeface="Times New Roman" panose="02020603050405020304" pitchFamily="18" charset="0"/>
              </a:rPr>
              <a:t>Niềm</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vui</a:t>
            </a:r>
            <a:r>
              <a:rPr lang="en-US" altLang="en-US" sz="3200" dirty="0">
                <a:latin typeface="Times New Roman" panose="02020603050405020304" pitchFamily="18" charset="0"/>
              </a:rPr>
              <a:t> </a:t>
            </a:r>
            <a:r>
              <a:rPr lang="vi-VN" altLang="en-US" sz="3200" dirty="0">
                <a:latin typeface="Times New Roman" panose="02020603050405020304" pitchFamily="18" charset="0"/>
              </a:rPr>
              <a:t>đư</a:t>
            </a:r>
            <a:r>
              <a:rPr lang="en-US" altLang="en-US" sz="3200" dirty="0" err="1">
                <a:latin typeface="Times New Roman" panose="02020603050405020304" pitchFamily="18" charset="0"/>
              </a:rPr>
              <a:t>ợc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sống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giữa</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cảnh</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thiên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nhiên</a:t>
            </a:r>
            <a:r>
              <a:rPr lang="en-US" altLang="en-US" sz="3200" dirty="0">
                <a:latin typeface="Times New Roman" panose="02020603050405020304" pitchFamily="18" charset="0"/>
              </a:rPr>
              <a:t> t</a:t>
            </a:r>
            <a:r>
              <a:rPr lang="vi-VN" altLang="en-US" sz="3200" dirty="0">
                <a:latin typeface="Times New Roman" panose="02020603050405020304" pitchFamily="18" charset="0"/>
              </a:rPr>
              <a:t>ươ</a:t>
            </a:r>
            <a:r>
              <a:rPr lang="en-US" altLang="en-US" sz="3200" dirty="0" err="1">
                <a:latin typeface="Times New Roman" panose="02020603050405020304" pitchFamily="18" charset="0"/>
              </a:rPr>
              <a:t>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đẹp</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của</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đất</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nước</a:t>
            </a:r>
            <a:r>
              <a:rPr lang="en-US" altLang="en-US" sz="3200" dirty="0">
                <a:latin typeface="Times New Roman" panose="02020603050405020304" pitchFamily="18" charset="0"/>
              </a:rPr>
              <a:t>.</a:t>
            </a:r>
          </a:p>
        </p:txBody>
      </p:sp>
      <p:sp>
        <p:nvSpPr>
          <p:cNvPr id="8" name="Rectangle 7">
            <a:extLst>
              <a:ext uri="{FF2B5EF4-FFF2-40B4-BE49-F238E27FC236}">
                <a16:creationId xmlns:a16="http://schemas.microsoft.com/office/drawing/2014/main" id="{44BC23E2-DD2B-48FB-8218-6E3A0AAEC20F}"/>
              </a:ext>
            </a:extLst>
          </p:cNvPr>
          <p:cNvSpPr/>
          <p:nvPr/>
        </p:nvSpPr>
        <p:spPr>
          <a:xfrm>
            <a:off x="6116548" y="4908508"/>
            <a:ext cx="4906798" cy="160459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en-US" altLang="en-US" sz="3200" dirty="0">
                <a:latin typeface="Times New Roman" panose="02020603050405020304" pitchFamily="18" charset="0"/>
              </a:rPr>
              <a:t>D. </a:t>
            </a:r>
            <a:r>
              <a:rPr lang="en-US" altLang="en-US" sz="3200" dirty="0" err="1">
                <a:latin typeface="Times New Roman" panose="02020603050405020304" pitchFamily="18" charset="0"/>
              </a:rPr>
              <a:t>Cả</a:t>
            </a:r>
            <a:r>
              <a:rPr lang="en-US" altLang="en-US" sz="3200" dirty="0">
                <a:latin typeface="Times New Roman" panose="02020603050405020304" pitchFamily="18" charset="0"/>
              </a:rPr>
              <a:t> A, B,C </a:t>
            </a:r>
            <a:r>
              <a:rPr lang="vi-VN" altLang="en-US" sz="3200" dirty="0">
                <a:latin typeface="Times New Roman" panose="02020603050405020304" pitchFamily="18" charset="0"/>
              </a:rPr>
              <a:t>đ</a:t>
            </a:r>
            <a:r>
              <a:rPr lang="en-US" altLang="en-US" sz="3200" dirty="0" err="1">
                <a:latin typeface="Times New Roman" panose="02020603050405020304" pitchFamily="18" charset="0"/>
              </a:rPr>
              <a:t>ều</a:t>
            </a:r>
            <a:r>
              <a:rPr lang="en-US" altLang="en-US" sz="3200" dirty="0">
                <a:latin typeface="Times New Roman" panose="02020603050405020304" pitchFamily="18" charset="0"/>
              </a:rPr>
              <a:t> </a:t>
            </a:r>
            <a:r>
              <a:rPr lang="vi-VN" altLang="en-US" sz="3200" dirty="0">
                <a:latin typeface="Times New Roman" panose="02020603050405020304" pitchFamily="18" charset="0"/>
              </a:rPr>
              <a:t>đ</a:t>
            </a:r>
            <a:r>
              <a:rPr lang="en-US" altLang="en-US" sz="3200" dirty="0" err="1">
                <a:latin typeface="Times New Roman" panose="02020603050405020304" pitchFamily="18" charset="0"/>
              </a:rPr>
              <a:t>úng</a:t>
            </a:r>
            <a:endParaRPr lang="vi-VN" sz="3200" dirty="0">
              <a:solidFill>
                <a:prstClr val="black"/>
              </a:solidFill>
            </a:endParaRPr>
          </a:p>
        </p:txBody>
      </p:sp>
      <p:pic>
        <p:nvPicPr>
          <p:cNvPr id="9" name="Picture 8">
            <a:extLst>
              <a:ext uri="{FF2B5EF4-FFF2-40B4-BE49-F238E27FC236}">
                <a16:creationId xmlns:a16="http://schemas.microsoft.com/office/drawing/2014/main" id="{86AF2A04-B0D8-418D-90A5-11B7AA2C0B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229" y="3418322"/>
            <a:ext cx="805722" cy="708059"/>
          </a:xfrm>
          <a:prstGeom prst="rect">
            <a:avLst/>
          </a:prstGeom>
        </p:spPr>
      </p:pic>
      <p:pic>
        <p:nvPicPr>
          <p:cNvPr id="10" name="Picture 9">
            <a:extLst>
              <a:ext uri="{FF2B5EF4-FFF2-40B4-BE49-F238E27FC236}">
                <a16:creationId xmlns:a16="http://schemas.microsoft.com/office/drawing/2014/main" id="{74FF024F-5553-4F16-B3BD-008914702B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0547" y="5488613"/>
            <a:ext cx="732404" cy="643628"/>
          </a:xfrm>
          <a:prstGeom prst="rect">
            <a:avLst/>
          </a:prstGeom>
        </p:spPr>
      </p:pic>
      <p:pic>
        <p:nvPicPr>
          <p:cNvPr id="11" name="Picture 10">
            <a:extLst>
              <a:ext uri="{FF2B5EF4-FFF2-40B4-BE49-F238E27FC236}">
                <a16:creationId xmlns:a16="http://schemas.microsoft.com/office/drawing/2014/main" id="{A5D07B00-0682-45E7-92DB-1760B3A61F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8604" y="5501682"/>
            <a:ext cx="804742" cy="643793"/>
          </a:xfrm>
          <a:prstGeom prst="rect">
            <a:avLst/>
          </a:prstGeom>
        </p:spPr>
      </p:pic>
      <p:pic>
        <p:nvPicPr>
          <p:cNvPr id="12" name="Picture 11">
            <a:extLst>
              <a:ext uri="{FF2B5EF4-FFF2-40B4-BE49-F238E27FC236}">
                <a16:creationId xmlns:a16="http://schemas.microsoft.com/office/drawing/2014/main" id="{E10FDA1E-BCFF-49A8-BE83-5457712277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0754" y="3469994"/>
            <a:ext cx="732592" cy="643793"/>
          </a:xfrm>
          <a:prstGeom prst="rect">
            <a:avLst/>
          </a:prstGeom>
        </p:spPr>
      </p:pic>
    </p:spTree>
    <p:extLst>
      <p:ext uri="{BB962C8B-B14F-4D97-AF65-F5344CB8AC3E}">
        <p14:creationId xmlns:p14="http://schemas.microsoft.com/office/powerpoint/2010/main" val="309821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5"/>
                                        </p:tgtEl>
                                        <p:attrNameLst>
                                          <p:attrName>fillcolor</p:attrName>
                                        </p:attrNameLst>
                                      </p:cBhvr>
                                      <p:to>
                                        <a:srgbClr val="FFF2CC"/>
                                      </p:to>
                                    </p:animClr>
                                    <p:set>
                                      <p:cBhvr>
                                        <p:cTn id="35" dur="250" fill="hold"/>
                                        <p:tgtEl>
                                          <p:spTgt spid="5"/>
                                        </p:tgtEl>
                                        <p:attrNameLst>
                                          <p:attrName>fill.type</p:attrName>
                                        </p:attrNameLst>
                                      </p:cBhvr>
                                      <p:to>
                                        <p:strVal val="solid"/>
                                      </p:to>
                                    </p:set>
                                    <p:set>
                                      <p:cBhvr>
                                        <p:cTn id="36" dur="250" fill="hold"/>
                                        <p:tgtEl>
                                          <p:spTgt spid="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9"/>
                                        </p:tgtEl>
                                        <p:attrNameLst>
                                          <p:attrName>style.visibility</p:attrName>
                                        </p:attrNameLst>
                                      </p:cBhvr>
                                      <p:to>
                                        <p:strVal val="visible"/>
                                      </p:to>
                                    </p:set>
                                    <p:anim calcmode="lin" valueType="num">
                                      <p:cBhvr>
                                        <p:cTn id="39" dur="250" fill="hold"/>
                                        <p:tgtEl>
                                          <p:spTgt spid="9"/>
                                        </p:tgtEl>
                                        <p:attrNameLst>
                                          <p:attrName>ppt_w</p:attrName>
                                        </p:attrNameLst>
                                      </p:cBhvr>
                                      <p:tavLst>
                                        <p:tav tm="0">
                                          <p:val>
                                            <p:strVal val="4*#ppt_w"/>
                                          </p:val>
                                        </p:tav>
                                        <p:tav tm="100000">
                                          <p:val>
                                            <p:strVal val="#ppt_w"/>
                                          </p:val>
                                        </p:tav>
                                      </p:tavLst>
                                    </p:anim>
                                    <p:anim calcmode="lin" valueType="num">
                                      <p:cBhvr>
                                        <p:cTn id="4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5"/>
                                        </p:tgtEl>
                                        <p:attrNameLst>
                                          <p:attrName>fillcolor</p:attrName>
                                        </p:attrNameLst>
                                      </p:cBhvr>
                                      <p:to>
                                        <a:srgbClr val="FFFF00"/>
                                      </p:to>
                                    </p:animClr>
                                    <p:set>
                                      <p:cBhvr>
                                        <p:cTn id="43" dur="250" fill="hold"/>
                                        <p:tgtEl>
                                          <p:spTgt spid="5"/>
                                        </p:tgtEl>
                                        <p:attrNameLst>
                                          <p:attrName>fill.type</p:attrName>
                                        </p:attrNameLst>
                                      </p:cBhvr>
                                      <p:to>
                                        <p:strVal val="solid"/>
                                      </p:to>
                                    </p:set>
                                    <p:set>
                                      <p:cBhvr>
                                        <p:cTn id="4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6"/>
                                        </p:tgtEl>
                                        <p:attrNameLst>
                                          <p:attrName>fillcolor</p:attrName>
                                        </p:attrNameLst>
                                      </p:cBhvr>
                                      <p:to>
                                        <a:srgbClr val="FFF2CC"/>
                                      </p:to>
                                    </p:animClr>
                                    <p:set>
                                      <p:cBhvr>
                                        <p:cTn id="50" dur="250" fill="hold"/>
                                        <p:tgtEl>
                                          <p:spTgt spid="6"/>
                                        </p:tgtEl>
                                        <p:attrNameLst>
                                          <p:attrName>fill.type</p:attrName>
                                        </p:attrNameLst>
                                      </p:cBhvr>
                                      <p:to>
                                        <p:strVal val="solid"/>
                                      </p:to>
                                    </p:set>
                                    <p:set>
                                      <p:cBhvr>
                                        <p:cTn id="51" dur="250" fill="hold"/>
                                        <p:tgtEl>
                                          <p:spTgt spid="6"/>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2"/>
                                        </p:tgtEl>
                                        <p:attrNameLst>
                                          <p:attrName>style.visibility</p:attrName>
                                        </p:attrNameLst>
                                      </p:cBhvr>
                                      <p:to>
                                        <p:strVal val="visible"/>
                                      </p:to>
                                    </p:set>
                                    <p:anim calcmode="lin" valueType="num">
                                      <p:cBhvr>
                                        <p:cTn id="54" dur="250" fill="hold"/>
                                        <p:tgtEl>
                                          <p:spTgt spid="12"/>
                                        </p:tgtEl>
                                        <p:attrNameLst>
                                          <p:attrName>ppt_w</p:attrName>
                                        </p:attrNameLst>
                                      </p:cBhvr>
                                      <p:tavLst>
                                        <p:tav tm="0">
                                          <p:val>
                                            <p:strVal val="4*#ppt_w"/>
                                          </p:val>
                                        </p:tav>
                                        <p:tav tm="100000">
                                          <p:val>
                                            <p:strVal val="#ppt_w"/>
                                          </p:val>
                                        </p:tav>
                                      </p:tavLst>
                                    </p:anim>
                                    <p:anim calcmode="lin" valueType="num">
                                      <p:cBhvr>
                                        <p:cTn id="5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6"/>
                                        </p:tgtEl>
                                        <p:attrNameLst>
                                          <p:attrName>fillcolor</p:attrName>
                                        </p:attrNameLst>
                                      </p:cBhvr>
                                      <p:to>
                                        <a:srgbClr val="FFFF00"/>
                                      </p:to>
                                    </p:animClr>
                                    <p:set>
                                      <p:cBhvr>
                                        <p:cTn id="58" dur="250" fill="hold"/>
                                        <p:tgtEl>
                                          <p:spTgt spid="6"/>
                                        </p:tgtEl>
                                        <p:attrNameLst>
                                          <p:attrName>fill.type</p:attrName>
                                        </p:attrNameLst>
                                      </p:cBhvr>
                                      <p:to>
                                        <p:strVal val="solid"/>
                                      </p:to>
                                    </p:set>
                                    <p:set>
                                      <p:cBhvr>
                                        <p:cTn id="5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7"/>
                                        </p:tgtEl>
                                        <p:attrNameLst>
                                          <p:attrName>fillcolor</p:attrName>
                                        </p:attrNameLst>
                                      </p:cBhvr>
                                      <p:to>
                                        <a:srgbClr val="FFF2CC"/>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250" fill="hold"/>
                                        <p:tgtEl>
                                          <p:spTgt spid="10"/>
                                        </p:tgtEl>
                                        <p:attrNameLst>
                                          <p:attrName>ppt_w</p:attrName>
                                        </p:attrNameLst>
                                      </p:cBhvr>
                                      <p:tavLst>
                                        <p:tav tm="0">
                                          <p:val>
                                            <p:strVal val="4*#ppt_w"/>
                                          </p:val>
                                        </p:tav>
                                        <p:tav tm="100000">
                                          <p:val>
                                            <p:strVal val="#ppt_w"/>
                                          </p:val>
                                        </p:tav>
                                      </p:tavLst>
                                    </p:anim>
                                    <p:anim calcmode="lin" valueType="num">
                                      <p:cBhvr>
                                        <p:cTn id="7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7"/>
                                        </p:tgtEl>
                                        <p:attrNameLst>
                                          <p:attrName>fillcolor</p:attrName>
                                        </p:attrNameLst>
                                      </p:cBhvr>
                                      <p:to>
                                        <a:srgbClr val="FFFF00"/>
                                      </p:to>
                                    </p:animClr>
                                    <p:set>
                                      <p:cBhvr>
                                        <p:cTn id="73" dur="250" fill="hold"/>
                                        <p:tgtEl>
                                          <p:spTgt spid="7"/>
                                        </p:tgtEl>
                                        <p:attrNameLst>
                                          <p:attrName>fill.type</p:attrName>
                                        </p:attrNameLst>
                                      </p:cBhvr>
                                      <p:to>
                                        <p:strVal val="solid"/>
                                      </p:to>
                                    </p:set>
                                    <p:set>
                                      <p:cBhvr>
                                        <p:cTn id="7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8"/>
                                        </p:tgtEl>
                                        <p:attrNameLst>
                                          <p:attrName>fillcolor</p:attrName>
                                        </p:attrNameLst>
                                      </p:cBhvr>
                                      <p:to>
                                        <a:srgbClr val="FFF2CC"/>
                                      </p:to>
                                    </p:animClr>
                                    <p:set>
                                      <p:cBhvr>
                                        <p:cTn id="80" dur="250" fill="hold"/>
                                        <p:tgtEl>
                                          <p:spTgt spid="8"/>
                                        </p:tgtEl>
                                        <p:attrNameLst>
                                          <p:attrName>fill.type</p:attrName>
                                        </p:attrNameLst>
                                      </p:cBhvr>
                                      <p:to>
                                        <p:strVal val="solid"/>
                                      </p:to>
                                    </p:set>
                                    <p:set>
                                      <p:cBhvr>
                                        <p:cTn id="81" dur="250" fill="hold"/>
                                        <p:tgtEl>
                                          <p:spTgt spid="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1"/>
                                        </p:tgtEl>
                                        <p:attrNameLst>
                                          <p:attrName>style.visibility</p:attrName>
                                        </p:attrNameLst>
                                      </p:cBhvr>
                                      <p:to>
                                        <p:strVal val="visible"/>
                                      </p:to>
                                    </p:set>
                                    <p:anim calcmode="lin" valueType="num">
                                      <p:cBhvr>
                                        <p:cTn id="84" dur="250" fill="hold"/>
                                        <p:tgtEl>
                                          <p:spTgt spid="11"/>
                                        </p:tgtEl>
                                        <p:attrNameLst>
                                          <p:attrName>ppt_w</p:attrName>
                                        </p:attrNameLst>
                                      </p:cBhvr>
                                      <p:tavLst>
                                        <p:tav tm="0">
                                          <p:val>
                                            <p:strVal val="4*#ppt_w"/>
                                          </p:val>
                                        </p:tav>
                                        <p:tav tm="100000">
                                          <p:val>
                                            <p:strVal val="#ppt_w"/>
                                          </p:val>
                                        </p:tav>
                                      </p:tavLst>
                                    </p:anim>
                                    <p:anim calcmode="lin" valueType="num">
                                      <p:cBhvr>
                                        <p:cTn id="8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8"/>
                                        </p:tgtEl>
                                        <p:attrNameLst>
                                          <p:attrName>fillcolor</p:attrName>
                                        </p:attrNameLst>
                                      </p:cBhvr>
                                      <p:to>
                                        <a:srgbClr val="00B050"/>
                                      </p:to>
                                    </p:animClr>
                                    <p:set>
                                      <p:cBhvr>
                                        <p:cTn id="88" dur="250" fill="hold"/>
                                        <p:tgtEl>
                                          <p:spTgt spid="8"/>
                                        </p:tgtEl>
                                        <p:attrNameLst>
                                          <p:attrName>fill.type</p:attrName>
                                        </p:attrNameLst>
                                      </p:cBhvr>
                                      <p:to>
                                        <p:strVal val="solid"/>
                                      </p:to>
                                    </p:set>
                                    <p:set>
                                      <p:cBhvr>
                                        <p:cTn id="8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5" grpId="0" animBg="1"/>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3">
            <a:extLst>
              <a:ext uri="{FF2B5EF4-FFF2-40B4-BE49-F238E27FC236}">
                <a16:creationId xmlns:a16="http://schemas.microsoft.com/office/drawing/2014/main" id="{673A595B-E596-4C71-A099-E2E35D161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6" name="Picture 26" descr="Cover">
            <a:extLst>
              <a:ext uri="{FF2B5EF4-FFF2-40B4-BE49-F238E27FC236}">
                <a16:creationId xmlns:a16="http://schemas.microsoft.com/office/drawing/2014/main" id="{87A99218-EA2C-4797-95CF-3A798AC92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9712" y="5532120"/>
            <a:ext cx="4076700" cy="134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5" descr="Cover">
            <a:extLst>
              <a:ext uri="{FF2B5EF4-FFF2-40B4-BE49-F238E27FC236}">
                <a16:creationId xmlns:a16="http://schemas.microsoft.com/office/drawing/2014/main" id="{69B231F4-0882-4D1E-8267-3E5E797037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5723" y="5440680"/>
            <a:ext cx="3659506" cy="126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24" descr="Cover">
            <a:extLst>
              <a:ext uri="{FF2B5EF4-FFF2-40B4-BE49-F238E27FC236}">
                <a16:creationId xmlns:a16="http://schemas.microsoft.com/office/drawing/2014/main" id="{D94C297E-7BB8-478A-A339-508B52A26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116" y="2971801"/>
            <a:ext cx="2127884" cy="308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3" descr="Cover">
            <a:extLst>
              <a:ext uri="{FF2B5EF4-FFF2-40B4-BE49-F238E27FC236}">
                <a16:creationId xmlns:a16="http://schemas.microsoft.com/office/drawing/2014/main" id="{16E2D281-5EE2-4B7F-91EE-6DBAAE932B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59" y="5421631"/>
            <a:ext cx="2922270" cy="148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2" descr="Cover">
            <a:extLst>
              <a:ext uri="{FF2B5EF4-FFF2-40B4-BE49-F238E27FC236}">
                <a16:creationId xmlns:a16="http://schemas.microsoft.com/office/drawing/2014/main" id="{CA73AD77-B4B1-44F1-A6D6-12662E2043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968" y="5240656"/>
            <a:ext cx="2842260" cy="74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1" descr="Cover">
            <a:extLst>
              <a:ext uri="{FF2B5EF4-FFF2-40B4-BE49-F238E27FC236}">
                <a16:creationId xmlns:a16="http://schemas.microsoft.com/office/drawing/2014/main" id="{8A7AD83D-B059-4CF9-ADEE-F4BECF483C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1860" y="3072766"/>
            <a:ext cx="2653666" cy="278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0" descr="Cover">
            <a:extLst>
              <a:ext uri="{FF2B5EF4-FFF2-40B4-BE49-F238E27FC236}">
                <a16:creationId xmlns:a16="http://schemas.microsoft.com/office/drawing/2014/main" id="{27A1F9DC-C305-4385-9C1E-9414CFD570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948" y="3337560"/>
            <a:ext cx="3316606" cy="193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9" descr="Cover">
            <a:extLst>
              <a:ext uri="{FF2B5EF4-FFF2-40B4-BE49-F238E27FC236}">
                <a16:creationId xmlns:a16="http://schemas.microsoft.com/office/drawing/2014/main" id="{237A2C8D-4CFB-44E6-AEA4-5950025835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3715" y="3352800"/>
            <a:ext cx="326517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8" descr="Cover">
            <a:extLst>
              <a:ext uri="{FF2B5EF4-FFF2-40B4-BE49-F238E27FC236}">
                <a16:creationId xmlns:a16="http://schemas.microsoft.com/office/drawing/2014/main" id="{68D93522-CC54-478D-9595-1A54AD0FC5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264" y="2642236"/>
            <a:ext cx="3257550" cy="8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7" descr="Cover">
            <a:extLst>
              <a:ext uri="{FF2B5EF4-FFF2-40B4-BE49-F238E27FC236}">
                <a16:creationId xmlns:a16="http://schemas.microsoft.com/office/drawing/2014/main" id="{76EA226E-886F-4641-82EC-F0D6B4E105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69996" y="2990851"/>
            <a:ext cx="2337434"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6" descr="Cover">
            <a:extLst>
              <a:ext uri="{FF2B5EF4-FFF2-40B4-BE49-F238E27FC236}">
                <a16:creationId xmlns:a16="http://schemas.microsoft.com/office/drawing/2014/main" id="{8CD507C0-09FC-40B0-80AE-B6212C78C32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0182" y="1234440"/>
            <a:ext cx="377380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5" descr="Cover">
            <a:extLst>
              <a:ext uri="{FF2B5EF4-FFF2-40B4-BE49-F238E27FC236}">
                <a16:creationId xmlns:a16="http://schemas.microsoft.com/office/drawing/2014/main" id="{EEFBA006-9015-4B90-A94A-159152949A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8779" y="975360"/>
            <a:ext cx="3585210" cy="89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14" descr="Cover">
            <a:extLst>
              <a:ext uri="{FF2B5EF4-FFF2-40B4-BE49-F238E27FC236}">
                <a16:creationId xmlns:a16="http://schemas.microsoft.com/office/drawing/2014/main" id="{60878C32-8DE3-481C-A4E9-9431241F9A6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3588" y="137161"/>
            <a:ext cx="3320416" cy="123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3" descr="Cover">
            <a:extLst>
              <a:ext uri="{FF2B5EF4-FFF2-40B4-BE49-F238E27FC236}">
                <a16:creationId xmlns:a16="http://schemas.microsoft.com/office/drawing/2014/main" id="{DF5D2FC6-06C2-4003-9454-DEF96910C62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75760" y="1051560"/>
            <a:ext cx="1691640" cy="230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2" descr="Cover">
            <a:extLst>
              <a:ext uri="{FF2B5EF4-FFF2-40B4-BE49-F238E27FC236}">
                <a16:creationId xmlns:a16="http://schemas.microsoft.com/office/drawing/2014/main" id="{FEF505E4-8D79-423E-B44D-67D1729559C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75492" y="3333751"/>
            <a:ext cx="3295650" cy="20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11" descr="Cover">
            <a:extLst>
              <a:ext uri="{FF2B5EF4-FFF2-40B4-BE49-F238E27FC236}">
                <a16:creationId xmlns:a16="http://schemas.microsoft.com/office/drawing/2014/main" id="{8739E1AC-70B1-40F0-AA5F-58F740C4B8C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09782" y="3333751"/>
            <a:ext cx="3299460" cy="121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0" descr="Cover">
            <a:extLst>
              <a:ext uri="{FF2B5EF4-FFF2-40B4-BE49-F238E27FC236}">
                <a16:creationId xmlns:a16="http://schemas.microsoft.com/office/drawing/2014/main" id="{D583C53E-422B-436D-9A90-48CCB464CFD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09782" y="3158490"/>
            <a:ext cx="3324224" cy="75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9" descr="Cover">
            <a:extLst>
              <a:ext uri="{FF2B5EF4-FFF2-40B4-BE49-F238E27FC236}">
                <a16:creationId xmlns:a16="http://schemas.microsoft.com/office/drawing/2014/main" id="{B96C1625-BB2C-4A8F-AF89-249F12A3FFC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57382" y="2240280"/>
            <a:ext cx="3476624" cy="124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8" descr="Cover">
            <a:extLst>
              <a:ext uri="{FF2B5EF4-FFF2-40B4-BE49-F238E27FC236}">
                <a16:creationId xmlns:a16="http://schemas.microsoft.com/office/drawing/2014/main" id="{72DFA10A-5F99-4359-AEAD-BB73221498B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73116" y="3044190"/>
            <a:ext cx="2527934" cy="78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 descr="Cover">
            <a:extLst>
              <a:ext uri="{FF2B5EF4-FFF2-40B4-BE49-F238E27FC236}">
                <a16:creationId xmlns:a16="http://schemas.microsoft.com/office/drawing/2014/main" id="{050A2759-2E4B-473E-B625-E207F2CD78B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025648" y="1161880"/>
            <a:ext cx="3072764" cy="102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6" descr="Cover">
            <a:extLst>
              <a:ext uri="{FF2B5EF4-FFF2-40B4-BE49-F238E27FC236}">
                <a16:creationId xmlns:a16="http://schemas.microsoft.com/office/drawing/2014/main" id="{B719A06F-1D7D-4B1B-9008-9822C0F9324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882773" y="356064"/>
            <a:ext cx="3143250" cy="89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5" descr="Cover">
            <a:extLst>
              <a:ext uri="{FF2B5EF4-FFF2-40B4-BE49-F238E27FC236}">
                <a16:creationId xmlns:a16="http://schemas.microsoft.com/office/drawing/2014/main" id="{02436DAB-9A76-4492-94E2-EF304BD5428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07456" y="960120"/>
            <a:ext cx="1800224" cy="223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4" descr="Cover">
            <a:extLst>
              <a:ext uri="{FF2B5EF4-FFF2-40B4-BE49-F238E27FC236}">
                <a16:creationId xmlns:a16="http://schemas.microsoft.com/office/drawing/2014/main" id="{53EA45BD-F6D6-45EB-91C2-0BE6C28E7A4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71160" y="2882266"/>
            <a:ext cx="1173480" cy="88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28" descr="Hình ảnh có liên quan">
            <a:extLst>
              <a:ext uri="{FF2B5EF4-FFF2-40B4-BE49-F238E27FC236}">
                <a16:creationId xmlns:a16="http://schemas.microsoft.com/office/drawing/2014/main" id="{A118080F-2A11-4346-9D5F-A93A60EA98B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471162" y="40616"/>
            <a:ext cx="1173479" cy="15788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0" name="Picture 30" descr="https://lamvanmau.com/wp-content/uploads/2018/01/soan-bai-tuc-canh-pac-bo-1.jpg">
            <a:extLst>
              <a:ext uri="{FF2B5EF4-FFF2-40B4-BE49-F238E27FC236}">
                <a16:creationId xmlns:a16="http://schemas.microsoft.com/office/drawing/2014/main" id="{58BF6918-E100-4FE2-8042-DEB1E8787A01}"/>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370320" y="3887000"/>
            <a:ext cx="1850136" cy="15078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1" name="Picture 32" descr="https://cdn.doctailieu.com/images/2019/03/29/phan-tich-bai-tho-tuc-canh-pac-bo-cua-ho-chi-minh-1-rs650.jpg">
            <a:extLst>
              <a:ext uri="{FF2B5EF4-FFF2-40B4-BE49-F238E27FC236}">
                <a16:creationId xmlns:a16="http://schemas.microsoft.com/office/drawing/2014/main" id="{046FB8C7-7D7F-4326-8D5D-228F26188189}"/>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32614" t="9085" r="27648" b="46027"/>
          <a:stretch/>
        </p:blipFill>
        <p:spPr bwMode="auto">
          <a:xfrm>
            <a:off x="6758411" y="1986244"/>
            <a:ext cx="1461666" cy="12395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2" name="Picture 34" descr="Kết quả hình ảnh cho suối lenin">
            <a:extLst>
              <a:ext uri="{FF2B5EF4-FFF2-40B4-BE49-F238E27FC236}">
                <a16:creationId xmlns:a16="http://schemas.microsoft.com/office/drawing/2014/main" id="{F61F5539-4393-43B2-B745-1F29A2A6DE02}"/>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r="35147"/>
          <a:stretch/>
        </p:blipFill>
        <p:spPr bwMode="auto">
          <a:xfrm>
            <a:off x="4086420" y="2178315"/>
            <a:ext cx="1329808" cy="902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3" name="Picture 36" descr="Kết quả hình ảnh cho hang cốc bó">
            <a:extLst>
              <a:ext uri="{FF2B5EF4-FFF2-40B4-BE49-F238E27FC236}">
                <a16:creationId xmlns:a16="http://schemas.microsoft.com/office/drawing/2014/main" id="{8332469D-C5B5-4070-98EA-C391C40D626E}"/>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9412" t="17916" r="12671" b="24336"/>
          <a:stretch/>
        </p:blipFill>
        <p:spPr bwMode="auto">
          <a:xfrm>
            <a:off x="3866935" y="3641001"/>
            <a:ext cx="1406106" cy="1068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9620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ox(out)">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par>
                                <p:cTn id="13" presetID="16" presetClass="entr" presetSubtype="21" fill="hold" nodeType="with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barn(inVertical)">
                                      <p:cBhvr>
                                        <p:cTn id="15" dur="500"/>
                                        <p:tgtEl>
                                          <p:spTgt spid="7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wipe(left)">
                                      <p:cBhvr>
                                        <p:cTn id="19" dur="500"/>
                                        <p:tgtEl>
                                          <p:spTgt spid="7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wipe(left)">
                                      <p:cBhvr>
                                        <p:cTn id="23" dur="500"/>
                                        <p:tgtEl>
                                          <p:spTgt spid="7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par>
                                <p:cTn id="29" presetID="16" presetClass="entr" presetSubtype="21"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barn(inVertical)">
                                      <p:cBhvr>
                                        <p:cTn id="31" dur="500"/>
                                        <p:tgtEl>
                                          <p:spTgt spid="81"/>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ipe(left)">
                                      <p:cBhvr>
                                        <p:cTn id="35" dur="500"/>
                                        <p:tgtEl>
                                          <p:spTgt spid="73"/>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wipe(left)">
                                      <p:cBhvr>
                                        <p:cTn id="39" dur="500"/>
                                        <p:tgtEl>
                                          <p:spTgt spid="72"/>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left)">
                                      <p:cBhvr>
                                        <p:cTn id="43" dur="500"/>
                                        <p:tgtEl>
                                          <p:spTgt spid="71"/>
                                        </p:tgtEl>
                                      </p:cBhvr>
                                    </p:animEffect>
                                  </p:childTnLst>
                                </p:cTn>
                              </p:par>
                            </p:childTnLst>
                          </p:cTn>
                        </p:par>
                        <p:par>
                          <p:cTn id="44" fill="hold">
                            <p:stCondLst>
                              <p:cond delay="2000"/>
                            </p:stCondLst>
                            <p:childTnLst>
                              <p:par>
                                <p:cTn id="45" presetID="22" presetClass="entr" presetSubtype="8" fill="hold" nodeType="after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left)">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wipe(right)">
                                      <p:cBhvr>
                                        <p:cTn id="52" dur="500"/>
                                        <p:tgtEl>
                                          <p:spTgt spid="69"/>
                                        </p:tgtEl>
                                      </p:cBhvr>
                                    </p:animEffect>
                                  </p:childTnLst>
                                </p:cTn>
                              </p:par>
                              <p:par>
                                <p:cTn id="53" presetID="16" presetClass="entr" presetSubtype="21"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barn(inVertical)">
                                      <p:cBhvr>
                                        <p:cTn id="55" dur="500"/>
                                        <p:tgtEl>
                                          <p:spTgt spid="82"/>
                                        </p:tgtEl>
                                      </p:cBhvr>
                                    </p:animEffect>
                                  </p:childTnLst>
                                </p:cTn>
                              </p:par>
                            </p:childTnLst>
                          </p:cTn>
                        </p:par>
                        <p:par>
                          <p:cTn id="56" fill="hold">
                            <p:stCondLst>
                              <p:cond delay="500"/>
                            </p:stCondLst>
                            <p:childTnLst>
                              <p:par>
                                <p:cTn id="57" presetID="22" presetClass="entr" presetSubtype="2" fill="hold"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wipe(right)">
                                      <p:cBhvr>
                                        <p:cTn id="59" dur="500"/>
                                        <p:tgtEl>
                                          <p:spTgt spid="68"/>
                                        </p:tgtEl>
                                      </p:cBhvr>
                                    </p:animEffect>
                                  </p:childTnLst>
                                </p:cTn>
                              </p:par>
                            </p:childTnLst>
                          </p:cTn>
                        </p:par>
                        <p:par>
                          <p:cTn id="60" fill="hold">
                            <p:stCondLst>
                              <p:cond delay="1000"/>
                            </p:stCondLst>
                            <p:childTnLst>
                              <p:par>
                                <p:cTn id="61" presetID="22" presetClass="entr" presetSubtype="2" fill="hold" nodeType="after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wipe(right)">
                                      <p:cBhvr>
                                        <p:cTn id="63" dur="500"/>
                                        <p:tgtEl>
                                          <p:spTgt spid="67"/>
                                        </p:tgtEl>
                                      </p:cBhvr>
                                    </p:animEffect>
                                  </p:childTnLst>
                                </p:cTn>
                              </p:par>
                            </p:childTnLst>
                          </p:cTn>
                        </p:par>
                        <p:par>
                          <p:cTn id="64" fill="hold">
                            <p:stCondLst>
                              <p:cond delay="1500"/>
                            </p:stCondLst>
                            <p:childTnLst>
                              <p:par>
                                <p:cTn id="65" presetID="22" presetClass="entr" presetSubtype="2" fill="hold" nodeType="after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right)">
                                      <p:cBhvr>
                                        <p:cTn id="67" dur="500"/>
                                        <p:tgtEl>
                                          <p:spTgt spid="6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wipe(right)">
                                      <p:cBhvr>
                                        <p:cTn id="72" dur="500"/>
                                        <p:tgtEl>
                                          <p:spTgt spid="65"/>
                                        </p:tgtEl>
                                      </p:cBhvr>
                                    </p:animEffect>
                                  </p:childTnLst>
                                </p:cTn>
                              </p:par>
                              <p:par>
                                <p:cTn id="73" presetID="16" presetClass="entr" presetSubtype="21" fill="hold" nodeType="withEffect">
                                  <p:stCondLst>
                                    <p:cond delay="0"/>
                                  </p:stCondLst>
                                  <p:childTnLst>
                                    <p:set>
                                      <p:cBhvr>
                                        <p:cTn id="74" dur="1" fill="hold">
                                          <p:stCondLst>
                                            <p:cond delay="0"/>
                                          </p:stCondLst>
                                        </p:cTn>
                                        <p:tgtEl>
                                          <p:spTgt spid="83"/>
                                        </p:tgtEl>
                                        <p:attrNameLst>
                                          <p:attrName>style.visibility</p:attrName>
                                        </p:attrNameLst>
                                      </p:cBhvr>
                                      <p:to>
                                        <p:strVal val="visible"/>
                                      </p:to>
                                    </p:set>
                                    <p:animEffect transition="in" filter="barn(inVertical)">
                                      <p:cBhvr>
                                        <p:cTn id="75" dur="500"/>
                                        <p:tgtEl>
                                          <p:spTgt spid="83"/>
                                        </p:tgtEl>
                                      </p:cBhvr>
                                    </p:animEffect>
                                  </p:childTnLst>
                                </p:cTn>
                              </p:par>
                            </p:childTnLst>
                          </p:cTn>
                        </p:par>
                        <p:par>
                          <p:cTn id="76" fill="hold">
                            <p:stCondLst>
                              <p:cond delay="500"/>
                            </p:stCondLst>
                            <p:childTnLst>
                              <p:par>
                                <p:cTn id="77" presetID="22" presetClass="entr" presetSubtype="2" fill="hold" nodeType="after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wipe(right)">
                                      <p:cBhvr>
                                        <p:cTn id="79" dur="500"/>
                                        <p:tgtEl>
                                          <p:spTgt spid="64"/>
                                        </p:tgtEl>
                                      </p:cBhvr>
                                    </p:animEffect>
                                  </p:childTnLst>
                                </p:cTn>
                              </p:par>
                            </p:childTnLst>
                          </p:cTn>
                        </p:par>
                        <p:par>
                          <p:cTn id="80" fill="hold">
                            <p:stCondLst>
                              <p:cond delay="1000"/>
                            </p:stCondLst>
                            <p:childTnLst>
                              <p:par>
                                <p:cTn id="81" presetID="22" presetClass="entr" presetSubtype="2" fill="hold" nodeType="afterEffect">
                                  <p:stCondLst>
                                    <p:cond delay="0"/>
                                  </p:stCondLst>
                                  <p:childTnLst>
                                    <p:set>
                                      <p:cBhvr>
                                        <p:cTn id="82" dur="1" fill="hold">
                                          <p:stCondLst>
                                            <p:cond delay="0"/>
                                          </p:stCondLst>
                                        </p:cTn>
                                        <p:tgtEl>
                                          <p:spTgt spid="63"/>
                                        </p:tgtEl>
                                        <p:attrNameLst>
                                          <p:attrName>style.visibility</p:attrName>
                                        </p:attrNameLst>
                                      </p:cBhvr>
                                      <p:to>
                                        <p:strVal val="visible"/>
                                      </p:to>
                                    </p:set>
                                    <p:animEffect transition="in" filter="wipe(right)">
                                      <p:cBhvr>
                                        <p:cTn id="83" dur="500"/>
                                        <p:tgtEl>
                                          <p:spTgt spid="63"/>
                                        </p:tgtEl>
                                      </p:cBhvr>
                                    </p:animEffect>
                                  </p:childTnLst>
                                </p:cTn>
                              </p:par>
                            </p:childTnLst>
                          </p:cTn>
                        </p:par>
                        <p:par>
                          <p:cTn id="84" fill="hold">
                            <p:stCondLst>
                              <p:cond delay="1500"/>
                            </p:stCondLst>
                            <p:childTnLst>
                              <p:par>
                                <p:cTn id="85" presetID="22" presetClass="entr" presetSubtype="2" fill="hold" nodeType="after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wipe(right)">
                                      <p:cBhvr>
                                        <p:cTn id="87" dur="500"/>
                                        <p:tgtEl>
                                          <p:spTgt spid="6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wipe(right)">
                                      <p:cBhvr>
                                        <p:cTn id="92" dur="500"/>
                                        <p:tgtEl>
                                          <p:spTgt spid="61"/>
                                        </p:tgtEl>
                                      </p:cBhvr>
                                    </p:animEffect>
                                  </p:childTnLst>
                                </p:cTn>
                              </p:par>
                            </p:childTnLst>
                          </p:cTn>
                        </p:par>
                        <p:par>
                          <p:cTn id="93" fill="hold">
                            <p:stCondLst>
                              <p:cond delay="500"/>
                            </p:stCondLst>
                            <p:childTnLst>
                              <p:par>
                                <p:cTn id="94" presetID="22" presetClass="entr" presetSubtype="2" fill="hold" nodeType="after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wipe(right)">
                                      <p:cBhvr>
                                        <p:cTn id="96" dur="500"/>
                                        <p:tgtEl>
                                          <p:spTgt spid="60"/>
                                        </p:tgtEl>
                                      </p:cBhvr>
                                    </p:animEffect>
                                  </p:childTnLst>
                                </p:cTn>
                              </p:par>
                            </p:childTnLst>
                          </p:cTn>
                        </p:par>
                        <p:par>
                          <p:cTn id="97" fill="hold">
                            <p:stCondLst>
                              <p:cond delay="1000"/>
                            </p:stCondLst>
                            <p:childTnLst>
                              <p:par>
                                <p:cTn id="98" presetID="22" presetClass="entr" presetSubtype="2" fill="hold" nodeType="after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wipe(right)">
                                      <p:cBhvr>
                                        <p:cTn id="100" dur="500"/>
                                        <p:tgtEl>
                                          <p:spTgt spid="59"/>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wipe(left)">
                                      <p:cBhvr>
                                        <p:cTn id="105" dur="500"/>
                                        <p:tgtEl>
                                          <p:spTgt spid="58"/>
                                        </p:tgtEl>
                                      </p:cBhvr>
                                    </p:animEffect>
                                  </p:childTnLst>
                                </p:cTn>
                              </p:par>
                              <p:par>
                                <p:cTn id="106" presetID="16" presetClass="entr" presetSubtype="21" fill="hold" nodeType="withEffect">
                                  <p:stCondLst>
                                    <p:cond delay="0"/>
                                  </p:stCondLst>
                                  <p:childTnLst>
                                    <p:set>
                                      <p:cBhvr>
                                        <p:cTn id="107" dur="1" fill="hold">
                                          <p:stCondLst>
                                            <p:cond delay="0"/>
                                          </p:stCondLst>
                                        </p:cTn>
                                        <p:tgtEl>
                                          <p:spTgt spid="80"/>
                                        </p:tgtEl>
                                        <p:attrNameLst>
                                          <p:attrName>style.visibility</p:attrName>
                                        </p:attrNameLst>
                                      </p:cBhvr>
                                      <p:to>
                                        <p:strVal val="visible"/>
                                      </p:to>
                                    </p:set>
                                    <p:animEffect transition="in" filter="barn(inVertical)">
                                      <p:cBhvr>
                                        <p:cTn id="108" dur="500"/>
                                        <p:tgtEl>
                                          <p:spTgt spid="80"/>
                                        </p:tgtEl>
                                      </p:cBhvr>
                                    </p:animEffect>
                                  </p:childTnLst>
                                </p:cTn>
                              </p:par>
                            </p:childTnLst>
                          </p:cTn>
                        </p:par>
                        <p:par>
                          <p:cTn id="109" fill="hold">
                            <p:stCondLst>
                              <p:cond delay="500"/>
                            </p:stCondLst>
                            <p:childTnLst>
                              <p:par>
                                <p:cTn id="110" presetID="22" presetClass="entr" presetSubtype="8" fill="hold" nodeType="after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wipe(left)">
                                      <p:cBhvr>
                                        <p:cTn id="112" dur="500"/>
                                        <p:tgtEl>
                                          <p:spTgt spid="57"/>
                                        </p:tgtEl>
                                      </p:cBhvr>
                                    </p:animEffect>
                                  </p:childTnLst>
                                </p:cTn>
                              </p:par>
                            </p:childTnLst>
                          </p:cTn>
                        </p:par>
                        <p:par>
                          <p:cTn id="113" fill="hold">
                            <p:stCondLst>
                              <p:cond delay="1000"/>
                            </p:stCondLst>
                            <p:childTnLst>
                              <p:par>
                                <p:cTn id="114" presetID="22" presetClass="entr" presetSubtype="2" fill="hold" nodeType="after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wipe(right)">
                                      <p:cBhvr>
                                        <p:cTn id="1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F88131ED-FB43-4FB2-A3A9-41725D64EA4E}"/>
              </a:ext>
            </a:extLst>
          </p:cNvPr>
          <p:cNvGrpSpPr>
            <a:grpSpLocks/>
          </p:cNvGrpSpPr>
          <p:nvPr/>
        </p:nvGrpSpPr>
        <p:grpSpPr bwMode="auto">
          <a:xfrm>
            <a:off x="436342" y="2846412"/>
            <a:ext cx="3025775" cy="2522538"/>
            <a:chOff x="8366093" y="2514160"/>
            <a:chExt cx="3309508" cy="2754313"/>
          </a:xfrm>
        </p:grpSpPr>
        <p:sp>
          <p:nvSpPr>
            <p:cNvPr id="3" name="六边形 11">
              <a:extLst>
                <a:ext uri="{FF2B5EF4-FFF2-40B4-BE49-F238E27FC236}">
                  <a16:creationId xmlns:a16="http://schemas.microsoft.com/office/drawing/2014/main" id="{85EB9CE6-A642-4BDB-A245-004F266D82DE}"/>
                </a:ext>
              </a:extLst>
            </p:cNvPr>
            <p:cNvSpPr/>
            <p:nvPr/>
          </p:nvSpPr>
          <p:spPr bwMode="auto">
            <a:xfrm>
              <a:off x="8366093" y="2514160"/>
              <a:ext cx="3309508" cy="2754313"/>
            </a:xfrm>
            <a:prstGeom prst="hexagon">
              <a:avLst/>
            </a:prstGeom>
            <a:solidFill>
              <a:srgbClr val="FF7C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3600">
                <a:solidFill>
                  <a:srgbClr val="FFFFFF"/>
                </a:solidFill>
                <a:latin typeface="#9Slide03 Arima Madurai Black"/>
                <a:ea typeface="#9Slide03 Arima Madurai Black"/>
                <a:cs typeface="#9Slide03 Arima Madurai Black"/>
              </a:endParaRPr>
            </a:p>
          </p:txBody>
        </p:sp>
        <p:sp>
          <p:nvSpPr>
            <p:cNvPr id="48139" name="文本框 19">
              <a:extLst>
                <a:ext uri="{FF2B5EF4-FFF2-40B4-BE49-F238E27FC236}">
                  <a16:creationId xmlns:a16="http://schemas.microsoft.com/office/drawing/2014/main" id="{950FF311-B1D2-4D5A-933E-67EA36524F36}"/>
                </a:ext>
              </a:extLst>
            </p:cNvPr>
            <p:cNvSpPr txBox="1">
              <a:spLocks noChangeArrowheads="1"/>
            </p:cNvSpPr>
            <p:nvPr/>
          </p:nvSpPr>
          <p:spPr bwMode="auto">
            <a:xfrm>
              <a:off x="8680375" y="2864299"/>
              <a:ext cx="2680945" cy="231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SG" altLang="zh-CN" sz="4400" b="1">
                  <a:solidFill>
                    <a:schemeClr val="bg1"/>
                  </a:solidFill>
                  <a:ea typeface="Microsoft YaHei" panose="020B0503020204020204" pitchFamily="34" charset="-122"/>
                  <a:cs typeface="#9Slide03 Arima Madurai Black" charset="0"/>
                </a:rPr>
                <a:t>H</a:t>
              </a:r>
              <a:r>
                <a:rPr lang="vi-VN" altLang="zh-CN" sz="4400" b="1">
                  <a:solidFill>
                    <a:schemeClr val="bg1"/>
                  </a:solidFill>
                  <a:ea typeface="Microsoft YaHei" panose="020B0503020204020204" pitchFamily="34" charset="-122"/>
                  <a:cs typeface="#9Slide03 Arima Madurai Black" charset="0"/>
                </a:rPr>
                <a:t>ư</a:t>
              </a:r>
              <a:r>
                <a:rPr lang="en-SG" altLang="zh-CN" sz="4400" b="1">
                  <a:solidFill>
                    <a:schemeClr val="bg1"/>
                  </a:solidFill>
                  <a:ea typeface="Microsoft YaHei" panose="020B0503020204020204" pitchFamily="34" charset="-122"/>
                  <a:cs typeface="#9Slide03 Arima Madurai Black" charset="0"/>
                </a:rPr>
                <a:t>ớng dẫn tự học</a:t>
              </a:r>
              <a:endParaRPr lang="zh-CN" altLang="en-US" sz="4400" b="1">
                <a:solidFill>
                  <a:schemeClr val="bg1"/>
                </a:solidFill>
                <a:ea typeface="Microsoft YaHei" panose="020B0503020204020204" pitchFamily="34" charset="-122"/>
                <a:cs typeface="#9Slide03 Arima Madurai Black" charset="0"/>
              </a:endParaRPr>
            </a:p>
          </p:txBody>
        </p:sp>
      </p:grpSp>
      <p:grpSp>
        <p:nvGrpSpPr>
          <p:cNvPr id="4" name="组合 16">
            <a:extLst>
              <a:ext uri="{FF2B5EF4-FFF2-40B4-BE49-F238E27FC236}">
                <a16:creationId xmlns:a16="http://schemas.microsoft.com/office/drawing/2014/main" id="{19B42CE4-A321-41E4-BEB1-F828F7D014DA}"/>
              </a:ext>
            </a:extLst>
          </p:cNvPr>
          <p:cNvGrpSpPr/>
          <p:nvPr/>
        </p:nvGrpSpPr>
        <p:grpSpPr>
          <a:xfrm flipH="1">
            <a:off x="-112461" y="1488898"/>
            <a:ext cx="5159896" cy="5086812"/>
            <a:chOff x="4761792" y="1699813"/>
            <a:chExt cx="5086812" cy="5086812"/>
          </a:xfrm>
          <a:solidFill>
            <a:srgbClr val="088EFB"/>
          </a:solidFill>
        </p:grpSpPr>
        <p:sp>
          <p:nvSpPr>
            <p:cNvPr id="6" name="空心弧 17">
              <a:extLst>
                <a:ext uri="{FF2B5EF4-FFF2-40B4-BE49-F238E27FC236}">
                  <a16:creationId xmlns:a16="http://schemas.microsoft.com/office/drawing/2014/main" id="{EF37869C-58CB-408C-9F7E-714EF0E871B8}"/>
                </a:ext>
              </a:extLst>
            </p:cNvPr>
            <p:cNvSpPr/>
            <p:nvPr/>
          </p:nvSpPr>
          <p:spPr>
            <a:xfrm rot="18932598">
              <a:off x="4761792" y="1699813"/>
              <a:ext cx="5086812" cy="5086812"/>
            </a:xfrm>
            <a:prstGeom prst="blockArc">
              <a:avLst>
                <a:gd name="adj1" fmla="val 5631562"/>
                <a:gd name="adj2" fmla="val 21573093"/>
                <a:gd name="adj3" fmla="val 14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cs typeface="+mn-ea"/>
              </a:endParaRPr>
            </a:p>
          </p:txBody>
        </p:sp>
        <p:sp>
          <p:nvSpPr>
            <p:cNvPr id="7" name="等腰三角形 18">
              <a:extLst>
                <a:ext uri="{FF2B5EF4-FFF2-40B4-BE49-F238E27FC236}">
                  <a16:creationId xmlns:a16="http://schemas.microsoft.com/office/drawing/2014/main" id="{7A951905-87A7-4EF0-8599-F8DBE8E465CB}"/>
                </a:ext>
              </a:extLst>
            </p:cNvPr>
            <p:cNvSpPr/>
            <p:nvPr/>
          </p:nvSpPr>
          <p:spPr>
            <a:xfrm rot="7800137">
              <a:off x="8942798" y="2348402"/>
              <a:ext cx="269694" cy="23249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nvGrpSpPr>
          <p:cNvPr id="5" name="组合 5">
            <a:extLst>
              <a:ext uri="{FF2B5EF4-FFF2-40B4-BE49-F238E27FC236}">
                <a16:creationId xmlns:a16="http://schemas.microsoft.com/office/drawing/2014/main" id="{69050622-BAB4-4571-95BC-34961D3A16EF}"/>
              </a:ext>
            </a:extLst>
          </p:cNvPr>
          <p:cNvGrpSpPr/>
          <p:nvPr/>
        </p:nvGrpSpPr>
        <p:grpSpPr>
          <a:xfrm>
            <a:off x="2471224" y="1184031"/>
            <a:ext cx="1150738" cy="978916"/>
            <a:chOff x="7470860" y="1834710"/>
            <a:chExt cx="1576183" cy="1358900"/>
          </a:xfrm>
          <a:solidFill>
            <a:srgbClr val="00B050"/>
          </a:solidFill>
        </p:grpSpPr>
        <p:sp>
          <p:nvSpPr>
            <p:cNvPr id="9" name="六边形 12">
              <a:extLst>
                <a:ext uri="{FF2B5EF4-FFF2-40B4-BE49-F238E27FC236}">
                  <a16:creationId xmlns:a16="http://schemas.microsoft.com/office/drawing/2014/main" id="{CE6E8EE0-7967-476D-897D-C0BB47D0AC48}"/>
                </a:ext>
              </a:extLst>
            </p:cNvPr>
            <p:cNvSpPr/>
            <p:nvPr/>
          </p:nvSpPr>
          <p:spPr bwMode="auto">
            <a:xfrm>
              <a:off x="7470860" y="1834710"/>
              <a:ext cx="1576183" cy="135890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latin typeface="#9Slide03 Arima Madurai Black" panose="00000A00000000000000" pitchFamily="2" charset="0"/>
                <a:cs typeface="#9Slide03 Arima Madurai Black" panose="00000A00000000000000" pitchFamily="2" charset="0"/>
              </a:endParaRPr>
            </a:p>
          </p:txBody>
        </p:sp>
        <p:sp>
          <p:nvSpPr>
            <p:cNvPr id="10" name="文本框 20">
              <a:extLst>
                <a:ext uri="{FF2B5EF4-FFF2-40B4-BE49-F238E27FC236}">
                  <a16:creationId xmlns:a16="http://schemas.microsoft.com/office/drawing/2014/main" id="{E2A9AFB7-B1C8-4108-B370-B5F3B8227DD6}"/>
                </a:ext>
              </a:extLst>
            </p:cNvPr>
            <p:cNvSpPr txBox="1">
              <a:spLocks noChangeArrowheads="1"/>
            </p:cNvSpPr>
            <p:nvPr/>
          </p:nvSpPr>
          <p:spPr bwMode="auto">
            <a:xfrm>
              <a:off x="7811274" y="2065796"/>
              <a:ext cx="885710" cy="646331"/>
            </a:xfrm>
            <a:prstGeom prst="rect">
              <a:avLst/>
            </a:prstGeom>
            <a:grpFill/>
            <a:ln>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SG" altLang="zh-CN" sz="3600" b="1" dirty="0">
                  <a:solidFill>
                    <a:schemeClr val="bg1"/>
                  </a:solidFill>
                  <a:latin typeface="#9Slide03 Arima Madurai Black" panose="00000A00000000000000" pitchFamily="2" charset="0"/>
                  <a:cs typeface="#9Slide03 Arima Madurai Black" panose="00000A00000000000000" pitchFamily="2" charset="0"/>
                </a:rPr>
                <a:t>A</a:t>
              </a:r>
              <a:endParaRPr lang="zh-CN" altLang="en-US" sz="36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8" name="组合 4">
            <a:extLst>
              <a:ext uri="{FF2B5EF4-FFF2-40B4-BE49-F238E27FC236}">
                <a16:creationId xmlns:a16="http://schemas.microsoft.com/office/drawing/2014/main" id="{AD0BEE29-BEC3-4C0F-B3BC-392545C1C7EB}"/>
              </a:ext>
            </a:extLst>
          </p:cNvPr>
          <p:cNvGrpSpPr/>
          <p:nvPr/>
        </p:nvGrpSpPr>
        <p:grpSpPr>
          <a:xfrm>
            <a:off x="3963571" y="2168770"/>
            <a:ext cx="1150738" cy="977772"/>
            <a:chOff x="6197851" y="2522098"/>
            <a:chExt cx="1576183" cy="1357312"/>
          </a:xfrm>
          <a:solidFill>
            <a:srgbClr val="FF99FF"/>
          </a:solidFill>
        </p:grpSpPr>
        <p:sp>
          <p:nvSpPr>
            <p:cNvPr id="12" name="六边形 13">
              <a:extLst>
                <a:ext uri="{FF2B5EF4-FFF2-40B4-BE49-F238E27FC236}">
                  <a16:creationId xmlns:a16="http://schemas.microsoft.com/office/drawing/2014/main" id="{F264A913-A3EE-4F70-93A8-F6D4E810EEA4}"/>
                </a:ext>
              </a:extLst>
            </p:cNvPr>
            <p:cNvSpPr/>
            <p:nvPr/>
          </p:nvSpPr>
          <p:spPr bwMode="auto">
            <a:xfrm>
              <a:off x="6197851" y="2522098"/>
              <a:ext cx="1576183" cy="1357312"/>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latin typeface="#9Slide03 Arima Madurai Black" panose="00000A00000000000000" pitchFamily="2" charset="0"/>
                <a:cs typeface="#9Slide03 Arima Madurai Black" panose="00000A00000000000000" pitchFamily="2" charset="0"/>
              </a:endParaRPr>
            </a:p>
          </p:txBody>
        </p:sp>
        <p:sp>
          <p:nvSpPr>
            <p:cNvPr id="13" name="文本框 21">
              <a:extLst>
                <a:ext uri="{FF2B5EF4-FFF2-40B4-BE49-F238E27FC236}">
                  <a16:creationId xmlns:a16="http://schemas.microsoft.com/office/drawing/2014/main" id="{3B7E4E28-DC18-4C4A-A5A2-359083293E38}"/>
                </a:ext>
              </a:extLst>
            </p:cNvPr>
            <p:cNvSpPr txBox="1">
              <a:spLocks noChangeArrowheads="1"/>
            </p:cNvSpPr>
            <p:nvPr/>
          </p:nvSpPr>
          <p:spPr bwMode="auto">
            <a:xfrm>
              <a:off x="6615340" y="2733655"/>
              <a:ext cx="887296" cy="646331"/>
            </a:xfrm>
            <a:prstGeom prst="rect">
              <a:avLst/>
            </a:prstGeom>
            <a:grpFill/>
            <a:ln>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SG" altLang="zh-CN" sz="3600" b="1" dirty="0">
                  <a:solidFill>
                    <a:schemeClr val="bg1"/>
                  </a:solidFill>
                  <a:latin typeface="#9Slide03 Arima Madurai Black" panose="00000A00000000000000" pitchFamily="2" charset="0"/>
                  <a:cs typeface="#9Slide03 Arima Madurai Black" panose="00000A00000000000000" pitchFamily="2" charset="0"/>
                </a:rPr>
                <a:t>B</a:t>
              </a:r>
              <a:endParaRPr lang="zh-CN" altLang="en-US" sz="36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11" name="组合 3">
            <a:extLst>
              <a:ext uri="{FF2B5EF4-FFF2-40B4-BE49-F238E27FC236}">
                <a16:creationId xmlns:a16="http://schemas.microsoft.com/office/drawing/2014/main" id="{E6E70C4F-5AC1-4E9C-B657-A8D873F4D7AD}"/>
              </a:ext>
            </a:extLst>
          </p:cNvPr>
          <p:cNvGrpSpPr/>
          <p:nvPr/>
        </p:nvGrpSpPr>
        <p:grpSpPr>
          <a:xfrm>
            <a:off x="4316436" y="3967088"/>
            <a:ext cx="1150738" cy="977773"/>
            <a:chOff x="6197851" y="3911160"/>
            <a:chExt cx="1576183" cy="1357313"/>
          </a:xfrm>
          <a:solidFill>
            <a:srgbClr val="00B0F0"/>
          </a:solidFill>
        </p:grpSpPr>
        <p:sp>
          <p:nvSpPr>
            <p:cNvPr id="15" name="六边形 14">
              <a:extLst>
                <a:ext uri="{FF2B5EF4-FFF2-40B4-BE49-F238E27FC236}">
                  <a16:creationId xmlns:a16="http://schemas.microsoft.com/office/drawing/2014/main" id="{F5B96BAE-8935-48E7-8BA7-B7C8AD26FFE3}"/>
                </a:ext>
              </a:extLst>
            </p:cNvPr>
            <p:cNvSpPr/>
            <p:nvPr/>
          </p:nvSpPr>
          <p:spPr bwMode="auto">
            <a:xfrm>
              <a:off x="6197851" y="3911160"/>
              <a:ext cx="1576183" cy="1357313"/>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latin typeface="#9Slide03 Arima Madurai Black" panose="00000A00000000000000" pitchFamily="2" charset="0"/>
                <a:cs typeface="#9Slide03 Arima Madurai Black" panose="00000A00000000000000" pitchFamily="2" charset="0"/>
              </a:endParaRPr>
            </a:p>
          </p:txBody>
        </p:sp>
        <p:sp>
          <p:nvSpPr>
            <p:cNvPr id="16" name="文本框 22">
              <a:extLst>
                <a:ext uri="{FF2B5EF4-FFF2-40B4-BE49-F238E27FC236}">
                  <a16:creationId xmlns:a16="http://schemas.microsoft.com/office/drawing/2014/main" id="{F8A76D8B-D3F7-4AFE-8224-7F85EE6B27CD}"/>
                </a:ext>
              </a:extLst>
            </p:cNvPr>
            <p:cNvSpPr txBox="1">
              <a:spLocks noChangeArrowheads="1"/>
            </p:cNvSpPr>
            <p:nvPr/>
          </p:nvSpPr>
          <p:spPr bwMode="auto">
            <a:xfrm>
              <a:off x="6542295" y="4104911"/>
              <a:ext cx="887296" cy="646331"/>
            </a:xfrm>
            <a:prstGeom prst="rect">
              <a:avLst/>
            </a:prstGeom>
            <a:grpFill/>
            <a:ln>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SG" altLang="zh-CN" sz="3600" b="1" dirty="0">
                  <a:solidFill>
                    <a:schemeClr val="bg1"/>
                  </a:solidFill>
                  <a:latin typeface="#9Slide03 Arima Madurai Black" panose="00000A00000000000000" pitchFamily="2" charset="0"/>
                  <a:cs typeface="#9Slide03 Arima Madurai Black" panose="00000A00000000000000" pitchFamily="2" charset="0"/>
                </a:rPr>
                <a:t>C</a:t>
              </a:r>
              <a:endParaRPr lang="zh-CN" altLang="en-US" sz="3600" b="1" dirty="0">
                <a:solidFill>
                  <a:schemeClr val="bg1"/>
                </a:solidFill>
                <a:latin typeface="#9Slide03 Arima Madurai Black" panose="00000A00000000000000" pitchFamily="2" charset="0"/>
                <a:cs typeface="#9Slide03 Arima Madurai Black" panose="00000A00000000000000" pitchFamily="2" charset="0"/>
              </a:endParaRPr>
            </a:p>
          </p:txBody>
        </p:sp>
      </p:grpSp>
      <p:sp>
        <p:nvSpPr>
          <p:cNvPr id="20" name="Text Box 8">
            <a:extLst>
              <a:ext uri="{FF2B5EF4-FFF2-40B4-BE49-F238E27FC236}">
                <a16:creationId xmlns:a16="http://schemas.microsoft.com/office/drawing/2014/main" id="{B1255883-DCAD-4717-A2C7-9FE6CDE58779}"/>
              </a:ext>
            </a:extLst>
          </p:cNvPr>
          <p:cNvSpPr txBox="1">
            <a:spLocks noChangeArrowheads="1"/>
          </p:cNvSpPr>
          <p:nvPr/>
        </p:nvSpPr>
        <p:spPr bwMode="auto">
          <a:xfrm>
            <a:off x="3866710" y="997219"/>
            <a:ext cx="5488306"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en-US" altLang="en-US" b="1" dirty="0" err="1">
                <a:ea typeface="Microsoft YaHei" panose="020B0503020204020204" pitchFamily="34" charset="-122"/>
                <a:cs typeface="#9Slide03 Arima Madurai Black" charset="0"/>
              </a:rPr>
              <a:t>Vẽ</a:t>
            </a:r>
            <a:r>
              <a:rPr lang="en-US" altLang="en-US" b="1" dirty="0">
                <a:ea typeface="Microsoft YaHei" panose="020B0503020204020204" pitchFamily="34" charset="-122"/>
                <a:cs typeface="#9Slide03 Arima Madurai Black" charset="0"/>
              </a:rPr>
              <a:t> SĐTD </a:t>
            </a:r>
            <a:r>
              <a:rPr lang="en-US" altLang="en-US" b="1" dirty="0" err="1">
                <a:ea typeface="Microsoft YaHei" panose="020B0503020204020204" pitchFamily="34" charset="-122"/>
                <a:cs typeface="#9Slide03 Arima Madurai Black" charset="0"/>
              </a:rPr>
              <a:t>tổng</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kết</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lại</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bài</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học</a:t>
            </a:r>
            <a:endParaRPr lang="en-US" altLang="en-US" b="1" dirty="0">
              <a:ea typeface="Microsoft YaHei" panose="020B0503020204020204" pitchFamily="34" charset="-122"/>
              <a:cs typeface="#9Slide03 Arima Madurai Black" charset="0"/>
            </a:endParaRPr>
          </a:p>
        </p:txBody>
      </p:sp>
      <p:sp>
        <p:nvSpPr>
          <p:cNvPr id="21" name="Text Box 9">
            <a:extLst>
              <a:ext uri="{FF2B5EF4-FFF2-40B4-BE49-F238E27FC236}">
                <a16:creationId xmlns:a16="http://schemas.microsoft.com/office/drawing/2014/main" id="{2627C775-7853-41DB-A4FD-CEE4A432B256}"/>
              </a:ext>
            </a:extLst>
          </p:cNvPr>
          <p:cNvSpPr txBox="1">
            <a:spLocks noChangeArrowheads="1"/>
          </p:cNvSpPr>
          <p:nvPr/>
        </p:nvSpPr>
        <p:spPr bwMode="auto">
          <a:xfrm>
            <a:off x="5416526" y="2390947"/>
            <a:ext cx="5721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en-US" altLang="en-US" b="1" dirty="0" err="1">
                <a:ea typeface="Microsoft YaHei" panose="020B0503020204020204" pitchFamily="34" charset="-122"/>
                <a:cs typeface="#9Slide03 Arima Madurai Black" charset="0"/>
              </a:rPr>
              <a:t>Ôn</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lại</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bài,học</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thuộc</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ghi</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nhớ</a:t>
            </a:r>
            <a:endParaRPr lang="en-US" altLang="en-US" b="1" dirty="0">
              <a:ea typeface="Microsoft YaHei" panose="020B0503020204020204" pitchFamily="34" charset="-122"/>
              <a:cs typeface="#9Slide03 Arima Madurai Black" charset="0"/>
            </a:endParaRPr>
          </a:p>
        </p:txBody>
      </p:sp>
      <p:sp>
        <p:nvSpPr>
          <p:cNvPr id="22" name="Text Box 10">
            <a:extLst>
              <a:ext uri="{FF2B5EF4-FFF2-40B4-BE49-F238E27FC236}">
                <a16:creationId xmlns:a16="http://schemas.microsoft.com/office/drawing/2014/main" id="{76B7AADA-8CD9-41FA-922E-EEDADF1DF89D}"/>
              </a:ext>
            </a:extLst>
          </p:cNvPr>
          <p:cNvSpPr txBox="1">
            <a:spLocks noChangeArrowheads="1"/>
          </p:cNvSpPr>
          <p:nvPr/>
        </p:nvSpPr>
        <p:spPr bwMode="auto">
          <a:xfrm>
            <a:off x="5747823" y="3979984"/>
            <a:ext cx="58277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en-US" altLang="en-US" b="1" dirty="0">
                <a:ea typeface="Microsoft YaHei" panose="020B0503020204020204" pitchFamily="34" charset="-122"/>
                <a:cs typeface="#9Slide03 Arima Madurai Black" charset="0"/>
              </a:rPr>
              <a:t>S</a:t>
            </a:r>
            <a:r>
              <a:rPr lang="vi-VN" altLang="en-US" b="1" dirty="0">
                <a:ea typeface="Microsoft YaHei" panose="020B0503020204020204" pitchFamily="34" charset="-122"/>
                <a:cs typeface="#9Slide03 Arima Madurai Black" charset="0"/>
              </a:rPr>
              <a:t>ưu</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tầm</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một</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số</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câu</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th</a:t>
            </a:r>
            <a:r>
              <a:rPr lang="vi-VN" altLang="en-US" b="1" dirty="0">
                <a:ea typeface="Microsoft YaHei" panose="020B0503020204020204" pitchFamily="34" charset="-122"/>
                <a:cs typeface="#9Slide03 Arima Madurai Black" charset="0"/>
              </a:rPr>
              <a:t>ơ</a:t>
            </a:r>
            <a:r>
              <a:rPr lang="en-US" altLang="en-US" b="1" dirty="0">
                <a:ea typeface="Microsoft YaHei" panose="020B0503020204020204" pitchFamily="34" charset="-122"/>
                <a:cs typeface="#9Slide03 Arima Madurai Black" charset="0"/>
              </a:rPr>
              <a:t>,</a:t>
            </a:r>
            <a:r>
              <a:rPr lang="en-US" altLang="en-US" b="1" dirty="0" err="1">
                <a:ea typeface="Microsoft YaHei" panose="020B0503020204020204" pitchFamily="34" charset="-122"/>
                <a:cs typeface="#9Slide03 Arima Madurai Black" charset="0"/>
              </a:rPr>
              <a:t>bài</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th</a:t>
            </a:r>
            <a:r>
              <a:rPr lang="vi-VN" altLang="en-US" b="1" dirty="0">
                <a:ea typeface="Microsoft YaHei" panose="020B0503020204020204" pitchFamily="34" charset="-122"/>
                <a:cs typeface="#9Slide03 Arima Madurai Black" charset="0"/>
              </a:rPr>
              <a:t>ơ</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về</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tinh</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thần</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lạc</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quan</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của</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bác</a:t>
            </a:r>
            <a:endParaRPr lang="en-US" altLang="en-US" b="1" dirty="0">
              <a:ea typeface="Microsoft YaHei" panose="020B0503020204020204" pitchFamily="34" charset="-122"/>
              <a:cs typeface="#9Slide03 Arima Madurai Black" charset="0"/>
            </a:endParaRPr>
          </a:p>
        </p:txBody>
      </p:sp>
      <p:grpSp>
        <p:nvGrpSpPr>
          <p:cNvPr id="23" name="组合 3">
            <a:extLst>
              <a:ext uri="{FF2B5EF4-FFF2-40B4-BE49-F238E27FC236}">
                <a16:creationId xmlns:a16="http://schemas.microsoft.com/office/drawing/2014/main" id="{65CB13DE-A5C9-4A77-B5E2-84224C6F4BF0}"/>
              </a:ext>
            </a:extLst>
          </p:cNvPr>
          <p:cNvGrpSpPr/>
          <p:nvPr/>
        </p:nvGrpSpPr>
        <p:grpSpPr>
          <a:xfrm>
            <a:off x="3596639" y="5484054"/>
            <a:ext cx="1150738" cy="977773"/>
            <a:chOff x="6197851" y="3911160"/>
            <a:chExt cx="1576183" cy="1357313"/>
          </a:xfrm>
          <a:solidFill>
            <a:schemeClr val="accent2"/>
          </a:solidFill>
        </p:grpSpPr>
        <p:sp>
          <p:nvSpPr>
            <p:cNvPr id="24" name="六边形 14">
              <a:extLst>
                <a:ext uri="{FF2B5EF4-FFF2-40B4-BE49-F238E27FC236}">
                  <a16:creationId xmlns:a16="http://schemas.microsoft.com/office/drawing/2014/main" id="{8D1CD808-83D0-4907-A499-37266617DCFE}"/>
                </a:ext>
              </a:extLst>
            </p:cNvPr>
            <p:cNvSpPr/>
            <p:nvPr/>
          </p:nvSpPr>
          <p:spPr bwMode="auto">
            <a:xfrm>
              <a:off x="6197851" y="3911160"/>
              <a:ext cx="1576183" cy="1357313"/>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latin typeface="#9Slide03 Arima Madurai Black" panose="00000A00000000000000" pitchFamily="2" charset="0"/>
                <a:cs typeface="#9Slide03 Arima Madurai Black" panose="00000A00000000000000" pitchFamily="2" charset="0"/>
              </a:endParaRPr>
            </a:p>
          </p:txBody>
        </p:sp>
        <p:sp>
          <p:nvSpPr>
            <p:cNvPr id="25" name="文本框 22">
              <a:extLst>
                <a:ext uri="{FF2B5EF4-FFF2-40B4-BE49-F238E27FC236}">
                  <a16:creationId xmlns:a16="http://schemas.microsoft.com/office/drawing/2014/main" id="{3BF8BCC7-4237-4F03-857C-E12CDC0CC5FD}"/>
                </a:ext>
              </a:extLst>
            </p:cNvPr>
            <p:cNvSpPr txBox="1">
              <a:spLocks noChangeArrowheads="1"/>
            </p:cNvSpPr>
            <p:nvPr/>
          </p:nvSpPr>
          <p:spPr bwMode="auto">
            <a:xfrm>
              <a:off x="6542295" y="4104911"/>
              <a:ext cx="887296" cy="897216"/>
            </a:xfrm>
            <a:prstGeom prst="rect">
              <a:avLst/>
            </a:prstGeom>
            <a:grpFill/>
            <a:ln>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SG" altLang="zh-CN" sz="3600" b="1" dirty="0">
                  <a:solidFill>
                    <a:schemeClr val="bg1"/>
                  </a:solidFill>
                  <a:latin typeface="#9Slide03 Arima Madurai Black" panose="00000A00000000000000" pitchFamily="2" charset="0"/>
                  <a:cs typeface="#9Slide03 Arima Madurai Black" panose="00000A00000000000000" pitchFamily="2" charset="0"/>
                </a:rPr>
                <a:t>D</a:t>
              </a:r>
              <a:endParaRPr lang="zh-CN" altLang="en-US" sz="3600" b="1" dirty="0">
                <a:solidFill>
                  <a:schemeClr val="bg1"/>
                </a:solidFill>
                <a:latin typeface="#9Slide03 Arima Madurai Black" panose="00000A00000000000000" pitchFamily="2" charset="0"/>
                <a:cs typeface="#9Slide03 Arima Madurai Black" panose="00000A00000000000000" pitchFamily="2" charset="0"/>
              </a:endParaRPr>
            </a:p>
          </p:txBody>
        </p:sp>
      </p:grpSp>
      <p:sp>
        <p:nvSpPr>
          <p:cNvPr id="26" name="Text Box 10">
            <a:extLst>
              <a:ext uri="{FF2B5EF4-FFF2-40B4-BE49-F238E27FC236}">
                <a16:creationId xmlns:a16="http://schemas.microsoft.com/office/drawing/2014/main" id="{66DCE668-E888-482B-942C-1D1E1A74B7FB}"/>
              </a:ext>
            </a:extLst>
          </p:cNvPr>
          <p:cNvSpPr txBox="1">
            <a:spLocks noChangeArrowheads="1"/>
          </p:cNvSpPr>
          <p:nvPr/>
        </p:nvSpPr>
        <p:spPr bwMode="auto">
          <a:xfrm>
            <a:off x="4971756" y="5766714"/>
            <a:ext cx="58277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en-US" altLang="en-US" b="1" dirty="0" err="1">
                <a:ea typeface="Microsoft YaHei" panose="020B0503020204020204" pitchFamily="34" charset="-122"/>
                <a:cs typeface="#9Slide03 Arima Madurai Black" charset="0"/>
              </a:rPr>
              <a:t>Soàn</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bài:Câu</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cầu</a:t>
            </a:r>
            <a:r>
              <a:rPr lang="en-US" altLang="en-US" b="1" dirty="0">
                <a:ea typeface="Microsoft YaHei" panose="020B0503020204020204" pitchFamily="34" charset="-122"/>
                <a:cs typeface="#9Slide03 Arima Madurai Black" charset="0"/>
              </a:rPr>
              <a:t> </a:t>
            </a:r>
            <a:r>
              <a:rPr lang="en-US" altLang="en-US" b="1" dirty="0" err="1">
                <a:ea typeface="Microsoft YaHei" panose="020B0503020204020204" pitchFamily="34" charset="-122"/>
                <a:cs typeface="#9Slide03 Arima Madurai Black" charset="0"/>
              </a:rPr>
              <a:t>khiến</a:t>
            </a:r>
            <a:endParaRPr lang="en-US" altLang="en-US" b="1" dirty="0">
              <a:ea typeface="Microsoft YaHei" panose="020B0503020204020204" pitchFamily="34" charset="-122"/>
              <a:cs typeface="#9Slide03 Arima Madurai Black" charset="0"/>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randombar(horizont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randombar(horizontal)">
                                      <p:cBhvr>
                                        <p:cTn id="41" dur="500"/>
                                        <p:tgtEl>
                                          <p:spTgt spid="2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A0A907-EC36-4208-886E-37E5D7FF6654}"/>
              </a:ext>
            </a:extLst>
          </p:cNvPr>
          <p:cNvSpPr/>
          <p:nvPr/>
        </p:nvSpPr>
        <p:spPr>
          <a:xfrm>
            <a:off x="-379828" y="2152356"/>
            <a:ext cx="12900074" cy="2039815"/>
          </a:xfrm>
          <a:prstGeom prst="rect">
            <a:avLst/>
          </a:prstGeom>
          <a:solidFill>
            <a:srgbClr val="00B050">
              <a:alpha val="50000"/>
            </a:srgbClr>
          </a:solidFill>
          <a:ln w="28575">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8800" b="1" dirty="0">
                <a:solidFill>
                  <a:schemeClr val="accent4"/>
                </a:solidFill>
                <a:effectLst>
                  <a:glow rad="139700">
                    <a:schemeClr val="accent5">
                      <a:satMod val="175000"/>
                      <a:alpha val="40000"/>
                    </a:schemeClr>
                  </a:glow>
                </a:effectLst>
                <a:latin typeface="Arial" panose="020B0604020202020204" pitchFamily="34" charset="0"/>
                <a:cs typeface="Arial" panose="020B0604020202020204" pitchFamily="34" charset="0"/>
              </a:rPr>
              <a:t>TẠM BIỆT CÁC EM</a:t>
            </a:r>
          </a:p>
        </p:txBody>
      </p:sp>
    </p:spTree>
    <p:extLst>
      <p:ext uri="{BB962C8B-B14F-4D97-AF65-F5344CB8AC3E}">
        <p14:creationId xmlns:p14="http://schemas.microsoft.com/office/powerpoint/2010/main" val="363253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6E3769-35C1-49EA-B749-AB73E9BB7918}"/>
              </a:ext>
            </a:extLst>
          </p:cNvPr>
          <p:cNvSpPr/>
          <p:nvPr/>
        </p:nvSpPr>
        <p:spPr>
          <a:xfrm>
            <a:off x="428014" y="2100912"/>
            <a:ext cx="6619900" cy="1077218"/>
          </a:xfrm>
          <a:prstGeom prst="rect">
            <a:avLst/>
          </a:prstGeom>
        </p:spPr>
        <p:txBody>
          <a:bodyPr wrap="square">
            <a:spAutoFit/>
          </a:bodyPr>
          <a:lstStyle/>
          <a:p>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tụ</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tộc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lớn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6" name="Picture 2" descr="Tiểu sử Chủ tịch Hồ Chí Minh | C. Mác; Ph. Ăngghen; V. I. Lênin; Hồ Chí Minh">
            <a:extLst>
              <a:ext uri="{FF2B5EF4-FFF2-40B4-BE49-F238E27FC236}">
                <a16:creationId xmlns:a16="http://schemas.microsoft.com/office/drawing/2014/main" id="{D8D812B8-5F88-4712-B96C-6B1328FAE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0483" y="1477108"/>
            <a:ext cx="3090280" cy="40498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1991164-09AC-426B-9F69-7809C8B055C7}"/>
              </a:ext>
            </a:extLst>
          </p:cNvPr>
          <p:cNvSpPr/>
          <p:nvPr/>
        </p:nvSpPr>
        <p:spPr>
          <a:xfrm>
            <a:off x="463585" y="3597395"/>
            <a:ext cx="6556194" cy="584775"/>
          </a:xfrm>
          <a:prstGeom prst="rect">
            <a:avLst/>
          </a:prstGeom>
        </p:spPr>
        <p:txBody>
          <a:bodyPr wrap="square">
            <a:spAutoFit/>
          </a:bodyPr>
          <a:lstStyle/>
          <a:p>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cộng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sản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quốc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tế</a:t>
            </a:r>
            <a:r>
              <a:rPr lang="en-US" sz="3200" b="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ABDC6140-365A-4FA3-893A-E39370DEB4D3}"/>
              </a:ext>
            </a:extLst>
          </p:cNvPr>
          <p:cNvSpPr/>
          <p:nvPr/>
        </p:nvSpPr>
        <p:spPr>
          <a:xfrm>
            <a:off x="485087" y="4808021"/>
            <a:ext cx="5851095" cy="584775"/>
          </a:xfrm>
          <a:prstGeom prst="rect">
            <a:avLst/>
          </a:prstGeom>
        </p:spPr>
        <p:txBody>
          <a:bodyPr wrap="square">
            <a:spAutoFit/>
          </a:bodyPr>
          <a:lstStyle/>
          <a:p>
            <a:pPr>
              <a:spcBef>
                <a:spcPct val="50000"/>
              </a:spcBef>
            </a:pP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giới</a:t>
            </a:r>
            <a:r>
              <a:rPr lang="en-US" sz="3200" b="1" dirty="0">
                <a:latin typeface="Times New Roman" pitchFamily="18" charset="0"/>
                <a:cs typeface="Times New Roman" pitchFamily="18" charset="0"/>
              </a:rPr>
              <a:t>.</a:t>
            </a:r>
          </a:p>
        </p:txBody>
      </p:sp>
      <p:sp>
        <p:nvSpPr>
          <p:cNvPr id="10" name="Text Box 17">
            <a:extLst>
              <a:ext uri="{FF2B5EF4-FFF2-40B4-BE49-F238E27FC236}">
                <a16:creationId xmlns:a16="http://schemas.microsoft.com/office/drawing/2014/main" id="{E2B69B36-844C-4556-917B-9B6DC34F5098}"/>
              </a:ext>
            </a:extLst>
          </p:cNvPr>
          <p:cNvSpPr txBox="1">
            <a:spLocks noChangeArrowheads="1"/>
          </p:cNvSpPr>
          <p:nvPr/>
        </p:nvSpPr>
        <p:spPr bwMode="auto">
          <a:xfrm>
            <a:off x="8274615" y="5989427"/>
            <a:ext cx="3340609" cy="768928"/>
          </a:xfrm>
          <a:prstGeom prst="rect">
            <a:avLst/>
          </a:prstGeom>
          <a:noFill/>
          <a:ln w="38100">
            <a:noFill/>
            <a:miter lim="800000"/>
            <a:headEnd/>
            <a:tailEnd/>
          </a:ln>
          <a:effectLst/>
        </p:spPr>
        <p:txBody>
          <a:bodyPr wrap="square">
            <a:spAutoFit/>
          </a:bodyPr>
          <a:lstStyle/>
          <a:p>
            <a:pPr algn="ctr" eaLnBrk="1" hangingPunct="1">
              <a:lnSpc>
                <a:spcPct val="50000"/>
              </a:lnSpc>
              <a:spcBef>
                <a:spcPct val="50000"/>
              </a:spcBef>
              <a:defRPr/>
            </a:pPr>
            <a:r>
              <a:rPr lang="en-US" sz="2800" b="1" dirty="0" err="1">
                <a:latin typeface="Times New Roman" pitchFamily="18" charset="0"/>
                <a:cs typeface="Times New Roman" pitchFamily="18" charset="0"/>
              </a:rPr>
              <a:t>Hồ</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Chí</a:t>
            </a:r>
            <a:r>
              <a:rPr lang="en-US" sz="2800" b="1" dirty="0">
                <a:latin typeface="Times New Roman" pitchFamily="18" charset="0"/>
                <a:cs typeface="Times New Roman" pitchFamily="18" charset="0"/>
              </a:rPr>
              <a:t> Minh </a:t>
            </a:r>
          </a:p>
          <a:p>
            <a:pPr algn="ctr" eaLnBrk="1" hangingPunct="1">
              <a:lnSpc>
                <a:spcPct val="50000"/>
              </a:lnSpc>
              <a:spcBef>
                <a:spcPct val="50000"/>
              </a:spcBef>
              <a:defRPr/>
            </a:pPr>
            <a:r>
              <a:rPr lang="en-US" sz="2800" b="1" dirty="0">
                <a:latin typeface="Times New Roman" pitchFamily="18" charset="0"/>
                <a:cs typeface="Times New Roman" pitchFamily="18" charset="0"/>
              </a:rPr>
              <a:t>(1890 -1969)</a:t>
            </a:r>
          </a:p>
        </p:txBody>
      </p:sp>
      <p:sp>
        <p:nvSpPr>
          <p:cNvPr id="11" name="Rounded Rectangle 63">
            <a:extLst>
              <a:ext uri="{FF2B5EF4-FFF2-40B4-BE49-F238E27FC236}">
                <a16:creationId xmlns:a16="http://schemas.microsoft.com/office/drawing/2014/main" id="{6AB639F7-8BDE-44BC-91EB-79A804BD5A75}"/>
              </a:ext>
            </a:extLst>
          </p:cNvPr>
          <p:cNvSpPr/>
          <p:nvPr/>
        </p:nvSpPr>
        <p:spPr>
          <a:xfrm>
            <a:off x="2489982" y="943014"/>
            <a:ext cx="3052689" cy="716974"/>
          </a:xfrm>
          <a:prstGeom prst="rect">
            <a:avLst/>
          </a:prstGeom>
          <a:noFill/>
          <a:ln w="57150">
            <a:noFill/>
          </a:ln>
        </p:spPr>
        <p:style>
          <a:lnRef idx="2">
            <a:schemeClr val="accent5"/>
          </a:lnRef>
          <a:fillRef idx="1">
            <a:schemeClr val="lt1"/>
          </a:fillRef>
          <a:effectRef idx="0">
            <a:schemeClr val="accent5"/>
          </a:effectRef>
          <a:fontRef idx="minor">
            <a:schemeClr val="dk1"/>
          </a:fontRef>
        </p:style>
        <p:txBody>
          <a:bodyPr rtlCol="0" anchor="ctr"/>
          <a:lstStyle/>
          <a:p>
            <a:r>
              <a:rPr lang="en-US" sz="4000" b="1" dirty="0">
                <a:effectLst>
                  <a:glow rad="101600">
                    <a:schemeClr val="accent6">
                      <a:satMod val="175000"/>
                      <a:alpha val="40000"/>
                    </a:schemeClr>
                  </a:glow>
                </a:effectLst>
                <a:latin typeface="Times New Roman" pitchFamily="18" charset="0"/>
                <a:cs typeface="Times New Roman" pitchFamily="18" charset="0"/>
              </a:rPr>
              <a:t>1.Tác </a:t>
            </a:r>
            <a:r>
              <a:rPr lang="en-US" sz="4000" b="1" dirty="0" err="1">
                <a:effectLst>
                  <a:glow rad="101600">
                    <a:schemeClr val="accent6">
                      <a:satMod val="175000"/>
                      <a:alpha val="40000"/>
                    </a:schemeClr>
                  </a:glow>
                </a:effectLst>
                <a:latin typeface="Times New Roman" pitchFamily="18" charset="0"/>
                <a:cs typeface="Times New Roman" pitchFamily="18" charset="0"/>
              </a:rPr>
              <a:t>giả</a:t>
            </a:r>
            <a:endParaRPr lang="en-US" sz="4000" b="1" dirty="0">
              <a:effectLst>
                <a:glow rad="1016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99603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FE702D-B8DB-4C70-96C8-098D5EC24B99}"/>
              </a:ext>
            </a:extLst>
          </p:cNvPr>
          <p:cNvSpPr/>
          <p:nvPr/>
        </p:nvSpPr>
        <p:spPr>
          <a:xfrm>
            <a:off x="160130" y="1836527"/>
            <a:ext cx="4440005" cy="584775"/>
          </a:xfrm>
          <a:prstGeom prst="rect">
            <a:avLst/>
          </a:prstGeom>
        </p:spPr>
        <p:txBody>
          <a:bodyPr wrap="square">
            <a:spAutoFit/>
          </a:bodyPr>
          <a:lstStyle/>
          <a:p>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Hoàn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tác</a:t>
            </a:r>
            <a:r>
              <a:rPr lang="en-US" sz="3200" b="1" dirty="0">
                <a:latin typeface="Times New Roman" pitchFamily="18" charset="0"/>
                <a:cs typeface="Times New Roman" pitchFamily="18" charset="0"/>
              </a:rPr>
              <a:t>:</a:t>
            </a:r>
          </a:p>
        </p:txBody>
      </p:sp>
      <p:sp>
        <p:nvSpPr>
          <p:cNvPr id="7" name="Rectangle 6">
            <a:extLst>
              <a:ext uri="{FF2B5EF4-FFF2-40B4-BE49-F238E27FC236}">
                <a16:creationId xmlns:a16="http://schemas.microsoft.com/office/drawing/2014/main" id="{8427CBB8-051F-4765-A022-97015FB49F8C}"/>
              </a:ext>
            </a:extLst>
          </p:cNvPr>
          <p:cNvSpPr/>
          <p:nvPr/>
        </p:nvSpPr>
        <p:spPr>
          <a:xfrm>
            <a:off x="3981156" y="1607779"/>
            <a:ext cx="7095281" cy="954107"/>
          </a:xfrm>
          <a:prstGeom prst="rect">
            <a:avLst/>
          </a:prstGeom>
        </p:spPr>
        <p:txBody>
          <a:bodyPr wrap="square">
            <a:spAutoFit/>
          </a:bodyPr>
          <a:lstStyle/>
          <a:p>
            <a:pPr algn="just"/>
            <a:r>
              <a:rPr lang="en-US" sz="2800" dirty="0">
                <a:latin typeface="Times New Roman" pitchFamily="18" charset="0"/>
              </a:rPr>
              <a:t>Ra </a:t>
            </a:r>
            <a:r>
              <a:rPr lang="vi-VN" sz="2800" dirty="0">
                <a:latin typeface="Times New Roman" pitchFamily="18" charset="0"/>
              </a:rPr>
              <a:t>đ</a:t>
            </a:r>
            <a:r>
              <a:rPr lang="en-US" sz="2800" dirty="0" err="1">
                <a:latin typeface="Times New Roman" pitchFamily="18" charset="0"/>
              </a:rPr>
              <a:t>ời</a:t>
            </a:r>
            <a:r>
              <a:rPr lang="en-US" sz="2800" dirty="0">
                <a:latin typeface="Times New Roman" pitchFamily="18" charset="0"/>
              </a:rPr>
              <a:t> </a:t>
            </a:r>
            <a:r>
              <a:rPr lang="en-US" sz="2800" dirty="0" err="1">
                <a:latin typeface="Times New Roman" pitchFamily="18" charset="0"/>
              </a:rPr>
              <a:t>tháng</a:t>
            </a:r>
            <a:r>
              <a:rPr lang="en-US" sz="2800" dirty="0">
                <a:latin typeface="Times New Roman" pitchFamily="18" charset="0"/>
              </a:rPr>
              <a:t> 2-1941 </a:t>
            </a:r>
            <a:r>
              <a:rPr lang="en-US" sz="2800" dirty="0" err="1">
                <a:latin typeface="Times New Roman" pitchFamily="18" charset="0"/>
              </a:rPr>
              <a:t>khi</a:t>
            </a:r>
            <a:r>
              <a:rPr lang="en-US" sz="2800" dirty="0">
                <a:latin typeface="Times New Roman" pitchFamily="18" charset="0"/>
              </a:rPr>
              <a:t> </a:t>
            </a:r>
            <a:r>
              <a:rPr lang="en-US" sz="2800" dirty="0" err="1">
                <a:latin typeface="Times New Roman" pitchFamily="18" charset="0"/>
              </a:rPr>
              <a:t>Bác</a:t>
            </a:r>
            <a:r>
              <a:rPr lang="en-US" sz="2800" dirty="0">
                <a:latin typeface="Times New Roman" pitchFamily="18" charset="0"/>
              </a:rPr>
              <a:t> </a:t>
            </a:r>
            <a:r>
              <a:rPr lang="en-US" sz="2800" dirty="0" err="1">
                <a:latin typeface="Times New Roman" pitchFamily="18" charset="0"/>
              </a:rPr>
              <a:t>Hồ</a:t>
            </a:r>
            <a:r>
              <a:rPr lang="en-US" sz="2800" dirty="0">
                <a:latin typeface="Times New Roman" pitchFamily="18" charset="0"/>
              </a:rPr>
              <a:t> </a:t>
            </a:r>
            <a:r>
              <a:rPr lang="en-US" sz="2800" dirty="0" err="1">
                <a:latin typeface="Times New Roman" pitchFamily="18" charset="0"/>
              </a:rPr>
              <a:t>về</a:t>
            </a:r>
            <a:r>
              <a:rPr lang="en-US" sz="2800" dirty="0">
                <a:latin typeface="Times New Roman" pitchFamily="18" charset="0"/>
              </a:rPr>
              <a:t> n</a:t>
            </a:r>
            <a:r>
              <a:rPr lang="vi-VN" sz="2800" dirty="0">
                <a:latin typeface="Times New Roman" pitchFamily="18" charset="0"/>
              </a:rPr>
              <a:t>ư</a:t>
            </a:r>
            <a:r>
              <a:rPr lang="en-US" sz="2800" dirty="0" err="1">
                <a:latin typeface="Times New Roman" pitchFamily="18" charset="0"/>
              </a:rPr>
              <a:t>ớc</a:t>
            </a:r>
            <a:r>
              <a:rPr lang="en-US" sz="2800" dirty="0">
                <a:latin typeface="Times New Roman" pitchFamily="18" charset="0"/>
              </a:rPr>
              <a:t> </a:t>
            </a:r>
            <a:r>
              <a:rPr lang="en-US" sz="2800" dirty="0" err="1">
                <a:latin typeface="Times New Roman" pitchFamily="18" charset="0"/>
              </a:rPr>
              <a:t>trực</a:t>
            </a:r>
            <a:r>
              <a:rPr lang="en-US" sz="2800" dirty="0">
                <a:latin typeface="Times New Roman" pitchFamily="18" charset="0"/>
              </a:rPr>
              <a:t> </a:t>
            </a:r>
            <a:r>
              <a:rPr lang="en-US" sz="2800" dirty="0" err="1">
                <a:latin typeface="Times New Roman" pitchFamily="18" charset="0"/>
              </a:rPr>
              <a:t>tiếp</a:t>
            </a:r>
            <a:r>
              <a:rPr lang="en-US" sz="2800" dirty="0">
                <a:latin typeface="Times New Roman" pitchFamily="18" charset="0"/>
              </a:rPr>
              <a:t> </a:t>
            </a:r>
            <a:r>
              <a:rPr lang="en-US" sz="2800" dirty="0" err="1">
                <a:latin typeface="Times New Roman" pitchFamily="18" charset="0"/>
              </a:rPr>
              <a:t>chỉ</a:t>
            </a:r>
            <a:r>
              <a:rPr lang="en-US" sz="2800" dirty="0">
                <a:latin typeface="Times New Roman" pitchFamily="18" charset="0"/>
              </a:rPr>
              <a:t> </a:t>
            </a:r>
            <a:r>
              <a:rPr lang="vi-VN" sz="2800" dirty="0">
                <a:latin typeface="Times New Roman" pitchFamily="18" charset="0"/>
              </a:rPr>
              <a:t>đ</a:t>
            </a:r>
            <a:r>
              <a:rPr lang="en-US" sz="2800" dirty="0" err="1">
                <a:latin typeface="Times New Roman" pitchFamily="18" charset="0"/>
              </a:rPr>
              <a:t>ạo</a:t>
            </a:r>
            <a:r>
              <a:rPr lang="en-US" sz="2800" dirty="0">
                <a:latin typeface="Times New Roman" pitchFamily="18" charset="0"/>
              </a:rPr>
              <a:t> </a:t>
            </a:r>
            <a:r>
              <a:rPr lang="en-US" sz="2800" dirty="0" err="1">
                <a:latin typeface="Times New Roman" pitchFamily="18" charset="0"/>
              </a:rPr>
              <a:t>cách</a:t>
            </a:r>
            <a:r>
              <a:rPr lang="en-US" sz="2800" dirty="0">
                <a:latin typeface="Times New Roman" pitchFamily="18" charset="0"/>
              </a:rPr>
              <a:t> </a:t>
            </a:r>
            <a:r>
              <a:rPr lang="en-US" sz="2800" dirty="0" err="1">
                <a:latin typeface="Times New Roman" pitchFamily="18" charset="0"/>
              </a:rPr>
              <a:t>mạng</a:t>
            </a:r>
            <a:r>
              <a:rPr lang="en-US" sz="2800" dirty="0">
                <a:latin typeface="Times New Roman" pitchFamily="18" charset="0"/>
              </a:rPr>
              <a:t> </a:t>
            </a:r>
            <a:r>
              <a:rPr lang="en-US" sz="2800" dirty="0">
                <a:latin typeface="Times New Roman" pitchFamily="18" charset="0"/>
                <a:cs typeface="Times New Roman" pitchFamily="18" charset="0"/>
              </a:rPr>
              <a:t>ở </a:t>
            </a:r>
            <a:r>
              <a:rPr lang="en-US" sz="2800" dirty="0" err="1">
                <a:latin typeface="Times New Roman" pitchFamily="18" charset="0"/>
                <a:cs typeface="Times New Roman" pitchFamily="18" charset="0"/>
              </a:rPr>
              <a:t>Pác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Bó</a:t>
            </a:r>
            <a:r>
              <a:rPr lang="en-US" sz="2800" dirty="0">
                <a:latin typeface="Times New Roman" pitchFamily="18" charset="0"/>
                <a:cs typeface="Times New Roman" pitchFamily="18" charset="0"/>
              </a:rPr>
              <a:t>.</a:t>
            </a:r>
            <a:endParaRPr lang="en-SG" sz="2800" dirty="0"/>
          </a:p>
        </p:txBody>
      </p:sp>
      <p:sp>
        <p:nvSpPr>
          <p:cNvPr id="13" name="Rounded Rectangle 63">
            <a:extLst>
              <a:ext uri="{FF2B5EF4-FFF2-40B4-BE49-F238E27FC236}">
                <a16:creationId xmlns:a16="http://schemas.microsoft.com/office/drawing/2014/main" id="{5B724A32-71FA-4D44-B57E-404BDD8C507F}"/>
              </a:ext>
            </a:extLst>
          </p:cNvPr>
          <p:cNvSpPr/>
          <p:nvPr/>
        </p:nvSpPr>
        <p:spPr>
          <a:xfrm>
            <a:off x="4839286" y="858608"/>
            <a:ext cx="3052689" cy="716974"/>
          </a:xfrm>
          <a:prstGeom prst="rect">
            <a:avLst/>
          </a:prstGeom>
          <a:noFill/>
          <a:ln w="57150">
            <a:noFill/>
          </a:ln>
        </p:spPr>
        <p:style>
          <a:lnRef idx="2">
            <a:schemeClr val="accent5"/>
          </a:lnRef>
          <a:fillRef idx="1">
            <a:schemeClr val="lt1"/>
          </a:fillRef>
          <a:effectRef idx="0">
            <a:schemeClr val="accent5"/>
          </a:effectRef>
          <a:fontRef idx="minor">
            <a:schemeClr val="dk1"/>
          </a:fontRef>
        </p:style>
        <p:txBody>
          <a:bodyPr rtlCol="0" anchor="ctr"/>
          <a:lstStyle/>
          <a:p>
            <a:r>
              <a:rPr lang="en-US" sz="4000" b="1" dirty="0">
                <a:effectLst>
                  <a:glow rad="101600">
                    <a:schemeClr val="accent6">
                      <a:satMod val="175000"/>
                      <a:alpha val="40000"/>
                    </a:schemeClr>
                  </a:glow>
                </a:effectLst>
                <a:latin typeface="Times New Roman" pitchFamily="18" charset="0"/>
                <a:cs typeface="Times New Roman" pitchFamily="18" charset="0"/>
              </a:rPr>
              <a:t>2.Tác </a:t>
            </a:r>
            <a:r>
              <a:rPr lang="en-US" sz="4000" b="1" dirty="0" err="1">
                <a:effectLst>
                  <a:glow rad="101600">
                    <a:schemeClr val="accent6">
                      <a:satMod val="175000"/>
                      <a:alpha val="40000"/>
                    </a:schemeClr>
                  </a:glow>
                </a:effectLst>
                <a:latin typeface="Times New Roman" pitchFamily="18" charset="0"/>
                <a:cs typeface="Times New Roman" pitchFamily="18" charset="0"/>
              </a:rPr>
              <a:t>phẩm</a:t>
            </a:r>
            <a:endParaRPr lang="en-US" sz="4000" b="1" dirty="0">
              <a:effectLst>
                <a:glow rad="1016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96114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u lưu niệm Chủ tịch Tôn Đức Thắng - Wikiwand">
            <a:extLst>
              <a:ext uri="{FF2B5EF4-FFF2-40B4-BE49-F238E27FC236}">
                <a16:creationId xmlns:a16="http://schemas.microsoft.com/office/drawing/2014/main" id="{7CACEBD3-66F7-4F22-A653-EDA1D3DF1C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341"/>
          <a:stretch/>
        </p:blipFill>
        <p:spPr bwMode="auto">
          <a:xfrm>
            <a:off x="6425165" y="872197"/>
            <a:ext cx="5766835" cy="598580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6">
            <a:extLst>
              <a:ext uri="{FF2B5EF4-FFF2-40B4-BE49-F238E27FC236}">
                <a16:creationId xmlns:a16="http://schemas.microsoft.com/office/drawing/2014/main" id="{D692724C-59AE-4F2F-AFEF-FFDB5C3A4721}"/>
              </a:ext>
            </a:extLst>
          </p:cNvPr>
          <p:cNvSpPr>
            <a:spLocks noChangeArrowheads="1"/>
          </p:cNvSpPr>
          <p:nvPr/>
        </p:nvSpPr>
        <p:spPr bwMode="auto">
          <a:xfrm>
            <a:off x="250946" y="1763950"/>
            <a:ext cx="406271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hlink"/>
              </a:buClr>
              <a:buSzPct val="70000"/>
              <a:buFont typeface="Wingdings" panose="05000000000000000000" pitchFamily="2" charset="2"/>
              <a:buChar char="n"/>
              <a:tabLst>
                <a:tab pos="154781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154781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154781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154781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154781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154781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154781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154781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1547813" algn="l"/>
              </a:tabLst>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4400" b="1" dirty="0" err="1">
                <a:latin typeface="Times New Roman" panose="02020603050405020304" pitchFamily="18" charset="0"/>
              </a:rPr>
              <a:t>Pác</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Bó</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có</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tên</a:t>
            </a:r>
            <a:r>
              <a:rPr lang="en-US" altLang="en-US" sz="4400" b="1" dirty="0">
                <a:latin typeface="Times New Roman" panose="02020603050405020304" pitchFamily="18" charset="0"/>
              </a:rPr>
              <a:t> </a:t>
            </a:r>
            <a:r>
              <a:rPr lang="vi-VN" altLang="en-US" sz="4400" b="1" dirty="0">
                <a:latin typeface="Times New Roman" panose="02020603050405020304" pitchFamily="18" charset="0"/>
              </a:rPr>
              <a:t>đ</a:t>
            </a:r>
            <a:r>
              <a:rPr lang="en-US" altLang="en-US" sz="4400" b="1" dirty="0" err="1">
                <a:latin typeface="Times New Roman" panose="02020603050405020304" pitchFamily="18" charset="0"/>
              </a:rPr>
              <a:t>ịa</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ph</a:t>
            </a:r>
            <a:r>
              <a:rPr lang="vi-VN" altLang="en-US" sz="4400" b="1" dirty="0">
                <a:latin typeface="Times New Roman" panose="02020603050405020304" pitchFamily="18" charset="0"/>
              </a:rPr>
              <a:t>ươ</a:t>
            </a:r>
            <a:r>
              <a:rPr lang="en-US" altLang="en-US" sz="4400" b="1" dirty="0">
                <a:latin typeface="Times New Roman" panose="02020603050405020304" pitchFamily="18" charset="0"/>
              </a:rPr>
              <a:t>ng </a:t>
            </a:r>
            <a:r>
              <a:rPr lang="en-US" altLang="en-US" sz="4400" b="1" dirty="0" err="1">
                <a:latin typeface="Times New Roman" panose="02020603050405020304" pitchFamily="18" charset="0"/>
              </a:rPr>
              <a:t>là</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Cốc</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Bó</a:t>
            </a:r>
            <a:r>
              <a:rPr lang="en-US" altLang="en-US" sz="4400" b="1" dirty="0">
                <a:latin typeface="Times New Roman" panose="02020603050405020304" pitchFamily="18" charset="0"/>
              </a:rPr>
              <a:t> – </a:t>
            </a:r>
            <a:r>
              <a:rPr lang="en-US" altLang="en-US" sz="4400" b="1" dirty="0" err="1">
                <a:latin typeface="Times New Roman" panose="02020603050405020304" pitchFamily="18" charset="0"/>
              </a:rPr>
              <a:t>tiếng</a:t>
            </a:r>
            <a:r>
              <a:rPr lang="en-US" altLang="en-US" sz="4400" b="1" dirty="0">
                <a:latin typeface="Times New Roman" panose="02020603050405020304" pitchFamily="18" charset="0"/>
              </a:rPr>
              <a:t> </a:t>
            </a:r>
          </a:p>
          <a:p>
            <a:pPr algn="ctr" eaLnBrk="1" hangingPunct="1">
              <a:spcBef>
                <a:spcPct val="0"/>
              </a:spcBef>
              <a:buClrTx/>
              <a:buSzTx/>
              <a:buFontTx/>
              <a:buNone/>
            </a:pPr>
            <a:r>
              <a:rPr lang="en-US" altLang="en-US" sz="4400" b="1" dirty="0" err="1">
                <a:latin typeface="Times New Roman" panose="02020603050405020304" pitchFamily="18" charset="0"/>
              </a:rPr>
              <a:t>Tày</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có</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nghĩa</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là</a:t>
            </a:r>
            <a:r>
              <a:rPr lang="en-US" altLang="en-US" sz="4400" b="1" dirty="0">
                <a:latin typeface="Times New Roman" panose="02020603050405020304" pitchFamily="18" charset="0"/>
              </a:rPr>
              <a:t>  “</a:t>
            </a:r>
            <a:r>
              <a:rPr lang="vi-VN" altLang="en-US" sz="4400" b="1" dirty="0">
                <a:latin typeface="Times New Roman" panose="02020603050405020304" pitchFamily="18" charset="0"/>
              </a:rPr>
              <a:t>đ</a:t>
            </a:r>
            <a:r>
              <a:rPr lang="en-US" altLang="en-US" sz="4400" b="1" dirty="0" err="1">
                <a:latin typeface="Times New Roman" panose="02020603050405020304" pitchFamily="18" charset="0"/>
              </a:rPr>
              <a:t>ầu</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nguồn</a:t>
            </a:r>
            <a:r>
              <a:rPr lang="en-US" altLang="en-US" sz="4400" b="1" dirty="0">
                <a:latin typeface="Times New Roman" panose="02020603050405020304" pitchFamily="18" charset="0"/>
              </a:rPr>
              <a:t>”</a:t>
            </a:r>
          </a:p>
        </p:txBody>
      </p:sp>
      <p:pic>
        <p:nvPicPr>
          <p:cNvPr id="16" name="Picture 15">
            <a:extLst>
              <a:ext uri="{FF2B5EF4-FFF2-40B4-BE49-F238E27FC236}">
                <a16:creationId xmlns:a16="http://schemas.microsoft.com/office/drawing/2014/main" id="{897B454A-F2E6-4C75-BE8E-7E623B3D5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58129"/>
            <a:ext cx="9199155" cy="5999871"/>
          </a:xfrm>
          <a:prstGeom prst="rect">
            <a:avLst/>
          </a:prstGeom>
        </p:spPr>
      </p:pic>
      <p:sp>
        <p:nvSpPr>
          <p:cNvPr id="21" name="Text Box 23">
            <a:extLst>
              <a:ext uri="{FF2B5EF4-FFF2-40B4-BE49-F238E27FC236}">
                <a16:creationId xmlns:a16="http://schemas.microsoft.com/office/drawing/2014/main" id="{A4F24DF4-7A83-4171-A01B-0B7FA7408A91}"/>
              </a:ext>
            </a:extLst>
          </p:cNvPr>
          <p:cNvSpPr txBox="1">
            <a:spLocks noChangeArrowheads="1"/>
          </p:cNvSpPr>
          <p:nvPr/>
        </p:nvSpPr>
        <p:spPr bwMode="auto">
          <a:xfrm>
            <a:off x="9899668" y="1962140"/>
            <a:ext cx="217803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en-US" altLang="en-US" sz="4800" b="1" dirty="0" err="1">
                <a:solidFill>
                  <a:schemeClr val="hlink"/>
                </a:solidFill>
                <a:latin typeface="Times New Roman" panose="02020603050405020304" pitchFamily="18" charset="0"/>
              </a:rPr>
              <a:t>Đường</a:t>
            </a:r>
            <a:r>
              <a:rPr lang="en-US" altLang="en-US" sz="4800" b="1" dirty="0">
                <a:solidFill>
                  <a:schemeClr val="hlink"/>
                </a:solidFill>
                <a:latin typeface="Times New Roman" panose="02020603050405020304" pitchFamily="18" charset="0"/>
              </a:rPr>
              <a:t> </a:t>
            </a:r>
            <a:r>
              <a:rPr lang="en-US" altLang="en-US" sz="4800" b="1" dirty="0" err="1">
                <a:solidFill>
                  <a:schemeClr val="hlink"/>
                </a:solidFill>
                <a:latin typeface="Times New Roman" panose="02020603050405020304" pitchFamily="18" charset="0"/>
              </a:rPr>
              <a:t>vào</a:t>
            </a:r>
            <a:r>
              <a:rPr lang="en-US" altLang="en-US" sz="4800" b="1" dirty="0">
                <a:solidFill>
                  <a:schemeClr val="hlink"/>
                </a:solidFill>
                <a:latin typeface="Times New Roman" panose="02020603050405020304" pitchFamily="18" charset="0"/>
              </a:rPr>
              <a:t> hang </a:t>
            </a:r>
            <a:r>
              <a:rPr lang="en-US" altLang="en-US" sz="4800" b="1" dirty="0" err="1">
                <a:solidFill>
                  <a:schemeClr val="hlink"/>
                </a:solidFill>
                <a:latin typeface="Times New Roman" panose="02020603050405020304" pitchFamily="18" charset="0"/>
              </a:rPr>
              <a:t>Pác</a:t>
            </a:r>
            <a:r>
              <a:rPr lang="en-US" altLang="en-US" sz="4800" b="1" dirty="0">
                <a:solidFill>
                  <a:schemeClr val="hlink"/>
                </a:solidFill>
                <a:latin typeface="Times New Roman" panose="02020603050405020304" pitchFamily="18" charset="0"/>
              </a:rPr>
              <a:t> </a:t>
            </a:r>
            <a:r>
              <a:rPr lang="en-US" altLang="en-US" sz="4800" b="1" dirty="0" err="1">
                <a:solidFill>
                  <a:schemeClr val="hlink"/>
                </a:solidFill>
                <a:latin typeface="Times New Roman" panose="02020603050405020304" pitchFamily="18" charset="0"/>
              </a:rPr>
              <a:t>Bó</a:t>
            </a:r>
            <a:endParaRPr lang="en-US" altLang="en-US" sz="4800" b="1" dirty="0">
              <a:solidFill>
                <a:schemeClr val="hlink"/>
              </a:solidFill>
              <a:latin typeface="Times New Roman" panose="02020603050405020304" pitchFamily="18" charset="0"/>
            </a:endParaRPr>
          </a:p>
        </p:txBody>
      </p:sp>
      <p:pic>
        <p:nvPicPr>
          <p:cNvPr id="23" name="Picture 22">
            <a:extLst>
              <a:ext uri="{FF2B5EF4-FFF2-40B4-BE49-F238E27FC236}">
                <a16:creationId xmlns:a16="http://schemas.microsoft.com/office/drawing/2014/main" id="{A3940D99-8F38-4793-8A9F-B2175AFD1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305"/>
            <a:ext cx="12192000" cy="6015695"/>
          </a:xfrm>
          <a:prstGeom prst="rect">
            <a:avLst/>
          </a:prstGeom>
        </p:spPr>
      </p:pic>
      <p:sp>
        <p:nvSpPr>
          <p:cNvPr id="7" name="TextBox 6">
            <a:extLst>
              <a:ext uri="{FF2B5EF4-FFF2-40B4-BE49-F238E27FC236}">
                <a16:creationId xmlns:a16="http://schemas.microsoft.com/office/drawing/2014/main" id="{70F05E6E-43AB-4B43-886F-05813AD6F6AF}"/>
              </a:ext>
            </a:extLst>
          </p:cNvPr>
          <p:cNvSpPr txBox="1">
            <a:spLocks noChangeArrowheads="1"/>
          </p:cNvSpPr>
          <p:nvPr/>
        </p:nvSpPr>
        <p:spPr>
          <a:xfrm>
            <a:off x="176823" y="997047"/>
            <a:ext cx="5755054" cy="180242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4625" indent="0">
              <a:lnSpc>
                <a:spcPct val="80000"/>
              </a:lnSpc>
              <a:buNone/>
              <a:defRPr/>
            </a:pPr>
            <a:r>
              <a:rPr lang="en-US" sz="3200" dirty="0">
                <a:solidFill>
                  <a:schemeClr val="bg1"/>
                </a:solidFill>
                <a:latin typeface="Times New Roman (Headings)"/>
              </a:rPr>
              <a:t>Non </a:t>
            </a:r>
            <a:r>
              <a:rPr lang="en-US" sz="3200" dirty="0" err="1">
                <a:solidFill>
                  <a:schemeClr val="bg1"/>
                </a:solidFill>
                <a:latin typeface="Times New Roman (Headings)"/>
              </a:rPr>
              <a:t>xa</a:t>
            </a:r>
            <a:r>
              <a:rPr lang="en-US" sz="3200" dirty="0">
                <a:solidFill>
                  <a:schemeClr val="bg1"/>
                </a:solidFill>
                <a:latin typeface="Times New Roman (Headings)"/>
              </a:rPr>
              <a:t> </a:t>
            </a:r>
            <a:r>
              <a:rPr lang="en-US" sz="3200" dirty="0" err="1">
                <a:solidFill>
                  <a:schemeClr val="bg1"/>
                </a:solidFill>
                <a:latin typeface="Times New Roman (Headings)"/>
              </a:rPr>
              <a:t>xa</a:t>
            </a:r>
            <a:r>
              <a:rPr lang="en-US" sz="3200" dirty="0">
                <a:solidFill>
                  <a:schemeClr val="bg1"/>
                </a:solidFill>
                <a:latin typeface="Times New Roman (Headings)"/>
              </a:rPr>
              <a:t>, </a:t>
            </a:r>
            <a:r>
              <a:rPr lang="en-US" sz="3200" dirty="0" err="1">
                <a:solidFill>
                  <a:schemeClr val="bg1"/>
                </a:solidFill>
                <a:latin typeface="Times New Roman (Headings)"/>
              </a:rPr>
              <a:t>nước</a:t>
            </a:r>
            <a:r>
              <a:rPr lang="en-US" sz="3200" dirty="0">
                <a:solidFill>
                  <a:schemeClr val="bg1"/>
                </a:solidFill>
                <a:latin typeface="Times New Roman (Headings)"/>
              </a:rPr>
              <a:t> </a:t>
            </a:r>
            <a:r>
              <a:rPr lang="en-US" sz="3200" dirty="0" err="1">
                <a:solidFill>
                  <a:schemeClr val="bg1"/>
                </a:solidFill>
                <a:latin typeface="Times New Roman (Headings)"/>
              </a:rPr>
              <a:t>xa</a:t>
            </a:r>
            <a:r>
              <a:rPr lang="en-US" sz="3200" dirty="0">
                <a:solidFill>
                  <a:schemeClr val="bg1"/>
                </a:solidFill>
                <a:latin typeface="Times New Roman (Headings)"/>
              </a:rPr>
              <a:t> </a:t>
            </a:r>
            <a:r>
              <a:rPr lang="en-US" sz="3200" dirty="0" err="1">
                <a:solidFill>
                  <a:schemeClr val="bg1"/>
                </a:solidFill>
                <a:latin typeface="Times New Roman (Headings)"/>
              </a:rPr>
              <a:t>xa</a:t>
            </a:r>
            <a:endParaRPr lang="en-US" sz="3200" dirty="0">
              <a:solidFill>
                <a:schemeClr val="bg1"/>
              </a:solidFill>
              <a:latin typeface="Times New Roman (Headings)"/>
            </a:endParaRPr>
          </a:p>
          <a:p>
            <a:pPr marL="174625" indent="0">
              <a:lnSpc>
                <a:spcPct val="80000"/>
              </a:lnSpc>
              <a:buNone/>
              <a:defRPr/>
            </a:pPr>
            <a:r>
              <a:rPr lang="en-US" sz="3200" dirty="0" err="1">
                <a:solidFill>
                  <a:schemeClr val="bg1"/>
                </a:solidFill>
                <a:latin typeface="Times New Roman (Headings)"/>
              </a:rPr>
              <a:t>Nào</a:t>
            </a:r>
            <a:r>
              <a:rPr lang="en-US" sz="3200" dirty="0">
                <a:solidFill>
                  <a:schemeClr val="bg1"/>
                </a:solidFill>
                <a:latin typeface="Times New Roman (Headings)"/>
              </a:rPr>
              <a:t> </a:t>
            </a:r>
            <a:r>
              <a:rPr lang="en-US" sz="3200" dirty="0" err="1">
                <a:solidFill>
                  <a:schemeClr val="bg1"/>
                </a:solidFill>
                <a:latin typeface="Times New Roman (Headings)"/>
              </a:rPr>
              <a:t>phải</a:t>
            </a:r>
            <a:r>
              <a:rPr lang="en-US" sz="3200" dirty="0">
                <a:solidFill>
                  <a:schemeClr val="bg1"/>
                </a:solidFill>
                <a:latin typeface="Times New Roman (Headings)"/>
              </a:rPr>
              <a:t> </a:t>
            </a:r>
            <a:r>
              <a:rPr lang="en-US" sz="3200" dirty="0" err="1">
                <a:solidFill>
                  <a:schemeClr val="bg1"/>
                </a:solidFill>
                <a:latin typeface="Times New Roman (Headings)"/>
              </a:rPr>
              <a:t>thênh</a:t>
            </a:r>
            <a:r>
              <a:rPr lang="en-US" sz="3200" dirty="0">
                <a:solidFill>
                  <a:schemeClr val="bg1"/>
                </a:solidFill>
                <a:latin typeface="Times New Roman (Headings)"/>
              </a:rPr>
              <a:t> thang </a:t>
            </a:r>
            <a:r>
              <a:rPr lang="en-US" sz="3200" dirty="0" err="1">
                <a:solidFill>
                  <a:schemeClr val="bg1"/>
                </a:solidFill>
                <a:latin typeface="Times New Roman (Headings)"/>
              </a:rPr>
              <a:t>mới</a:t>
            </a:r>
            <a:r>
              <a:rPr lang="en-US" sz="3200" dirty="0">
                <a:solidFill>
                  <a:schemeClr val="bg1"/>
                </a:solidFill>
                <a:latin typeface="Times New Roman (Headings)"/>
              </a:rPr>
              <a:t> </a:t>
            </a:r>
            <a:r>
              <a:rPr lang="en-US" sz="3200" dirty="0" err="1">
                <a:solidFill>
                  <a:schemeClr val="bg1"/>
                </a:solidFill>
                <a:latin typeface="Times New Roman (Headings)"/>
              </a:rPr>
              <a:t>gọi</a:t>
            </a:r>
            <a:r>
              <a:rPr lang="en-US" sz="3200" dirty="0">
                <a:solidFill>
                  <a:schemeClr val="bg1"/>
                </a:solidFill>
                <a:latin typeface="Times New Roman (Headings)"/>
              </a:rPr>
              <a:t> </a:t>
            </a:r>
            <a:r>
              <a:rPr lang="en-US" sz="3200" dirty="0" err="1">
                <a:solidFill>
                  <a:schemeClr val="bg1"/>
                </a:solidFill>
                <a:latin typeface="Times New Roman (Headings)"/>
              </a:rPr>
              <a:t>là</a:t>
            </a:r>
            <a:endParaRPr lang="en-US" sz="3200" dirty="0">
              <a:solidFill>
                <a:schemeClr val="bg1"/>
              </a:solidFill>
              <a:latin typeface="Times New Roman (Headings)"/>
            </a:endParaRPr>
          </a:p>
          <a:p>
            <a:pPr marL="174625" indent="0">
              <a:lnSpc>
                <a:spcPct val="80000"/>
              </a:lnSpc>
              <a:buNone/>
              <a:defRPr/>
            </a:pPr>
            <a:r>
              <a:rPr lang="en-US" sz="3200" dirty="0" err="1">
                <a:solidFill>
                  <a:schemeClr val="bg1"/>
                </a:solidFill>
                <a:latin typeface="Times New Roman (Headings)"/>
              </a:rPr>
              <a:t>Đây</a:t>
            </a:r>
            <a:r>
              <a:rPr lang="en-US" sz="3200" dirty="0">
                <a:solidFill>
                  <a:schemeClr val="bg1"/>
                </a:solidFill>
                <a:latin typeface="Times New Roman (Headings)"/>
              </a:rPr>
              <a:t> </a:t>
            </a:r>
            <a:r>
              <a:rPr lang="en-US" sz="3200" dirty="0" err="1">
                <a:solidFill>
                  <a:schemeClr val="bg1"/>
                </a:solidFill>
                <a:latin typeface="Times New Roman (Headings)"/>
              </a:rPr>
              <a:t>suối</a:t>
            </a:r>
            <a:r>
              <a:rPr lang="en-US" sz="3200" dirty="0">
                <a:solidFill>
                  <a:schemeClr val="bg1"/>
                </a:solidFill>
                <a:latin typeface="Times New Roman (Headings)"/>
              </a:rPr>
              <a:t> Lê </a:t>
            </a:r>
            <a:r>
              <a:rPr lang="en-US" sz="3200" dirty="0" err="1">
                <a:solidFill>
                  <a:schemeClr val="bg1"/>
                </a:solidFill>
                <a:latin typeface="Times New Roman (Headings)"/>
              </a:rPr>
              <a:t>nin</a:t>
            </a:r>
            <a:r>
              <a:rPr lang="en-US" sz="3200" dirty="0">
                <a:solidFill>
                  <a:schemeClr val="bg1"/>
                </a:solidFill>
                <a:latin typeface="Times New Roman (Headings)"/>
              </a:rPr>
              <a:t> </a:t>
            </a:r>
            <a:r>
              <a:rPr lang="en-US" sz="3200" dirty="0" err="1">
                <a:solidFill>
                  <a:schemeClr val="bg1"/>
                </a:solidFill>
                <a:latin typeface="Times New Roman (Headings)"/>
              </a:rPr>
              <a:t>kia</a:t>
            </a:r>
            <a:r>
              <a:rPr lang="en-US" sz="3200" dirty="0">
                <a:solidFill>
                  <a:schemeClr val="bg1"/>
                </a:solidFill>
                <a:latin typeface="Times New Roman (Headings)"/>
              </a:rPr>
              <a:t> </a:t>
            </a:r>
            <a:r>
              <a:rPr lang="en-US" sz="3200" dirty="0" err="1">
                <a:solidFill>
                  <a:schemeClr val="bg1"/>
                </a:solidFill>
                <a:latin typeface="Times New Roman (Headings)"/>
              </a:rPr>
              <a:t>núi</a:t>
            </a:r>
            <a:r>
              <a:rPr lang="en-US" sz="3200" dirty="0">
                <a:solidFill>
                  <a:schemeClr val="bg1"/>
                </a:solidFill>
                <a:latin typeface="Times New Roman (Headings)"/>
              </a:rPr>
              <a:t> </a:t>
            </a:r>
            <a:r>
              <a:rPr lang="en-US" sz="3200" dirty="0" err="1">
                <a:solidFill>
                  <a:schemeClr val="bg1"/>
                </a:solidFill>
                <a:latin typeface="Times New Roman (Headings)"/>
              </a:rPr>
              <a:t>Mác</a:t>
            </a:r>
            <a:endParaRPr lang="en-US" sz="3200" dirty="0">
              <a:solidFill>
                <a:schemeClr val="bg1"/>
              </a:solidFill>
              <a:latin typeface="Times New Roman (Headings)"/>
            </a:endParaRPr>
          </a:p>
          <a:p>
            <a:pPr marL="174625" indent="0">
              <a:lnSpc>
                <a:spcPct val="80000"/>
              </a:lnSpc>
              <a:buNone/>
              <a:defRPr/>
            </a:pPr>
            <a:r>
              <a:rPr lang="en-US" sz="3200" dirty="0">
                <a:solidFill>
                  <a:schemeClr val="bg1"/>
                </a:solidFill>
                <a:latin typeface="Times New Roman (Headings)"/>
              </a:rPr>
              <a:t>Hai </a:t>
            </a:r>
            <a:r>
              <a:rPr lang="en-US" sz="3200" dirty="0" err="1">
                <a:solidFill>
                  <a:schemeClr val="bg1"/>
                </a:solidFill>
                <a:latin typeface="Times New Roman (Headings)"/>
              </a:rPr>
              <a:t>tay</a:t>
            </a:r>
            <a:r>
              <a:rPr lang="en-US" sz="3200" dirty="0">
                <a:solidFill>
                  <a:schemeClr val="bg1"/>
                </a:solidFill>
                <a:latin typeface="Times New Roman (Headings)"/>
              </a:rPr>
              <a:t> </a:t>
            </a:r>
            <a:r>
              <a:rPr lang="en-US" sz="3200" dirty="0" err="1">
                <a:solidFill>
                  <a:schemeClr val="bg1"/>
                </a:solidFill>
                <a:latin typeface="Times New Roman (Headings)"/>
              </a:rPr>
              <a:t>xây</a:t>
            </a:r>
            <a:r>
              <a:rPr lang="en-US" sz="3200" dirty="0">
                <a:solidFill>
                  <a:schemeClr val="bg1"/>
                </a:solidFill>
                <a:latin typeface="Times New Roman (Headings)"/>
              </a:rPr>
              <a:t> </a:t>
            </a:r>
            <a:r>
              <a:rPr lang="en-US" sz="3200" dirty="0" err="1">
                <a:solidFill>
                  <a:schemeClr val="bg1"/>
                </a:solidFill>
                <a:latin typeface="Times New Roman (Headings)"/>
              </a:rPr>
              <a:t>dựng</a:t>
            </a:r>
            <a:r>
              <a:rPr lang="en-US" sz="3200" dirty="0">
                <a:solidFill>
                  <a:schemeClr val="bg1"/>
                </a:solidFill>
                <a:latin typeface="Times New Roman (Headings)"/>
              </a:rPr>
              <a:t> </a:t>
            </a:r>
            <a:r>
              <a:rPr lang="en-US" sz="3200" dirty="0" err="1">
                <a:solidFill>
                  <a:schemeClr val="bg1"/>
                </a:solidFill>
                <a:latin typeface="Times New Roman (Headings)"/>
              </a:rPr>
              <a:t>một</a:t>
            </a:r>
            <a:r>
              <a:rPr lang="en-US" sz="3200" dirty="0">
                <a:solidFill>
                  <a:schemeClr val="bg1"/>
                </a:solidFill>
                <a:latin typeface="Times New Roman (Headings)"/>
              </a:rPr>
              <a:t> </a:t>
            </a:r>
            <a:r>
              <a:rPr lang="en-US" sz="3200" dirty="0" err="1">
                <a:solidFill>
                  <a:schemeClr val="bg1"/>
                </a:solidFill>
                <a:latin typeface="Times New Roman (Headings)"/>
              </a:rPr>
              <a:t>sơn</a:t>
            </a:r>
            <a:r>
              <a:rPr lang="en-US" sz="3200" dirty="0">
                <a:solidFill>
                  <a:schemeClr val="bg1"/>
                </a:solidFill>
                <a:latin typeface="Times New Roman (Headings)"/>
              </a:rPr>
              <a:t> </a:t>
            </a:r>
            <a:r>
              <a:rPr lang="en-US" sz="3200" dirty="0" err="1">
                <a:solidFill>
                  <a:schemeClr val="bg1"/>
                </a:solidFill>
                <a:latin typeface="Times New Roman (Headings)"/>
              </a:rPr>
              <a:t>hà</a:t>
            </a:r>
            <a:endParaRPr lang="en-US" sz="3200" dirty="0">
              <a:solidFill>
                <a:schemeClr val="bg1"/>
              </a:solidFill>
              <a:latin typeface="Times New Roman (Headings)"/>
            </a:endParaRPr>
          </a:p>
        </p:txBody>
      </p:sp>
      <p:pic>
        <p:nvPicPr>
          <p:cNvPr id="8" name="Picture 7">
            <a:extLst>
              <a:ext uri="{FF2B5EF4-FFF2-40B4-BE49-F238E27FC236}">
                <a16:creationId xmlns:a16="http://schemas.microsoft.com/office/drawing/2014/main" id="{441B3E0B-5F34-4E69-9C57-2A0D6742F5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861884"/>
            <a:ext cx="12192001" cy="5992641"/>
          </a:xfrm>
          <a:prstGeom prst="rect">
            <a:avLst/>
          </a:prstGeom>
        </p:spPr>
      </p:pic>
      <p:sp>
        <p:nvSpPr>
          <p:cNvPr id="9" name="Text Box 4">
            <a:extLst>
              <a:ext uri="{FF2B5EF4-FFF2-40B4-BE49-F238E27FC236}">
                <a16:creationId xmlns:a16="http://schemas.microsoft.com/office/drawing/2014/main" id="{57BDC13D-3288-48C2-86AB-E243DC280EC7}"/>
              </a:ext>
            </a:extLst>
          </p:cNvPr>
          <p:cNvSpPr txBox="1">
            <a:spLocks noChangeArrowheads="1"/>
          </p:cNvSpPr>
          <p:nvPr/>
        </p:nvSpPr>
        <p:spPr bwMode="auto">
          <a:xfrm>
            <a:off x="0" y="6338887"/>
            <a:ext cx="6781800" cy="519113"/>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2800" dirty="0" err="1">
                <a:latin typeface="Times New Roman" panose="02020603050405020304" pitchFamily="18" charset="0"/>
              </a:rPr>
              <a:t>Suối</a:t>
            </a:r>
            <a:r>
              <a:rPr lang="en-US" altLang="en-US" sz="2800" dirty="0">
                <a:latin typeface="Times New Roman" panose="02020603050405020304" pitchFamily="18" charset="0"/>
              </a:rPr>
              <a:t> Lê </a:t>
            </a:r>
            <a:r>
              <a:rPr lang="en-US" altLang="en-US" sz="2800" dirty="0" err="1">
                <a:latin typeface="Times New Roman" panose="02020603050405020304" pitchFamily="18" charset="0"/>
              </a:rPr>
              <a:t>nin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Hồ</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thường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ngồi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câu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cá</a:t>
            </a:r>
            <a:endParaRPr lang="en-US" altLang="en-US" sz="2800" dirty="0">
              <a:latin typeface="Times New Roman" panose="02020603050405020304" pitchFamily="18" charset="0"/>
            </a:endParaRPr>
          </a:p>
        </p:txBody>
      </p:sp>
      <p:pic>
        <p:nvPicPr>
          <p:cNvPr id="10" name="Picture 9">
            <a:extLst>
              <a:ext uri="{FF2B5EF4-FFF2-40B4-BE49-F238E27FC236}">
                <a16:creationId xmlns:a16="http://schemas.microsoft.com/office/drawing/2014/main" id="{8E414DA5-D823-4FA0-A36C-59B4FE20679A}"/>
              </a:ext>
            </a:extLst>
          </p:cNvPr>
          <p:cNvPicPr>
            <a:picLocks noChangeAspect="1"/>
          </p:cNvPicPr>
          <p:nvPr/>
        </p:nvPicPr>
        <p:blipFill rotWithShape="1">
          <a:blip r:embed="rId7">
            <a:extLst>
              <a:ext uri="{28A0092B-C50C-407E-A947-70E740481C1C}">
                <a14:useLocalDpi xmlns:a14="http://schemas.microsoft.com/office/drawing/2010/main" val="0"/>
              </a:ext>
            </a:extLst>
          </a:blip>
          <a:srcRect r="11680"/>
          <a:stretch/>
        </p:blipFill>
        <p:spPr>
          <a:xfrm>
            <a:off x="0" y="886263"/>
            <a:ext cx="12192000" cy="5970293"/>
          </a:xfrm>
          <a:prstGeom prst="rect">
            <a:avLst/>
          </a:prstGeom>
        </p:spPr>
      </p:pic>
      <p:pic>
        <p:nvPicPr>
          <p:cNvPr id="11" name="Picture 10">
            <a:extLst>
              <a:ext uri="{FF2B5EF4-FFF2-40B4-BE49-F238E27FC236}">
                <a16:creationId xmlns:a16="http://schemas.microsoft.com/office/drawing/2014/main" id="{F2D28C88-5AE8-4CFC-92AD-FBA552615F74}"/>
              </a:ext>
            </a:extLst>
          </p:cNvPr>
          <p:cNvPicPr>
            <a:picLocks noChangeAspect="1"/>
          </p:cNvPicPr>
          <p:nvPr/>
        </p:nvPicPr>
        <p:blipFill rotWithShape="1">
          <a:blip r:embed="rId8">
            <a:extLst>
              <a:ext uri="{28A0092B-C50C-407E-A947-70E740481C1C}">
                <a14:useLocalDpi xmlns:a14="http://schemas.microsoft.com/office/drawing/2010/main" val="0"/>
              </a:ext>
            </a:extLst>
          </a:blip>
          <a:srcRect r="3972"/>
          <a:stretch/>
        </p:blipFill>
        <p:spPr>
          <a:xfrm flipH="1">
            <a:off x="0" y="844061"/>
            <a:ext cx="5908433" cy="3990081"/>
          </a:xfrm>
          <a:prstGeom prst="rect">
            <a:avLst/>
          </a:prstGeom>
        </p:spPr>
      </p:pic>
      <p:pic>
        <p:nvPicPr>
          <p:cNvPr id="12" name="Picture 11">
            <a:extLst>
              <a:ext uri="{FF2B5EF4-FFF2-40B4-BE49-F238E27FC236}">
                <a16:creationId xmlns:a16="http://schemas.microsoft.com/office/drawing/2014/main" id="{78F85E69-FE60-4937-8C0A-2732CBCC61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08431" y="844063"/>
            <a:ext cx="6283569" cy="3968058"/>
          </a:xfrm>
          <a:prstGeom prst="rect">
            <a:avLst/>
          </a:prstGeom>
        </p:spPr>
      </p:pic>
      <p:sp>
        <p:nvSpPr>
          <p:cNvPr id="13" name="Text Box 4">
            <a:extLst>
              <a:ext uri="{FF2B5EF4-FFF2-40B4-BE49-F238E27FC236}">
                <a16:creationId xmlns:a16="http://schemas.microsoft.com/office/drawing/2014/main" id="{32F54B30-382C-45A2-A058-10C63CE96305}"/>
              </a:ext>
            </a:extLst>
          </p:cNvPr>
          <p:cNvSpPr txBox="1">
            <a:spLocks noChangeArrowheads="1"/>
          </p:cNvSpPr>
          <p:nvPr/>
        </p:nvSpPr>
        <p:spPr bwMode="auto">
          <a:xfrm>
            <a:off x="1791773" y="5600921"/>
            <a:ext cx="932170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en-US" altLang="en-US" sz="4400" b="1" dirty="0" err="1">
                <a:solidFill>
                  <a:schemeClr val="bg1"/>
                </a:solidFill>
                <a:effectLst>
                  <a:glow rad="101600">
                    <a:schemeClr val="accent1">
                      <a:satMod val="175000"/>
                      <a:alpha val="40000"/>
                    </a:schemeClr>
                  </a:glow>
                </a:effectLst>
                <a:latin typeface="Times New Roman" panose="02020603050405020304" pitchFamily="18" charset="0"/>
              </a:rPr>
              <a:t>Bàn</a:t>
            </a:r>
            <a:r>
              <a:rPr lang="en-US" altLang="en-US" sz="4400" b="1" dirty="0">
                <a:solidFill>
                  <a:schemeClr val="bg1"/>
                </a:solidFill>
                <a:effectLst>
                  <a:glow rad="101600">
                    <a:schemeClr val="accent1">
                      <a:satMod val="175000"/>
                      <a:alpha val="40000"/>
                    </a:schemeClr>
                  </a:glow>
                </a:effectLst>
                <a:latin typeface="Times New Roman" panose="02020603050405020304" pitchFamily="18" charset="0"/>
              </a:rPr>
              <a:t> </a:t>
            </a:r>
            <a:r>
              <a:rPr lang="en-US" altLang="en-US" sz="4400" b="1" dirty="0" err="1">
                <a:solidFill>
                  <a:schemeClr val="bg1"/>
                </a:solidFill>
                <a:effectLst>
                  <a:glow rad="101600">
                    <a:schemeClr val="accent1">
                      <a:satMod val="175000"/>
                      <a:alpha val="40000"/>
                    </a:schemeClr>
                  </a:glow>
                </a:effectLst>
                <a:latin typeface="Times New Roman" panose="02020603050405020304" pitchFamily="18" charset="0"/>
              </a:rPr>
              <a:t>đá</a:t>
            </a:r>
            <a:r>
              <a:rPr lang="en-US" altLang="en-US" sz="4400" b="1" dirty="0">
                <a:solidFill>
                  <a:schemeClr val="bg1"/>
                </a:solidFill>
                <a:effectLst>
                  <a:glow rad="101600">
                    <a:schemeClr val="accent1">
                      <a:satMod val="175000"/>
                      <a:alpha val="40000"/>
                    </a:schemeClr>
                  </a:glow>
                </a:effectLst>
                <a:latin typeface="Times New Roman" panose="02020603050405020304" pitchFamily="18" charset="0"/>
              </a:rPr>
              <a:t> – </a:t>
            </a:r>
            <a:r>
              <a:rPr lang="en-US" altLang="en-US" sz="4400" b="1" dirty="0" err="1">
                <a:solidFill>
                  <a:schemeClr val="bg1"/>
                </a:solidFill>
                <a:effectLst>
                  <a:glow rad="101600">
                    <a:schemeClr val="accent1">
                      <a:satMod val="175000"/>
                      <a:alpha val="40000"/>
                    </a:schemeClr>
                  </a:glow>
                </a:effectLst>
                <a:latin typeface="Times New Roman" panose="02020603050405020304" pitchFamily="18" charset="0"/>
              </a:rPr>
              <a:t>Nơi</a:t>
            </a:r>
            <a:r>
              <a:rPr lang="en-US" altLang="en-US" sz="4400" b="1" dirty="0">
                <a:solidFill>
                  <a:schemeClr val="bg1"/>
                </a:solidFill>
                <a:effectLst>
                  <a:glow rad="101600">
                    <a:schemeClr val="accent1">
                      <a:satMod val="175000"/>
                      <a:alpha val="40000"/>
                    </a:schemeClr>
                  </a:glow>
                </a:effectLst>
                <a:latin typeface="Times New Roman" panose="02020603050405020304" pitchFamily="18" charset="0"/>
              </a:rPr>
              <a:t> </a:t>
            </a:r>
            <a:r>
              <a:rPr lang="en-US" altLang="en-US" sz="4400" b="1" dirty="0" err="1">
                <a:solidFill>
                  <a:schemeClr val="bg1"/>
                </a:solidFill>
                <a:effectLst>
                  <a:glow rad="101600">
                    <a:schemeClr val="accent1">
                      <a:satMod val="175000"/>
                      <a:alpha val="40000"/>
                    </a:schemeClr>
                  </a:glow>
                </a:effectLst>
                <a:latin typeface="Times New Roman" panose="02020603050405020304" pitchFamily="18" charset="0"/>
              </a:rPr>
              <a:t>Bác</a:t>
            </a:r>
            <a:r>
              <a:rPr lang="en-US" altLang="en-US" sz="4400" b="1" dirty="0">
                <a:solidFill>
                  <a:schemeClr val="bg1"/>
                </a:solidFill>
                <a:effectLst>
                  <a:glow rad="101600">
                    <a:schemeClr val="accent1">
                      <a:satMod val="175000"/>
                      <a:alpha val="40000"/>
                    </a:schemeClr>
                  </a:glow>
                </a:effectLst>
                <a:latin typeface="Times New Roman" panose="02020603050405020304" pitchFamily="18" charset="0"/>
              </a:rPr>
              <a:t> </a:t>
            </a:r>
            <a:r>
              <a:rPr lang="en-US" altLang="en-US" sz="4400" b="1" dirty="0" err="1">
                <a:solidFill>
                  <a:schemeClr val="bg1"/>
                </a:solidFill>
                <a:effectLst>
                  <a:glow rad="101600">
                    <a:schemeClr val="accent1">
                      <a:satMod val="175000"/>
                      <a:alpha val="40000"/>
                    </a:schemeClr>
                  </a:glow>
                </a:effectLst>
                <a:latin typeface="Times New Roman" panose="02020603050405020304" pitchFamily="18" charset="0"/>
              </a:rPr>
              <a:t>Hồ</a:t>
            </a:r>
            <a:r>
              <a:rPr lang="en-US" altLang="en-US" sz="4400" b="1" dirty="0">
                <a:solidFill>
                  <a:schemeClr val="bg1"/>
                </a:solidFill>
                <a:effectLst>
                  <a:glow rad="101600">
                    <a:schemeClr val="accent1">
                      <a:satMod val="175000"/>
                      <a:alpha val="40000"/>
                    </a:schemeClr>
                  </a:glow>
                </a:effectLst>
                <a:latin typeface="Times New Roman" panose="02020603050405020304" pitchFamily="18" charset="0"/>
              </a:rPr>
              <a:t> </a:t>
            </a:r>
            <a:r>
              <a:rPr lang="en-US" altLang="en-US" sz="4400" b="1" dirty="0" err="1">
                <a:solidFill>
                  <a:schemeClr val="bg1"/>
                </a:solidFill>
                <a:effectLst>
                  <a:glow rad="101600">
                    <a:schemeClr val="accent1">
                      <a:satMod val="175000"/>
                      <a:alpha val="40000"/>
                    </a:schemeClr>
                  </a:glow>
                </a:effectLst>
                <a:latin typeface="Times New Roman" panose="02020603050405020304" pitchFamily="18" charset="0"/>
              </a:rPr>
              <a:t>làm</a:t>
            </a:r>
            <a:r>
              <a:rPr lang="en-US" altLang="en-US" sz="4400" b="1" dirty="0">
                <a:solidFill>
                  <a:schemeClr val="bg1"/>
                </a:solidFill>
                <a:effectLst>
                  <a:glow rad="101600">
                    <a:schemeClr val="accent1">
                      <a:satMod val="175000"/>
                      <a:alpha val="40000"/>
                    </a:schemeClr>
                  </a:glow>
                </a:effectLst>
                <a:latin typeface="Times New Roman" panose="02020603050405020304" pitchFamily="18" charset="0"/>
              </a:rPr>
              <a:t> </a:t>
            </a:r>
            <a:r>
              <a:rPr lang="en-US" altLang="en-US" sz="4400" b="1" dirty="0" err="1">
                <a:solidFill>
                  <a:schemeClr val="bg1"/>
                </a:solidFill>
                <a:effectLst>
                  <a:glow rad="101600">
                    <a:schemeClr val="accent1">
                      <a:satMod val="175000"/>
                      <a:alpha val="40000"/>
                    </a:schemeClr>
                  </a:glow>
                </a:effectLst>
                <a:latin typeface="Times New Roman" panose="02020603050405020304" pitchFamily="18" charset="0"/>
              </a:rPr>
              <a:t>việc</a:t>
            </a:r>
            <a:r>
              <a:rPr lang="en-US" altLang="en-US" sz="4400" b="1" dirty="0">
                <a:solidFill>
                  <a:schemeClr val="bg1"/>
                </a:solidFill>
                <a:effectLst>
                  <a:glow rad="101600">
                    <a:schemeClr val="accent1">
                      <a:satMod val="175000"/>
                      <a:alpha val="40000"/>
                    </a:schemeClr>
                  </a:glow>
                </a:effectLst>
                <a:latin typeface="Times New Roman" panose="02020603050405020304" pitchFamily="18" charset="0"/>
              </a:rPr>
              <a:t> </a:t>
            </a:r>
          </a:p>
        </p:txBody>
      </p:sp>
      <p:pic>
        <p:nvPicPr>
          <p:cNvPr id="17" name="Picture 16">
            <a:extLst>
              <a:ext uri="{FF2B5EF4-FFF2-40B4-BE49-F238E27FC236}">
                <a16:creationId xmlns:a16="http://schemas.microsoft.com/office/drawing/2014/main" id="{55ED66A5-05C3-4FAE-9BF7-46F869966A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872196"/>
            <a:ext cx="12192000" cy="5985803"/>
          </a:xfrm>
          <a:prstGeom prst="rect">
            <a:avLst/>
          </a:prstGeom>
        </p:spPr>
      </p:pic>
      <p:sp>
        <p:nvSpPr>
          <p:cNvPr id="18" name="Rectangle 4">
            <a:extLst>
              <a:ext uri="{FF2B5EF4-FFF2-40B4-BE49-F238E27FC236}">
                <a16:creationId xmlns:a16="http://schemas.microsoft.com/office/drawing/2014/main" id="{D2980E60-E625-4453-8EB9-E72D1C88BAD8}"/>
              </a:ext>
            </a:extLst>
          </p:cNvPr>
          <p:cNvSpPr>
            <a:spLocks noChangeArrowheads="1"/>
          </p:cNvSpPr>
          <p:nvPr/>
        </p:nvSpPr>
        <p:spPr bwMode="auto">
          <a:xfrm>
            <a:off x="1943100" y="6121401"/>
            <a:ext cx="8686800" cy="519113"/>
          </a:xfrm>
          <a:prstGeom prst="rect">
            <a:avLst/>
          </a:prstGeom>
          <a:solidFill>
            <a:srgbClr val="FFFF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2800" b="1" dirty="0">
                <a:latin typeface="Times New Roman" panose="02020603050405020304" pitchFamily="18" charset="0"/>
              </a:rPr>
              <a:t>BÁC HỒ NGỒI LÀM VIỆC TRONG HANG PÁC BÓ</a:t>
            </a:r>
          </a:p>
        </p:txBody>
      </p:sp>
      <p:pic>
        <p:nvPicPr>
          <p:cNvPr id="19" name="Picture 18">
            <a:extLst>
              <a:ext uri="{FF2B5EF4-FFF2-40B4-BE49-F238E27FC236}">
                <a16:creationId xmlns:a16="http://schemas.microsoft.com/office/drawing/2014/main" id="{484666F7-698B-4156-BA9A-DD93A1F1A8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858054"/>
            <a:ext cx="12192001" cy="5999945"/>
          </a:xfrm>
          <a:prstGeom prst="rect">
            <a:avLst/>
          </a:prstGeom>
        </p:spPr>
      </p:pic>
    </p:spTree>
    <p:extLst>
      <p:ext uri="{BB962C8B-B14F-4D97-AF65-F5344CB8AC3E}">
        <p14:creationId xmlns:p14="http://schemas.microsoft.com/office/powerpoint/2010/main" val="383778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grpId="1" nodeType="clickEffect">
                                  <p:stCondLst>
                                    <p:cond delay="0"/>
                                  </p:stCondLst>
                                  <p:childTnLst>
                                    <p:animEffect transition="out" filter="barn(inVertical)">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6" presetClass="exit" presetSubtype="21" fill="hold" nodeType="withEffect">
                                  <p:stCondLst>
                                    <p:cond delay="0"/>
                                  </p:stCondLst>
                                  <p:childTnLst>
                                    <p:animEffect transition="out" filter="barn(inVertical)">
                                      <p:cBhvr>
                                        <p:cTn id="17" dur="500"/>
                                        <p:tgtEl>
                                          <p:spTgt spid="1026"/>
                                        </p:tgtEl>
                                      </p:cBhvr>
                                    </p:animEffect>
                                    <p:set>
                                      <p:cBhvr>
                                        <p:cTn id="18" dur="1" fill="hold">
                                          <p:stCondLst>
                                            <p:cond delay="499"/>
                                          </p:stCondLst>
                                        </p:cTn>
                                        <p:tgtEl>
                                          <p:spTgt spid="10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6" presetClass="exit" presetSubtype="21" fill="hold" grpId="1" nodeType="withEffect">
                                  <p:stCondLst>
                                    <p:cond delay="0"/>
                                  </p:stCondLst>
                                  <p:childTnLst>
                                    <p:animEffect transition="out" filter="barn(inVertical)">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6" presetClass="entr" presetSubtype="21"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1" nodeType="clickEffect">
                                  <p:stCondLst>
                                    <p:cond delay="0"/>
                                  </p:stCondLst>
                                  <p:childTnLst>
                                    <p:animEffect transition="out" filter="barn(inVertical)">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6" presetClass="exit" presetSubtype="21" fill="hold" nodeType="withEffect">
                                  <p:stCondLst>
                                    <p:cond delay="0"/>
                                  </p:stCondLst>
                                  <p:childTnLst>
                                    <p:animEffect transition="out" filter="barn(inVertical)">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inVertical)">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xit" presetSubtype="21" fill="hold" nodeType="clickEffect">
                                  <p:stCondLst>
                                    <p:cond delay="0"/>
                                  </p:stCondLst>
                                  <p:childTnLst>
                                    <p:animEffect transition="out" filter="barn(inVertical)">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6" presetClass="exit" presetSubtype="21" fill="hold" grpId="1" nodeType="withEffect">
                                  <p:stCondLst>
                                    <p:cond delay="0"/>
                                  </p:stCondLst>
                                  <p:childTnLst>
                                    <p:animEffect transition="out" filter="barn(inVertical)">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barn(inVertical)">
                                      <p:cBhvr>
                                        <p:cTn id="71" dur="5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xit" presetSubtype="21" fill="hold" nodeType="clickEffect">
                                  <p:stCondLst>
                                    <p:cond delay="0"/>
                                  </p:stCondLst>
                                  <p:childTnLst>
                                    <p:animEffect transition="out" filter="barn(inVertical)">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barn(inVertical)">
                                      <p:cBhvr>
                                        <p:cTn id="81" dur="500"/>
                                        <p:tgtEl>
                                          <p:spTgt spid="11"/>
                                        </p:tgtEl>
                                      </p:cBhvr>
                                    </p:animEffect>
                                  </p:childTnLst>
                                </p:cTn>
                              </p:par>
                              <p:par>
                                <p:cTn id="82" presetID="16" presetClass="entr" presetSubtype="21" fill="hold" nodeType="with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barn(inVertical)">
                                      <p:cBhvr>
                                        <p:cTn id="84" dur="500"/>
                                        <p:tgtEl>
                                          <p:spTgt spid="12"/>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barn(inVertical)">
                                      <p:cBhvr>
                                        <p:cTn id="87" dur="500"/>
                                        <p:tgtEl>
                                          <p:spTgt spid="13"/>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xit" presetSubtype="21" fill="hold" nodeType="clickEffect">
                                  <p:stCondLst>
                                    <p:cond delay="0"/>
                                  </p:stCondLst>
                                  <p:childTnLst>
                                    <p:animEffect transition="out" filter="barn(inVertical)">
                                      <p:cBhvr>
                                        <p:cTn id="91" dur="500"/>
                                        <p:tgtEl>
                                          <p:spTgt spid="11"/>
                                        </p:tgtEl>
                                      </p:cBhvr>
                                    </p:animEffect>
                                    <p:set>
                                      <p:cBhvr>
                                        <p:cTn id="92" dur="1" fill="hold">
                                          <p:stCondLst>
                                            <p:cond delay="499"/>
                                          </p:stCondLst>
                                        </p:cTn>
                                        <p:tgtEl>
                                          <p:spTgt spid="11"/>
                                        </p:tgtEl>
                                        <p:attrNameLst>
                                          <p:attrName>style.visibility</p:attrName>
                                        </p:attrNameLst>
                                      </p:cBhvr>
                                      <p:to>
                                        <p:strVal val="hidden"/>
                                      </p:to>
                                    </p:set>
                                  </p:childTnLst>
                                </p:cTn>
                              </p:par>
                              <p:par>
                                <p:cTn id="93" presetID="16" presetClass="exit" presetSubtype="21" fill="hold" nodeType="withEffect">
                                  <p:stCondLst>
                                    <p:cond delay="0"/>
                                  </p:stCondLst>
                                  <p:childTnLst>
                                    <p:animEffect transition="out" filter="barn(inVertical)">
                                      <p:cBhvr>
                                        <p:cTn id="94" dur="500"/>
                                        <p:tgtEl>
                                          <p:spTgt spid="12"/>
                                        </p:tgtEl>
                                      </p:cBhvr>
                                    </p:animEffect>
                                    <p:set>
                                      <p:cBhvr>
                                        <p:cTn id="95" dur="1" fill="hold">
                                          <p:stCondLst>
                                            <p:cond delay="499"/>
                                          </p:stCondLst>
                                        </p:cTn>
                                        <p:tgtEl>
                                          <p:spTgt spid="12"/>
                                        </p:tgtEl>
                                        <p:attrNameLst>
                                          <p:attrName>style.visibility</p:attrName>
                                        </p:attrNameLst>
                                      </p:cBhvr>
                                      <p:to>
                                        <p:strVal val="hidden"/>
                                      </p:to>
                                    </p:set>
                                  </p:childTnLst>
                                </p:cTn>
                              </p:par>
                              <p:par>
                                <p:cTn id="96" presetID="16" presetClass="exit" presetSubtype="21" fill="hold" grpId="1" nodeType="withEffect">
                                  <p:stCondLst>
                                    <p:cond delay="0"/>
                                  </p:stCondLst>
                                  <p:childTnLst>
                                    <p:animEffect transition="out" filter="barn(inVertical)">
                                      <p:cBhvr>
                                        <p:cTn id="97" dur="500"/>
                                        <p:tgtEl>
                                          <p:spTgt spid="13"/>
                                        </p:tgtEl>
                                      </p:cBhvr>
                                    </p:animEffect>
                                    <p:set>
                                      <p:cBhvr>
                                        <p:cTn id="98" dur="1" fill="hold">
                                          <p:stCondLst>
                                            <p:cond delay="499"/>
                                          </p:stCondLst>
                                        </p:cTn>
                                        <p:tgtEl>
                                          <p:spTgt spid="1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nodeType="click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barn(inVertical)">
                                      <p:cBhvr>
                                        <p:cTn id="103" dur="500"/>
                                        <p:tgtEl>
                                          <p:spTgt spid="17"/>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barn(inVertical)">
                                      <p:cBhvr>
                                        <p:cTn id="106" dur="500"/>
                                        <p:tgtEl>
                                          <p:spTgt spid="18"/>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xit" presetSubtype="21" fill="hold" nodeType="clickEffect">
                                  <p:stCondLst>
                                    <p:cond delay="0"/>
                                  </p:stCondLst>
                                  <p:childTnLst>
                                    <p:animEffect transition="out" filter="barn(inVertical)">
                                      <p:cBhvr>
                                        <p:cTn id="110" dur="500"/>
                                        <p:tgtEl>
                                          <p:spTgt spid="17"/>
                                        </p:tgtEl>
                                      </p:cBhvr>
                                    </p:animEffect>
                                    <p:set>
                                      <p:cBhvr>
                                        <p:cTn id="111" dur="1" fill="hold">
                                          <p:stCondLst>
                                            <p:cond delay="499"/>
                                          </p:stCondLst>
                                        </p:cTn>
                                        <p:tgtEl>
                                          <p:spTgt spid="17"/>
                                        </p:tgtEl>
                                        <p:attrNameLst>
                                          <p:attrName>style.visibility</p:attrName>
                                        </p:attrNameLst>
                                      </p:cBhvr>
                                      <p:to>
                                        <p:strVal val="hidden"/>
                                      </p:to>
                                    </p:set>
                                  </p:childTnLst>
                                </p:cTn>
                              </p:par>
                              <p:par>
                                <p:cTn id="112" presetID="16" presetClass="exit" presetSubtype="21" fill="hold" grpId="1" nodeType="withEffect">
                                  <p:stCondLst>
                                    <p:cond delay="0"/>
                                  </p:stCondLst>
                                  <p:childTnLst>
                                    <p:animEffect transition="out" filter="barn(inVertical)">
                                      <p:cBhvr>
                                        <p:cTn id="113" dur="500"/>
                                        <p:tgtEl>
                                          <p:spTgt spid="18"/>
                                        </p:tgtEl>
                                      </p:cBhvr>
                                    </p:animEffect>
                                    <p:set>
                                      <p:cBhvr>
                                        <p:cTn id="114" dur="1" fill="hold">
                                          <p:stCondLst>
                                            <p:cond delay="499"/>
                                          </p:stCondLst>
                                        </p:cTn>
                                        <p:tgtEl>
                                          <p:spTgt spid="1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barn(inVertical)">
                                      <p:cBhvr>
                                        <p:cTn id="119" dur="500"/>
                                        <p:tgtEl>
                                          <p:spTgt spid="19"/>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xit" presetSubtype="21" fill="hold" nodeType="clickEffect">
                                  <p:stCondLst>
                                    <p:cond delay="0"/>
                                  </p:stCondLst>
                                  <p:childTnLst>
                                    <p:animEffect transition="out" filter="barn(inVertical)">
                                      <p:cBhvr>
                                        <p:cTn id="123" dur="500"/>
                                        <p:tgtEl>
                                          <p:spTgt spid="19"/>
                                        </p:tgtEl>
                                      </p:cBhvr>
                                    </p:animEffect>
                                    <p:set>
                                      <p:cBhvr>
                                        <p:cTn id="12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1" grpId="0"/>
      <p:bldP spid="21" grpId="1"/>
      <p:bldP spid="7" grpId="0"/>
      <p:bldP spid="7" grpId="1"/>
      <p:bldP spid="9" grpId="0" animBg="1"/>
      <p:bldP spid="9" grpId="1" animBg="1"/>
      <p:bldP spid="13" grpId="0"/>
      <p:bldP spid="13" grpId="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8C3242F-4867-4D57-94C8-B739450DD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94135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a:extLst>
              <a:ext uri="{FF2B5EF4-FFF2-40B4-BE49-F238E27FC236}">
                <a16:creationId xmlns:a16="http://schemas.microsoft.com/office/drawing/2014/main" id="{270D2983-47A6-4828-9716-E25F51DB969D}"/>
              </a:ext>
            </a:extLst>
          </p:cNvPr>
          <p:cNvSpPr txBox="1">
            <a:spLocks/>
          </p:cNvSpPr>
          <p:nvPr/>
        </p:nvSpPr>
        <p:spPr>
          <a:xfrm>
            <a:off x="5092504" y="323556"/>
            <a:ext cx="7001021" cy="6105379"/>
          </a:xfrm>
          <a:prstGeom prst="rect">
            <a:avLst/>
          </a:prstGeom>
          <a:noFill/>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buNone/>
            </a:pPr>
            <a:r>
              <a:rPr lang="en-US" sz="2400" dirty="0">
                <a:solidFill>
                  <a:schemeClr val="bg1"/>
                </a:solidFill>
                <a:latin typeface="Times New Roman" panose="02020603050405020304" pitchFamily="18" charset="0"/>
                <a:cs typeface="Times New Roman" panose="02020603050405020304" pitchFamily="18" charset="0"/>
              </a:rPr>
              <a:t>“</a:t>
            </a:r>
            <a:r>
              <a:rPr lang="vi-VN" sz="2400" dirty="0">
                <a:solidFill>
                  <a:schemeClr val="bg1"/>
                </a:solidFill>
                <a:latin typeface="Times New Roman" panose="02020603050405020304" pitchFamily="18" charset="0"/>
                <a:cs typeface="Times New Roman" panose="02020603050405020304" pitchFamily="18" charset="0"/>
              </a:rPr>
              <a:t>Những khi trời mưa to, rắn rết chui cả vào chỗ nằm. Có buổi sáng Bác thức dậy thấy một con rắn rất lớn nằm khoanh tròn ngay cạnh Người [...]. </a:t>
            </a:r>
          </a:p>
          <a:p>
            <a:pPr marL="0" indent="0" algn="just">
              <a:lnSpc>
                <a:spcPct val="120000"/>
              </a:lnSpc>
              <a:buNone/>
            </a:pPr>
            <a:r>
              <a:rPr lang="vi-VN" sz="2400" dirty="0">
                <a:solidFill>
                  <a:schemeClr val="bg1"/>
                </a:solidFill>
                <a:latin typeface="Times New Roman" panose="02020603050405020304" pitchFamily="18" charset="0"/>
                <a:cs typeface="Times New Roman" panose="02020603050405020304" pitchFamily="18" charset="0"/>
              </a:rPr>
              <a:t>Bác sốt rét luôn. Thức ăn cũng rất thiếu [...]. Có thời gian, cơ quan chuyển vào vùng núi đá trên khu đồng bào Mán trắng, gạo cũng không có, Bác cũng như các anh khác phải ăn toàn cháo bẹ hàng tháng. Ở bất cứ hoàn cảnh sinh hoạt nào, tôi cũng thấy Bác thích nghi một cách rất tự nhiên. Chẳng hiểu Bác được rèn luyện từ bao giờ, như thế nào, mà mọi biến cố đều không mảy may lay chuyển được</a:t>
            </a:r>
            <a:r>
              <a:rPr lang="en-US" sz="2400" dirty="0">
                <a:solidFill>
                  <a:schemeClr val="bg1"/>
                </a:solidFill>
                <a:latin typeface="Times New Roman" panose="02020603050405020304" pitchFamily="18" charset="0"/>
                <a:cs typeface="Times New Roman" panose="02020603050405020304" pitchFamily="18" charset="0"/>
              </a:rPr>
              <a:t>”</a:t>
            </a:r>
            <a:r>
              <a:rPr lang="vi-VN" sz="2400" dirty="0">
                <a:solidFill>
                  <a:schemeClr val="bg1"/>
                </a:solidFill>
                <a:latin typeface="Times New Roman" panose="02020603050405020304" pitchFamily="18" charset="0"/>
                <a:cs typeface="Times New Roman" panose="02020603050405020304" pitchFamily="18" charset="0"/>
              </a:rPr>
              <a:t>.</a:t>
            </a:r>
          </a:p>
          <a:p>
            <a:pPr marL="0" indent="0">
              <a:buNone/>
            </a:pPr>
            <a:endParaRPr lang="vi-VN" sz="2400" dirty="0">
              <a:solidFill>
                <a:schemeClr val="bg1"/>
              </a:solidFill>
              <a:latin typeface="Times New Roman" panose="02020603050405020304" pitchFamily="18" charset="0"/>
              <a:cs typeface="Times New Roman" panose="02020603050405020304" pitchFamily="18" charset="0"/>
            </a:endParaRPr>
          </a:p>
          <a:p>
            <a:pPr marL="0" indent="0" algn="r">
              <a:buNone/>
            </a:pPr>
            <a:r>
              <a:rPr lang="vi-VN" sz="2400" dirty="0">
                <a:solidFill>
                  <a:schemeClr val="bg1"/>
                </a:solidFill>
                <a:latin typeface="Times New Roman" panose="02020603050405020304" pitchFamily="18" charset="0"/>
                <a:cs typeface="Times New Roman" panose="02020603050405020304" pitchFamily="18" charset="0"/>
              </a:rPr>
              <a:t>(Võ Nguyên Giáp – </a:t>
            </a:r>
            <a:r>
              <a:rPr lang="en-US" sz="2400" dirty="0">
                <a:solidFill>
                  <a:schemeClr val="bg1"/>
                </a:solidFill>
                <a:latin typeface="Times New Roman" panose="02020603050405020304" pitchFamily="18" charset="0"/>
                <a:cs typeface="Times New Roman" panose="02020603050405020304" pitchFamily="18" charset="0"/>
              </a:rPr>
              <a:t>“</a:t>
            </a:r>
            <a:r>
              <a:rPr lang="vi-VN" sz="2400" dirty="0">
                <a:solidFill>
                  <a:schemeClr val="bg1"/>
                </a:solidFill>
                <a:latin typeface="Times New Roman" panose="02020603050405020304" pitchFamily="18" charset="0"/>
                <a:cs typeface="Times New Roman" panose="02020603050405020304" pitchFamily="18" charset="0"/>
              </a:rPr>
              <a:t>Từ Pác Bó đến Tân Trào</a:t>
            </a:r>
            <a:r>
              <a:rPr lang="en-US" sz="2400" dirty="0">
                <a:solidFill>
                  <a:schemeClr val="bg1"/>
                </a:solidFill>
                <a:latin typeface="Times New Roman" panose="02020603050405020304" pitchFamily="18" charset="0"/>
                <a:cs typeface="Times New Roman" panose="02020603050405020304" pitchFamily="18" charset="0"/>
              </a:rPr>
              <a:t>”</a:t>
            </a:r>
            <a:r>
              <a:rPr lang="vi-VN" sz="2400" dirty="0">
                <a:solidFill>
                  <a:schemeClr val="bg1"/>
                </a:solidFill>
                <a:latin typeface="Times New Roman" panose="02020603050405020304" pitchFamily="18" charset="0"/>
                <a:cs typeface="Times New Roman" panose="02020603050405020304" pitchFamily="18" charset="0"/>
              </a:rPr>
              <a:t>)</a:t>
            </a:r>
            <a:endParaRPr lang="en-SG"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7246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FE702D-B8DB-4C70-96C8-098D5EC24B99}"/>
              </a:ext>
            </a:extLst>
          </p:cNvPr>
          <p:cNvSpPr/>
          <p:nvPr/>
        </p:nvSpPr>
        <p:spPr>
          <a:xfrm>
            <a:off x="160130" y="1836527"/>
            <a:ext cx="4440005" cy="584775"/>
          </a:xfrm>
          <a:prstGeom prst="rect">
            <a:avLst/>
          </a:prstGeom>
        </p:spPr>
        <p:txBody>
          <a:bodyPr wrap="square">
            <a:spAutoFit/>
          </a:bodyPr>
          <a:lstStyle/>
          <a:p>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Hoàn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tác</a:t>
            </a:r>
            <a:r>
              <a:rPr lang="en-US" sz="3200" b="1" dirty="0">
                <a:latin typeface="Times New Roman" pitchFamily="18" charset="0"/>
                <a:cs typeface="Times New Roman" pitchFamily="18" charset="0"/>
              </a:rPr>
              <a:t>:</a:t>
            </a:r>
          </a:p>
        </p:txBody>
      </p:sp>
      <p:sp>
        <p:nvSpPr>
          <p:cNvPr id="7" name="Rectangle 6">
            <a:extLst>
              <a:ext uri="{FF2B5EF4-FFF2-40B4-BE49-F238E27FC236}">
                <a16:creationId xmlns:a16="http://schemas.microsoft.com/office/drawing/2014/main" id="{8427CBB8-051F-4765-A022-97015FB49F8C}"/>
              </a:ext>
            </a:extLst>
          </p:cNvPr>
          <p:cNvSpPr/>
          <p:nvPr/>
        </p:nvSpPr>
        <p:spPr>
          <a:xfrm>
            <a:off x="3981156" y="1607779"/>
            <a:ext cx="7095281" cy="954107"/>
          </a:xfrm>
          <a:prstGeom prst="rect">
            <a:avLst/>
          </a:prstGeom>
        </p:spPr>
        <p:txBody>
          <a:bodyPr wrap="square">
            <a:spAutoFit/>
          </a:bodyPr>
          <a:lstStyle/>
          <a:p>
            <a:pPr algn="just"/>
            <a:r>
              <a:rPr lang="en-US" sz="2800" dirty="0">
                <a:latin typeface="Times New Roman" pitchFamily="18" charset="0"/>
              </a:rPr>
              <a:t>Ra </a:t>
            </a:r>
            <a:r>
              <a:rPr lang="vi-VN" sz="2800" dirty="0">
                <a:latin typeface="Times New Roman" pitchFamily="18" charset="0"/>
              </a:rPr>
              <a:t>đ</a:t>
            </a:r>
            <a:r>
              <a:rPr lang="en-US" sz="2800" dirty="0" err="1">
                <a:latin typeface="Times New Roman" pitchFamily="18" charset="0"/>
              </a:rPr>
              <a:t>ời</a:t>
            </a:r>
            <a:r>
              <a:rPr lang="en-US" sz="2800" dirty="0">
                <a:latin typeface="Times New Roman" pitchFamily="18" charset="0"/>
              </a:rPr>
              <a:t> </a:t>
            </a:r>
            <a:r>
              <a:rPr lang="en-US" sz="2800" dirty="0" err="1">
                <a:latin typeface="Times New Roman" pitchFamily="18" charset="0"/>
              </a:rPr>
              <a:t>tháng</a:t>
            </a:r>
            <a:r>
              <a:rPr lang="en-US" sz="2800" dirty="0">
                <a:latin typeface="Times New Roman" pitchFamily="18" charset="0"/>
              </a:rPr>
              <a:t> 2-1941 </a:t>
            </a:r>
            <a:r>
              <a:rPr lang="en-US" sz="2800" dirty="0" err="1">
                <a:latin typeface="Times New Roman" pitchFamily="18" charset="0"/>
              </a:rPr>
              <a:t>khi</a:t>
            </a:r>
            <a:r>
              <a:rPr lang="en-US" sz="2800" dirty="0">
                <a:latin typeface="Times New Roman" pitchFamily="18" charset="0"/>
              </a:rPr>
              <a:t> </a:t>
            </a:r>
            <a:r>
              <a:rPr lang="en-US" sz="2800" dirty="0" err="1">
                <a:latin typeface="Times New Roman" pitchFamily="18" charset="0"/>
              </a:rPr>
              <a:t>Bác</a:t>
            </a:r>
            <a:r>
              <a:rPr lang="en-US" sz="2800" dirty="0">
                <a:latin typeface="Times New Roman" pitchFamily="18" charset="0"/>
              </a:rPr>
              <a:t> </a:t>
            </a:r>
            <a:r>
              <a:rPr lang="en-US" sz="2800" dirty="0" err="1">
                <a:latin typeface="Times New Roman" pitchFamily="18" charset="0"/>
              </a:rPr>
              <a:t>Hồ</a:t>
            </a:r>
            <a:r>
              <a:rPr lang="en-US" sz="2800" dirty="0">
                <a:latin typeface="Times New Roman" pitchFamily="18" charset="0"/>
              </a:rPr>
              <a:t> </a:t>
            </a:r>
            <a:r>
              <a:rPr lang="en-US" sz="2800" dirty="0" err="1">
                <a:latin typeface="Times New Roman" pitchFamily="18" charset="0"/>
              </a:rPr>
              <a:t>về</a:t>
            </a:r>
            <a:r>
              <a:rPr lang="en-US" sz="2800" dirty="0">
                <a:latin typeface="Times New Roman" pitchFamily="18" charset="0"/>
              </a:rPr>
              <a:t> n</a:t>
            </a:r>
            <a:r>
              <a:rPr lang="vi-VN" sz="2800" dirty="0">
                <a:latin typeface="Times New Roman" pitchFamily="18" charset="0"/>
              </a:rPr>
              <a:t>ư</a:t>
            </a:r>
            <a:r>
              <a:rPr lang="en-US" sz="2800" dirty="0" err="1">
                <a:latin typeface="Times New Roman" pitchFamily="18" charset="0"/>
              </a:rPr>
              <a:t>ớc</a:t>
            </a:r>
            <a:r>
              <a:rPr lang="en-US" sz="2800" dirty="0">
                <a:latin typeface="Times New Roman" pitchFamily="18" charset="0"/>
              </a:rPr>
              <a:t> </a:t>
            </a:r>
            <a:r>
              <a:rPr lang="en-US" sz="2800" dirty="0" err="1">
                <a:latin typeface="Times New Roman" pitchFamily="18" charset="0"/>
              </a:rPr>
              <a:t>trực</a:t>
            </a:r>
            <a:r>
              <a:rPr lang="en-US" sz="2800" dirty="0">
                <a:latin typeface="Times New Roman" pitchFamily="18" charset="0"/>
              </a:rPr>
              <a:t> </a:t>
            </a:r>
            <a:r>
              <a:rPr lang="en-US" sz="2800" dirty="0" err="1">
                <a:latin typeface="Times New Roman" pitchFamily="18" charset="0"/>
              </a:rPr>
              <a:t>tiếp</a:t>
            </a:r>
            <a:r>
              <a:rPr lang="en-US" sz="2800" dirty="0">
                <a:latin typeface="Times New Roman" pitchFamily="18" charset="0"/>
              </a:rPr>
              <a:t> </a:t>
            </a:r>
            <a:r>
              <a:rPr lang="en-US" sz="2800" dirty="0" err="1">
                <a:latin typeface="Times New Roman" pitchFamily="18" charset="0"/>
              </a:rPr>
              <a:t>chỉ</a:t>
            </a:r>
            <a:r>
              <a:rPr lang="en-US" sz="2800" dirty="0">
                <a:latin typeface="Times New Roman" pitchFamily="18" charset="0"/>
              </a:rPr>
              <a:t> </a:t>
            </a:r>
            <a:r>
              <a:rPr lang="vi-VN" sz="2800" dirty="0">
                <a:latin typeface="Times New Roman" pitchFamily="18" charset="0"/>
              </a:rPr>
              <a:t>đ</a:t>
            </a:r>
            <a:r>
              <a:rPr lang="en-US" sz="2800" dirty="0" err="1">
                <a:latin typeface="Times New Roman" pitchFamily="18" charset="0"/>
              </a:rPr>
              <a:t>ạo</a:t>
            </a:r>
            <a:r>
              <a:rPr lang="en-US" sz="2800" dirty="0">
                <a:latin typeface="Times New Roman" pitchFamily="18" charset="0"/>
              </a:rPr>
              <a:t> </a:t>
            </a:r>
            <a:r>
              <a:rPr lang="en-US" sz="2800" dirty="0" err="1">
                <a:latin typeface="Times New Roman" pitchFamily="18" charset="0"/>
              </a:rPr>
              <a:t>cách</a:t>
            </a:r>
            <a:r>
              <a:rPr lang="en-US" sz="2800" dirty="0">
                <a:latin typeface="Times New Roman" pitchFamily="18" charset="0"/>
              </a:rPr>
              <a:t> </a:t>
            </a:r>
            <a:r>
              <a:rPr lang="en-US" sz="2800" dirty="0" err="1">
                <a:latin typeface="Times New Roman" pitchFamily="18" charset="0"/>
              </a:rPr>
              <a:t>mạng</a:t>
            </a:r>
            <a:r>
              <a:rPr lang="en-US" sz="2800" dirty="0">
                <a:latin typeface="Times New Roman" pitchFamily="18" charset="0"/>
              </a:rPr>
              <a:t> </a:t>
            </a:r>
            <a:r>
              <a:rPr lang="en-US" sz="2800" dirty="0">
                <a:latin typeface="Times New Roman" pitchFamily="18" charset="0"/>
                <a:cs typeface="Times New Roman" pitchFamily="18" charset="0"/>
              </a:rPr>
              <a:t>ở </a:t>
            </a:r>
            <a:r>
              <a:rPr lang="en-US" sz="2800" dirty="0" err="1">
                <a:latin typeface="Times New Roman" pitchFamily="18" charset="0"/>
                <a:cs typeface="Times New Roman" pitchFamily="18" charset="0"/>
              </a:rPr>
              <a:t>Pác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Bó</a:t>
            </a:r>
            <a:r>
              <a:rPr lang="en-US" sz="2800" dirty="0">
                <a:latin typeface="Times New Roman" pitchFamily="18" charset="0"/>
                <a:cs typeface="Times New Roman" pitchFamily="18" charset="0"/>
              </a:rPr>
              <a:t>.</a:t>
            </a:r>
            <a:endParaRPr lang="en-SG" sz="2800" dirty="0"/>
          </a:p>
        </p:txBody>
      </p:sp>
      <p:sp>
        <p:nvSpPr>
          <p:cNvPr id="8" name="Rectangle 7">
            <a:extLst>
              <a:ext uri="{FF2B5EF4-FFF2-40B4-BE49-F238E27FC236}">
                <a16:creationId xmlns:a16="http://schemas.microsoft.com/office/drawing/2014/main" id="{551D1506-DBF4-4B16-82FA-99B54927F6A0}"/>
              </a:ext>
            </a:extLst>
          </p:cNvPr>
          <p:cNvSpPr/>
          <p:nvPr/>
        </p:nvSpPr>
        <p:spPr>
          <a:xfrm>
            <a:off x="171853" y="3072139"/>
            <a:ext cx="3485747" cy="584775"/>
          </a:xfrm>
          <a:prstGeom prst="rect">
            <a:avLst/>
          </a:prstGeom>
        </p:spPr>
        <p:txBody>
          <a:bodyPr wrap="square">
            <a:spAutoFit/>
          </a:bodyPr>
          <a:lstStyle/>
          <a:p>
            <a:r>
              <a:rPr lang="en-US" sz="3200" b="1" dirty="0">
                <a:latin typeface="Times New Roman" pitchFamily="18" charset="0"/>
                <a:cs typeface="Times New Roman" pitchFamily="18" charset="0"/>
              </a:rPr>
              <a:t>- Ý </a:t>
            </a:r>
            <a:r>
              <a:rPr lang="en-US" sz="3200" b="1" dirty="0" err="1">
                <a:latin typeface="Times New Roman" pitchFamily="18" charset="0"/>
                <a:cs typeface="Times New Roman" pitchFamily="18" charset="0"/>
              </a:rPr>
              <a:t>nghĩa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a:t>
            </a:r>
            <a:r>
              <a:rPr lang="en-US" sz="3200" b="1" dirty="0">
                <a:latin typeface="Times New Roman" pitchFamily="18" charset="0"/>
                <a:cs typeface="Times New Roman" pitchFamily="18" charset="0"/>
              </a:rPr>
              <a:t>:</a:t>
            </a:r>
          </a:p>
        </p:txBody>
      </p:sp>
      <p:sp>
        <p:nvSpPr>
          <p:cNvPr id="9" name="Rectangle 8">
            <a:extLst>
              <a:ext uri="{FF2B5EF4-FFF2-40B4-BE49-F238E27FC236}">
                <a16:creationId xmlns:a16="http://schemas.microsoft.com/office/drawing/2014/main" id="{0A8414C2-3781-4DEC-9B6C-515196F7DCE7}"/>
              </a:ext>
            </a:extLst>
          </p:cNvPr>
          <p:cNvSpPr/>
          <p:nvPr/>
        </p:nvSpPr>
        <p:spPr>
          <a:xfrm>
            <a:off x="3538023" y="2758983"/>
            <a:ext cx="8288216" cy="1384995"/>
          </a:xfrm>
          <a:prstGeom prst="rect">
            <a:avLst/>
          </a:prstGeom>
        </p:spPr>
        <p:txBody>
          <a:bodyPr wrap="square">
            <a:spAutoFit/>
          </a:bodyPr>
          <a:lstStyle/>
          <a:p>
            <a:r>
              <a:rPr lang="en-SG" sz="2800" dirty="0">
                <a:latin typeface="Times New Roman" panose="02020603050405020304" pitchFamily="18" charset="0"/>
                <a:cs typeface="Times New Roman" panose="02020603050405020304" pitchFamily="18" charset="0"/>
              </a:rPr>
              <a:t>“</a:t>
            </a:r>
            <a:r>
              <a:rPr lang="en-SG" sz="2800" dirty="0" err="1">
                <a:latin typeface="Times New Roman" panose="02020603050405020304" pitchFamily="18" charset="0"/>
                <a:cs typeface="Times New Roman" panose="02020603050405020304" pitchFamily="18" charset="0"/>
              </a:rPr>
              <a:t>Tức</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cảnh</a:t>
            </a:r>
            <a:r>
              <a:rPr lang="en-SG" sz="2800" dirty="0">
                <a:latin typeface="Times New Roman" panose="02020603050405020304" pitchFamily="18" charset="0"/>
                <a:cs typeface="Times New Roman" panose="02020603050405020304" pitchFamily="18" charset="0"/>
              </a:rPr>
              <a:t>”:đ</a:t>
            </a:r>
            <a:r>
              <a:rPr lang="vi-VN" sz="2800" dirty="0">
                <a:latin typeface="Times New Roman" panose="02020603050405020304" pitchFamily="18" charset="0"/>
                <a:cs typeface="Times New Roman" panose="02020603050405020304" pitchFamily="18" charset="0"/>
              </a:rPr>
              <a:t>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tr</a:t>
            </a:r>
            <a:r>
              <a:rPr lang="vi-VN" sz="2800" dirty="0">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a:t>
            </a:r>
            <a:endParaRPr lang="en-SG" sz="28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10FAC43-8C23-47C3-955E-BDD1723FC9CA}"/>
              </a:ext>
            </a:extLst>
          </p:cNvPr>
          <p:cNvSpPr/>
          <p:nvPr/>
        </p:nvSpPr>
        <p:spPr>
          <a:xfrm>
            <a:off x="155440" y="4265547"/>
            <a:ext cx="1968781" cy="584775"/>
          </a:xfrm>
          <a:prstGeom prst="rect">
            <a:avLst/>
          </a:prstGeom>
        </p:spPr>
        <p:txBody>
          <a:bodyPr wrap="square">
            <a:spAutoFit/>
          </a:bodyPr>
          <a:lstStyle/>
          <a:p>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a:t>
            </a:r>
            <a:r>
              <a:rPr lang="vi-VN" sz="3200" b="1" dirty="0">
                <a:latin typeface="Times New Roman" pitchFamily="18" charset="0"/>
                <a:cs typeface="Times New Roman" pitchFamily="18" charset="0"/>
              </a:rPr>
              <a:t>ơ</a:t>
            </a:r>
            <a:r>
              <a:rPr lang="en-US" sz="3200" b="1" dirty="0">
                <a:latin typeface="Times New Roman" pitchFamily="18" charset="0"/>
                <a:cs typeface="Times New Roman" pitchFamily="18" charset="0"/>
              </a:rPr>
              <a:t>:</a:t>
            </a:r>
          </a:p>
        </p:txBody>
      </p:sp>
      <p:sp>
        <p:nvSpPr>
          <p:cNvPr id="11" name="Rectangle 10">
            <a:extLst>
              <a:ext uri="{FF2B5EF4-FFF2-40B4-BE49-F238E27FC236}">
                <a16:creationId xmlns:a16="http://schemas.microsoft.com/office/drawing/2014/main" id="{B9BE76EC-6C4C-4DA3-9406-D6FC04861774}"/>
              </a:ext>
            </a:extLst>
          </p:cNvPr>
          <p:cNvSpPr/>
          <p:nvPr/>
        </p:nvSpPr>
        <p:spPr>
          <a:xfrm>
            <a:off x="2237460" y="4279615"/>
            <a:ext cx="7919414" cy="584775"/>
          </a:xfrm>
          <a:prstGeom prst="rect">
            <a:avLst/>
          </a:prstGeom>
        </p:spPr>
        <p:txBody>
          <a:bodyPr wrap="square">
            <a:spAutoFit/>
          </a:bodyPr>
          <a:lstStyle/>
          <a:p>
            <a:r>
              <a:rPr lang="en-US" sz="3200" dirty="0" err="1">
                <a:latin typeface="Times New Roman" pitchFamily="18" charset="0"/>
                <a:cs typeface="Times New Roman" pitchFamily="18" charset="0"/>
              </a:rPr>
              <a:t>Thất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tuyệt</a:t>
            </a:r>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ngữ</a:t>
            </a:r>
            <a:r>
              <a:rPr lang="en-US" sz="3200" dirty="0">
                <a:latin typeface="Times New Roman" pitchFamily="18" charset="0"/>
                <a:cs typeface="Times New Roman" pitchFamily="18" charset="0"/>
              </a:rPr>
              <a:t>)</a:t>
            </a:r>
          </a:p>
        </p:txBody>
      </p:sp>
      <p:sp>
        <p:nvSpPr>
          <p:cNvPr id="12" name="Rectangle 11">
            <a:extLst>
              <a:ext uri="{FF2B5EF4-FFF2-40B4-BE49-F238E27FC236}">
                <a16:creationId xmlns:a16="http://schemas.microsoft.com/office/drawing/2014/main" id="{7D26E300-971C-4C69-A35A-6A7242FF60EE}"/>
              </a:ext>
            </a:extLst>
          </p:cNvPr>
          <p:cNvSpPr/>
          <p:nvPr/>
        </p:nvSpPr>
        <p:spPr>
          <a:xfrm>
            <a:off x="167162" y="5669972"/>
            <a:ext cx="1968781" cy="584775"/>
          </a:xfrm>
          <a:prstGeom prst="rect">
            <a:avLst/>
          </a:prstGeom>
        </p:spPr>
        <p:txBody>
          <a:bodyPr wrap="square">
            <a:spAutoFit/>
          </a:bodyPr>
          <a:lstStyle/>
          <a:p>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cục</a:t>
            </a:r>
            <a:r>
              <a:rPr lang="en-US" sz="3200" b="1" dirty="0">
                <a:latin typeface="Times New Roman" pitchFamily="18" charset="0"/>
                <a:cs typeface="Times New Roman" pitchFamily="18" charset="0"/>
              </a:rPr>
              <a:t>:</a:t>
            </a:r>
          </a:p>
        </p:txBody>
      </p:sp>
      <p:sp>
        <p:nvSpPr>
          <p:cNvPr id="14" name="TextBox 13">
            <a:extLst>
              <a:ext uri="{FF2B5EF4-FFF2-40B4-BE49-F238E27FC236}">
                <a16:creationId xmlns:a16="http://schemas.microsoft.com/office/drawing/2014/main" id="{AA4BE434-51D1-4CAE-A574-4226D60E543D}"/>
              </a:ext>
            </a:extLst>
          </p:cNvPr>
          <p:cNvSpPr txBox="1"/>
          <p:nvPr/>
        </p:nvSpPr>
        <p:spPr>
          <a:xfrm>
            <a:off x="3432517" y="5249544"/>
            <a:ext cx="8440615" cy="523220"/>
          </a:xfrm>
          <a:prstGeom prst="rect">
            <a:avLst/>
          </a:prstGeom>
          <a:noFill/>
        </p:spPr>
        <p:txBody>
          <a:bodyPr wrap="square" rtlCol="0" anchor="ctr">
            <a:spAutoFit/>
          </a:bodyPr>
          <a:lstStyle/>
          <a:p>
            <a:pPr algn="just"/>
            <a:r>
              <a:rPr lang="en-US" altLang="ko-KR" sz="2800" b="1" dirty="0">
                <a:latin typeface="Times New Roman (Headings)"/>
                <a:cs typeface="Arial" pitchFamily="34" charset="0"/>
              </a:rPr>
              <a:t>3 </a:t>
            </a:r>
            <a:r>
              <a:rPr lang="en-US" altLang="ko-KR" sz="2800" b="1" dirty="0" err="1">
                <a:latin typeface="Times New Roman (Headings)"/>
                <a:cs typeface="Arial" pitchFamily="34" charset="0"/>
              </a:rPr>
              <a:t>câu</a:t>
            </a:r>
            <a:r>
              <a:rPr lang="en-US" altLang="ko-KR" sz="2800" b="1" dirty="0">
                <a:latin typeface="Times New Roman (Headings)"/>
                <a:cs typeface="Arial" pitchFamily="34" charset="0"/>
              </a:rPr>
              <a:t> </a:t>
            </a:r>
            <a:r>
              <a:rPr lang="en-US" altLang="ko-KR" sz="2800" b="1" dirty="0" err="1">
                <a:latin typeface="Times New Roman (Headings)"/>
                <a:cs typeface="Arial" pitchFamily="34" charset="0"/>
              </a:rPr>
              <a:t>đầu</a:t>
            </a:r>
            <a:r>
              <a:rPr lang="en-US" altLang="ko-KR" sz="2800" b="1" dirty="0">
                <a:latin typeface="Times New Roman (Headings)"/>
                <a:cs typeface="Arial" pitchFamily="34" charset="0"/>
              </a:rPr>
              <a:t>: </a:t>
            </a:r>
            <a:r>
              <a:rPr lang="en-US" altLang="ko-KR" sz="2800" dirty="0" err="1">
                <a:latin typeface="Times New Roman (Headings)"/>
                <a:cs typeface="Arial" pitchFamily="34" charset="0"/>
              </a:rPr>
              <a:t>Cảnh</a:t>
            </a:r>
            <a:r>
              <a:rPr lang="en-US" altLang="ko-KR" sz="2800" dirty="0">
                <a:latin typeface="Times New Roman (Headings)"/>
                <a:cs typeface="Arial" pitchFamily="34" charset="0"/>
              </a:rPr>
              <a:t> </a:t>
            </a:r>
            <a:r>
              <a:rPr lang="en-US" altLang="ko-KR" sz="2800" dirty="0" err="1">
                <a:latin typeface="Times New Roman (Headings)"/>
                <a:cs typeface="Arial" pitchFamily="34" charset="0"/>
              </a:rPr>
              <a:t>sinh</a:t>
            </a:r>
            <a:r>
              <a:rPr lang="en-US" altLang="ko-KR" sz="2800" dirty="0">
                <a:latin typeface="Times New Roman (Headings)"/>
                <a:cs typeface="Arial" pitchFamily="34" charset="0"/>
              </a:rPr>
              <a:t> </a:t>
            </a:r>
            <a:r>
              <a:rPr lang="en-US" altLang="ko-KR" sz="2800" dirty="0" err="1">
                <a:latin typeface="Times New Roman (Headings)"/>
                <a:cs typeface="Arial" pitchFamily="34" charset="0"/>
              </a:rPr>
              <a:t>hoạt</a:t>
            </a:r>
            <a:r>
              <a:rPr lang="en-US" altLang="ko-KR" sz="2800" dirty="0">
                <a:latin typeface="Times New Roman (Headings)"/>
                <a:cs typeface="Arial" pitchFamily="34" charset="0"/>
              </a:rPr>
              <a:t> </a:t>
            </a:r>
            <a:r>
              <a:rPr lang="en-US" altLang="ko-KR" sz="2800" dirty="0" err="1">
                <a:latin typeface="Times New Roman (Headings)"/>
                <a:cs typeface="Arial" pitchFamily="34" charset="0"/>
              </a:rPr>
              <a:t>và</a:t>
            </a:r>
            <a:r>
              <a:rPr lang="en-US" altLang="ko-KR" sz="2800" dirty="0">
                <a:latin typeface="Times New Roman (Headings)"/>
                <a:cs typeface="Arial" pitchFamily="34" charset="0"/>
              </a:rPr>
              <a:t> </a:t>
            </a:r>
            <a:r>
              <a:rPr lang="en-US" altLang="ko-KR" sz="2800" dirty="0" err="1">
                <a:latin typeface="Times New Roman (Headings)"/>
                <a:cs typeface="Arial" pitchFamily="34" charset="0"/>
              </a:rPr>
              <a:t>làm</a:t>
            </a:r>
            <a:r>
              <a:rPr lang="en-US" altLang="ko-KR" sz="2800" dirty="0">
                <a:latin typeface="Times New Roman (Headings)"/>
                <a:cs typeface="Arial" pitchFamily="34" charset="0"/>
              </a:rPr>
              <a:t> </a:t>
            </a:r>
            <a:r>
              <a:rPr lang="en-US" altLang="ko-KR" sz="2800" dirty="0" err="1">
                <a:latin typeface="Times New Roman (Headings)"/>
                <a:cs typeface="Arial" pitchFamily="34" charset="0"/>
              </a:rPr>
              <a:t>việc</a:t>
            </a:r>
            <a:r>
              <a:rPr lang="en-US" altLang="ko-KR" sz="2800" dirty="0">
                <a:latin typeface="Times New Roman (Headings)"/>
                <a:cs typeface="Arial" pitchFamily="34" charset="0"/>
              </a:rPr>
              <a:t> </a:t>
            </a:r>
            <a:r>
              <a:rPr lang="en-US" altLang="ko-KR" sz="2800" dirty="0" err="1">
                <a:latin typeface="Times New Roman (Headings)"/>
                <a:cs typeface="Arial" pitchFamily="34" charset="0"/>
              </a:rPr>
              <a:t>của</a:t>
            </a:r>
            <a:r>
              <a:rPr lang="en-US" altLang="ko-KR" sz="2800" dirty="0">
                <a:latin typeface="Times New Roman (Headings)"/>
                <a:cs typeface="Arial" pitchFamily="34" charset="0"/>
              </a:rPr>
              <a:t> </a:t>
            </a:r>
            <a:r>
              <a:rPr lang="en-US" altLang="ko-KR" sz="2800" dirty="0" err="1">
                <a:latin typeface="Times New Roman (Headings)"/>
                <a:cs typeface="Arial" pitchFamily="34" charset="0"/>
              </a:rPr>
              <a:t>Bác</a:t>
            </a:r>
            <a:r>
              <a:rPr lang="en-US" altLang="ko-KR" sz="2800" dirty="0">
                <a:latin typeface="Times New Roman (Headings)"/>
                <a:cs typeface="Arial" pitchFamily="34" charset="0"/>
              </a:rPr>
              <a:t> ở </a:t>
            </a:r>
            <a:r>
              <a:rPr lang="en-US" altLang="ko-KR" sz="2800" dirty="0" err="1">
                <a:latin typeface="Times New Roman (Headings)"/>
                <a:cs typeface="Arial" pitchFamily="34" charset="0"/>
              </a:rPr>
              <a:t>Pác</a:t>
            </a:r>
            <a:r>
              <a:rPr lang="en-US" altLang="ko-KR" sz="2800" dirty="0">
                <a:latin typeface="Times New Roman (Headings)"/>
                <a:cs typeface="Arial" pitchFamily="34" charset="0"/>
              </a:rPr>
              <a:t> </a:t>
            </a:r>
            <a:r>
              <a:rPr lang="en-US" altLang="ko-KR" sz="2800" dirty="0" err="1">
                <a:latin typeface="Times New Roman (Headings)"/>
                <a:cs typeface="Arial" pitchFamily="34" charset="0"/>
              </a:rPr>
              <a:t>Bó</a:t>
            </a:r>
            <a:r>
              <a:rPr lang="en-US" altLang="ko-KR" sz="2800" dirty="0">
                <a:latin typeface="Times New Roman (Headings)"/>
                <a:cs typeface="Arial" pitchFamily="34" charset="0"/>
              </a:rPr>
              <a:t> </a:t>
            </a:r>
            <a:endParaRPr lang="ko-KR" altLang="en-US" sz="2800" dirty="0">
              <a:latin typeface="Times New Roman (Headings)"/>
              <a:cs typeface="Arial" pitchFamily="34" charset="0"/>
            </a:endParaRPr>
          </a:p>
        </p:txBody>
      </p:sp>
      <p:sp>
        <p:nvSpPr>
          <p:cNvPr id="16" name="TextBox 15">
            <a:extLst>
              <a:ext uri="{FF2B5EF4-FFF2-40B4-BE49-F238E27FC236}">
                <a16:creationId xmlns:a16="http://schemas.microsoft.com/office/drawing/2014/main" id="{4FF0D17F-4DE4-4054-A2CB-BDC4DEAB5F07}"/>
              </a:ext>
            </a:extLst>
          </p:cNvPr>
          <p:cNvSpPr txBox="1"/>
          <p:nvPr/>
        </p:nvSpPr>
        <p:spPr>
          <a:xfrm>
            <a:off x="3435588" y="6206147"/>
            <a:ext cx="8981495" cy="523220"/>
          </a:xfrm>
          <a:prstGeom prst="rect">
            <a:avLst/>
          </a:prstGeom>
          <a:noFill/>
        </p:spPr>
        <p:txBody>
          <a:bodyPr wrap="square" rtlCol="0" anchor="ctr">
            <a:spAutoFit/>
          </a:bodyPr>
          <a:lstStyle/>
          <a:p>
            <a:pPr algn="just"/>
            <a:r>
              <a:rPr lang="en-US" altLang="ko-KR" sz="2800" b="1" dirty="0" err="1">
                <a:latin typeface="Times New Roman (Headings)"/>
                <a:cs typeface="Arial" pitchFamily="34" charset="0"/>
              </a:rPr>
              <a:t>Câu</a:t>
            </a:r>
            <a:r>
              <a:rPr lang="en-US" altLang="ko-KR" sz="2800" b="1" dirty="0">
                <a:latin typeface="Times New Roman (Headings)"/>
                <a:cs typeface="Arial" pitchFamily="34" charset="0"/>
              </a:rPr>
              <a:t> </a:t>
            </a:r>
            <a:r>
              <a:rPr lang="en-US" altLang="ko-KR" sz="2800" b="1" dirty="0" err="1">
                <a:latin typeface="Times New Roman (Headings)"/>
                <a:cs typeface="Arial" pitchFamily="34" charset="0"/>
              </a:rPr>
              <a:t>cuối</a:t>
            </a:r>
            <a:r>
              <a:rPr lang="en-US" altLang="ko-KR" sz="2800" b="1" dirty="0">
                <a:latin typeface="Times New Roman (Headings)"/>
                <a:cs typeface="Arial" pitchFamily="34" charset="0"/>
              </a:rPr>
              <a:t>: </a:t>
            </a:r>
            <a:r>
              <a:rPr lang="en-US" altLang="ko-KR" sz="2800" dirty="0" err="1">
                <a:latin typeface="Times New Roman (Headings)"/>
                <a:cs typeface="Arial" pitchFamily="34" charset="0"/>
              </a:rPr>
              <a:t>Cảm</a:t>
            </a:r>
            <a:r>
              <a:rPr lang="en-US" altLang="ko-KR" sz="2800" dirty="0">
                <a:latin typeface="Times New Roman (Headings)"/>
                <a:cs typeface="Arial" pitchFamily="34" charset="0"/>
              </a:rPr>
              <a:t> </a:t>
            </a:r>
            <a:r>
              <a:rPr lang="en-US" altLang="ko-KR" sz="2800" dirty="0" err="1">
                <a:latin typeface="Times New Roman (Headings)"/>
                <a:cs typeface="Arial" pitchFamily="34" charset="0"/>
              </a:rPr>
              <a:t>nhận</a:t>
            </a:r>
            <a:r>
              <a:rPr lang="en-US" altLang="ko-KR" sz="2800" dirty="0">
                <a:latin typeface="Times New Roman (Headings)"/>
                <a:cs typeface="Arial" pitchFamily="34" charset="0"/>
              </a:rPr>
              <a:t> </a:t>
            </a:r>
            <a:r>
              <a:rPr lang="en-US" altLang="ko-KR" sz="2800" dirty="0" err="1">
                <a:latin typeface="Times New Roman (Headings)"/>
                <a:cs typeface="Arial" pitchFamily="34" charset="0"/>
              </a:rPr>
              <a:t>của</a:t>
            </a:r>
            <a:r>
              <a:rPr lang="en-US" altLang="ko-KR" sz="2800" dirty="0">
                <a:latin typeface="Times New Roman (Headings)"/>
                <a:cs typeface="Arial" pitchFamily="34" charset="0"/>
              </a:rPr>
              <a:t> </a:t>
            </a:r>
            <a:r>
              <a:rPr lang="en-US" altLang="ko-KR" sz="2800" dirty="0" err="1">
                <a:latin typeface="Times New Roman (Headings)"/>
                <a:cs typeface="Arial" pitchFamily="34" charset="0"/>
              </a:rPr>
              <a:t>Bác</a:t>
            </a:r>
            <a:r>
              <a:rPr lang="en-US" altLang="ko-KR" sz="2800" dirty="0">
                <a:latin typeface="Times New Roman (Headings)"/>
                <a:cs typeface="Arial" pitchFamily="34" charset="0"/>
              </a:rPr>
              <a:t> </a:t>
            </a:r>
            <a:r>
              <a:rPr lang="en-US" altLang="ko-KR" sz="2800" dirty="0" err="1">
                <a:latin typeface="Times New Roman (Headings)"/>
                <a:cs typeface="Arial" pitchFamily="34" charset="0"/>
              </a:rPr>
              <a:t>về</a:t>
            </a:r>
            <a:r>
              <a:rPr lang="en-US" altLang="ko-KR" sz="2800" dirty="0">
                <a:latin typeface="Times New Roman (Headings)"/>
                <a:cs typeface="Arial" pitchFamily="34" charset="0"/>
              </a:rPr>
              <a:t> </a:t>
            </a:r>
            <a:r>
              <a:rPr lang="en-US" altLang="ko-KR" sz="2800" dirty="0" err="1">
                <a:latin typeface="Times New Roman (Headings)"/>
                <a:cs typeface="Arial" pitchFamily="34" charset="0"/>
              </a:rPr>
              <a:t>cuộc</a:t>
            </a:r>
            <a:r>
              <a:rPr lang="en-US" altLang="ko-KR" sz="2800" dirty="0">
                <a:latin typeface="Times New Roman (Headings)"/>
                <a:cs typeface="Arial" pitchFamily="34" charset="0"/>
              </a:rPr>
              <a:t> </a:t>
            </a:r>
            <a:r>
              <a:rPr lang="en-US" altLang="ko-KR" sz="2800" dirty="0" err="1">
                <a:latin typeface="Times New Roman (Headings)"/>
                <a:cs typeface="Arial" pitchFamily="34" charset="0"/>
              </a:rPr>
              <a:t>đời</a:t>
            </a:r>
            <a:r>
              <a:rPr lang="en-US" altLang="ko-KR" sz="2800" dirty="0">
                <a:latin typeface="Times New Roman (Headings)"/>
                <a:cs typeface="Arial" pitchFamily="34" charset="0"/>
              </a:rPr>
              <a:t> </a:t>
            </a:r>
            <a:r>
              <a:rPr lang="en-US" altLang="ko-KR" sz="2800" dirty="0" err="1">
                <a:latin typeface="Times New Roman (Headings)"/>
                <a:cs typeface="Arial" pitchFamily="34" charset="0"/>
              </a:rPr>
              <a:t>cách</a:t>
            </a:r>
            <a:r>
              <a:rPr lang="en-US" altLang="ko-KR" sz="2800" dirty="0">
                <a:latin typeface="Times New Roman (Headings)"/>
                <a:cs typeface="Arial" pitchFamily="34" charset="0"/>
              </a:rPr>
              <a:t> </a:t>
            </a:r>
            <a:r>
              <a:rPr lang="en-US" altLang="ko-KR" sz="2800" dirty="0" err="1">
                <a:latin typeface="Times New Roman (Headings)"/>
                <a:cs typeface="Arial" pitchFamily="34" charset="0"/>
              </a:rPr>
              <a:t>mạng</a:t>
            </a:r>
            <a:endParaRPr lang="ko-KR" altLang="en-US" sz="2800" dirty="0">
              <a:latin typeface="Times New Roman (Headings)"/>
              <a:cs typeface="Arial" pitchFamily="34" charset="0"/>
            </a:endParaRPr>
          </a:p>
        </p:txBody>
      </p:sp>
      <p:sp>
        <p:nvSpPr>
          <p:cNvPr id="3" name="Left Brace 2">
            <a:extLst>
              <a:ext uri="{FF2B5EF4-FFF2-40B4-BE49-F238E27FC236}">
                <a16:creationId xmlns:a16="http://schemas.microsoft.com/office/drawing/2014/main" id="{4D7805D5-BA68-4009-8418-03E320C409CE}"/>
              </a:ext>
            </a:extLst>
          </p:cNvPr>
          <p:cNvSpPr/>
          <p:nvPr/>
        </p:nvSpPr>
        <p:spPr>
          <a:xfrm>
            <a:off x="3080824" y="5528603"/>
            <a:ext cx="281354" cy="984739"/>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414F8E32-83C5-493C-B861-35E0A1C80BA5}"/>
              </a:ext>
            </a:extLst>
          </p:cNvPr>
          <p:cNvSpPr/>
          <p:nvPr/>
        </p:nvSpPr>
        <p:spPr>
          <a:xfrm>
            <a:off x="1852942" y="5737965"/>
            <a:ext cx="1227884" cy="523220"/>
          </a:xfrm>
          <a:prstGeom prst="rect">
            <a:avLst/>
          </a:prstGeom>
        </p:spPr>
        <p:txBody>
          <a:bodyPr wrap="square">
            <a:spAutoFit/>
          </a:bodyPr>
          <a:lstStyle/>
          <a:p>
            <a:r>
              <a:rPr lang="en-US" sz="2800" dirty="0">
                <a:latin typeface="Times New Roman" pitchFamily="18" charset="0"/>
                <a:cs typeface="Times New Roman" pitchFamily="18" charset="0"/>
              </a:rPr>
              <a:t>2 </a:t>
            </a:r>
            <a:r>
              <a:rPr lang="en-US" sz="2800" dirty="0" err="1">
                <a:latin typeface="Times New Roman" pitchFamily="18" charset="0"/>
                <a:cs typeface="Times New Roman" pitchFamily="18" charset="0"/>
              </a:rPr>
              <a:t>phần</a:t>
            </a:r>
            <a:endParaRPr lang="en-US" sz="2800" dirty="0">
              <a:latin typeface="Times New Roman" pitchFamily="18" charset="0"/>
              <a:cs typeface="Times New Roman" pitchFamily="18" charset="0"/>
            </a:endParaRPr>
          </a:p>
        </p:txBody>
      </p:sp>
      <p:sp>
        <p:nvSpPr>
          <p:cNvPr id="15" name="Rounded Rectangle 63">
            <a:extLst>
              <a:ext uri="{FF2B5EF4-FFF2-40B4-BE49-F238E27FC236}">
                <a16:creationId xmlns:a16="http://schemas.microsoft.com/office/drawing/2014/main" id="{4B45726E-3E62-4510-A6E6-08BF34CF140F}"/>
              </a:ext>
            </a:extLst>
          </p:cNvPr>
          <p:cNvSpPr/>
          <p:nvPr/>
        </p:nvSpPr>
        <p:spPr>
          <a:xfrm>
            <a:off x="4839286" y="858608"/>
            <a:ext cx="3052689" cy="716974"/>
          </a:xfrm>
          <a:prstGeom prst="rect">
            <a:avLst/>
          </a:prstGeom>
          <a:noFill/>
          <a:ln w="57150">
            <a:noFill/>
          </a:ln>
        </p:spPr>
        <p:style>
          <a:lnRef idx="2">
            <a:schemeClr val="accent5"/>
          </a:lnRef>
          <a:fillRef idx="1">
            <a:schemeClr val="lt1"/>
          </a:fillRef>
          <a:effectRef idx="0">
            <a:schemeClr val="accent5"/>
          </a:effectRef>
          <a:fontRef idx="minor">
            <a:schemeClr val="dk1"/>
          </a:fontRef>
        </p:style>
        <p:txBody>
          <a:bodyPr rtlCol="0" anchor="ctr"/>
          <a:lstStyle/>
          <a:p>
            <a:r>
              <a:rPr lang="en-US" sz="4000" b="1" dirty="0">
                <a:effectLst>
                  <a:glow rad="101600">
                    <a:schemeClr val="accent6">
                      <a:satMod val="175000"/>
                      <a:alpha val="40000"/>
                    </a:schemeClr>
                  </a:glow>
                </a:effectLst>
                <a:latin typeface="Times New Roman" pitchFamily="18" charset="0"/>
                <a:cs typeface="Times New Roman" pitchFamily="18" charset="0"/>
              </a:rPr>
              <a:t>2.Tác </a:t>
            </a:r>
            <a:r>
              <a:rPr lang="en-US" sz="4000" b="1" dirty="0" err="1">
                <a:effectLst>
                  <a:glow rad="101600">
                    <a:schemeClr val="accent6">
                      <a:satMod val="175000"/>
                      <a:alpha val="40000"/>
                    </a:schemeClr>
                  </a:glow>
                </a:effectLst>
                <a:latin typeface="Times New Roman" pitchFamily="18" charset="0"/>
                <a:cs typeface="Times New Roman" pitchFamily="18" charset="0"/>
              </a:rPr>
              <a:t>phẩm</a:t>
            </a:r>
            <a:endParaRPr lang="en-US" sz="4000" b="1" dirty="0">
              <a:effectLst>
                <a:glow rad="1016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733385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4" grpId="0"/>
      <p:bldP spid="16" grpId="0"/>
      <p:bldP spid="3" grpId="0" animBg="1"/>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483</TotalTime>
  <Words>2375</Words>
  <Application>Microsoft Office PowerPoint</Application>
  <PresentationFormat>Widescreen</PresentationFormat>
  <Paragraphs>240</Paragraphs>
  <Slides>43</Slides>
  <Notes>13</Notes>
  <HiddenSlides>0</HiddenSlides>
  <MMClips>8</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3" baseType="lpstr">
      <vt:lpstr>华文中宋</vt:lpstr>
      <vt:lpstr>#9Slide03 Arima Madurai Black</vt:lpstr>
      <vt:lpstr>Arial</vt:lpstr>
      <vt:lpstr>Calibri</vt:lpstr>
      <vt:lpstr>Calibri Light</vt:lpstr>
      <vt:lpstr>Times New Roman</vt:lpstr>
      <vt:lpstr>Times New Roman (Headings)</vt:lpstr>
      <vt:lpstr>Wingdings</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Windows User</cp:lastModifiedBy>
  <cp:revision>36</cp:revision>
  <dcterms:created xsi:type="dcterms:W3CDTF">2022-02-25T12:47:52Z</dcterms:created>
  <dcterms:modified xsi:type="dcterms:W3CDTF">2022-08-12T15:00:52Z</dcterms:modified>
</cp:coreProperties>
</file>