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58" r:id="rId3"/>
    <p:sldId id="256" r:id="rId4"/>
    <p:sldId id="259" r:id="rId5"/>
    <p:sldId id="261" r:id="rId6"/>
    <p:sldId id="268" r:id="rId7"/>
    <p:sldId id="267" r:id="rId8"/>
    <p:sldId id="265" r:id="rId9"/>
    <p:sldId id="269" r:id="rId10"/>
    <p:sldId id="266" r:id="rId11"/>
    <p:sldId id="270" r:id="rId12"/>
    <p:sldId id="271" r:id="rId13"/>
    <p:sldId id="272" r:id="rId14"/>
    <p:sldId id="262" r:id="rId15"/>
    <p:sldId id="278" r:id="rId16"/>
    <p:sldId id="279" r:id="rId17"/>
    <p:sldId id="264" r:id="rId18"/>
    <p:sldId id="263" r:id="rId19"/>
    <p:sldId id="274" r:id="rId20"/>
    <p:sldId id="275" r:id="rId21"/>
    <p:sldId id="260" r:id="rId22"/>
    <p:sldId id="273" r:id="rId23"/>
    <p:sldId id="280" r:id="rId24"/>
    <p:sldId id="276" r:id="rId25"/>
    <p:sldId id="27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3399"/>
    <a:srgbClr val="0000CC"/>
    <a:srgbClr val="4376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2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58C84F-EC24-4364-BD97-8A346E40D2C1}" type="datetimeFigureOut">
              <a:rPr lang="en-US" smtClean="0"/>
              <a:pPr/>
              <a:t>8/6/2022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9151D-4303-4FC7-8E30-B1A646C4C29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58C84F-EC24-4364-BD97-8A346E40D2C1}" type="datetimeFigureOut">
              <a:rPr lang="en-US" smtClean="0"/>
              <a:pPr/>
              <a:t>8/6/2022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9151D-4303-4FC7-8E30-B1A646C4C29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58C84F-EC24-4364-BD97-8A346E40D2C1}" type="datetimeFigureOut">
              <a:rPr lang="en-US" smtClean="0"/>
              <a:pPr/>
              <a:t>8/6/2022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9151D-4303-4FC7-8E30-B1A646C4C29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58C84F-EC24-4364-BD97-8A346E40D2C1}" type="datetimeFigureOut">
              <a:rPr lang="en-US" smtClean="0"/>
              <a:pPr/>
              <a:t>8/6/2022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9151D-4303-4FC7-8E30-B1A646C4C29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58C84F-EC24-4364-BD97-8A346E40D2C1}" type="datetimeFigureOut">
              <a:rPr lang="en-US" smtClean="0"/>
              <a:pPr/>
              <a:t>8/6/2022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9151D-4303-4FC7-8E30-B1A646C4C29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58C84F-EC24-4364-BD97-8A346E40D2C1}" type="datetimeFigureOut">
              <a:rPr lang="en-US" smtClean="0"/>
              <a:pPr/>
              <a:t>8/6/2022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99151D-4303-4FC7-8E30-B1A646C4C29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58C84F-EC24-4364-BD97-8A346E40D2C1}" type="datetimeFigureOut">
              <a:rPr lang="en-US" smtClean="0"/>
              <a:pPr/>
              <a:t>8/6/2022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99151D-4303-4FC7-8E30-B1A646C4C29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58C84F-EC24-4364-BD97-8A346E40D2C1}" type="datetimeFigureOut">
              <a:rPr lang="en-US" smtClean="0"/>
              <a:pPr/>
              <a:t>8/6/2022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99151D-4303-4FC7-8E30-B1A646C4C29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58C84F-EC24-4364-BD97-8A346E40D2C1}" type="datetimeFigureOut">
              <a:rPr lang="en-US" smtClean="0"/>
              <a:pPr/>
              <a:t>8/6/2022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99151D-4303-4FC7-8E30-B1A646C4C29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58C84F-EC24-4364-BD97-8A346E40D2C1}" type="datetimeFigureOut">
              <a:rPr lang="en-US" smtClean="0"/>
              <a:pPr/>
              <a:t>8/6/2022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99151D-4303-4FC7-8E30-B1A646C4C29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58C84F-EC24-4364-BD97-8A346E40D2C1}" type="datetimeFigureOut">
              <a:rPr lang="en-US" smtClean="0"/>
              <a:pPr/>
              <a:t>8/6/2022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99151D-4303-4FC7-8E30-B1A646C4C29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58C84F-EC24-4364-BD97-8A346E40D2C1}" type="datetimeFigureOut">
              <a:rPr lang="en-US" smtClean="0"/>
              <a:pPr/>
              <a:t>8/6/2022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99151D-4303-4FC7-8E30-B1A646C4C29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package" Target="../embeddings/Microsoft_PowerPoint_Presentation1.pptx"/></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slide" Target="slide20.xml"/><Relationship Id="rId1" Type="http://schemas.openxmlformats.org/officeDocument/2006/relationships/slideLayout" Target="../slideLayouts/slideLayout2.xml"/><Relationship Id="rId5" Type="http://schemas.openxmlformats.org/officeDocument/2006/relationships/image" Target="../media/image29.gif"/><Relationship Id="rId4" Type="http://schemas.openxmlformats.org/officeDocument/2006/relationships/image" Target="../media/image28.gif"/></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gif"/><Relationship Id="rId7" Type="http://schemas.openxmlformats.org/officeDocument/2006/relationships/image" Target="../media/image10.gif"/><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gif"/><Relationship Id="rId5" Type="http://schemas.openxmlformats.org/officeDocument/2006/relationships/image" Target="../media/image8.wmf"/><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hlinkClick r:id="" action="ppaction://ole?verb=0"/>
          </p:cNvPr>
          <p:cNvGraphicFramePr>
            <a:graphicFrameLocks noChangeAspect="1"/>
          </p:cNvGraphicFramePr>
          <p:nvPr>
            <p:extLst>
              <p:ext uri="{D42A27DB-BD31-4B8C-83A1-F6EECF244321}">
                <p14:modId xmlns:p14="http://schemas.microsoft.com/office/powerpoint/2010/main" val="2723916260"/>
              </p:ext>
            </p:extLst>
          </p:nvPr>
        </p:nvGraphicFramePr>
        <p:xfrm>
          <a:off x="0" y="0"/>
          <a:ext cx="9143999" cy="6857999"/>
        </p:xfrm>
        <a:graphic>
          <a:graphicData uri="http://schemas.openxmlformats.org/presentationml/2006/ole">
            <mc:AlternateContent xmlns:mc="http://schemas.openxmlformats.org/markup-compatibility/2006">
              <mc:Choice xmlns:v="urn:schemas-microsoft-com:vml" Requires="v">
                <p:oleObj spid="_x0000_s1027" name="Presentation" r:id="rId4" imgW="6094535" imgH="3427323" progId="PowerPoint.Show.12">
                  <p:embed/>
                </p:oleObj>
              </mc:Choice>
              <mc:Fallback>
                <p:oleObj name="Presentation" r:id="rId4" imgW="6094535" imgH="3427323" progId="PowerPoint.Show.12">
                  <p:embed/>
                  <p:pic>
                    <p:nvPicPr>
                      <p:cNvPr id="0" name=""/>
                      <p:cNvPicPr/>
                      <p:nvPr/>
                    </p:nvPicPr>
                    <p:blipFill>
                      <a:blip r:embed="rId5"/>
                      <a:stretch>
                        <a:fillRect/>
                      </a:stretch>
                    </p:blipFill>
                    <p:spPr>
                      <a:xfrm>
                        <a:off x="0" y="0"/>
                        <a:ext cx="9143999" cy="6857999"/>
                      </a:xfrm>
                      <a:prstGeom prst="rect">
                        <a:avLst/>
                      </a:prstGeom>
                    </p:spPr>
                  </p:pic>
                </p:oleObj>
              </mc:Fallback>
            </mc:AlternateContent>
          </a:graphicData>
        </a:graphic>
      </p:graphicFrame>
    </p:spTree>
    <p:extLst>
      <p:ext uri="{BB962C8B-B14F-4D97-AF65-F5344CB8AC3E}">
        <p14:creationId xmlns:p14="http://schemas.microsoft.com/office/powerpoint/2010/main" val="22996641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990600"/>
            <a:ext cx="9144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1677194" y="3428206"/>
            <a:ext cx="48768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42" descr="footer_200"/>
          <p:cNvPicPr>
            <a:picLocks noChangeAspect="1" noChangeArrowheads="1"/>
          </p:cNvPicPr>
          <p:nvPr/>
        </p:nvPicPr>
        <p:blipFill>
          <a:blip r:embed="rId2"/>
          <a:srcRect/>
          <a:stretch>
            <a:fillRect/>
          </a:stretch>
        </p:blipFill>
        <p:spPr bwMode="auto">
          <a:xfrm>
            <a:off x="0" y="5562600"/>
            <a:ext cx="9144000" cy="1295400"/>
          </a:xfrm>
          <a:prstGeom prst="rect">
            <a:avLst/>
          </a:prstGeom>
          <a:noFill/>
          <a:ln w="9525">
            <a:noFill/>
            <a:miter lim="800000"/>
            <a:headEnd/>
            <a:tailEnd/>
          </a:ln>
        </p:spPr>
      </p:pic>
      <p:sp>
        <p:nvSpPr>
          <p:cNvPr id="10" name="TextBox 9"/>
          <p:cNvSpPr txBox="1"/>
          <p:nvPr/>
        </p:nvSpPr>
        <p:spPr>
          <a:xfrm>
            <a:off x="1600200" y="381000"/>
            <a:ext cx="5943600"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LUYỆN TẬP TRẬT TỰ TỪ TRONG CÂU</a:t>
            </a:r>
            <a:endParaRPr lang="en-US" sz="2400" b="1" dirty="0">
              <a:solidFill>
                <a:srgbClr val="FF0000"/>
              </a:solidFill>
              <a:latin typeface="Times New Roman" pitchFamily="18" charset="0"/>
              <a:cs typeface="Times New Roman" pitchFamily="18" charset="0"/>
            </a:endParaRPr>
          </a:p>
        </p:txBody>
      </p:sp>
      <p:sp>
        <p:nvSpPr>
          <p:cNvPr id="1025" name="Rectangle 1"/>
          <p:cNvSpPr>
            <a:spLocks noChangeArrowheads="1"/>
          </p:cNvSpPr>
          <p:nvPr/>
        </p:nvSpPr>
        <p:spPr bwMode="auto">
          <a:xfrm>
            <a:off x="0" y="1219200"/>
            <a:ext cx="3429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err="1" smtClean="0">
                <a:ln>
                  <a:noFill/>
                </a:ln>
                <a:solidFill>
                  <a:srgbClr val="0070C0"/>
                </a:solidFill>
                <a:effectLst/>
                <a:latin typeface="Times New Roman" pitchFamily="18" charset="0"/>
                <a:ea typeface="SimSun" pitchFamily="2" charset="-122"/>
                <a:cs typeface="Times New Roman" pitchFamily="18" charset="0"/>
              </a:rPr>
              <a:t>I.Ôn</a:t>
            </a:r>
            <a:r>
              <a:rPr kumimoji="0" lang="en-US" sz="2400" b="1" i="0" u="sng"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0070C0"/>
                </a:solidFill>
                <a:effectLst/>
                <a:latin typeface="Times New Roman" pitchFamily="18" charset="0"/>
                <a:ea typeface="SimSun" pitchFamily="2" charset="-122"/>
                <a:cs typeface="Times New Roman" pitchFamily="18" charset="0"/>
              </a:rPr>
              <a:t>tập</a:t>
            </a:r>
            <a:r>
              <a:rPr kumimoji="0" lang="en-US" sz="2400" b="1" i="0" u="sng"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0070C0"/>
                </a:solidFill>
                <a:effectLst/>
                <a:latin typeface="Times New Roman" pitchFamily="18" charset="0"/>
                <a:ea typeface="SimSun" pitchFamily="2" charset="-122"/>
                <a:cs typeface="Times New Roman" pitchFamily="18" charset="0"/>
              </a:rPr>
              <a:t>l</a:t>
            </a:r>
            <a:r>
              <a:rPr kumimoji="0" lang="en-US" sz="2400" b="1" i="0" u="sng" strike="noStrike" cap="none" normalizeH="0" baseline="0" dirty="0" err="1" smtClean="0">
                <a:ln>
                  <a:noFill/>
                </a:ln>
                <a:solidFill>
                  <a:srgbClr val="0070C0"/>
                </a:solidFill>
                <a:effectLst/>
                <a:latin typeface="Calibri"/>
                <a:ea typeface="SimSun" pitchFamily="2" charset="-122"/>
                <a:cs typeface="Times New Roman" pitchFamily="18" charset="0"/>
              </a:rPr>
              <a:t>í</a:t>
            </a:r>
            <a:r>
              <a:rPr kumimoji="0" lang="en-US" sz="2400" b="1" i="0" u="sng"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0070C0"/>
                </a:solidFill>
                <a:effectLst/>
                <a:latin typeface="Times New Roman" pitchFamily="18" charset="0"/>
                <a:ea typeface="SimSun" pitchFamily="2" charset="-122"/>
                <a:cs typeface="Times New Roman" pitchFamily="18" charset="0"/>
              </a:rPr>
              <a:t>thuyết</a:t>
            </a:r>
            <a:endParaRPr kumimoji="0" lang="en-US" sz="2400" b="0" i="0" u="none" strike="noStrike" cap="none" normalizeH="0" baseline="0" dirty="0" smtClean="0">
              <a:ln>
                <a:noFill/>
              </a:ln>
              <a:solidFill>
                <a:srgbClr val="0070C0"/>
              </a:solidFill>
              <a:effectLst/>
              <a:latin typeface="Arial" pitchFamily="34" charset="0"/>
              <a:cs typeface="Arial" pitchFamily="34" charset="0"/>
            </a:endParaRPr>
          </a:p>
        </p:txBody>
      </p:sp>
      <p:sp>
        <p:nvSpPr>
          <p:cNvPr id="7" name="Rectangle 1"/>
          <p:cNvSpPr>
            <a:spLocks noChangeArrowheads="1"/>
          </p:cNvSpPr>
          <p:nvPr/>
        </p:nvSpPr>
        <p:spPr bwMode="auto">
          <a:xfrm>
            <a:off x="0" y="1676400"/>
            <a:ext cx="2286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VNI Times" pitchFamily="2" charset="0"/>
                <a:ea typeface="SimSun" pitchFamily="2" charset="-122"/>
                <a:cs typeface="Times New Roman" pitchFamily="18" charset="0"/>
              </a:rPr>
              <a:t>II.Luyện</a:t>
            </a:r>
            <a:r>
              <a:rPr kumimoji="0" lang="en-US" sz="2400" b="1" i="0" u="none" strike="noStrike" cap="none" normalizeH="0" smtClean="0">
                <a:ln>
                  <a:noFill/>
                </a:ln>
                <a:solidFill>
                  <a:schemeClr val="tx1"/>
                </a:solidFill>
                <a:effectLst/>
                <a:latin typeface="VNI Times" pitchFamily="2" charset="0"/>
                <a:ea typeface="SimSun" pitchFamily="2" charset="-122"/>
                <a:cs typeface="Times New Roman" pitchFamily="18" charset="0"/>
              </a:rPr>
              <a:t> tập :</a:t>
            </a:r>
            <a:endParaRPr kumimoji="0" lang="en-US" sz="2400" b="0" i="0" u="none" strike="noStrike" cap="none" normalizeH="0" baseline="0" dirty="0" smtClean="0">
              <a:ln>
                <a:noFill/>
              </a:ln>
              <a:solidFill>
                <a:schemeClr val="tx1"/>
              </a:solidFill>
              <a:effectLst/>
              <a:latin typeface="VNI Times" pitchFamily="2" charset="0"/>
              <a:cs typeface="Arial" pitchFamily="34" charset="0"/>
            </a:endParaRPr>
          </a:p>
        </p:txBody>
      </p:sp>
      <p:sp>
        <p:nvSpPr>
          <p:cNvPr id="8" name="Rectangle 7"/>
          <p:cNvSpPr/>
          <p:nvPr/>
        </p:nvSpPr>
        <p:spPr>
          <a:xfrm>
            <a:off x="0" y="2133600"/>
            <a:ext cx="1544012" cy="461665"/>
          </a:xfrm>
          <a:prstGeom prst="rect">
            <a:avLst/>
          </a:prstGeom>
        </p:spPr>
        <p:txBody>
          <a:bodyPr wrap="none">
            <a:spAutoFit/>
          </a:bodyPr>
          <a:lstStyle/>
          <a:p>
            <a:r>
              <a:rPr lang="en-US" sz="2400" b="1" dirty="0" err="1" smtClean="0">
                <a:solidFill>
                  <a:srgbClr val="0000FF"/>
                </a:solidFill>
                <a:latin typeface=".VnTime" pitchFamily="34" charset="0"/>
                <a:sym typeface="Wingdings" pitchFamily="2" charset="2"/>
              </a:rPr>
              <a:t>Bµi</a:t>
            </a:r>
            <a:r>
              <a:rPr lang="en-US" sz="2400" b="1" dirty="0" smtClean="0">
                <a:solidFill>
                  <a:srgbClr val="0000FF"/>
                </a:solidFill>
                <a:latin typeface=".VnTime" pitchFamily="34" charset="0"/>
                <a:sym typeface="Wingdings" pitchFamily="2" charset="2"/>
              </a:rPr>
              <a:t> </a:t>
            </a:r>
            <a:r>
              <a:rPr lang="en-US" sz="2400" b="1" dirty="0" err="1" smtClean="0">
                <a:solidFill>
                  <a:srgbClr val="0000FF"/>
                </a:solidFill>
                <a:latin typeface=".VnTime" pitchFamily="34" charset="0"/>
                <a:sym typeface="Wingdings" pitchFamily="2" charset="2"/>
              </a:rPr>
              <a:t>tËp</a:t>
            </a:r>
            <a:r>
              <a:rPr lang="en-US" sz="2400" b="1" dirty="0" smtClean="0">
                <a:solidFill>
                  <a:srgbClr val="0000FF"/>
                </a:solidFill>
                <a:latin typeface=".VnTime" pitchFamily="34" charset="0"/>
                <a:sym typeface="Wingdings" pitchFamily="2" charset="2"/>
              </a:rPr>
              <a:t> 1: </a:t>
            </a:r>
            <a:endParaRPr lang="en-US" sz="2400" dirty="0"/>
          </a:p>
        </p:txBody>
      </p:sp>
      <p:sp>
        <p:nvSpPr>
          <p:cNvPr id="11" name="Rectangle 10"/>
          <p:cNvSpPr/>
          <p:nvPr/>
        </p:nvSpPr>
        <p:spPr>
          <a:xfrm>
            <a:off x="0" y="2743200"/>
            <a:ext cx="1544012" cy="461665"/>
          </a:xfrm>
          <a:prstGeom prst="rect">
            <a:avLst/>
          </a:prstGeom>
        </p:spPr>
        <p:txBody>
          <a:bodyPr wrap="none">
            <a:spAutoFit/>
          </a:bodyPr>
          <a:lstStyle/>
          <a:p>
            <a:r>
              <a:rPr lang="en-US" sz="2400" b="1" dirty="0" err="1" smtClean="0">
                <a:solidFill>
                  <a:srgbClr val="0000FF"/>
                </a:solidFill>
                <a:latin typeface=".VnTime" pitchFamily="34" charset="0"/>
                <a:sym typeface="Wingdings" pitchFamily="2" charset="2"/>
              </a:rPr>
              <a:t>Bµi</a:t>
            </a:r>
            <a:r>
              <a:rPr lang="en-US" sz="2400" b="1" dirty="0" smtClean="0">
                <a:solidFill>
                  <a:srgbClr val="0000FF"/>
                </a:solidFill>
                <a:latin typeface=".VnTime" pitchFamily="34" charset="0"/>
                <a:sym typeface="Wingdings" pitchFamily="2" charset="2"/>
              </a:rPr>
              <a:t> </a:t>
            </a:r>
            <a:r>
              <a:rPr lang="en-US" sz="2400" b="1" dirty="0" err="1" smtClean="0">
                <a:solidFill>
                  <a:srgbClr val="0000FF"/>
                </a:solidFill>
                <a:latin typeface=".VnTime" pitchFamily="34" charset="0"/>
                <a:sym typeface="Wingdings" pitchFamily="2" charset="2"/>
              </a:rPr>
              <a:t>tËp</a:t>
            </a:r>
            <a:r>
              <a:rPr lang="en-US" sz="2400" b="1" dirty="0" smtClean="0">
                <a:solidFill>
                  <a:srgbClr val="0000FF"/>
                </a:solidFill>
                <a:latin typeface=".VnTime" pitchFamily="34" charset="0"/>
                <a:sym typeface="Wingdings" pitchFamily="2" charset="2"/>
              </a:rPr>
              <a:t> 2: </a:t>
            </a:r>
            <a:endParaRPr lang="en-US" sz="2400" dirty="0"/>
          </a:p>
        </p:txBody>
      </p:sp>
      <p:sp>
        <p:nvSpPr>
          <p:cNvPr id="12" name="Rectangle 11"/>
          <p:cNvSpPr/>
          <p:nvPr/>
        </p:nvSpPr>
        <p:spPr>
          <a:xfrm>
            <a:off x="0" y="3276600"/>
            <a:ext cx="1544012" cy="461665"/>
          </a:xfrm>
          <a:prstGeom prst="rect">
            <a:avLst/>
          </a:prstGeom>
        </p:spPr>
        <p:txBody>
          <a:bodyPr wrap="none">
            <a:spAutoFit/>
          </a:bodyPr>
          <a:lstStyle/>
          <a:p>
            <a:r>
              <a:rPr lang="en-US" sz="2400" b="1" dirty="0" err="1" smtClean="0">
                <a:solidFill>
                  <a:srgbClr val="0000FF"/>
                </a:solidFill>
                <a:latin typeface=".VnTime" pitchFamily="34" charset="0"/>
                <a:sym typeface="Wingdings" pitchFamily="2" charset="2"/>
              </a:rPr>
              <a:t>Bµi</a:t>
            </a:r>
            <a:r>
              <a:rPr lang="en-US" sz="2400" b="1" dirty="0" smtClean="0">
                <a:solidFill>
                  <a:srgbClr val="0000FF"/>
                </a:solidFill>
                <a:latin typeface=".VnTime" pitchFamily="34" charset="0"/>
                <a:sym typeface="Wingdings" pitchFamily="2" charset="2"/>
              </a:rPr>
              <a:t> </a:t>
            </a:r>
            <a:r>
              <a:rPr lang="en-US" sz="2400" b="1" dirty="0" err="1" smtClean="0">
                <a:solidFill>
                  <a:srgbClr val="0000FF"/>
                </a:solidFill>
                <a:latin typeface=".VnTime" pitchFamily="34" charset="0"/>
                <a:sym typeface="Wingdings" pitchFamily="2" charset="2"/>
              </a:rPr>
              <a:t>tËp</a:t>
            </a:r>
            <a:r>
              <a:rPr lang="en-US" sz="2400" b="1" dirty="0" smtClean="0">
                <a:solidFill>
                  <a:srgbClr val="0000FF"/>
                </a:solidFill>
                <a:latin typeface=".VnTime" pitchFamily="34" charset="0"/>
                <a:sym typeface="Wingdings" pitchFamily="2" charset="2"/>
              </a:rPr>
              <a:t> 3: </a:t>
            </a:r>
            <a:endParaRPr lang="en-US" sz="2400" dirty="0"/>
          </a:p>
        </p:txBody>
      </p:sp>
      <p:sp>
        <p:nvSpPr>
          <p:cNvPr id="13" name="Text Box 4" descr="Walnut"/>
          <p:cNvSpPr txBox="1">
            <a:spLocks noChangeArrowheads="1"/>
          </p:cNvSpPr>
          <p:nvPr/>
        </p:nvSpPr>
        <p:spPr bwMode="auto">
          <a:xfrm>
            <a:off x="4191000" y="2057401"/>
            <a:ext cx="4953000" cy="1015663"/>
          </a:xfrm>
          <a:prstGeom prst="rect">
            <a:avLst/>
          </a:prstGeom>
          <a:noFill/>
          <a:ln w="9525">
            <a:noFill/>
            <a:miter lim="800000"/>
            <a:headEnd/>
            <a:tailEnd/>
          </a:ln>
        </p:spPr>
        <p:txBody>
          <a:bodyPr wrap="square">
            <a:spAutoFit/>
          </a:bodyPr>
          <a:lstStyle/>
          <a:p>
            <a:pPr marL="342900" indent="-342900" algn="just" eaLnBrk="0" hangingPunct="0">
              <a:spcBef>
                <a:spcPct val="50000"/>
              </a:spcBef>
            </a:pPr>
            <a:r>
              <a:rPr lang="en-US" sz="2400" dirty="0" smtClean="0">
                <a:solidFill>
                  <a:srgbClr val="00CCFF"/>
                </a:solidFill>
                <a:latin typeface=".VnTime" pitchFamily="34" charset="0"/>
                <a:sym typeface="Wingdings" pitchFamily="2" charset="2"/>
              </a:rPr>
              <a:t> </a:t>
            </a:r>
            <a:r>
              <a:rPr lang="en-US" sz="2400" dirty="0" err="1" smtClean="0">
                <a:solidFill>
                  <a:srgbClr val="00CCFF"/>
                </a:solidFill>
                <a:latin typeface=".VnTime" pitchFamily="34" charset="0"/>
                <a:sym typeface="Wingdings" pitchFamily="2" charset="2"/>
              </a:rPr>
              <a:t>Lom</a:t>
            </a:r>
            <a:r>
              <a:rPr lang="en-US" sz="2400" dirty="0" smtClean="0">
                <a:solidFill>
                  <a:srgbClr val="00CCFF"/>
                </a:solidFill>
                <a:latin typeface=".VnTime" pitchFamily="34" charset="0"/>
                <a:sym typeface="Wingdings" pitchFamily="2" charset="2"/>
              </a:rPr>
              <a:t> </a:t>
            </a:r>
            <a:r>
              <a:rPr lang="en-US" sz="2400" dirty="0" err="1">
                <a:solidFill>
                  <a:srgbClr val="00CCFF"/>
                </a:solidFill>
                <a:latin typeface=".VnTime" pitchFamily="34" charset="0"/>
                <a:sym typeface="Wingdings" pitchFamily="2" charset="2"/>
              </a:rPr>
              <a:t>khom</a:t>
            </a:r>
            <a:r>
              <a:rPr lang="en-US" sz="2400" dirty="0">
                <a:solidFill>
                  <a:srgbClr val="00CCFF"/>
                </a:solidFill>
                <a:latin typeface=".VnTime" pitchFamily="34" charset="0"/>
                <a:sym typeface="Wingdings" pitchFamily="2" charset="2"/>
              </a:rPr>
              <a:t> </a:t>
            </a:r>
            <a:r>
              <a:rPr lang="en-US" sz="2400" dirty="0" err="1">
                <a:solidFill>
                  <a:srgbClr val="00CCFF"/>
                </a:solidFill>
                <a:latin typeface=".VnTime" pitchFamily="34" charset="0"/>
                <a:sym typeface="Wingdings" pitchFamily="2" charset="2"/>
              </a:rPr>
              <a:t>d­íi</a:t>
            </a:r>
            <a:r>
              <a:rPr lang="en-US" sz="2400" dirty="0">
                <a:solidFill>
                  <a:srgbClr val="00CCFF"/>
                </a:solidFill>
                <a:latin typeface=".VnTime" pitchFamily="34" charset="0"/>
                <a:sym typeface="Wingdings" pitchFamily="2" charset="2"/>
              </a:rPr>
              <a:t> </a:t>
            </a:r>
            <a:r>
              <a:rPr lang="en-US" sz="2400" dirty="0" err="1">
                <a:solidFill>
                  <a:srgbClr val="00CCFF"/>
                </a:solidFill>
                <a:latin typeface=".VnTime" pitchFamily="34" charset="0"/>
                <a:sym typeface="Wingdings" pitchFamily="2" charset="2"/>
              </a:rPr>
              <a:t>nói</a:t>
            </a:r>
            <a:r>
              <a:rPr lang="en-US" sz="2400" dirty="0">
                <a:solidFill>
                  <a:srgbClr val="00CCFF"/>
                </a:solidFill>
                <a:latin typeface=".VnTime" pitchFamily="34" charset="0"/>
                <a:sym typeface="Wingdings" pitchFamily="2" charset="2"/>
              </a:rPr>
              <a:t> </a:t>
            </a:r>
            <a:r>
              <a:rPr lang="en-US" sz="2400" dirty="0" smtClean="0">
                <a:solidFill>
                  <a:srgbClr val="00CCFF"/>
                </a:solidFill>
                <a:latin typeface=".VnTime" pitchFamily="34" charset="0"/>
                <a:sym typeface="Wingdings" pitchFamily="2" charset="2"/>
              </a:rPr>
              <a:t> </a:t>
            </a:r>
            <a:r>
              <a:rPr lang="en-US" sz="2400" dirty="0" err="1" smtClean="0">
                <a:solidFill>
                  <a:srgbClr val="00B0F0"/>
                </a:solidFill>
                <a:latin typeface="Times New Roman" pitchFamily="18" charset="0"/>
                <a:cs typeface="Times New Roman" pitchFamily="18" charset="0"/>
                <a:sym typeface="Wingdings" pitchFamily="2" charset="2"/>
              </a:rPr>
              <a:t>tiều</a:t>
            </a:r>
            <a:r>
              <a:rPr lang="en-US" sz="2400" dirty="0" smtClean="0">
                <a:solidFill>
                  <a:srgbClr val="FF0000"/>
                </a:solidFill>
                <a:latin typeface=".VnTime" pitchFamily="34" charset="0"/>
                <a:sym typeface="Wingdings" pitchFamily="2" charset="2"/>
              </a:rPr>
              <a:t> </a:t>
            </a:r>
            <a:r>
              <a:rPr lang="en-US" sz="2400" dirty="0" err="1">
                <a:solidFill>
                  <a:srgbClr val="00CCFF"/>
                </a:solidFill>
                <a:latin typeface=".VnTime" pitchFamily="34" charset="0"/>
                <a:sym typeface="Wingdings" pitchFamily="2" charset="2"/>
              </a:rPr>
              <a:t>vµi</a:t>
            </a:r>
            <a:r>
              <a:rPr lang="en-US" sz="2400" dirty="0">
                <a:solidFill>
                  <a:srgbClr val="00CCFF"/>
                </a:solidFill>
                <a:latin typeface=".VnTime" pitchFamily="34" charset="0"/>
                <a:sym typeface="Wingdings" pitchFamily="2" charset="2"/>
              </a:rPr>
              <a:t> </a:t>
            </a:r>
            <a:r>
              <a:rPr lang="en-US" sz="2400" dirty="0" err="1" smtClean="0">
                <a:solidFill>
                  <a:srgbClr val="00CCFF"/>
                </a:solidFill>
                <a:latin typeface=".VnTime" pitchFamily="34" charset="0"/>
                <a:sym typeface="Wingdings" pitchFamily="2" charset="2"/>
              </a:rPr>
              <a:t>chó</a:t>
            </a:r>
            <a:endParaRPr lang="en-US" sz="2400" dirty="0" smtClean="0">
              <a:solidFill>
                <a:srgbClr val="00CCFF"/>
              </a:solidFill>
              <a:latin typeface=".VnTime" pitchFamily="34" charset="0"/>
              <a:sym typeface="Wingdings" pitchFamily="2" charset="2"/>
            </a:endParaRPr>
          </a:p>
          <a:p>
            <a:pPr marL="342900" indent="-342900" algn="just" eaLnBrk="0" hangingPunct="0">
              <a:spcBef>
                <a:spcPct val="50000"/>
              </a:spcBef>
            </a:pPr>
            <a:r>
              <a:rPr lang="en-US" sz="2400" dirty="0" err="1" smtClean="0">
                <a:solidFill>
                  <a:srgbClr val="00CCFF"/>
                </a:solidFill>
                <a:latin typeface=".VnTime" pitchFamily="34" charset="0"/>
                <a:sym typeface="Wingdings" pitchFamily="2" charset="2"/>
              </a:rPr>
              <a:t>L¸c</a:t>
            </a:r>
            <a:r>
              <a:rPr lang="en-US" sz="2400" dirty="0" smtClean="0">
                <a:solidFill>
                  <a:srgbClr val="00CCFF"/>
                </a:solidFill>
                <a:latin typeface=".VnTime" pitchFamily="34" charset="0"/>
                <a:sym typeface="Wingdings" pitchFamily="2" charset="2"/>
              </a:rPr>
              <a:t> </a:t>
            </a:r>
            <a:r>
              <a:rPr lang="en-US" sz="2400" dirty="0">
                <a:solidFill>
                  <a:srgbClr val="00CCFF"/>
                </a:solidFill>
                <a:latin typeface=".VnTime" pitchFamily="34" charset="0"/>
                <a:sym typeface="Wingdings" pitchFamily="2" charset="2"/>
              </a:rPr>
              <a:t>®¸c </a:t>
            </a:r>
            <a:r>
              <a:rPr lang="en-US" sz="2400" dirty="0" err="1">
                <a:solidFill>
                  <a:srgbClr val="00CCFF"/>
                </a:solidFill>
                <a:latin typeface=".VnTime" pitchFamily="34" charset="0"/>
                <a:sym typeface="Wingdings" pitchFamily="2" charset="2"/>
              </a:rPr>
              <a:t>bªn</a:t>
            </a:r>
            <a:r>
              <a:rPr lang="en-US" sz="2400" dirty="0">
                <a:solidFill>
                  <a:srgbClr val="00CCFF"/>
                </a:solidFill>
                <a:latin typeface=".VnTime" pitchFamily="34" charset="0"/>
                <a:sym typeface="Wingdings" pitchFamily="2" charset="2"/>
              </a:rPr>
              <a:t> </a:t>
            </a:r>
            <a:r>
              <a:rPr lang="en-US" sz="2400" dirty="0" err="1" smtClean="0">
                <a:solidFill>
                  <a:srgbClr val="00CCFF"/>
                </a:solidFill>
                <a:latin typeface=".VnTime" pitchFamily="34" charset="0"/>
                <a:sym typeface="Wingdings" pitchFamily="2" charset="2"/>
              </a:rPr>
              <a:t>s«ng</a:t>
            </a:r>
            <a:r>
              <a:rPr lang="en-US" sz="2400" dirty="0" smtClean="0">
                <a:solidFill>
                  <a:srgbClr val="00CCFF"/>
                </a:solidFill>
                <a:latin typeface=".VnTime" pitchFamily="34" charset="0"/>
                <a:sym typeface="Wingdings" pitchFamily="2" charset="2"/>
              </a:rPr>
              <a:t>  </a:t>
            </a:r>
            <a:r>
              <a:rPr lang="en-US" sz="2400" dirty="0" err="1" smtClean="0">
                <a:solidFill>
                  <a:srgbClr val="00CCFF"/>
                </a:solidFill>
                <a:latin typeface=".VnTime" pitchFamily="34" charset="0"/>
                <a:sym typeface="Wingdings" pitchFamily="2" charset="2"/>
              </a:rPr>
              <a:t>mÊy</a:t>
            </a:r>
            <a:r>
              <a:rPr lang="en-US" sz="2400" dirty="0" smtClean="0">
                <a:solidFill>
                  <a:srgbClr val="00CCFF"/>
                </a:solidFill>
                <a:latin typeface=".VnTime" pitchFamily="34" charset="0"/>
                <a:sym typeface="Wingdings" pitchFamily="2" charset="2"/>
              </a:rPr>
              <a:t> </a:t>
            </a:r>
            <a:r>
              <a:rPr lang="en-US" sz="2400" dirty="0" err="1">
                <a:solidFill>
                  <a:srgbClr val="00CCFF"/>
                </a:solidFill>
                <a:latin typeface=".VnTime" pitchFamily="34" charset="0"/>
                <a:sym typeface="Wingdings" pitchFamily="2" charset="2"/>
              </a:rPr>
              <a:t>nh</a:t>
            </a:r>
            <a:r>
              <a:rPr lang="en-US" sz="2400" dirty="0">
                <a:solidFill>
                  <a:srgbClr val="00CCFF"/>
                </a:solidFill>
                <a:latin typeface=".VnTime" pitchFamily="34" charset="0"/>
                <a:sym typeface="Wingdings" pitchFamily="2" charset="2"/>
              </a:rPr>
              <a:t>µ</a:t>
            </a:r>
            <a:r>
              <a:rPr lang="en-US" sz="2400" dirty="0" smtClean="0">
                <a:solidFill>
                  <a:srgbClr val="00CCFF"/>
                </a:solidFill>
                <a:latin typeface=".VnTime" pitchFamily="34" charset="0"/>
                <a:sym typeface="Wingdings" pitchFamily="2" charset="2"/>
              </a:rPr>
              <a:t>.</a:t>
            </a:r>
            <a:endParaRPr lang="en-US" sz="2400" dirty="0">
              <a:solidFill>
                <a:srgbClr val="00CCFF"/>
              </a:solidFill>
              <a:latin typeface=".VnTime" pitchFamily="34" charset="0"/>
              <a:sym typeface="Wingdings" pitchFamily="2" charset="2"/>
            </a:endParaRPr>
          </a:p>
        </p:txBody>
      </p:sp>
      <p:sp>
        <p:nvSpPr>
          <p:cNvPr id="29" name="TextBox 28"/>
          <p:cNvSpPr txBox="1"/>
          <p:nvPr/>
        </p:nvSpPr>
        <p:spPr>
          <a:xfrm>
            <a:off x="4191000" y="3124200"/>
            <a:ext cx="4648200" cy="830997"/>
          </a:xfrm>
          <a:prstGeom prst="rect">
            <a:avLst/>
          </a:prstGeom>
          <a:noFill/>
        </p:spPr>
        <p:txBody>
          <a:bodyPr wrap="square" rtlCol="0">
            <a:spAutoFit/>
          </a:bodyPr>
          <a:lstStyle/>
          <a:p>
            <a:r>
              <a:rPr lang="en-US" sz="2400" dirty="0" err="1" smtClean="0">
                <a:solidFill>
                  <a:schemeClr val="accent6">
                    <a:lumMod val="75000"/>
                  </a:schemeClr>
                </a:solidFill>
                <a:latin typeface="Times New Roman" pitchFamily="18" charset="0"/>
                <a:cs typeface="Times New Roman" pitchFamily="18" charset="0"/>
              </a:rPr>
              <a:t>Nhớ</a:t>
            </a:r>
            <a:r>
              <a:rPr lang="en-US" sz="2400" dirty="0" smtClean="0">
                <a:solidFill>
                  <a:schemeClr val="accent6">
                    <a:lumMod val="75000"/>
                  </a:schemeClr>
                </a:solidFill>
                <a:latin typeface="Times New Roman" pitchFamily="18" charset="0"/>
                <a:cs typeface="Times New Roman" pitchFamily="18" charset="0"/>
              </a:rPr>
              <a:t> </a:t>
            </a:r>
            <a:r>
              <a:rPr lang="en-US" sz="2400" dirty="0" err="1" smtClean="0">
                <a:solidFill>
                  <a:schemeClr val="accent6">
                    <a:lumMod val="75000"/>
                  </a:schemeClr>
                </a:solidFill>
                <a:latin typeface="Times New Roman" pitchFamily="18" charset="0"/>
                <a:cs typeface="Times New Roman" pitchFamily="18" charset="0"/>
              </a:rPr>
              <a:t>nước</a:t>
            </a:r>
            <a:r>
              <a:rPr lang="en-US" sz="2400" dirty="0" smtClean="0">
                <a:solidFill>
                  <a:schemeClr val="accent6">
                    <a:lumMod val="75000"/>
                  </a:schemeClr>
                </a:solidFill>
                <a:latin typeface="Times New Roman" pitchFamily="18" charset="0"/>
                <a:cs typeface="Times New Roman" pitchFamily="18" charset="0"/>
              </a:rPr>
              <a:t> </a:t>
            </a:r>
            <a:r>
              <a:rPr lang="en-US" sz="2400" dirty="0" err="1" smtClean="0">
                <a:solidFill>
                  <a:schemeClr val="accent6">
                    <a:lumMod val="75000"/>
                  </a:schemeClr>
                </a:solidFill>
                <a:latin typeface="Times New Roman" pitchFamily="18" charset="0"/>
                <a:cs typeface="Times New Roman" pitchFamily="18" charset="0"/>
              </a:rPr>
              <a:t>đau</a:t>
            </a:r>
            <a:r>
              <a:rPr lang="en-US" sz="2400" dirty="0" smtClean="0">
                <a:solidFill>
                  <a:schemeClr val="accent6">
                    <a:lumMod val="75000"/>
                  </a:schemeClr>
                </a:solidFill>
                <a:latin typeface="Times New Roman" pitchFamily="18" charset="0"/>
                <a:cs typeface="Times New Roman" pitchFamily="18" charset="0"/>
              </a:rPr>
              <a:t> </a:t>
            </a:r>
            <a:r>
              <a:rPr lang="en-US" sz="2400" dirty="0" err="1" smtClean="0">
                <a:solidFill>
                  <a:schemeClr val="accent6">
                    <a:lumMod val="75000"/>
                  </a:schemeClr>
                </a:solidFill>
                <a:latin typeface="Times New Roman" pitchFamily="18" charset="0"/>
                <a:cs typeface="Times New Roman" pitchFamily="18" charset="0"/>
              </a:rPr>
              <a:t>lòng</a:t>
            </a:r>
            <a:r>
              <a:rPr lang="en-US" sz="2400" dirty="0" smtClean="0">
                <a:solidFill>
                  <a:schemeClr val="accent6">
                    <a:lumMod val="75000"/>
                  </a:schemeClr>
                </a:solidFill>
                <a:latin typeface="Times New Roman" pitchFamily="18" charset="0"/>
                <a:cs typeface="Times New Roman" pitchFamily="18" charset="0"/>
              </a:rPr>
              <a:t>  con </a:t>
            </a:r>
            <a:r>
              <a:rPr lang="en-US" sz="2400" dirty="0" err="1" smtClean="0">
                <a:solidFill>
                  <a:schemeClr val="accent6">
                    <a:lumMod val="75000"/>
                  </a:schemeClr>
                </a:solidFill>
                <a:latin typeface="Times New Roman" pitchFamily="18" charset="0"/>
                <a:cs typeface="Times New Roman" pitchFamily="18" charset="0"/>
              </a:rPr>
              <a:t>cuốc</a:t>
            </a:r>
            <a:r>
              <a:rPr lang="en-US" sz="2400" dirty="0" smtClean="0">
                <a:solidFill>
                  <a:schemeClr val="accent6">
                    <a:lumMod val="75000"/>
                  </a:schemeClr>
                </a:solidFill>
                <a:latin typeface="Times New Roman" pitchFamily="18" charset="0"/>
                <a:cs typeface="Times New Roman" pitchFamily="18" charset="0"/>
              </a:rPr>
              <a:t> </a:t>
            </a:r>
            <a:r>
              <a:rPr lang="en-US" sz="2400" dirty="0" err="1" smtClean="0">
                <a:solidFill>
                  <a:schemeClr val="accent6">
                    <a:lumMod val="75000"/>
                  </a:schemeClr>
                </a:solidFill>
                <a:latin typeface="Times New Roman" pitchFamily="18" charset="0"/>
                <a:cs typeface="Times New Roman" pitchFamily="18" charset="0"/>
              </a:rPr>
              <a:t>cuốc</a:t>
            </a:r>
            <a:endParaRPr lang="en-US" sz="2400" dirty="0" smtClean="0">
              <a:solidFill>
                <a:schemeClr val="accent6">
                  <a:lumMod val="75000"/>
                </a:schemeClr>
              </a:solidFill>
              <a:latin typeface="Times New Roman" pitchFamily="18" charset="0"/>
              <a:cs typeface="Times New Roman" pitchFamily="18" charset="0"/>
            </a:endParaRPr>
          </a:p>
          <a:p>
            <a:r>
              <a:rPr lang="en-US" sz="2400" dirty="0" err="1" smtClean="0">
                <a:solidFill>
                  <a:schemeClr val="accent6">
                    <a:lumMod val="75000"/>
                  </a:schemeClr>
                </a:solidFill>
                <a:latin typeface="Times New Roman" pitchFamily="18" charset="0"/>
                <a:cs typeface="Times New Roman" pitchFamily="18" charset="0"/>
              </a:rPr>
              <a:t>Thương</a:t>
            </a:r>
            <a:r>
              <a:rPr lang="en-US" sz="2400" dirty="0" smtClean="0">
                <a:solidFill>
                  <a:schemeClr val="accent6">
                    <a:lumMod val="75000"/>
                  </a:schemeClr>
                </a:solidFill>
                <a:latin typeface="Times New Roman" pitchFamily="18" charset="0"/>
                <a:cs typeface="Times New Roman" pitchFamily="18" charset="0"/>
              </a:rPr>
              <a:t> </a:t>
            </a:r>
            <a:r>
              <a:rPr lang="en-US" sz="2400" dirty="0" err="1" smtClean="0">
                <a:solidFill>
                  <a:schemeClr val="accent6">
                    <a:lumMod val="75000"/>
                  </a:schemeClr>
                </a:solidFill>
                <a:latin typeface="Times New Roman" pitchFamily="18" charset="0"/>
                <a:cs typeface="Times New Roman" pitchFamily="18" charset="0"/>
              </a:rPr>
              <a:t>nhà</a:t>
            </a:r>
            <a:r>
              <a:rPr lang="en-US" sz="2400" dirty="0" smtClean="0">
                <a:solidFill>
                  <a:schemeClr val="accent6">
                    <a:lumMod val="75000"/>
                  </a:schemeClr>
                </a:solidFill>
                <a:latin typeface="Times New Roman" pitchFamily="18" charset="0"/>
                <a:cs typeface="Times New Roman" pitchFamily="18" charset="0"/>
              </a:rPr>
              <a:t> </a:t>
            </a:r>
            <a:r>
              <a:rPr lang="en-US" sz="2400" dirty="0" err="1" smtClean="0">
                <a:solidFill>
                  <a:schemeClr val="accent6">
                    <a:lumMod val="75000"/>
                  </a:schemeClr>
                </a:solidFill>
                <a:latin typeface="Times New Roman" pitchFamily="18" charset="0"/>
                <a:cs typeface="Times New Roman" pitchFamily="18" charset="0"/>
              </a:rPr>
              <a:t>mỏi</a:t>
            </a:r>
            <a:r>
              <a:rPr lang="en-US" sz="2400" dirty="0" smtClean="0">
                <a:solidFill>
                  <a:schemeClr val="accent6">
                    <a:lumMod val="75000"/>
                  </a:schemeClr>
                </a:solidFill>
                <a:latin typeface="Times New Roman" pitchFamily="18" charset="0"/>
                <a:cs typeface="Times New Roman" pitchFamily="18" charset="0"/>
              </a:rPr>
              <a:t> </a:t>
            </a:r>
            <a:r>
              <a:rPr lang="en-US" sz="2400" dirty="0" err="1" smtClean="0">
                <a:solidFill>
                  <a:schemeClr val="accent6">
                    <a:lumMod val="75000"/>
                  </a:schemeClr>
                </a:solidFill>
                <a:latin typeface="Times New Roman" pitchFamily="18" charset="0"/>
                <a:cs typeface="Times New Roman" pitchFamily="18" charset="0"/>
              </a:rPr>
              <a:t>miệng</a:t>
            </a:r>
            <a:r>
              <a:rPr lang="en-US" sz="2400" dirty="0" smtClean="0">
                <a:solidFill>
                  <a:schemeClr val="accent6">
                    <a:lumMod val="75000"/>
                  </a:schemeClr>
                </a:solidFill>
                <a:latin typeface="Times New Roman" pitchFamily="18" charset="0"/>
                <a:cs typeface="Times New Roman" pitchFamily="18" charset="0"/>
              </a:rPr>
              <a:t>  </a:t>
            </a:r>
            <a:r>
              <a:rPr lang="en-US" sz="2400" dirty="0" err="1" smtClean="0">
                <a:solidFill>
                  <a:schemeClr val="accent6">
                    <a:lumMod val="75000"/>
                  </a:schemeClr>
                </a:solidFill>
                <a:latin typeface="Times New Roman" pitchFamily="18" charset="0"/>
                <a:cs typeface="Times New Roman" pitchFamily="18" charset="0"/>
              </a:rPr>
              <a:t>cái</a:t>
            </a:r>
            <a:r>
              <a:rPr lang="en-US" sz="2400" dirty="0" smtClean="0">
                <a:solidFill>
                  <a:schemeClr val="accent6">
                    <a:lumMod val="75000"/>
                  </a:schemeClr>
                </a:solidFill>
                <a:latin typeface="Times New Roman" pitchFamily="18" charset="0"/>
                <a:cs typeface="Times New Roman" pitchFamily="18" charset="0"/>
              </a:rPr>
              <a:t> </a:t>
            </a:r>
            <a:r>
              <a:rPr lang="en-US" sz="2400" dirty="0" err="1" smtClean="0">
                <a:solidFill>
                  <a:schemeClr val="accent6">
                    <a:lumMod val="75000"/>
                  </a:schemeClr>
                </a:solidFill>
                <a:latin typeface="Times New Roman" pitchFamily="18" charset="0"/>
                <a:cs typeface="Times New Roman" pitchFamily="18" charset="0"/>
              </a:rPr>
              <a:t>gia</a:t>
            </a:r>
            <a:r>
              <a:rPr lang="en-US" sz="2400" dirty="0" smtClean="0">
                <a:solidFill>
                  <a:schemeClr val="accent6">
                    <a:lumMod val="75000"/>
                  </a:schemeClr>
                </a:solidFill>
                <a:latin typeface="Times New Roman" pitchFamily="18" charset="0"/>
                <a:cs typeface="Times New Roman" pitchFamily="18" charset="0"/>
              </a:rPr>
              <a:t> </a:t>
            </a:r>
            <a:r>
              <a:rPr lang="en-US" sz="2400" dirty="0" err="1" smtClean="0">
                <a:solidFill>
                  <a:schemeClr val="accent6">
                    <a:lumMod val="75000"/>
                  </a:schemeClr>
                </a:solidFill>
                <a:latin typeface="Times New Roman" pitchFamily="18" charset="0"/>
                <a:cs typeface="Times New Roman" pitchFamily="18" charset="0"/>
              </a:rPr>
              <a:t>gia</a:t>
            </a:r>
            <a:r>
              <a:rPr lang="en-US" sz="2400" dirty="0" smtClean="0">
                <a:solidFill>
                  <a:schemeClr val="accent6">
                    <a:lumMod val="75000"/>
                  </a:schemeClr>
                </a:solidFill>
                <a:latin typeface="Times New Roman" pitchFamily="18" charset="0"/>
                <a:cs typeface="Times New Roman" pitchFamily="18" charset="0"/>
              </a:rPr>
              <a:t>.</a:t>
            </a:r>
          </a:p>
        </p:txBody>
      </p:sp>
      <p:sp>
        <p:nvSpPr>
          <p:cNvPr id="36" name="Rectangle 13"/>
          <p:cNvSpPr>
            <a:spLocks noChangeArrowheads="1"/>
          </p:cNvSpPr>
          <p:nvPr/>
        </p:nvSpPr>
        <p:spPr bwMode="auto">
          <a:xfrm>
            <a:off x="4267200" y="990600"/>
            <a:ext cx="4876800" cy="1143000"/>
          </a:xfrm>
          <a:prstGeom prst="rect">
            <a:avLst/>
          </a:prstGeom>
          <a:noFill/>
          <a:ln w="12700">
            <a:noFill/>
            <a:miter lim="800000"/>
            <a:headEnd/>
            <a:tailEnd/>
          </a:ln>
        </p:spPr>
        <p:txBody>
          <a:bodyPr anchor="ctr"/>
          <a:lstStyle/>
          <a:p>
            <a:pPr algn="just"/>
            <a:r>
              <a:rPr lang="en-US" sz="2400" b="1" dirty="0" err="1">
                <a:solidFill>
                  <a:srgbClr val="92D050"/>
                </a:solidFill>
                <a:latin typeface=".VnTime" pitchFamily="34" charset="0"/>
              </a:rPr>
              <a:t>Ph©n</a:t>
            </a:r>
            <a:r>
              <a:rPr lang="en-US" sz="2400" b="1" dirty="0">
                <a:solidFill>
                  <a:srgbClr val="92D050"/>
                </a:solidFill>
                <a:latin typeface=".VnTime" pitchFamily="34" charset="0"/>
              </a:rPr>
              <a:t> </a:t>
            </a:r>
            <a:r>
              <a:rPr lang="en-US" sz="2400" b="1" dirty="0" err="1">
                <a:solidFill>
                  <a:srgbClr val="92D050"/>
                </a:solidFill>
                <a:latin typeface=".VnTime" pitchFamily="34" charset="0"/>
              </a:rPr>
              <a:t>tÝch</a:t>
            </a:r>
            <a:r>
              <a:rPr lang="en-US" sz="2400" b="1" dirty="0">
                <a:solidFill>
                  <a:srgbClr val="92D050"/>
                </a:solidFill>
                <a:latin typeface=".VnTime" pitchFamily="34" charset="0"/>
              </a:rPr>
              <a:t> </a:t>
            </a:r>
            <a:r>
              <a:rPr lang="en-US" sz="2400" b="1" dirty="0" err="1">
                <a:solidFill>
                  <a:srgbClr val="92D050"/>
                </a:solidFill>
                <a:latin typeface=".VnTime" pitchFamily="34" charset="0"/>
              </a:rPr>
              <a:t>hiÖu</a:t>
            </a:r>
            <a:r>
              <a:rPr lang="en-US" sz="2400" b="1" dirty="0">
                <a:solidFill>
                  <a:srgbClr val="92D050"/>
                </a:solidFill>
                <a:latin typeface=".VnTime" pitchFamily="34" charset="0"/>
              </a:rPr>
              <a:t> </a:t>
            </a:r>
            <a:r>
              <a:rPr lang="en-US" sz="2400" b="1" dirty="0" err="1">
                <a:solidFill>
                  <a:srgbClr val="92D050"/>
                </a:solidFill>
                <a:latin typeface=".VnTime" pitchFamily="34" charset="0"/>
              </a:rPr>
              <a:t>qu</a:t>
            </a:r>
            <a:r>
              <a:rPr lang="en-US" sz="2400" b="1" dirty="0">
                <a:solidFill>
                  <a:srgbClr val="92D050"/>
                </a:solidFill>
                <a:latin typeface=".VnTime" pitchFamily="34" charset="0"/>
              </a:rPr>
              <a:t>¶ </a:t>
            </a:r>
            <a:r>
              <a:rPr lang="en-US" sz="2400" b="1" dirty="0" err="1">
                <a:solidFill>
                  <a:srgbClr val="92D050"/>
                </a:solidFill>
                <a:latin typeface=".VnTime" pitchFamily="34" charset="0"/>
              </a:rPr>
              <a:t>diÔn</a:t>
            </a:r>
            <a:r>
              <a:rPr lang="en-US" sz="2400" b="1" dirty="0">
                <a:solidFill>
                  <a:srgbClr val="92D050"/>
                </a:solidFill>
                <a:latin typeface=".VnTime" pitchFamily="34" charset="0"/>
              </a:rPr>
              <a:t> ®¹t </a:t>
            </a:r>
            <a:r>
              <a:rPr lang="en-US" sz="2400" b="1" dirty="0" err="1">
                <a:solidFill>
                  <a:srgbClr val="92D050"/>
                </a:solidFill>
                <a:latin typeface=".VnTime" pitchFamily="34" charset="0"/>
              </a:rPr>
              <a:t>cña</a:t>
            </a:r>
            <a:r>
              <a:rPr lang="en-US" sz="2400" b="1" dirty="0">
                <a:solidFill>
                  <a:srgbClr val="92D050"/>
                </a:solidFill>
                <a:latin typeface=".VnTime" pitchFamily="34" charset="0"/>
              </a:rPr>
              <a:t> </a:t>
            </a:r>
            <a:r>
              <a:rPr lang="en-US" sz="2400" b="1" dirty="0" err="1">
                <a:solidFill>
                  <a:srgbClr val="92D050"/>
                </a:solidFill>
                <a:latin typeface=".VnTime" pitchFamily="34" charset="0"/>
              </a:rPr>
              <a:t>trËt</a:t>
            </a:r>
            <a:r>
              <a:rPr lang="en-US" sz="2400" b="1" dirty="0">
                <a:solidFill>
                  <a:srgbClr val="92D050"/>
                </a:solidFill>
                <a:latin typeface=".VnTime" pitchFamily="34" charset="0"/>
              </a:rPr>
              <a:t> </a:t>
            </a:r>
            <a:r>
              <a:rPr lang="en-US" sz="2400" b="1" dirty="0" err="1">
                <a:solidFill>
                  <a:srgbClr val="92D050"/>
                </a:solidFill>
                <a:latin typeface=".VnTime" pitchFamily="34" charset="0"/>
              </a:rPr>
              <a:t>tù</a:t>
            </a:r>
            <a:r>
              <a:rPr lang="en-US" sz="2400" b="1" dirty="0">
                <a:solidFill>
                  <a:srgbClr val="92D050"/>
                </a:solidFill>
                <a:latin typeface=".VnTime" pitchFamily="34" charset="0"/>
              </a:rPr>
              <a:t> </a:t>
            </a:r>
            <a:r>
              <a:rPr lang="en-US" sz="2400" b="1" dirty="0" err="1">
                <a:solidFill>
                  <a:srgbClr val="92D050"/>
                </a:solidFill>
                <a:latin typeface=".VnTime" pitchFamily="34" charset="0"/>
              </a:rPr>
              <a:t>tõ</a:t>
            </a:r>
            <a:r>
              <a:rPr lang="en-US" sz="2400" b="1" dirty="0">
                <a:solidFill>
                  <a:srgbClr val="92D050"/>
                </a:solidFill>
                <a:latin typeface=".VnTime" pitchFamily="34" charset="0"/>
              </a:rPr>
              <a:t> </a:t>
            </a:r>
            <a:r>
              <a:rPr lang="en-US" sz="2400" b="1" dirty="0" err="1">
                <a:solidFill>
                  <a:srgbClr val="92D050"/>
                </a:solidFill>
                <a:latin typeface=".VnTime" pitchFamily="34" charset="0"/>
              </a:rPr>
              <a:t>trong</a:t>
            </a:r>
            <a:r>
              <a:rPr lang="en-US" sz="2400" b="1" dirty="0">
                <a:solidFill>
                  <a:srgbClr val="92D050"/>
                </a:solidFill>
                <a:latin typeface=".VnTime" pitchFamily="34" charset="0"/>
              </a:rPr>
              <a:t> </a:t>
            </a:r>
            <a:r>
              <a:rPr lang="en-US" sz="2400" b="1" dirty="0" err="1">
                <a:solidFill>
                  <a:srgbClr val="92D050"/>
                </a:solidFill>
                <a:latin typeface=".VnTime" pitchFamily="34" charset="0"/>
              </a:rPr>
              <a:t>c¸c</a:t>
            </a:r>
            <a:r>
              <a:rPr lang="en-US" sz="2400" b="1" dirty="0">
                <a:solidFill>
                  <a:srgbClr val="92D050"/>
                </a:solidFill>
                <a:latin typeface=".VnTime" pitchFamily="34" charset="0"/>
              </a:rPr>
              <a:t> </a:t>
            </a:r>
            <a:r>
              <a:rPr lang="en-US" sz="2400" b="1" dirty="0" err="1">
                <a:solidFill>
                  <a:srgbClr val="92D050"/>
                </a:solidFill>
                <a:latin typeface=".VnTime" pitchFamily="34" charset="0"/>
              </a:rPr>
              <a:t>c©u</a:t>
            </a:r>
            <a:r>
              <a:rPr lang="en-US" sz="2400" b="1" dirty="0">
                <a:solidFill>
                  <a:srgbClr val="92D050"/>
                </a:solidFill>
                <a:latin typeface=".VnTime" pitchFamily="34" charset="0"/>
              </a:rPr>
              <a:t> </a:t>
            </a:r>
            <a:r>
              <a:rPr lang="en-US" sz="2400" b="1" dirty="0" err="1">
                <a:solidFill>
                  <a:srgbClr val="92D050"/>
                </a:solidFill>
                <a:latin typeface=".VnTime" pitchFamily="34" charset="0"/>
              </a:rPr>
              <a:t>d­íi</a:t>
            </a:r>
            <a:r>
              <a:rPr lang="en-US" sz="2400" b="1" dirty="0">
                <a:solidFill>
                  <a:srgbClr val="92D050"/>
                </a:solidFill>
                <a:latin typeface=".VnTime" pitchFamily="34" charset="0"/>
              </a:rPr>
              <a:t> ®©y ?</a:t>
            </a:r>
          </a:p>
        </p:txBody>
      </p:sp>
      <p:pic>
        <p:nvPicPr>
          <p:cNvPr id="14" name="Picture 13" descr="Download?mode=entry&amp;id=1367"/>
          <p:cNvPicPr>
            <a:picLocks noChangeAspect="1" noChangeArrowheads="1"/>
          </p:cNvPicPr>
          <p:nvPr/>
        </p:nvPicPr>
        <p:blipFill>
          <a:blip r:embed="rId3"/>
          <a:srcRect/>
          <a:stretch>
            <a:fillRect/>
          </a:stretch>
        </p:blipFill>
        <p:spPr bwMode="auto">
          <a:xfrm>
            <a:off x="4572000" y="3962400"/>
            <a:ext cx="3886200" cy="2185988"/>
          </a:xfrm>
          <a:prstGeom prst="rect">
            <a:avLst/>
          </a:prstGeom>
          <a:noFill/>
          <a:ln w="19050">
            <a:solidFill>
              <a:srgbClr val="0000FF"/>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lide(fromBottom)">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9"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990600"/>
            <a:ext cx="9144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1829594" y="3428206"/>
            <a:ext cx="48768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42" descr="footer_200"/>
          <p:cNvPicPr>
            <a:picLocks noChangeAspect="1" noChangeArrowheads="1"/>
          </p:cNvPicPr>
          <p:nvPr/>
        </p:nvPicPr>
        <p:blipFill>
          <a:blip r:embed="rId2"/>
          <a:srcRect/>
          <a:stretch>
            <a:fillRect/>
          </a:stretch>
        </p:blipFill>
        <p:spPr bwMode="auto">
          <a:xfrm>
            <a:off x="0" y="5562600"/>
            <a:ext cx="9144000" cy="1295400"/>
          </a:xfrm>
          <a:prstGeom prst="rect">
            <a:avLst/>
          </a:prstGeom>
          <a:noFill/>
          <a:ln w="9525">
            <a:noFill/>
            <a:miter lim="800000"/>
            <a:headEnd/>
            <a:tailEnd/>
          </a:ln>
        </p:spPr>
      </p:pic>
      <p:sp>
        <p:nvSpPr>
          <p:cNvPr id="10" name="TextBox 9"/>
          <p:cNvSpPr txBox="1"/>
          <p:nvPr/>
        </p:nvSpPr>
        <p:spPr>
          <a:xfrm>
            <a:off x="1600200" y="381000"/>
            <a:ext cx="5943600"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LUYỆN TẬP TRẬT TỰ TỪ TRONG CÂU</a:t>
            </a:r>
            <a:endParaRPr lang="en-US" sz="2400" b="1" dirty="0">
              <a:solidFill>
                <a:srgbClr val="FF0000"/>
              </a:solidFill>
              <a:latin typeface="Times New Roman" pitchFamily="18" charset="0"/>
              <a:cs typeface="Times New Roman" pitchFamily="18" charset="0"/>
            </a:endParaRPr>
          </a:p>
        </p:txBody>
      </p:sp>
      <p:sp>
        <p:nvSpPr>
          <p:cNvPr id="1025" name="Rectangle 1"/>
          <p:cNvSpPr>
            <a:spLocks noChangeArrowheads="1"/>
          </p:cNvSpPr>
          <p:nvPr/>
        </p:nvSpPr>
        <p:spPr bwMode="auto">
          <a:xfrm>
            <a:off x="0" y="1219200"/>
            <a:ext cx="3429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err="1" smtClean="0">
                <a:ln>
                  <a:noFill/>
                </a:ln>
                <a:solidFill>
                  <a:srgbClr val="FF0000"/>
                </a:solidFill>
                <a:effectLst/>
                <a:latin typeface="Times New Roman" pitchFamily="18" charset="0"/>
                <a:ea typeface="SimSun" pitchFamily="2" charset="-122"/>
                <a:cs typeface="Times New Roman" pitchFamily="18" charset="0"/>
              </a:rPr>
              <a:t>I.Ôn</a:t>
            </a:r>
            <a:r>
              <a:rPr kumimoji="0" lang="en-US" sz="2400" b="1" i="0" u="sng" strike="noStrike" cap="none" normalizeH="0" baseline="0" dirty="0" smtClean="0">
                <a:ln>
                  <a:noFill/>
                </a:ln>
                <a:solidFill>
                  <a:srgbClr val="FF000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FF0000"/>
                </a:solidFill>
                <a:effectLst/>
                <a:latin typeface="Times New Roman" pitchFamily="18" charset="0"/>
                <a:ea typeface="SimSun" pitchFamily="2" charset="-122"/>
                <a:cs typeface="Times New Roman" pitchFamily="18" charset="0"/>
              </a:rPr>
              <a:t>tập</a:t>
            </a:r>
            <a:r>
              <a:rPr kumimoji="0" lang="en-US" sz="2400" b="1" i="0" u="sng" strike="noStrike" cap="none" normalizeH="0" baseline="0" dirty="0" smtClean="0">
                <a:ln>
                  <a:noFill/>
                </a:ln>
                <a:solidFill>
                  <a:srgbClr val="FF000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FF0000"/>
                </a:solidFill>
                <a:effectLst/>
                <a:latin typeface="Times New Roman" pitchFamily="18" charset="0"/>
                <a:ea typeface="SimSun" pitchFamily="2" charset="-122"/>
                <a:cs typeface="Times New Roman" pitchFamily="18" charset="0"/>
              </a:rPr>
              <a:t>l</a:t>
            </a:r>
            <a:r>
              <a:rPr kumimoji="0" lang="en-US" sz="2400" b="1" i="0" u="sng" strike="noStrike" cap="none" normalizeH="0" baseline="0" dirty="0" err="1" smtClean="0">
                <a:ln>
                  <a:noFill/>
                </a:ln>
                <a:solidFill>
                  <a:srgbClr val="FF0000"/>
                </a:solidFill>
                <a:effectLst/>
                <a:latin typeface="Calibri"/>
                <a:ea typeface="SimSun" pitchFamily="2" charset="-122"/>
                <a:cs typeface="Times New Roman" pitchFamily="18" charset="0"/>
              </a:rPr>
              <a:t>í</a:t>
            </a:r>
            <a:r>
              <a:rPr kumimoji="0" lang="en-US" sz="2400" b="1" i="0" u="sng" strike="noStrike" cap="none" normalizeH="0" baseline="0" dirty="0" smtClean="0">
                <a:ln>
                  <a:noFill/>
                </a:ln>
                <a:solidFill>
                  <a:srgbClr val="FF000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FF0000"/>
                </a:solidFill>
                <a:effectLst/>
                <a:latin typeface="Times New Roman" pitchFamily="18" charset="0"/>
                <a:ea typeface="SimSun" pitchFamily="2" charset="-122"/>
                <a:cs typeface="Times New Roman" pitchFamily="18" charset="0"/>
              </a:rPr>
              <a:t>thuyết</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p:txBody>
      </p:sp>
      <p:sp>
        <p:nvSpPr>
          <p:cNvPr id="7" name="Rectangle 1"/>
          <p:cNvSpPr>
            <a:spLocks noChangeArrowheads="1"/>
          </p:cNvSpPr>
          <p:nvPr/>
        </p:nvSpPr>
        <p:spPr bwMode="auto">
          <a:xfrm>
            <a:off x="0" y="1676400"/>
            <a:ext cx="2286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VNI Times" pitchFamily="2" charset="0"/>
                <a:ea typeface="SimSun" pitchFamily="2" charset="-122"/>
                <a:cs typeface="Times New Roman" pitchFamily="18" charset="0"/>
              </a:rPr>
              <a:t>II</a:t>
            </a:r>
            <a:r>
              <a:rPr kumimoji="0" lang="en-US" sz="2400" b="1" i="0" u="none" strike="noStrike" cap="none" normalizeH="0" baseline="0" smtClean="0">
                <a:ln>
                  <a:noFill/>
                </a:ln>
                <a:solidFill>
                  <a:srgbClr val="FF0000"/>
                </a:solidFill>
                <a:effectLst/>
                <a:latin typeface="VNI Times" pitchFamily="2" charset="0"/>
                <a:ea typeface="SimSun" pitchFamily="2" charset="-122"/>
                <a:cs typeface="Times New Roman" pitchFamily="18" charset="0"/>
              </a:rPr>
              <a:t>. </a:t>
            </a:r>
            <a:r>
              <a:rPr lang="en-US" sz="2400" b="1" smtClean="0">
                <a:solidFill>
                  <a:srgbClr val="FF0000"/>
                </a:solidFill>
                <a:latin typeface="VNI Times" pitchFamily="2" charset="0"/>
                <a:ea typeface="SimSun" pitchFamily="2" charset="-122"/>
                <a:cs typeface="Times New Roman" pitchFamily="18" charset="0"/>
              </a:rPr>
              <a:t>Luyện tập :</a:t>
            </a:r>
            <a:endParaRPr kumimoji="0" lang="en-US" sz="2400" b="0" i="0" u="none" strike="noStrike" cap="none" normalizeH="0" baseline="0" dirty="0" smtClean="0">
              <a:ln>
                <a:noFill/>
              </a:ln>
              <a:solidFill>
                <a:srgbClr val="FF0000"/>
              </a:solidFill>
              <a:effectLst/>
              <a:latin typeface="VNI Times" pitchFamily="2" charset="0"/>
              <a:cs typeface="Arial" pitchFamily="34" charset="0"/>
            </a:endParaRPr>
          </a:p>
        </p:txBody>
      </p:sp>
      <p:sp>
        <p:nvSpPr>
          <p:cNvPr id="8" name="Rectangle 7"/>
          <p:cNvSpPr/>
          <p:nvPr/>
        </p:nvSpPr>
        <p:spPr>
          <a:xfrm>
            <a:off x="0" y="2133600"/>
            <a:ext cx="1544012" cy="461665"/>
          </a:xfrm>
          <a:prstGeom prst="rect">
            <a:avLst/>
          </a:prstGeom>
        </p:spPr>
        <p:txBody>
          <a:bodyPr wrap="none">
            <a:spAutoFit/>
          </a:bodyPr>
          <a:lstStyle/>
          <a:p>
            <a:r>
              <a:rPr lang="en-US" sz="2400" b="1" dirty="0" err="1" smtClean="0">
                <a:solidFill>
                  <a:srgbClr val="00B050"/>
                </a:solidFill>
                <a:latin typeface=".VnTime" pitchFamily="34" charset="0"/>
                <a:sym typeface="Wingdings" pitchFamily="2" charset="2"/>
              </a:rPr>
              <a:t>Bµi</a:t>
            </a:r>
            <a:r>
              <a:rPr lang="en-US" sz="2400" b="1" dirty="0" smtClean="0">
                <a:solidFill>
                  <a:srgbClr val="00B050"/>
                </a:solidFill>
                <a:latin typeface=".VnTime" pitchFamily="34" charset="0"/>
                <a:sym typeface="Wingdings" pitchFamily="2" charset="2"/>
              </a:rPr>
              <a:t> </a:t>
            </a:r>
            <a:r>
              <a:rPr lang="en-US" sz="2400" b="1" dirty="0" err="1" smtClean="0">
                <a:solidFill>
                  <a:srgbClr val="00B050"/>
                </a:solidFill>
                <a:latin typeface=".VnTime" pitchFamily="34" charset="0"/>
                <a:sym typeface="Wingdings" pitchFamily="2" charset="2"/>
              </a:rPr>
              <a:t>tËp</a:t>
            </a:r>
            <a:r>
              <a:rPr lang="en-US" sz="2400" b="1" dirty="0" smtClean="0">
                <a:solidFill>
                  <a:srgbClr val="00B050"/>
                </a:solidFill>
                <a:latin typeface=".VnTime" pitchFamily="34" charset="0"/>
                <a:sym typeface="Wingdings" pitchFamily="2" charset="2"/>
              </a:rPr>
              <a:t> 1: </a:t>
            </a:r>
            <a:endParaRPr lang="en-US" sz="2400" dirty="0">
              <a:solidFill>
                <a:srgbClr val="00B050"/>
              </a:solidFill>
            </a:endParaRPr>
          </a:p>
        </p:txBody>
      </p:sp>
      <p:sp>
        <p:nvSpPr>
          <p:cNvPr id="11" name="Rectangle 10"/>
          <p:cNvSpPr/>
          <p:nvPr/>
        </p:nvSpPr>
        <p:spPr>
          <a:xfrm>
            <a:off x="0" y="2590800"/>
            <a:ext cx="1544012" cy="461665"/>
          </a:xfrm>
          <a:prstGeom prst="rect">
            <a:avLst/>
          </a:prstGeom>
        </p:spPr>
        <p:txBody>
          <a:bodyPr wrap="none">
            <a:spAutoFit/>
          </a:bodyPr>
          <a:lstStyle/>
          <a:p>
            <a:r>
              <a:rPr lang="en-US" sz="2400" b="1" dirty="0" err="1" smtClean="0">
                <a:solidFill>
                  <a:srgbClr val="00B050"/>
                </a:solidFill>
                <a:latin typeface=".VnTime" pitchFamily="34" charset="0"/>
                <a:sym typeface="Wingdings" pitchFamily="2" charset="2"/>
              </a:rPr>
              <a:t>Bµi</a:t>
            </a:r>
            <a:r>
              <a:rPr lang="en-US" sz="2400" b="1" dirty="0" smtClean="0">
                <a:solidFill>
                  <a:srgbClr val="00B050"/>
                </a:solidFill>
                <a:latin typeface=".VnTime" pitchFamily="34" charset="0"/>
                <a:sym typeface="Wingdings" pitchFamily="2" charset="2"/>
              </a:rPr>
              <a:t> </a:t>
            </a:r>
            <a:r>
              <a:rPr lang="en-US" sz="2400" b="1" dirty="0" err="1" smtClean="0">
                <a:solidFill>
                  <a:srgbClr val="00B050"/>
                </a:solidFill>
                <a:latin typeface=".VnTime" pitchFamily="34" charset="0"/>
                <a:sym typeface="Wingdings" pitchFamily="2" charset="2"/>
              </a:rPr>
              <a:t>tËp</a:t>
            </a:r>
            <a:r>
              <a:rPr lang="en-US" sz="2400" b="1" dirty="0" smtClean="0">
                <a:solidFill>
                  <a:srgbClr val="00B050"/>
                </a:solidFill>
                <a:latin typeface=".VnTime" pitchFamily="34" charset="0"/>
                <a:sym typeface="Wingdings" pitchFamily="2" charset="2"/>
              </a:rPr>
              <a:t> 2: </a:t>
            </a:r>
            <a:endParaRPr lang="en-US" sz="2400" dirty="0">
              <a:solidFill>
                <a:srgbClr val="00B050"/>
              </a:solidFill>
            </a:endParaRPr>
          </a:p>
        </p:txBody>
      </p:sp>
      <p:sp>
        <p:nvSpPr>
          <p:cNvPr id="12" name="Rectangle 11"/>
          <p:cNvSpPr/>
          <p:nvPr/>
        </p:nvSpPr>
        <p:spPr>
          <a:xfrm>
            <a:off x="0" y="2971800"/>
            <a:ext cx="1544012" cy="461665"/>
          </a:xfrm>
          <a:prstGeom prst="rect">
            <a:avLst/>
          </a:prstGeom>
        </p:spPr>
        <p:txBody>
          <a:bodyPr wrap="none">
            <a:spAutoFit/>
          </a:bodyPr>
          <a:lstStyle/>
          <a:p>
            <a:r>
              <a:rPr lang="en-US" sz="2400" b="1" dirty="0" err="1" smtClean="0">
                <a:solidFill>
                  <a:srgbClr val="00B050"/>
                </a:solidFill>
                <a:latin typeface=".VnTime" pitchFamily="34" charset="0"/>
                <a:sym typeface="Wingdings" pitchFamily="2" charset="2"/>
              </a:rPr>
              <a:t>Bµi</a:t>
            </a:r>
            <a:r>
              <a:rPr lang="en-US" sz="2400" b="1" dirty="0" smtClean="0">
                <a:solidFill>
                  <a:srgbClr val="00B050"/>
                </a:solidFill>
                <a:latin typeface=".VnTime" pitchFamily="34" charset="0"/>
                <a:sym typeface="Wingdings" pitchFamily="2" charset="2"/>
              </a:rPr>
              <a:t> </a:t>
            </a:r>
            <a:r>
              <a:rPr lang="en-US" sz="2400" b="1" dirty="0" err="1" smtClean="0">
                <a:solidFill>
                  <a:srgbClr val="00B050"/>
                </a:solidFill>
                <a:latin typeface=".VnTime" pitchFamily="34" charset="0"/>
                <a:sym typeface="Wingdings" pitchFamily="2" charset="2"/>
              </a:rPr>
              <a:t>tËp</a:t>
            </a:r>
            <a:r>
              <a:rPr lang="en-US" sz="2400" b="1" dirty="0" smtClean="0">
                <a:solidFill>
                  <a:srgbClr val="00B050"/>
                </a:solidFill>
                <a:latin typeface=".VnTime" pitchFamily="34" charset="0"/>
                <a:sym typeface="Wingdings" pitchFamily="2" charset="2"/>
              </a:rPr>
              <a:t> 3: </a:t>
            </a:r>
            <a:endParaRPr lang="en-US" sz="2400" dirty="0">
              <a:solidFill>
                <a:srgbClr val="00B050"/>
              </a:solidFill>
            </a:endParaRPr>
          </a:p>
        </p:txBody>
      </p:sp>
      <p:sp>
        <p:nvSpPr>
          <p:cNvPr id="13" name="Text Box 4" descr="Walnut"/>
          <p:cNvSpPr txBox="1">
            <a:spLocks noChangeArrowheads="1"/>
          </p:cNvSpPr>
          <p:nvPr/>
        </p:nvSpPr>
        <p:spPr bwMode="auto">
          <a:xfrm>
            <a:off x="4495800" y="1143000"/>
            <a:ext cx="4648200" cy="1384995"/>
          </a:xfrm>
          <a:prstGeom prst="rect">
            <a:avLst/>
          </a:prstGeom>
          <a:noFill/>
          <a:ln w="9525">
            <a:noFill/>
            <a:miter lim="800000"/>
            <a:headEnd/>
            <a:tailEnd/>
          </a:ln>
        </p:spPr>
        <p:txBody>
          <a:bodyPr wrap="square">
            <a:spAutoFit/>
          </a:bodyPr>
          <a:lstStyle/>
          <a:p>
            <a:pPr marL="342900" indent="-342900" algn="just" eaLnBrk="0" hangingPunct="0">
              <a:spcBef>
                <a:spcPct val="50000"/>
              </a:spcBef>
            </a:pPr>
            <a:r>
              <a:rPr lang="en-US" sz="2400" dirty="0" smtClean="0">
                <a:solidFill>
                  <a:srgbClr val="00CCFF"/>
                </a:solidFill>
                <a:latin typeface=".VnTime" pitchFamily="34" charset="0"/>
                <a:sym typeface="Wingdings" pitchFamily="2" charset="2"/>
              </a:rPr>
              <a:t> </a:t>
            </a:r>
            <a:r>
              <a:rPr lang="en-US" sz="2400" dirty="0" err="1" smtClean="0">
                <a:solidFill>
                  <a:srgbClr val="00CCFF"/>
                </a:solidFill>
                <a:latin typeface=".VnTime" pitchFamily="34" charset="0"/>
                <a:sym typeface="Wingdings" pitchFamily="2" charset="2"/>
              </a:rPr>
              <a:t>Lom</a:t>
            </a:r>
            <a:r>
              <a:rPr lang="en-US" sz="2400" dirty="0" smtClean="0">
                <a:solidFill>
                  <a:srgbClr val="00CCFF"/>
                </a:solidFill>
                <a:latin typeface=".VnTime" pitchFamily="34" charset="0"/>
                <a:sym typeface="Wingdings" pitchFamily="2" charset="2"/>
              </a:rPr>
              <a:t> </a:t>
            </a:r>
            <a:r>
              <a:rPr lang="en-US" sz="2400" dirty="0" err="1" smtClean="0">
                <a:solidFill>
                  <a:srgbClr val="00CCFF"/>
                </a:solidFill>
                <a:latin typeface=".VnTime" pitchFamily="34" charset="0"/>
                <a:sym typeface="Wingdings" pitchFamily="2" charset="2"/>
              </a:rPr>
              <a:t>khom</a:t>
            </a:r>
            <a:r>
              <a:rPr lang="en-US" sz="2400" dirty="0" smtClean="0">
                <a:solidFill>
                  <a:srgbClr val="00CCFF"/>
                </a:solidFill>
                <a:latin typeface=".VnTime" pitchFamily="34" charset="0"/>
                <a:sym typeface="Wingdings" pitchFamily="2" charset="2"/>
              </a:rPr>
              <a:t> </a:t>
            </a:r>
            <a:r>
              <a:rPr lang="en-US" sz="2400" u="sng" dirty="0" err="1" smtClean="0">
                <a:solidFill>
                  <a:srgbClr val="00CCFF"/>
                </a:solidFill>
                <a:latin typeface=".VnTime" pitchFamily="34" charset="0"/>
                <a:sym typeface="Wingdings" pitchFamily="2" charset="2"/>
              </a:rPr>
              <a:t>d­íi</a:t>
            </a:r>
            <a:r>
              <a:rPr lang="en-US" sz="2400" u="sng" dirty="0" smtClean="0">
                <a:solidFill>
                  <a:srgbClr val="00CCFF"/>
                </a:solidFill>
                <a:latin typeface=".VnTime" pitchFamily="34" charset="0"/>
                <a:sym typeface="Wingdings" pitchFamily="2" charset="2"/>
              </a:rPr>
              <a:t> </a:t>
            </a:r>
            <a:r>
              <a:rPr lang="en-US" sz="2400" u="sng" dirty="0" err="1" smtClean="0">
                <a:solidFill>
                  <a:srgbClr val="00CCFF"/>
                </a:solidFill>
                <a:latin typeface=".VnTime" pitchFamily="34" charset="0"/>
                <a:sym typeface="Wingdings" pitchFamily="2" charset="2"/>
              </a:rPr>
              <a:t>nói</a:t>
            </a:r>
            <a:r>
              <a:rPr lang="en-US" sz="2400" dirty="0" smtClean="0">
                <a:solidFill>
                  <a:srgbClr val="00CCFF"/>
                </a:solidFill>
                <a:latin typeface=".VnTime" pitchFamily="34" charset="0"/>
                <a:sym typeface="Wingdings" pitchFamily="2" charset="2"/>
              </a:rPr>
              <a:t>      </a:t>
            </a:r>
            <a:r>
              <a:rPr lang="en-US" sz="2400" dirty="0" err="1" smtClean="0">
                <a:solidFill>
                  <a:srgbClr val="00B0F0"/>
                </a:solidFill>
                <a:latin typeface="Times New Roman" pitchFamily="18" charset="0"/>
                <a:cs typeface="Times New Roman" pitchFamily="18" charset="0"/>
                <a:sym typeface="Wingdings" pitchFamily="2" charset="2"/>
              </a:rPr>
              <a:t>tiều</a:t>
            </a:r>
            <a:r>
              <a:rPr lang="en-US" sz="2400" dirty="0" smtClean="0">
                <a:solidFill>
                  <a:srgbClr val="FF0000"/>
                </a:solidFill>
                <a:latin typeface=".VnTime" pitchFamily="34" charset="0"/>
                <a:sym typeface="Wingdings" pitchFamily="2" charset="2"/>
              </a:rPr>
              <a:t> </a:t>
            </a:r>
            <a:r>
              <a:rPr lang="en-US" sz="2400" dirty="0" err="1" smtClean="0">
                <a:solidFill>
                  <a:srgbClr val="00CCFF"/>
                </a:solidFill>
                <a:latin typeface=".VnTime" pitchFamily="34" charset="0"/>
                <a:sym typeface="Wingdings" pitchFamily="2" charset="2"/>
              </a:rPr>
              <a:t>vµi</a:t>
            </a:r>
            <a:r>
              <a:rPr lang="en-US" sz="2400" dirty="0" smtClean="0">
                <a:solidFill>
                  <a:srgbClr val="00CCFF"/>
                </a:solidFill>
                <a:latin typeface=".VnTime" pitchFamily="34" charset="0"/>
                <a:sym typeface="Wingdings" pitchFamily="2" charset="2"/>
              </a:rPr>
              <a:t> </a:t>
            </a:r>
            <a:r>
              <a:rPr lang="en-US" sz="2400" dirty="0" err="1" smtClean="0">
                <a:solidFill>
                  <a:srgbClr val="00CCFF"/>
                </a:solidFill>
                <a:latin typeface=".VnTime" pitchFamily="34" charset="0"/>
                <a:sym typeface="Wingdings" pitchFamily="2" charset="2"/>
              </a:rPr>
              <a:t>chó</a:t>
            </a:r>
            <a:endParaRPr lang="en-US" sz="2400" dirty="0" smtClean="0">
              <a:solidFill>
                <a:srgbClr val="00CCFF"/>
              </a:solidFill>
              <a:latin typeface=".VnTime" pitchFamily="34" charset="0"/>
              <a:sym typeface="Wingdings" pitchFamily="2" charset="2"/>
            </a:endParaRPr>
          </a:p>
          <a:p>
            <a:pPr marL="342900" indent="-342900" algn="just" eaLnBrk="0" hangingPunct="0">
              <a:lnSpc>
                <a:spcPct val="200000"/>
              </a:lnSpc>
              <a:spcBef>
                <a:spcPct val="50000"/>
              </a:spcBef>
            </a:pPr>
            <a:r>
              <a:rPr lang="en-US" sz="2400" dirty="0" smtClean="0">
                <a:solidFill>
                  <a:srgbClr val="00CCFF"/>
                </a:solidFill>
                <a:latin typeface=".VnTime" pitchFamily="34" charset="0"/>
                <a:sym typeface="Wingdings" pitchFamily="2" charset="2"/>
              </a:rPr>
              <a:t> </a:t>
            </a:r>
            <a:r>
              <a:rPr lang="en-US" sz="2400" dirty="0" err="1" smtClean="0">
                <a:solidFill>
                  <a:srgbClr val="00CCFF"/>
                </a:solidFill>
                <a:latin typeface=".VnTime" pitchFamily="34" charset="0"/>
                <a:sym typeface="Wingdings" pitchFamily="2" charset="2"/>
              </a:rPr>
              <a:t>L¸c</a:t>
            </a:r>
            <a:r>
              <a:rPr lang="en-US" sz="2400" dirty="0" smtClean="0">
                <a:solidFill>
                  <a:srgbClr val="00CCFF"/>
                </a:solidFill>
                <a:latin typeface=".VnTime" pitchFamily="34" charset="0"/>
                <a:sym typeface="Wingdings" pitchFamily="2" charset="2"/>
              </a:rPr>
              <a:t> ®¸c </a:t>
            </a:r>
            <a:r>
              <a:rPr lang="en-US" sz="2400" u="sng" dirty="0" err="1" smtClean="0">
                <a:solidFill>
                  <a:srgbClr val="00CCFF"/>
                </a:solidFill>
                <a:latin typeface=".VnTime" pitchFamily="34" charset="0"/>
                <a:sym typeface="Wingdings" pitchFamily="2" charset="2"/>
              </a:rPr>
              <a:t>bªn</a:t>
            </a:r>
            <a:r>
              <a:rPr lang="en-US" sz="2400" u="sng" dirty="0" smtClean="0">
                <a:solidFill>
                  <a:srgbClr val="00CCFF"/>
                </a:solidFill>
                <a:latin typeface=".VnTime" pitchFamily="34" charset="0"/>
                <a:sym typeface="Wingdings" pitchFamily="2" charset="2"/>
              </a:rPr>
              <a:t> </a:t>
            </a:r>
            <a:r>
              <a:rPr lang="en-US" sz="2400" u="sng" dirty="0" err="1" smtClean="0">
                <a:solidFill>
                  <a:srgbClr val="00CCFF"/>
                </a:solidFill>
                <a:latin typeface=".VnTime" pitchFamily="34" charset="0"/>
                <a:sym typeface="Wingdings" pitchFamily="2" charset="2"/>
              </a:rPr>
              <a:t>s«ng</a:t>
            </a:r>
            <a:r>
              <a:rPr lang="en-US" sz="2400" u="sng" dirty="0" smtClean="0">
                <a:solidFill>
                  <a:srgbClr val="00CCFF"/>
                </a:solidFill>
                <a:latin typeface=".VnTime" pitchFamily="34" charset="0"/>
                <a:sym typeface="Wingdings" pitchFamily="2" charset="2"/>
              </a:rPr>
              <a:t> </a:t>
            </a:r>
            <a:r>
              <a:rPr lang="en-US" sz="2400" dirty="0" smtClean="0">
                <a:solidFill>
                  <a:srgbClr val="00CCFF"/>
                </a:solidFill>
                <a:latin typeface=".VnTime" pitchFamily="34" charset="0"/>
                <a:sym typeface="Wingdings" pitchFamily="2" charset="2"/>
              </a:rPr>
              <a:t>        </a:t>
            </a:r>
            <a:r>
              <a:rPr lang="en-US" sz="2400" dirty="0" err="1" smtClean="0">
                <a:solidFill>
                  <a:srgbClr val="00CCFF"/>
                </a:solidFill>
                <a:latin typeface=".VnTime" pitchFamily="34" charset="0"/>
                <a:sym typeface="Wingdings" pitchFamily="2" charset="2"/>
              </a:rPr>
              <a:t>mÊy</a:t>
            </a:r>
            <a:r>
              <a:rPr lang="en-US" sz="2400" dirty="0" smtClean="0">
                <a:solidFill>
                  <a:srgbClr val="00CCFF"/>
                </a:solidFill>
                <a:latin typeface=".VnTime" pitchFamily="34" charset="0"/>
                <a:sym typeface="Wingdings" pitchFamily="2" charset="2"/>
              </a:rPr>
              <a:t> </a:t>
            </a:r>
            <a:r>
              <a:rPr lang="en-US" sz="2400" dirty="0" err="1" smtClean="0">
                <a:solidFill>
                  <a:srgbClr val="00CCFF"/>
                </a:solidFill>
                <a:latin typeface=".VnTime" pitchFamily="34" charset="0"/>
                <a:sym typeface="Wingdings" pitchFamily="2" charset="2"/>
              </a:rPr>
              <a:t>nh</a:t>
            </a:r>
            <a:r>
              <a:rPr lang="en-US" sz="2400" dirty="0" smtClean="0">
                <a:solidFill>
                  <a:srgbClr val="00CCFF"/>
                </a:solidFill>
                <a:latin typeface=".VnTime" pitchFamily="34" charset="0"/>
                <a:sym typeface="Wingdings" pitchFamily="2" charset="2"/>
              </a:rPr>
              <a:t>µ.</a:t>
            </a:r>
          </a:p>
        </p:txBody>
      </p:sp>
      <p:sp>
        <p:nvSpPr>
          <p:cNvPr id="15" name="Text Box 17"/>
          <p:cNvSpPr txBox="1">
            <a:spLocks noChangeArrowheads="1"/>
          </p:cNvSpPr>
          <p:nvPr/>
        </p:nvSpPr>
        <p:spPr bwMode="auto">
          <a:xfrm>
            <a:off x="4800600" y="2286000"/>
            <a:ext cx="762000" cy="369332"/>
          </a:xfrm>
          <a:prstGeom prst="rect">
            <a:avLst/>
          </a:prstGeom>
          <a:noFill/>
          <a:ln w="9525">
            <a:noFill/>
            <a:miter lim="800000"/>
            <a:headEnd/>
            <a:tailEnd/>
          </a:ln>
        </p:spPr>
        <p:txBody>
          <a:bodyPr>
            <a:spAutoFit/>
          </a:bodyPr>
          <a:lstStyle/>
          <a:p>
            <a:pPr algn="ctr" eaLnBrk="0" hangingPunct="0">
              <a:spcBef>
                <a:spcPct val="50000"/>
              </a:spcBef>
            </a:pPr>
            <a:r>
              <a:rPr lang="en-US" b="1" dirty="0">
                <a:solidFill>
                  <a:srgbClr val="FF0000"/>
                </a:solidFill>
                <a:latin typeface="Garamond" pitchFamily="18" charset="0"/>
              </a:rPr>
              <a:t>VN</a:t>
            </a:r>
          </a:p>
        </p:txBody>
      </p:sp>
      <p:sp>
        <p:nvSpPr>
          <p:cNvPr id="16" name="Rectangle 15"/>
          <p:cNvSpPr/>
          <p:nvPr/>
        </p:nvSpPr>
        <p:spPr>
          <a:xfrm rot="10800000" flipV="1">
            <a:off x="6096000" y="2286000"/>
            <a:ext cx="445956" cy="369332"/>
          </a:xfrm>
          <a:prstGeom prst="rect">
            <a:avLst/>
          </a:prstGeom>
        </p:spPr>
        <p:txBody>
          <a:bodyPr wrap="square">
            <a:spAutoFit/>
          </a:bodyPr>
          <a:lstStyle/>
          <a:p>
            <a:r>
              <a:rPr lang="en-US" dirty="0" smtClean="0">
                <a:solidFill>
                  <a:srgbClr val="FF0000"/>
                </a:solidFill>
              </a:rPr>
              <a:t>TN</a:t>
            </a:r>
            <a:endParaRPr lang="en-US" dirty="0">
              <a:solidFill>
                <a:srgbClr val="FF0000"/>
              </a:solidFill>
            </a:endParaRPr>
          </a:p>
        </p:txBody>
      </p:sp>
      <p:sp>
        <p:nvSpPr>
          <p:cNvPr id="17" name="Rectangle 16"/>
          <p:cNvSpPr/>
          <p:nvPr/>
        </p:nvSpPr>
        <p:spPr>
          <a:xfrm>
            <a:off x="6324600" y="1524000"/>
            <a:ext cx="445956" cy="369332"/>
          </a:xfrm>
          <a:prstGeom prst="rect">
            <a:avLst/>
          </a:prstGeom>
        </p:spPr>
        <p:txBody>
          <a:bodyPr wrap="none">
            <a:spAutoFit/>
          </a:bodyPr>
          <a:lstStyle/>
          <a:p>
            <a:r>
              <a:rPr lang="en-US" dirty="0" smtClean="0">
                <a:solidFill>
                  <a:srgbClr val="FF0000"/>
                </a:solidFill>
              </a:rPr>
              <a:t>TN</a:t>
            </a:r>
            <a:endParaRPr lang="en-US" dirty="0">
              <a:solidFill>
                <a:srgbClr val="FF0000"/>
              </a:solidFill>
            </a:endParaRPr>
          </a:p>
        </p:txBody>
      </p:sp>
      <p:sp>
        <p:nvSpPr>
          <p:cNvPr id="18" name="Text Box 16"/>
          <p:cNvSpPr txBox="1">
            <a:spLocks noChangeArrowheads="1"/>
          </p:cNvSpPr>
          <p:nvPr/>
        </p:nvSpPr>
        <p:spPr bwMode="auto">
          <a:xfrm>
            <a:off x="7543800" y="2362200"/>
            <a:ext cx="762000" cy="369332"/>
          </a:xfrm>
          <a:prstGeom prst="rect">
            <a:avLst/>
          </a:prstGeom>
          <a:noFill/>
          <a:ln w="9525">
            <a:noFill/>
            <a:miter lim="800000"/>
            <a:headEnd/>
            <a:tailEnd/>
          </a:ln>
        </p:spPr>
        <p:txBody>
          <a:bodyPr>
            <a:spAutoFit/>
          </a:bodyPr>
          <a:lstStyle/>
          <a:p>
            <a:pPr algn="ctr" eaLnBrk="0" hangingPunct="0">
              <a:spcBef>
                <a:spcPct val="50000"/>
              </a:spcBef>
            </a:pPr>
            <a:r>
              <a:rPr lang="en-US" b="1" dirty="0">
                <a:solidFill>
                  <a:srgbClr val="FF0000"/>
                </a:solidFill>
                <a:latin typeface="Garamond" pitchFamily="18" charset="0"/>
              </a:rPr>
              <a:t>CN</a:t>
            </a:r>
          </a:p>
        </p:txBody>
      </p:sp>
      <p:sp>
        <p:nvSpPr>
          <p:cNvPr id="19" name="Text Box 16"/>
          <p:cNvSpPr txBox="1">
            <a:spLocks noChangeArrowheads="1"/>
          </p:cNvSpPr>
          <p:nvPr/>
        </p:nvSpPr>
        <p:spPr bwMode="auto">
          <a:xfrm>
            <a:off x="7848600" y="1600200"/>
            <a:ext cx="762000" cy="369332"/>
          </a:xfrm>
          <a:prstGeom prst="rect">
            <a:avLst/>
          </a:prstGeom>
          <a:noFill/>
          <a:ln w="9525">
            <a:noFill/>
            <a:miter lim="800000"/>
            <a:headEnd/>
            <a:tailEnd/>
          </a:ln>
        </p:spPr>
        <p:txBody>
          <a:bodyPr>
            <a:spAutoFit/>
          </a:bodyPr>
          <a:lstStyle/>
          <a:p>
            <a:pPr algn="ctr" eaLnBrk="0" hangingPunct="0">
              <a:spcBef>
                <a:spcPct val="50000"/>
              </a:spcBef>
            </a:pPr>
            <a:r>
              <a:rPr lang="en-US" b="1" dirty="0">
                <a:solidFill>
                  <a:srgbClr val="FF0000"/>
                </a:solidFill>
                <a:latin typeface="Garamond" pitchFamily="18" charset="0"/>
              </a:rPr>
              <a:t>CN</a:t>
            </a:r>
          </a:p>
        </p:txBody>
      </p:sp>
      <p:sp>
        <p:nvSpPr>
          <p:cNvPr id="20" name="TextBox 19"/>
          <p:cNvSpPr txBox="1"/>
          <p:nvPr/>
        </p:nvSpPr>
        <p:spPr>
          <a:xfrm>
            <a:off x="6934200" y="2057400"/>
            <a:ext cx="381000" cy="369332"/>
          </a:xfrm>
          <a:prstGeom prst="rect">
            <a:avLst/>
          </a:prstGeom>
          <a:noFill/>
          <a:ln>
            <a:noFill/>
          </a:ln>
        </p:spPr>
        <p:txBody>
          <a:bodyPr wrap="square" rtlCol="0">
            <a:spAutoFit/>
          </a:bodyPr>
          <a:lstStyle/>
          <a:p>
            <a:r>
              <a:rPr lang="en-US" b="1" dirty="0" smtClean="0">
                <a:solidFill>
                  <a:srgbClr val="FF0000"/>
                </a:solidFill>
              </a:rPr>
              <a:t>/</a:t>
            </a:r>
            <a:endParaRPr lang="en-US" b="1" dirty="0">
              <a:solidFill>
                <a:srgbClr val="FF0000"/>
              </a:solidFill>
            </a:endParaRPr>
          </a:p>
        </p:txBody>
      </p:sp>
      <p:sp>
        <p:nvSpPr>
          <p:cNvPr id="30" name="Text Box 17"/>
          <p:cNvSpPr txBox="1">
            <a:spLocks noChangeArrowheads="1"/>
          </p:cNvSpPr>
          <p:nvPr/>
        </p:nvSpPr>
        <p:spPr bwMode="auto">
          <a:xfrm>
            <a:off x="4953000" y="1524000"/>
            <a:ext cx="762000" cy="369332"/>
          </a:xfrm>
          <a:prstGeom prst="rect">
            <a:avLst/>
          </a:prstGeom>
          <a:noFill/>
          <a:ln w="9525">
            <a:noFill/>
            <a:miter lim="800000"/>
            <a:headEnd/>
            <a:tailEnd/>
          </a:ln>
        </p:spPr>
        <p:txBody>
          <a:bodyPr>
            <a:spAutoFit/>
          </a:bodyPr>
          <a:lstStyle/>
          <a:p>
            <a:pPr algn="ctr" eaLnBrk="0" hangingPunct="0">
              <a:spcBef>
                <a:spcPct val="50000"/>
              </a:spcBef>
            </a:pPr>
            <a:r>
              <a:rPr lang="en-US" b="1" dirty="0">
                <a:solidFill>
                  <a:srgbClr val="FF0000"/>
                </a:solidFill>
                <a:latin typeface="Garamond" pitchFamily="18" charset="0"/>
              </a:rPr>
              <a:t>VN</a:t>
            </a:r>
          </a:p>
        </p:txBody>
      </p:sp>
      <p:sp>
        <p:nvSpPr>
          <p:cNvPr id="34" name="TextBox 33"/>
          <p:cNvSpPr txBox="1"/>
          <p:nvPr/>
        </p:nvSpPr>
        <p:spPr>
          <a:xfrm>
            <a:off x="7162800" y="1219200"/>
            <a:ext cx="381000" cy="369332"/>
          </a:xfrm>
          <a:prstGeom prst="rect">
            <a:avLst/>
          </a:prstGeom>
          <a:noFill/>
          <a:ln>
            <a:noFill/>
          </a:ln>
        </p:spPr>
        <p:txBody>
          <a:bodyPr wrap="square" rtlCol="0">
            <a:spAutoFit/>
          </a:bodyPr>
          <a:lstStyle/>
          <a:p>
            <a:r>
              <a:rPr lang="en-US" b="1" dirty="0" smtClean="0">
                <a:solidFill>
                  <a:srgbClr val="FF0000"/>
                </a:solidFill>
              </a:rPr>
              <a:t>/</a:t>
            </a:r>
            <a:endParaRPr lang="en-US" b="1" dirty="0">
              <a:solidFill>
                <a:srgbClr val="FF0000"/>
              </a:solidFill>
            </a:endParaRPr>
          </a:p>
        </p:txBody>
      </p:sp>
      <p:sp>
        <p:nvSpPr>
          <p:cNvPr id="6145" name="Rectangle 1"/>
          <p:cNvSpPr>
            <a:spLocks noChangeArrowheads="1"/>
          </p:cNvSpPr>
          <p:nvPr/>
        </p:nvSpPr>
        <p:spPr bwMode="auto">
          <a:xfrm>
            <a:off x="0" y="3505200"/>
            <a:ext cx="4191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n-US" sz="2200" b="0" i="0" u="none" strike="noStrike" cap="none" normalizeH="0" baseline="0" dirty="0" smtClean="0">
                <a:ln>
                  <a:noFill/>
                </a:ln>
                <a:solidFill>
                  <a:srgbClr val="0000CC"/>
                </a:solidFill>
                <a:effectLst/>
                <a:latin typeface=".VnArial" pitchFamily="34" charset="0"/>
                <a:ea typeface="SimSun" pitchFamily="2" charset="-122"/>
                <a:cs typeface="Times New Roman" pitchFamily="18" charset="0"/>
                <a:sym typeface="Wingdings" pitchFamily="2" charset="2"/>
              </a:rPr>
              <a:t>a/ </a:t>
            </a:r>
            <a:r>
              <a:rPr lang="en-US" sz="2200" dirty="0" err="1" smtClean="0">
                <a:solidFill>
                  <a:srgbClr val="0000CC"/>
                </a:solidFill>
                <a:latin typeface=".VnArial" pitchFamily="34" charset="0"/>
                <a:ea typeface="SimSun" pitchFamily="2" charset="-122"/>
                <a:cs typeface="Times New Roman" pitchFamily="18" charset="0"/>
              </a:rPr>
              <a:t>NhÊn</a:t>
            </a:r>
            <a:r>
              <a:rPr lang="en-US" sz="2200" dirty="0" smtClean="0">
                <a:solidFill>
                  <a:srgbClr val="0000CC"/>
                </a:solidFill>
                <a:latin typeface=".VnArial" pitchFamily="34" charset="0"/>
                <a:ea typeface="SimSun" pitchFamily="2" charset="-122"/>
                <a:cs typeface="Times New Roman" pitchFamily="18" charset="0"/>
              </a:rPr>
              <a:t> m¹nh </a:t>
            </a:r>
            <a:r>
              <a:rPr lang="en-US" sz="2200" dirty="0" err="1" smtClean="0">
                <a:solidFill>
                  <a:srgbClr val="0000CC"/>
                </a:solidFill>
                <a:latin typeface=".VnArial" pitchFamily="34" charset="0"/>
                <a:ea typeface="SimSun" pitchFamily="2" charset="-122"/>
                <a:cs typeface="Times New Roman" pitchFamily="18" charset="0"/>
              </a:rPr>
              <a:t>vµo</a:t>
            </a:r>
            <a:r>
              <a:rPr lang="en-US" sz="2200" dirty="0" smtClean="0">
                <a:solidFill>
                  <a:srgbClr val="0000CC"/>
                </a:solidFill>
                <a:latin typeface=".VnArial" pitchFamily="34" charset="0"/>
                <a:ea typeface="SimSun" pitchFamily="2" charset="-122"/>
                <a:cs typeface="Times New Roman" pitchFamily="18" charset="0"/>
              </a:rPr>
              <a:t> </a:t>
            </a:r>
            <a:r>
              <a:rPr lang="en-US" sz="2200" dirty="0" err="1" smtClean="0">
                <a:solidFill>
                  <a:srgbClr val="0000CC"/>
                </a:solidFill>
                <a:latin typeface=".VnArial" pitchFamily="34" charset="0"/>
                <a:ea typeface="SimSun" pitchFamily="2" charset="-122"/>
                <a:cs typeface="Times New Roman" pitchFamily="18" charset="0"/>
              </a:rPr>
              <a:t>d¸ng</a:t>
            </a:r>
            <a:r>
              <a:rPr lang="en-US" sz="2200" dirty="0" smtClean="0">
                <a:solidFill>
                  <a:srgbClr val="0000CC"/>
                </a:solidFill>
                <a:latin typeface=".VnArial" pitchFamily="34" charset="0"/>
                <a:ea typeface="SimSun" pitchFamily="2" charset="-122"/>
                <a:cs typeface="Times New Roman" pitchFamily="18" charset="0"/>
              </a:rPr>
              <a:t> </a:t>
            </a:r>
            <a:r>
              <a:rPr lang="en-US" sz="2200" dirty="0" err="1" smtClean="0">
                <a:solidFill>
                  <a:srgbClr val="0000CC"/>
                </a:solidFill>
                <a:latin typeface=".VnArial" pitchFamily="34" charset="0"/>
                <a:ea typeface="SimSun" pitchFamily="2" charset="-122"/>
                <a:cs typeface="Times New Roman" pitchFamily="18" charset="0"/>
              </a:rPr>
              <a:t>vÎ</a:t>
            </a:r>
            <a:r>
              <a:rPr lang="en-US" sz="2200" dirty="0" smtClean="0">
                <a:solidFill>
                  <a:srgbClr val="0000CC"/>
                </a:solidFill>
                <a:latin typeface=".VnArial" pitchFamily="34" charset="0"/>
                <a:ea typeface="SimSun" pitchFamily="2" charset="-122"/>
                <a:cs typeface="Times New Roman" pitchFamily="18" charset="0"/>
              </a:rPr>
              <a:t> </a:t>
            </a:r>
            <a:r>
              <a:rPr lang="en-US" sz="2200" dirty="0" err="1" smtClean="0">
                <a:solidFill>
                  <a:srgbClr val="0000CC"/>
                </a:solidFill>
                <a:latin typeface=".VnArial" pitchFamily="34" charset="0"/>
                <a:ea typeface="SimSun" pitchFamily="2" charset="-122"/>
                <a:cs typeface="Times New Roman" pitchFamily="18" charset="0"/>
              </a:rPr>
              <a:t>nhá</a:t>
            </a:r>
            <a:r>
              <a:rPr lang="en-US" sz="2200" dirty="0" smtClean="0">
                <a:solidFill>
                  <a:srgbClr val="0000CC"/>
                </a:solidFill>
                <a:latin typeface=".VnArial" pitchFamily="34" charset="0"/>
                <a:ea typeface="SimSun" pitchFamily="2" charset="-122"/>
                <a:cs typeface="Times New Roman" pitchFamily="18" charset="0"/>
              </a:rPr>
              <a:t> </a:t>
            </a:r>
            <a:r>
              <a:rPr lang="en-US" sz="2200" dirty="0" err="1" smtClean="0">
                <a:solidFill>
                  <a:srgbClr val="0000CC"/>
                </a:solidFill>
                <a:latin typeface=".VnArial" pitchFamily="34" charset="0"/>
                <a:ea typeface="SimSun" pitchFamily="2" charset="-122"/>
                <a:cs typeface="Times New Roman" pitchFamily="18" charset="0"/>
              </a:rPr>
              <a:t>bÐ</a:t>
            </a:r>
            <a:r>
              <a:rPr lang="en-US" sz="2200" dirty="0" smtClean="0">
                <a:solidFill>
                  <a:srgbClr val="0000CC"/>
                </a:solidFill>
                <a:latin typeface=".VnArial" pitchFamily="34" charset="0"/>
                <a:ea typeface="SimSun" pitchFamily="2" charset="-122"/>
                <a:cs typeface="Times New Roman" pitchFamily="18" charset="0"/>
              </a:rPr>
              <a:t> </a:t>
            </a:r>
            <a:r>
              <a:rPr lang="en-US" sz="2200" dirty="0" err="1" smtClean="0">
                <a:solidFill>
                  <a:srgbClr val="0000CC"/>
                </a:solidFill>
                <a:latin typeface=".VnArial" pitchFamily="34" charset="0"/>
                <a:ea typeface="SimSun" pitchFamily="2" charset="-122"/>
                <a:cs typeface="Times New Roman" pitchFamily="18" charset="0"/>
              </a:rPr>
              <a:t>cña</a:t>
            </a:r>
            <a:r>
              <a:rPr lang="en-US" sz="2200" dirty="0" smtClean="0">
                <a:solidFill>
                  <a:srgbClr val="0000CC"/>
                </a:solidFill>
                <a:latin typeface=".VnArial" pitchFamily="34" charset="0"/>
                <a:ea typeface="SimSun" pitchFamily="2" charset="-122"/>
                <a:cs typeface="Times New Roman" pitchFamily="18" charset="0"/>
              </a:rPr>
              <a:t> con </a:t>
            </a:r>
            <a:r>
              <a:rPr lang="en-US" sz="2200" dirty="0" err="1" smtClean="0">
                <a:solidFill>
                  <a:srgbClr val="0000CC"/>
                </a:solidFill>
                <a:latin typeface=".VnArial" pitchFamily="34" charset="0"/>
                <a:ea typeface="SimSun" pitchFamily="2" charset="-122"/>
                <a:cs typeface="Times New Roman" pitchFamily="18" charset="0"/>
              </a:rPr>
              <a:t>ng</a:t>
            </a:r>
            <a:r>
              <a:rPr lang="vi-VN" sz="2200" dirty="0" smtClean="0">
                <a:solidFill>
                  <a:srgbClr val="0000CC"/>
                </a:solidFill>
                <a:latin typeface="Times New Roman" pitchFamily="18" charset="0"/>
                <a:ea typeface="SimSun" pitchFamily="2" charset="-122"/>
                <a:cs typeface="Times New Roman" pitchFamily="18" charset="0"/>
              </a:rPr>
              <a:t>ư</a:t>
            </a:r>
            <a:r>
              <a:rPr lang="en-US" sz="2200" dirty="0" smtClean="0">
                <a:solidFill>
                  <a:srgbClr val="0000CC"/>
                </a:solidFill>
                <a:latin typeface=".VnArial" pitchFamily="34" charset="0"/>
                <a:ea typeface="SimSun" pitchFamily="2" charset="-122"/>
                <a:cs typeface="Times New Roman" pitchFamily="18" charset="0"/>
              </a:rPr>
              <a:t>­</a:t>
            </a:r>
            <a:r>
              <a:rPr lang="en-US" sz="2200" dirty="0" err="1" smtClean="0">
                <a:solidFill>
                  <a:srgbClr val="0000CC"/>
                </a:solidFill>
                <a:latin typeface=".VnArial" pitchFamily="34" charset="0"/>
                <a:ea typeface="SimSun" pitchFamily="2" charset="-122"/>
                <a:cs typeface="Times New Roman" pitchFamily="18" charset="0"/>
              </a:rPr>
              <a:t>ời</a:t>
            </a:r>
            <a:r>
              <a:rPr lang="en-US" sz="2200" dirty="0" smtClean="0">
                <a:solidFill>
                  <a:srgbClr val="0000CC"/>
                </a:solidFill>
                <a:latin typeface=".VnArial" pitchFamily="34" charset="0"/>
                <a:ea typeface="SimSun" pitchFamily="2" charset="-122"/>
                <a:cs typeface="Times New Roman" pitchFamily="18" charset="0"/>
              </a:rPr>
              <a:t> vµ </a:t>
            </a:r>
            <a:r>
              <a:rPr lang="en-US" sz="2200" dirty="0" err="1" smtClean="0">
                <a:solidFill>
                  <a:srgbClr val="0000CC"/>
                </a:solidFill>
                <a:latin typeface=".VnArial" pitchFamily="34" charset="0"/>
                <a:ea typeface="SimSun" pitchFamily="2" charset="-122"/>
                <a:cs typeface="Times New Roman" pitchFamily="18" charset="0"/>
              </a:rPr>
              <a:t>sù</a:t>
            </a:r>
            <a:r>
              <a:rPr lang="en-US" sz="2200" dirty="0" smtClean="0">
                <a:solidFill>
                  <a:srgbClr val="0000CC"/>
                </a:solidFill>
                <a:latin typeface=".VnArial" pitchFamily="34" charset="0"/>
                <a:ea typeface="SimSun" pitchFamily="2" charset="-122"/>
                <a:cs typeface="Times New Roman" pitchFamily="18" charset="0"/>
              </a:rPr>
              <a:t> </a:t>
            </a:r>
            <a:r>
              <a:rPr lang="en-US" sz="2200" dirty="0" err="1" smtClean="0">
                <a:solidFill>
                  <a:srgbClr val="0000CC"/>
                </a:solidFill>
                <a:latin typeface=".VnArial" pitchFamily="34" charset="0"/>
                <a:ea typeface="SimSun" pitchFamily="2" charset="-122"/>
                <a:cs typeface="Times New Roman" pitchFamily="18" charset="0"/>
              </a:rPr>
              <a:t>ph©n</a:t>
            </a:r>
            <a:r>
              <a:rPr lang="en-US" sz="2200" dirty="0" smtClean="0">
                <a:solidFill>
                  <a:srgbClr val="0000CC"/>
                </a:solidFill>
                <a:latin typeface=".VnArial" pitchFamily="34" charset="0"/>
                <a:ea typeface="SimSun" pitchFamily="2" charset="-122"/>
                <a:cs typeface="Times New Roman" pitchFamily="18" charset="0"/>
              </a:rPr>
              <a:t> </a:t>
            </a:r>
            <a:r>
              <a:rPr lang="en-US" sz="2200" dirty="0" err="1" smtClean="0">
                <a:solidFill>
                  <a:srgbClr val="0000CC"/>
                </a:solidFill>
                <a:latin typeface=".VnArial" pitchFamily="34" charset="0"/>
                <a:ea typeface="SimSun" pitchFamily="2" charset="-122"/>
                <a:cs typeface="Times New Roman" pitchFamily="18" charset="0"/>
              </a:rPr>
              <a:t>bè</a:t>
            </a:r>
            <a:r>
              <a:rPr lang="en-US" sz="2200" dirty="0" smtClean="0">
                <a:solidFill>
                  <a:srgbClr val="0000CC"/>
                </a:solidFill>
                <a:latin typeface=".VnArial" pitchFamily="34" charset="0"/>
                <a:ea typeface="SimSun" pitchFamily="2" charset="-122"/>
                <a:cs typeface="Times New Roman" pitchFamily="18" charset="0"/>
              </a:rPr>
              <a:t> </a:t>
            </a:r>
            <a:r>
              <a:rPr lang="en-US" sz="2200" dirty="0" err="1" smtClean="0">
                <a:solidFill>
                  <a:srgbClr val="0000CC"/>
                </a:solidFill>
                <a:latin typeface=".VnArial" pitchFamily="34" charset="0"/>
                <a:ea typeface="SimSun" pitchFamily="2" charset="-122"/>
                <a:cs typeface="Times New Roman" pitchFamily="18" charset="0"/>
              </a:rPr>
              <a:t>th­a</a:t>
            </a:r>
            <a:r>
              <a:rPr lang="en-US" sz="2200" dirty="0" smtClean="0">
                <a:solidFill>
                  <a:srgbClr val="0000CC"/>
                </a:solidFill>
                <a:latin typeface=".VnArial" pitchFamily="34" charset="0"/>
                <a:ea typeface="SimSun" pitchFamily="2" charset="-122"/>
                <a:cs typeface="Times New Roman" pitchFamily="18" charset="0"/>
              </a:rPr>
              <a:t> </a:t>
            </a:r>
            <a:r>
              <a:rPr lang="en-US" sz="2200" dirty="0" err="1" smtClean="0">
                <a:solidFill>
                  <a:srgbClr val="0000CC"/>
                </a:solidFill>
                <a:latin typeface=".VnArial" pitchFamily="34" charset="0"/>
                <a:ea typeface="SimSun" pitchFamily="2" charset="-122"/>
                <a:cs typeface="Times New Roman" pitchFamily="18" charset="0"/>
              </a:rPr>
              <a:t>thít</a:t>
            </a:r>
            <a:r>
              <a:rPr lang="en-US" sz="2200" dirty="0" smtClean="0">
                <a:solidFill>
                  <a:srgbClr val="0000CC"/>
                </a:solidFill>
                <a:latin typeface=".VnArial" pitchFamily="34" charset="0"/>
                <a:ea typeface="SimSun" pitchFamily="2" charset="-122"/>
                <a:cs typeface="Times New Roman" pitchFamily="18" charset="0"/>
              </a:rPr>
              <a:t> </a:t>
            </a:r>
            <a:r>
              <a:rPr lang="en-US" sz="2200" dirty="0" err="1" smtClean="0">
                <a:solidFill>
                  <a:srgbClr val="0000CC"/>
                </a:solidFill>
                <a:latin typeface=".VnArial" pitchFamily="34" charset="0"/>
                <a:ea typeface="SimSun" pitchFamily="2" charset="-122"/>
                <a:cs typeface="Times New Roman" pitchFamily="18" charset="0"/>
              </a:rPr>
              <a:t>cña</a:t>
            </a:r>
            <a:r>
              <a:rPr lang="en-US" sz="2200" dirty="0" smtClean="0">
                <a:solidFill>
                  <a:srgbClr val="0000CC"/>
                </a:solidFill>
                <a:latin typeface=".VnArial" pitchFamily="34" charset="0"/>
                <a:ea typeface="SimSun" pitchFamily="2" charset="-122"/>
                <a:cs typeface="Times New Roman" pitchFamily="18" charset="0"/>
              </a:rPr>
              <a:t> </a:t>
            </a:r>
            <a:r>
              <a:rPr lang="en-US" sz="2200" dirty="0" err="1" smtClean="0">
                <a:solidFill>
                  <a:srgbClr val="0000CC"/>
                </a:solidFill>
                <a:latin typeface=".VnArial" pitchFamily="34" charset="0"/>
                <a:ea typeface="SimSun" pitchFamily="2" charset="-122"/>
                <a:cs typeface="Times New Roman" pitchFamily="18" charset="0"/>
              </a:rPr>
              <a:t>cuéc</a:t>
            </a:r>
            <a:r>
              <a:rPr lang="en-US" sz="2200" dirty="0" smtClean="0">
                <a:solidFill>
                  <a:srgbClr val="0000CC"/>
                </a:solidFill>
                <a:latin typeface=".VnArial" pitchFamily="34" charset="0"/>
                <a:ea typeface="SimSun" pitchFamily="2" charset="-122"/>
                <a:cs typeface="Times New Roman" pitchFamily="18" charset="0"/>
              </a:rPr>
              <a:t> </a:t>
            </a:r>
            <a:r>
              <a:rPr lang="en-US" sz="2200" dirty="0" err="1" smtClean="0">
                <a:solidFill>
                  <a:srgbClr val="0000CC"/>
                </a:solidFill>
                <a:latin typeface=".VnArial" pitchFamily="34" charset="0"/>
                <a:ea typeface="SimSun" pitchFamily="2" charset="-122"/>
                <a:cs typeface="Times New Roman" pitchFamily="18" charset="0"/>
              </a:rPr>
              <a:t>sèng</a:t>
            </a:r>
            <a:r>
              <a:rPr lang="en-US" sz="2200" dirty="0" smtClean="0">
                <a:solidFill>
                  <a:srgbClr val="0000CC"/>
                </a:solidFill>
                <a:latin typeface=".VnArial" pitchFamily="34" charset="0"/>
                <a:ea typeface="SimSun" pitchFamily="2" charset="-122"/>
                <a:cs typeface="Times New Roman" pitchFamily="18" charset="0"/>
              </a:rPr>
              <a:t> </a:t>
            </a:r>
            <a:r>
              <a:rPr lang="en-US" sz="2200" dirty="0" err="1" smtClean="0">
                <a:solidFill>
                  <a:srgbClr val="0000CC"/>
                </a:solidFill>
                <a:latin typeface=".VnArial" pitchFamily="34" charset="0"/>
                <a:ea typeface="SimSun" pitchFamily="2" charset="-122"/>
                <a:cs typeface="Times New Roman" pitchFamily="18" charset="0"/>
              </a:rPr>
              <a:t>sinh</a:t>
            </a:r>
            <a:r>
              <a:rPr lang="en-US" sz="2200" dirty="0" smtClean="0">
                <a:solidFill>
                  <a:srgbClr val="0000CC"/>
                </a:solidFill>
                <a:latin typeface=".VnArial" pitchFamily="34" charset="0"/>
                <a:ea typeface="SimSun" pitchFamily="2" charset="-122"/>
                <a:cs typeface="Times New Roman" pitchFamily="18" charset="0"/>
              </a:rPr>
              <a:t> ho¹t ë </a:t>
            </a:r>
            <a:r>
              <a:rPr lang="en-US" sz="2400" dirty="0" err="1" smtClean="0">
                <a:solidFill>
                  <a:srgbClr val="0000CC"/>
                </a:solidFill>
                <a:latin typeface="Times New Roman" pitchFamily="18" charset="0"/>
                <a:ea typeface="SimSun" pitchFamily="2" charset="-122"/>
                <a:cs typeface="Times New Roman" pitchFamily="18" charset="0"/>
              </a:rPr>
              <a:t>đèo</a:t>
            </a:r>
            <a:r>
              <a:rPr lang="en-US" sz="2200" dirty="0" smtClean="0">
                <a:solidFill>
                  <a:srgbClr val="0000CC"/>
                </a:solidFill>
                <a:latin typeface="Times New Roman" pitchFamily="18" charset="0"/>
                <a:ea typeface="SimSun" pitchFamily="2" charset="-122"/>
                <a:cs typeface="Times New Roman" pitchFamily="18" charset="0"/>
              </a:rPr>
              <a:t> </a:t>
            </a:r>
            <a:r>
              <a:rPr lang="en-US" sz="2200" dirty="0" err="1" smtClean="0">
                <a:solidFill>
                  <a:srgbClr val="0000CC"/>
                </a:solidFill>
                <a:latin typeface=".VnArial" pitchFamily="34" charset="0"/>
                <a:ea typeface="SimSun" pitchFamily="2" charset="-122"/>
                <a:cs typeface="Times New Roman" pitchFamily="18" charset="0"/>
              </a:rPr>
              <a:t>Ngang</a:t>
            </a:r>
            <a:r>
              <a:rPr lang="en-US" sz="2200" dirty="0" smtClean="0">
                <a:solidFill>
                  <a:srgbClr val="0000CC"/>
                </a:solidFill>
                <a:latin typeface=".VnArial" pitchFamily="34" charset="0"/>
                <a:ea typeface="SimSun" pitchFamily="2" charset="-122"/>
                <a:cs typeface="Times New Roman" pitchFamily="18" charset="0"/>
              </a:rPr>
              <a:t>. </a:t>
            </a:r>
            <a:r>
              <a:rPr lang="en-US" sz="2400" dirty="0" err="1" smtClean="0">
                <a:solidFill>
                  <a:srgbClr val="0000CC"/>
                </a:solidFill>
                <a:latin typeface="Times New Roman" pitchFamily="18" charset="0"/>
                <a:ea typeface="SimSun" pitchFamily="2" charset="-122"/>
                <a:cs typeface="Times New Roman" pitchFamily="18" charset="0"/>
              </a:rPr>
              <a:t>Đó</a:t>
            </a:r>
            <a:r>
              <a:rPr lang="en-US" sz="2400" dirty="0" smtClean="0">
                <a:solidFill>
                  <a:srgbClr val="0000CC"/>
                </a:solidFill>
                <a:latin typeface="Times New Roman" pitchFamily="18" charset="0"/>
                <a:ea typeface="SimSun" pitchFamily="2" charset="-122"/>
                <a:cs typeface="Times New Roman" pitchFamily="18" charset="0"/>
              </a:rPr>
              <a:t> </a:t>
            </a:r>
            <a:r>
              <a:rPr lang="en-US" sz="2400" dirty="0" err="1" smtClean="0">
                <a:solidFill>
                  <a:srgbClr val="0000CC"/>
                </a:solidFill>
                <a:latin typeface="Times New Roman" pitchFamily="18" charset="0"/>
                <a:ea typeface="SimSun" pitchFamily="2" charset="-122"/>
                <a:cs typeface="Times New Roman" pitchFamily="18" charset="0"/>
              </a:rPr>
              <a:t>là</a:t>
            </a:r>
            <a:r>
              <a:rPr lang="en-US" sz="2400" dirty="0" smtClean="0">
                <a:solidFill>
                  <a:srgbClr val="0000CC"/>
                </a:solidFill>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0000CC"/>
                </a:solidFill>
                <a:effectLst/>
                <a:latin typeface=".VnArial" pitchFamily="34" charset="0"/>
                <a:ea typeface="SimSun" pitchFamily="2" charset="-122"/>
                <a:cs typeface="Times New Roman" pitchFamily="18" charset="0"/>
              </a:rPr>
              <a:t>c¶nh</a:t>
            </a:r>
            <a:r>
              <a:rPr kumimoji="0" lang="en-US" sz="2200" b="0" i="0" u="none" strike="noStrike" cap="none" normalizeH="0" baseline="0" dirty="0" smtClean="0">
                <a:ln>
                  <a:noFill/>
                </a:ln>
                <a:solidFill>
                  <a:srgbClr val="0000CC"/>
                </a:solidFill>
                <a:effectLst/>
                <a:latin typeface=".VnArial" pitchFamily="34" charset="0"/>
                <a:ea typeface="SimSun" pitchFamily="2" charset="-122"/>
                <a:cs typeface="Times New Roman" pitchFamily="18" charset="0"/>
              </a:rPr>
              <a:t> </a:t>
            </a:r>
            <a:r>
              <a:rPr kumimoji="0" lang="en-US" sz="2200" b="0" i="0" u="none" strike="noStrike" cap="none" normalizeH="0" baseline="0" dirty="0" err="1" smtClean="0">
                <a:ln>
                  <a:noFill/>
                </a:ln>
                <a:solidFill>
                  <a:srgbClr val="0000CC"/>
                </a:solidFill>
                <a:effectLst/>
                <a:latin typeface=".VnArial" pitchFamily="34" charset="0"/>
                <a:ea typeface="SimSun" pitchFamily="2" charset="-122"/>
                <a:cs typeface="Times New Roman" pitchFamily="18" charset="0"/>
              </a:rPr>
              <a:t>nói</a:t>
            </a:r>
            <a:r>
              <a:rPr kumimoji="0" lang="en-US" sz="2200" b="0" i="0" u="none" strike="noStrike" cap="none" normalizeH="0" baseline="0" dirty="0" smtClean="0">
                <a:ln>
                  <a:noFill/>
                </a:ln>
                <a:solidFill>
                  <a:srgbClr val="0000CC"/>
                </a:solidFill>
                <a:effectLst/>
                <a:latin typeface=".VnArial" pitchFamily="34" charset="0"/>
                <a:ea typeface="SimSun" pitchFamily="2" charset="-122"/>
                <a:cs typeface="Times New Roman" pitchFamily="18" charset="0"/>
              </a:rPr>
              <a:t> ®</a:t>
            </a:r>
            <a:r>
              <a:rPr kumimoji="0" lang="en-US" sz="2200" b="0" i="0" u="none" strike="noStrike" cap="none" normalizeH="0" baseline="0" dirty="0" err="1" smtClean="0">
                <a:ln>
                  <a:noFill/>
                </a:ln>
                <a:solidFill>
                  <a:srgbClr val="0000CC"/>
                </a:solidFill>
                <a:effectLst/>
                <a:latin typeface=".VnArial" pitchFamily="34" charset="0"/>
                <a:ea typeface="SimSun" pitchFamily="2" charset="-122"/>
                <a:cs typeface="Times New Roman" pitchFamily="18" charset="0"/>
              </a:rPr>
              <a:t>Ìo</a:t>
            </a:r>
            <a:r>
              <a:rPr kumimoji="0" lang="en-US" sz="2200" b="0" i="0" u="none" strike="noStrike" cap="none" normalizeH="0" baseline="0" dirty="0" smtClean="0">
                <a:ln>
                  <a:noFill/>
                </a:ln>
                <a:solidFill>
                  <a:srgbClr val="0000CC"/>
                </a:solidFill>
                <a:effectLst/>
                <a:latin typeface=".VnArial" pitchFamily="34" charset="0"/>
                <a:ea typeface="SimSun" pitchFamily="2" charset="-122"/>
                <a:cs typeface="Times New Roman" pitchFamily="18" charset="0"/>
              </a:rPr>
              <a:t> </a:t>
            </a:r>
            <a:r>
              <a:rPr kumimoji="0" lang="en-US" sz="2200" b="0" i="0" u="none" strike="noStrike" cap="none" normalizeH="0" baseline="0" dirty="0" err="1" smtClean="0">
                <a:ln>
                  <a:noFill/>
                </a:ln>
                <a:solidFill>
                  <a:srgbClr val="0000CC"/>
                </a:solidFill>
                <a:effectLst/>
                <a:latin typeface=".VnArial" pitchFamily="34" charset="0"/>
                <a:ea typeface="SimSun" pitchFamily="2" charset="-122"/>
                <a:cs typeface="Times New Roman" pitchFamily="18" charset="0"/>
              </a:rPr>
              <a:t>hoang</a:t>
            </a:r>
            <a:r>
              <a:rPr kumimoji="0" lang="en-US" sz="2200" b="0" i="0" u="none" strike="noStrike" cap="none" normalizeH="0" baseline="0" dirty="0" smtClean="0">
                <a:ln>
                  <a:noFill/>
                </a:ln>
                <a:solidFill>
                  <a:srgbClr val="0000CC"/>
                </a:solidFill>
                <a:effectLst/>
                <a:latin typeface=".VnArial" pitchFamily="34" charset="0"/>
                <a:ea typeface="SimSun" pitchFamily="2" charset="-122"/>
                <a:cs typeface="Times New Roman" pitchFamily="18" charset="0"/>
              </a:rPr>
              <a:t> s¬, </a:t>
            </a:r>
            <a:r>
              <a:rPr kumimoji="0" lang="en-US" sz="2200" b="0" i="0" u="none" strike="noStrike" cap="none" normalizeH="0" baseline="0" dirty="0" err="1" smtClean="0">
                <a:ln>
                  <a:noFill/>
                </a:ln>
                <a:solidFill>
                  <a:srgbClr val="0000CC"/>
                </a:solidFill>
                <a:effectLst/>
                <a:latin typeface=".VnArial" pitchFamily="34" charset="0"/>
                <a:ea typeface="SimSun" pitchFamily="2" charset="-122"/>
                <a:cs typeface="Times New Roman" pitchFamily="18" charset="0"/>
              </a:rPr>
              <a:t>tiªu</a:t>
            </a:r>
            <a:r>
              <a:rPr kumimoji="0" lang="en-US" sz="2200" b="0" i="0" u="none" strike="noStrike" cap="none" normalizeH="0" baseline="0" dirty="0" smtClean="0">
                <a:ln>
                  <a:noFill/>
                </a:ln>
                <a:solidFill>
                  <a:srgbClr val="0000CC"/>
                </a:solidFill>
                <a:effectLst/>
                <a:latin typeface=".VnArial" pitchFamily="34" charset="0"/>
                <a:ea typeface="SimSun" pitchFamily="2" charset="-122"/>
                <a:cs typeface="Times New Roman" pitchFamily="18" charset="0"/>
              </a:rPr>
              <a:t> ®</a:t>
            </a:r>
            <a:r>
              <a:rPr kumimoji="0" lang="en-US" sz="2200" b="0" i="0" u="none" strike="noStrike" cap="none" normalizeH="0" baseline="0" dirty="0" err="1" smtClean="0">
                <a:ln>
                  <a:noFill/>
                </a:ln>
                <a:solidFill>
                  <a:srgbClr val="0000CC"/>
                </a:solidFill>
                <a:effectLst/>
                <a:latin typeface=".VnArial" pitchFamily="34" charset="0"/>
                <a:ea typeface="SimSun" pitchFamily="2" charset="-122"/>
                <a:cs typeface="Times New Roman" pitchFamily="18" charset="0"/>
              </a:rPr>
              <a:t>iÒu</a:t>
            </a:r>
            <a:endParaRPr kumimoji="0" lang="en-US" sz="2200" b="0" i="0" u="none" strike="noStrike" cap="none" normalizeH="0" baseline="0" dirty="0" smtClean="0">
              <a:ln>
                <a:noFill/>
              </a:ln>
              <a:solidFill>
                <a:srgbClr val="0000CC"/>
              </a:solidFill>
              <a:effectLst/>
              <a:latin typeface=".VnArial" pitchFamily="34" charset="0"/>
              <a:ea typeface="SimSun" pitchFamily="2" charset="-122"/>
              <a:cs typeface="Times New Roman" pitchFamily="18"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amond(in)">
                                      <p:cBhvr>
                                        <p:cTn id="7" dur="2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amond(in)">
                                      <p:cBhvr>
                                        <p:cTn id="12" dur="2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amond(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trips(down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iterate type="lt">
                                    <p:tmPct val="10000"/>
                                  </p:iterate>
                                  <p:childTnLst>
                                    <p:set>
                                      <p:cBhvr>
                                        <p:cTn id="41" dur="1" fill="hold">
                                          <p:stCondLst>
                                            <p:cond delay="0"/>
                                          </p:stCondLst>
                                        </p:cTn>
                                        <p:tgtEl>
                                          <p:spTgt spid="18"/>
                                        </p:tgtEl>
                                        <p:attrNameLst>
                                          <p:attrName>style.visibility</p:attrName>
                                        </p:attrNameLst>
                                      </p:cBhvr>
                                      <p:to>
                                        <p:strVal val="visible"/>
                                      </p:to>
                                    </p:set>
                                    <p:animEffect transition="in" filter="fade">
                                      <p:cBhvr>
                                        <p:cTn id="42" dur="2000"/>
                                        <p:tgtEl>
                                          <p:spTgt spid="18"/>
                                        </p:tgtEl>
                                      </p:cBhvr>
                                    </p:animEffect>
                                    <p:anim calcmode="lin" valueType="num">
                                      <p:cBhvr>
                                        <p:cTn id="43" dur="2000" fill="hold"/>
                                        <p:tgtEl>
                                          <p:spTgt spid="18"/>
                                        </p:tgtEl>
                                        <p:attrNameLst>
                                          <p:attrName>ppt_w</p:attrName>
                                        </p:attrNameLst>
                                      </p:cBhvr>
                                      <p:tavLst>
                                        <p:tav tm="0" fmla="#ppt_w*sin(2.5*pi*$)">
                                          <p:val>
                                            <p:fltVal val="0"/>
                                          </p:val>
                                        </p:tav>
                                        <p:tav tm="100000">
                                          <p:val>
                                            <p:fltVal val="1"/>
                                          </p:val>
                                        </p:tav>
                                      </p:tavLst>
                                    </p:anim>
                                    <p:anim calcmode="lin" valueType="num">
                                      <p:cBhvr>
                                        <p:cTn id="44"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6145"/>
                                        </p:tgtEl>
                                        <p:attrNameLst>
                                          <p:attrName>style.visibility</p:attrName>
                                        </p:attrNameLst>
                                      </p:cBhvr>
                                      <p:to>
                                        <p:strVal val="visible"/>
                                      </p:to>
                                    </p:set>
                                    <p:animEffect transition="in" filter="slide(fromBottom)">
                                      <p:cBhvr>
                                        <p:cTn id="49"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30" grpId="0"/>
      <p:bldP spid="34" grpId="0"/>
      <p:bldP spid="61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990600"/>
            <a:ext cx="9144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1677194" y="3428206"/>
            <a:ext cx="48768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42" descr="footer_200"/>
          <p:cNvPicPr>
            <a:picLocks noChangeAspect="1" noChangeArrowheads="1"/>
          </p:cNvPicPr>
          <p:nvPr/>
        </p:nvPicPr>
        <p:blipFill>
          <a:blip r:embed="rId2"/>
          <a:srcRect/>
          <a:stretch>
            <a:fillRect/>
          </a:stretch>
        </p:blipFill>
        <p:spPr bwMode="auto">
          <a:xfrm>
            <a:off x="0" y="5562600"/>
            <a:ext cx="9144000" cy="1295400"/>
          </a:xfrm>
          <a:prstGeom prst="rect">
            <a:avLst/>
          </a:prstGeom>
          <a:noFill/>
          <a:ln w="9525">
            <a:noFill/>
            <a:miter lim="800000"/>
            <a:headEnd/>
            <a:tailEnd/>
          </a:ln>
        </p:spPr>
      </p:pic>
      <p:sp>
        <p:nvSpPr>
          <p:cNvPr id="10" name="TextBox 9"/>
          <p:cNvSpPr txBox="1"/>
          <p:nvPr/>
        </p:nvSpPr>
        <p:spPr>
          <a:xfrm>
            <a:off x="1600200" y="381000"/>
            <a:ext cx="5943600"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LUYỆN TẬP TRẬT TỰ TỪ TRONG CÂU</a:t>
            </a:r>
            <a:endParaRPr lang="en-US" sz="2400" b="1" dirty="0">
              <a:solidFill>
                <a:srgbClr val="FF0000"/>
              </a:solidFill>
              <a:latin typeface="Times New Roman" pitchFamily="18" charset="0"/>
              <a:cs typeface="Times New Roman" pitchFamily="18" charset="0"/>
            </a:endParaRPr>
          </a:p>
        </p:txBody>
      </p:sp>
      <p:sp>
        <p:nvSpPr>
          <p:cNvPr id="1025" name="Rectangle 1"/>
          <p:cNvSpPr>
            <a:spLocks noChangeArrowheads="1"/>
          </p:cNvSpPr>
          <p:nvPr/>
        </p:nvSpPr>
        <p:spPr bwMode="auto">
          <a:xfrm>
            <a:off x="0" y="990600"/>
            <a:ext cx="3429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err="1" smtClean="0">
                <a:ln>
                  <a:noFill/>
                </a:ln>
                <a:solidFill>
                  <a:srgbClr val="FF0000"/>
                </a:solidFill>
                <a:effectLst/>
                <a:latin typeface="Times New Roman" pitchFamily="18" charset="0"/>
                <a:ea typeface="SimSun" pitchFamily="2" charset="-122"/>
                <a:cs typeface="Times New Roman" pitchFamily="18" charset="0"/>
              </a:rPr>
              <a:t>I.Ôn</a:t>
            </a:r>
            <a:r>
              <a:rPr kumimoji="0" lang="en-US" sz="2400" b="1" i="0" u="sng" strike="noStrike" cap="none" normalizeH="0" baseline="0" dirty="0" smtClean="0">
                <a:ln>
                  <a:noFill/>
                </a:ln>
                <a:solidFill>
                  <a:srgbClr val="FF000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FF0000"/>
                </a:solidFill>
                <a:effectLst/>
                <a:latin typeface="Times New Roman" pitchFamily="18" charset="0"/>
                <a:ea typeface="SimSun" pitchFamily="2" charset="-122"/>
                <a:cs typeface="Times New Roman" pitchFamily="18" charset="0"/>
              </a:rPr>
              <a:t>tập</a:t>
            </a:r>
            <a:r>
              <a:rPr kumimoji="0" lang="en-US" sz="2400" b="1" i="0" u="sng" strike="noStrike" cap="none" normalizeH="0" baseline="0" dirty="0" smtClean="0">
                <a:ln>
                  <a:noFill/>
                </a:ln>
                <a:solidFill>
                  <a:srgbClr val="FF000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FF0000"/>
                </a:solidFill>
                <a:effectLst/>
                <a:latin typeface="Times New Roman" pitchFamily="18" charset="0"/>
                <a:ea typeface="SimSun" pitchFamily="2" charset="-122"/>
                <a:cs typeface="Times New Roman" pitchFamily="18" charset="0"/>
              </a:rPr>
              <a:t>l</a:t>
            </a:r>
            <a:r>
              <a:rPr kumimoji="0" lang="en-US" sz="2400" b="1" i="0" u="sng" strike="noStrike" cap="none" normalizeH="0" baseline="0" dirty="0" err="1" smtClean="0">
                <a:ln>
                  <a:noFill/>
                </a:ln>
                <a:solidFill>
                  <a:srgbClr val="FF0000"/>
                </a:solidFill>
                <a:effectLst/>
                <a:latin typeface="Calibri"/>
                <a:ea typeface="SimSun" pitchFamily="2" charset="-122"/>
                <a:cs typeface="Times New Roman" pitchFamily="18" charset="0"/>
              </a:rPr>
              <a:t>í</a:t>
            </a:r>
            <a:r>
              <a:rPr kumimoji="0" lang="en-US" sz="2400" b="1" i="0" u="sng" strike="noStrike" cap="none" normalizeH="0" baseline="0" dirty="0" smtClean="0">
                <a:ln>
                  <a:noFill/>
                </a:ln>
                <a:solidFill>
                  <a:srgbClr val="FF000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FF0000"/>
                </a:solidFill>
                <a:effectLst/>
                <a:latin typeface="Times New Roman" pitchFamily="18" charset="0"/>
                <a:ea typeface="SimSun" pitchFamily="2" charset="-122"/>
                <a:cs typeface="Times New Roman" pitchFamily="18" charset="0"/>
              </a:rPr>
              <a:t>thuyết</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p:txBody>
      </p:sp>
      <p:sp>
        <p:nvSpPr>
          <p:cNvPr id="7" name="Rectangle 1"/>
          <p:cNvSpPr>
            <a:spLocks noChangeArrowheads="1"/>
          </p:cNvSpPr>
          <p:nvPr/>
        </p:nvSpPr>
        <p:spPr bwMode="auto">
          <a:xfrm>
            <a:off x="0" y="1371600"/>
            <a:ext cx="2286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VNI Times" pitchFamily="2" charset="0"/>
                <a:ea typeface="SimSun" pitchFamily="2" charset="-122"/>
                <a:cs typeface="Times New Roman" pitchFamily="18" charset="0"/>
              </a:rPr>
              <a:t>II</a:t>
            </a:r>
            <a:r>
              <a:rPr kumimoji="0" lang="en-US" sz="2400" b="1" i="0" u="none" strike="noStrike" cap="none" normalizeH="0" baseline="0" smtClean="0">
                <a:ln>
                  <a:noFill/>
                </a:ln>
                <a:solidFill>
                  <a:srgbClr val="FF0000"/>
                </a:solidFill>
                <a:effectLst/>
                <a:latin typeface="VNI Times" pitchFamily="2" charset="0"/>
                <a:ea typeface="SimSun" pitchFamily="2" charset="-122"/>
                <a:cs typeface="Times New Roman" pitchFamily="18" charset="0"/>
              </a:rPr>
              <a:t>. </a:t>
            </a:r>
            <a:r>
              <a:rPr lang="en-US" sz="2400" b="1" smtClean="0">
                <a:solidFill>
                  <a:srgbClr val="FF0000"/>
                </a:solidFill>
                <a:latin typeface="VNI Times" pitchFamily="2" charset="0"/>
                <a:ea typeface="SimSun" pitchFamily="2" charset="-122"/>
                <a:cs typeface="Times New Roman" pitchFamily="18" charset="0"/>
              </a:rPr>
              <a:t>Luyện tập :</a:t>
            </a:r>
            <a:endParaRPr kumimoji="0" lang="en-US" sz="2400" b="0" i="0" u="none" strike="noStrike" cap="none" normalizeH="0" baseline="0" dirty="0" smtClean="0">
              <a:ln>
                <a:noFill/>
              </a:ln>
              <a:solidFill>
                <a:srgbClr val="FF0000"/>
              </a:solidFill>
              <a:effectLst/>
              <a:latin typeface="VNI Times" pitchFamily="2" charset="0"/>
              <a:cs typeface="Arial" pitchFamily="34" charset="0"/>
            </a:endParaRPr>
          </a:p>
        </p:txBody>
      </p:sp>
      <p:sp>
        <p:nvSpPr>
          <p:cNvPr id="8" name="Rectangle 7"/>
          <p:cNvSpPr/>
          <p:nvPr/>
        </p:nvSpPr>
        <p:spPr>
          <a:xfrm>
            <a:off x="0" y="1752600"/>
            <a:ext cx="1544012" cy="461665"/>
          </a:xfrm>
          <a:prstGeom prst="rect">
            <a:avLst/>
          </a:prstGeom>
        </p:spPr>
        <p:txBody>
          <a:bodyPr wrap="none">
            <a:spAutoFit/>
          </a:bodyPr>
          <a:lstStyle/>
          <a:p>
            <a:r>
              <a:rPr lang="en-US" sz="2400" b="1" dirty="0" err="1" smtClean="0">
                <a:solidFill>
                  <a:srgbClr val="00B050"/>
                </a:solidFill>
                <a:latin typeface=".VnTime" pitchFamily="34" charset="0"/>
                <a:sym typeface="Wingdings" pitchFamily="2" charset="2"/>
              </a:rPr>
              <a:t>Bµi</a:t>
            </a:r>
            <a:r>
              <a:rPr lang="en-US" sz="2400" b="1" dirty="0" smtClean="0">
                <a:solidFill>
                  <a:srgbClr val="00B050"/>
                </a:solidFill>
                <a:latin typeface=".VnTime" pitchFamily="34" charset="0"/>
                <a:sym typeface="Wingdings" pitchFamily="2" charset="2"/>
              </a:rPr>
              <a:t> </a:t>
            </a:r>
            <a:r>
              <a:rPr lang="en-US" sz="2400" b="1" dirty="0" err="1" smtClean="0">
                <a:solidFill>
                  <a:srgbClr val="00B050"/>
                </a:solidFill>
                <a:latin typeface=".VnTime" pitchFamily="34" charset="0"/>
                <a:sym typeface="Wingdings" pitchFamily="2" charset="2"/>
              </a:rPr>
              <a:t>tËp</a:t>
            </a:r>
            <a:r>
              <a:rPr lang="en-US" sz="2400" b="1" dirty="0" smtClean="0">
                <a:solidFill>
                  <a:srgbClr val="00B050"/>
                </a:solidFill>
                <a:latin typeface=".VnTime" pitchFamily="34" charset="0"/>
                <a:sym typeface="Wingdings" pitchFamily="2" charset="2"/>
              </a:rPr>
              <a:t> 1: </a:t>
            </a:r>
            <a:endParaRPr lang="en-US" sz="2400" dirty="0">
              <a:solidFill>
                <a:srgbClr val="00B050"/>
              </a:solidFill>
            </a:endParaRPr>
          </a:p>
        </p:txBody>
      </p:sp>
      <p:sp>
        <p:nvSpPr>
          <p:cNvPr id="11" name="Rectangle 10"/>
          <p:cNvSpPr/>
          <p:nvPr/>
        </p:nvSpPr>
        <p:spPr>
          <a:xfrm>
            <a:off x="0" y="2057400"/>
            <a:ext cx="1544012" cy="461665"/>
          </a:xfrm>
          <a:prstGeom prst="rect">
            <a:avLst/>
          </a:prstGeom>
        </p:spPr>
        <p:txBody>
          <a:bodyPr wrap="none">
            <a:spAutoFit/>
          </a:bodyPr>
          <a:lstStyle/>
          <a:p>
            <a:r>
              <a:rPr lang="en-US" sz="2400" b="1" dirty="0" err="1" smtClean="0">
                <a:solidFill>
                  <a:srgbClr val="00B050"/>
                </a:solidFill>
                <a:latin typeface=".VnTime" pitchFamily="34" charset="0"/>
                <a:sym typeface="Wingdings" pitchFamily="2" charset="2"/>
              </a:rPr>
              <a:t>Bµi</a:t>
            </a:r>
            <a:r>
              <a:rPr lang="en-US" sz="2400" b="1" dirty="0" smtClean="0">
                <a:solidFill>
                  <a:srgbClr val="00B050"/>
                </a:solidFill>
                <a:latin typeface=".VnTime" pitchFamily="34" charset="0"/>
                <a:sym typeface="Wingdings" pitchFamily="2" charset="2"/>
              </a:rPr>
              <a:t> </a:t>
            </a:r>
            <a:r>
              <a:rPr lang="en-US" sz="2400" b="1" dirty="0" err="1" smtClean="0">
                <a:solidFill>
                  <a:srgbClr val="00B050"/>
                </a:solidFill>
                <a:latin typeface=".VnTime" pitchFamily="34" charset="0"/>
                <a:sym typeface="Wingdings" pitchFamily="2" charset="2"/>
              </a:rPr>
              <a:t>tËp</a:t>
            </a:r>
            <a:r>
              <a:rPr lang="en-US" sz="2400" b="1" dirty="0" smtClean="0">
                <a:solidFill>
                  <a:srgbClr val="00B050"/>
                </a:solidFill>
                <a:latin typeface=".VnTime" pitchFamily="34" charset="0"/>
                <a:sym typeface="Wingdings" pitchFamily="2" charset="2"/>
              </a:rPr>
              <a:t> 2: </a:t>
            </a:r>
            <a:endParaRPr lang="en-US" sz="2400" dirty="0">
              <a:solidFill>
                <a:srgbClr val="00B050"/>
              </a:solidFill>
            </a:endParaRPr>
          </a:p>
        </p:txBody>
      </p:sp>
      <p:sp>
        <p:nvSpPr>
          <p:cNvPr id="12" name="Rectangle 11"/>
          <p:cNvSpPr/>
          <p:nvPr/>
        </p:nvSpPr>
        <p:spPr>
          <a:xfrm>
            <a:off x="0" y="2438400"/>
            <a:ext cx="1544012" cy="461665"/>
          </a:xfrm>
          <a:prstGeom prst="rect">
            <a:avLst/>
          </a:prstGeom>
        </p:spPr>
        <p:txBody>
          <a:bodyPr wrap="none">
            <a:spAutoFit/>
          </a:bodyPr>
          <a:lstStyle/>
          <a:p>
            <a:r>
              <a:rPr lang="en-US" sz="2400" b="1" dirty="0" err="1" smtClean="0">
                <a:solidFill>
                  <a:srgbClr val="00B050"/>
                </a:solidFill>
                <a:latin typeface=".VnTime" pitchFamily="34" charset="0"/>
                <a:sym typeface="Wingdings" pitchFamily="2" charset="2"/>
              </a:rPr>
              <a:t>Bµi</a:t>
            </a:r>
            <a:r>
              <a:rPr lang="en-US" sz="2400" b="1" dirty="0" smtClean="0">
                <a:solidFill>
                  <a:srgbClr val="00B050"/>
                </a:solidFill>
                <a:latin typeface=".VnTime" pitchFamily="34" charset="0"/>
                <a:sym typeface="Wingdings" pitchFamily="2" charset="2"/>
              </a:rPr>
              <a:t> </a:t>
            </a:r>
            <a:r>
              <a:rPr lang="en-US" sz="2400" b="1" dirty="0" err="1" smtClean="0">
                <a:solidFill>
                  <a:srgbClr val="00B050"/>
                </a:solidFill>
                <a:latin typeface=".VnTime" pitchFamily="34" charset="0"/>
                <a:sym typeface="Wingdings" pitchFamily="2" charset="2"/>
              </a:rPr>
              <a:t>tËp</a:t>
            </a:r>
            <a:r>
              <a:rPr lang="en-US" sz="2400" b="1" dirty="0" smtClean="0">
                <a:solidFill>
                  <a:srgbClr val="00B050"/>
                </a:solidFill>
                <a:latin typeface=".VnTime" pitchFamily="34" charset="0"/>
                <a:sym typeface="Wingdings" pitchFamily="2" charset="2"/>
              </a:rPr>
              <a:t> 3: </a:t>
            </a:r>
            <a:endParaRPr lang="en-US" sz="2400" dirty="0">
              <a:solidFill>
                <a:srgbClr val="00B050"/>
              </a:solidFill>
            </a:endParaRPr>
          </a:p>
        </p:txBody>
      </p:sp>
      <p:sp>
        <p:nvSpPr>
          <p:cNvPr id="14" name="Text Box 17"/>
          <p:cNvSpPr txBox="1">
            <a:spLocks noChangeArrowheads="1"/>
          </p:cNvSpPr>
          <p:nvPr/>
        </p:nvSpPr>
        <p:spPr bwMode="auto">
          <a:xfrm>
            <a:off x="5562600" y="2286000"/>
            <a:ext cx="762000" cy="369332"/>
          </a:xfrm>
          <a:prstGeom prst="rect">
            <a:avLst/>
          </a:prstGeom>
          <a:noFill/>
          <a:ln w="9525">
            <a:noFill/>
            <a:miter lim="800000"/>
            <a:headEnd/>
            <a:tailEnd/>
          </a:ln>
        </p:spPr>
        <p:txBody>
          <a:bodyPr>
            <a:spAutoFit/>
          </a:bodyPr>
          <a:lstStyle/>
          <a:p>
            <a:pPr algn="ctr" eaLnBrk="0" hangingPunct="0">
              <a:spcBef>
                <a:spcPct val="50000"/>
              </a:spcBef>
            </a:pPr>
            <a:r>
              <a:rPr lang="en-US" b="1" dirty="0">
                <a:solidFill>
                  <a:srgbClr val="FF0000"/>
                </a:solidFill>
                <a:latin typeface="Garamond" pitchFamily="18" charset="0"/>
              </a:rPr>
              <a:t>VN</a:t>
            </a:r>
          </a:p>
        </p:txBody>
      </p:sp>
      <p:sp>
        <p:nvSpPr>
          <p:cNvPr id="29" name="TextBox 28"/>
          <p:cNvSpPr txBox="1"/>
          <p:nvPr/>
        </p:nvSpPr>
        <p:spPr>
          <a:xfrm>
            <a:off x="4495800" y="1219200"/>
            <a:ext cx="4648200" cy="1107996"/>
          </a:xfrm>
          <a:prstGeom prst="rect">
            <a:avLst/>
          </a:prstGeom>
          <a:noFill/>
        </p:spPr>
        <p:txBody>
          <a:bodyPr wrap="square" rtlCol="0">
            <a:spAutoFit/>
          </a:bodyPr>
          <a:lstStyle/>
          <a:p>
            <a:r>
              <a:rPr lang="en-US" sz="2200" dirty="0" err="1" smtClean="0">
                <a:solidFill>
                  <a:schemeClr val="accent6">
                    <a:lumMod val="75000"/>
                  </a:schemeClr>
                </a:solidFill>
                <a:latin typeface="Times New Roman" pitchFamily="18" charset="0"/>
                <a:cs typeface="Times New Roman" pitchFamily="18" charset="0"/>
              </a:rPr>
              <a:t>Nhớ</a:t>
            </a:r>
            <a:r>
              <a:rPr lang="en-US" sz="2200" dirty="0" smtClean="0">
                <a:solidFill>
                  <a:schemeClr val="accent6">
                    <a:lumMod val="75000"/>
                  </a:schemeClr>
                </a:solidFill>
                <a:latin typeface="Times New Roman" pitchFamily="18" charset="0"/>
                <a:cs typeface="Times New Roman" pitchFamily="18" charset="0"/>
              </a:rPr>
              <a:t> </a:t>
            </a:r>
            <a:r>
              <a:rPr lang="en-US" sz="2200" dirty="0" err="1" smtClean="0">
                <a:solidFill>
                  <a:schemeClr val="accent6">
                    <a:lumMod val="75000"/>
                  </a:schemeClr>
                </a:solidFill>
                <a:latin typeface="Times New Roman" pitchFamily="18" charset="0"/>
                <a:cs typeface="Times New Roman" pitchFamily="18" charset="0"/>
              </a:rPr>
              <a:t>nước</a:t>
            </a:r>
            <a:r>
              <a:rPr lang="en-US" sz="2200" dirty="0" smtClean="0">
                <a:solidFill>
                  <a:schemeClr val="accent6">
                    <a:lumMod val="75000"/>
                  </a:schemeClr>
                </a:solidFill>
                <a:latin typeface="Times New Roman" pitchFamily="18" charset="0"/>
                <a:cs typeface="Times New Roman" pitchFamily="18" charset="0"/>
              </a:rPr>
              <a:t> </a:t>
            </a:r>
            <a:r>
              <a:rPr lang="en-US" sz="2200" dirty="0" err="1" smtClean="0">
                <a:solidFill>
                  <a:schemeClr val="accent6">
                    <a:lumMod val="75000"/>
                  </a:schemeClr>
                </a:solidFill>
                <a:latin typeface="Times New Roman" pitchFamily="18" charset="0"/>
                <a:cs typeface="Times New Roman" pitchFamily="18" charset="0"/>
              </a:rPr>
              <a:t>đau</a:t>
            </a:r>
            <a:r>
              <a:rPr lang="en-US" sz="2200" dirty="0" smtClean="0">
                <a:solidFill>
                  <a:schemeClr val="accent6">
                    <a:lumMod val="75000"/>
                  </a:schemeClr>
                </a:solidFill>
                <a:latin typeface="Times New Roman" pitchFamily="18" charset="0"/>
                <a:cs typeface="Times New Roman" pitchFamily="18" charset="0"/>
              </a:rPr>
              <a:t> </a:t>
            </a:r>
            <a:r>
              <a:rPr lang="en-US" sz="2200" dirty="0" err="1" smtClean="0">
                <a:solidFill>
                  <a:schemeClr val="accent6">
                    <a:lumMod val="75000"/>
                  </a:schemeClr>
                </a:solidFill>
                <a:latin typeface="Times New Roman" pitchFamily="18" charset="0"/>
                <a:cs typeface="Times New Roman" pitchFamily="18" charset="0"/>
              </a:rPr>
              <a:t>lòng</a:t>
            </a:r>
            <a:r>
              <a:rPr lang="en-US" sz="2200" dirty="0" smtClean="0">
                <a:solidFill>
                  <a:schemeClr val="accent6">
                    <a:lumMod val="75000"/>
                  </a:schemeClr>
                </a:solidFill>
                <a:latin typeface="Times New Roman" pitchFamily="18" charset="0"/>
                <a:cs typeface="Times New Roman" pitchFamily="18" charset="0"/>
              </a:rPr>
              <a:t>    con </a:t>
            </a:r>
            <a:r>
              <a:rPr lang="en-US" sz="2200" dirty="0" err="1" smtClean="0">
                <a:solidFill>
                  <a:schemeClr val="accent6">
                    <a:lumMod val="75000"/>
                  </a:schemeClr>
                </a:solidFill>
                <a:latin typeface="Times New Roman" pitchFamily="18" charset="0"/>
                <a:cs typeface="Times New Roman" pitchFamily="18" charset="0"/>
              </a:rPr>
              <a:t>cuốc</a:t>
            </a:r>
            <a:r>
              <a:rPr lang="en-US" sz="2200" dirty="0" smtClean="0">
                <a:solidFill>
                  <a:schemeClr val="accent6">
                    <a:lumMod val="75000"/>
                  </a:schemeClr>
                </a:solidFill>
                <a:latin typeface="Times New Roman" pitchFamily="18" charset="0"/>
                <a:cs typeface="Times New Roman" pitchFamily="18" charset="0"/>
              </a:rPr>
              <a:t> </a:t>
            </a:r>
            <a:r>
              <a:rPr lang="en-US" sz="2200" dirty="0" err="1" smtClean="0">
                <a:solidFill>
                  <a:schemeClr val="accent6">
                    <a:lumMod val="75000"/>
                  </a:schemeClr>
                </a:solidFill>
                <a:latin typeface="Times New Roman" pitchFamily="18" charset="0"/>
                <a:cs typeface="Times New Roman" pitchFamily="18" charset="0"/>
              </a:rPr>
              <a:t>cuốc</a:t>
            </a:r>
            <a:endParaRPr lang="en-US" sz="2200" dirty="0" smtClean="0">
              <a:solidFill>
                <a:schemeClr val="accent6">
                  <a:lumMod val="75000"/>
                </a:schemeClr>
              </a:solidFill>
              <a:latin typeface="Times New Roman" pitchFamily="18" charset="0"/>
              <a:cs typeface="Times New Roman" pitchFamily="18" charset="0"/>
            </a:endParaRPr>
          </a:p>
          <a:p>
            <a:endParaRPr lang="en-US" sz="2200" dirty="0" smtClean="0">
              <a:solidFill>
                <a:schemeClr val="accent6">
                  <a:lumMod val="75000"/>
                </a:schemeClr>
              </a:solidFill>
              <a:latin typeface="Times New Roman" pitchFamily="18" charset="0"/>
              <a:cs typeface="Times New Roman" pitchFamily="18" charset="0"/>
            </a:endParaRPr>
          </a:p>
          <a:p>
            <a:r>
              <a:rPr lang="en-US" sz="2200" dirty="0" err="1" smtClean="0">
                <a:solidFill>
                  <a:schemeClr val="accent6">
                    <a:lumMod val="75000"/>
                  </a:schemeClr>
                </a:solidFill>
                <a:latin typeface="Times New Roman" pitchFamily="18" charset="0"/>
                <a:cs typeface="Times New Roman" pitchFamily="18" charset="0"/>
              </a:rPr>
              <a:t>Thương</a:t>
            </a:r>
            <a:r>
              <a:rPr lang="en-US" sz="2200" dirty="0" smtClean="0">
                <a:solidFill>
                  <a:schemeClr val="accent6">
                    <a:lumMod val="75000"/>
                  </a:schemeClr>
                </a:solidFill>
                <a:latin typeface="Times New Roman" pitchFamily="18" charset="0"/>
                <a:cs typeface="Times New Roman" pitchFamily="18" charset="0"/>
              </a:rPr>
              <a:t> </a:t>
            </a:r>
            <a:r>
              <a:rPr lang="en-US" sz="2200" dirty="0" err="1" smtClean="0">
                <a:solidFill>
                  <a:schemeClr val="accent6">
                    <a:lumMod val="75000"/>
                  </a:schemeClr>
                </a:solidFill>
                <a:latin typeface="Times New Roman" pitchFamily="18" charset="0"/>
                <a:cs typeface="Times New Roman" pitchFamily="18" charset="0"/>
              </a:rPr>
              <a:t>nhà</a:t>
            </a:r>
            <a:r>
              <a:rPr lang="en-US" sz="2200" dirty="0" smtClean="0">
                <a:solidFill>
                  <a:schemeClr val="accent6">
                    <a:lumMod val="75000"/>
                  </a:schemeClr>
                </a:solidFill>
                <a:latin typeface="Times New Roman" pitchFamily="18" charset="0"/>
                <a:cs typeface="Times New Roman" pitchFamily="18" charset="0"/>
              </a:rPr>
              <a:t> </a:t>
            </a:r>
            <a:r>
              <a:rPr lang="en-US" sz="2200" dirty="0" err="1" smtClean="0">
                <a:solidFill>
                  <a:schemeClr val="accent6">
                    <a:lumMod val="75000"/>
                  </a:schemeClr>
                </a:solidFill>
                <a:latin typeface="Times New Roman" pitchFamily="18" charset="0"/>
                <a:cs typeface="Times New Roman" pitchFamily="18" charset="0"/>
              </a:rPr>
              <a:t>mỏi</a:t>
            </a:r>
            <a:r>
              <a:rPr lang="en-US" sz="2200" dirty="0" smtClean="0">
                <a:solidFill>
                  <a:schemeClr val="accent6">
                    <a:lumMod val="75000"/>
                  </a:schemeClr>
                </a:solidFill>
                <a:latin typeface="Times New Roman" pitchFamily="18" charset="0"/>
                <a:cs typeface="Times New Roman" pitchFamily="18" charset="0"/>
              </a:rPr>
              <a:t> </a:t>
            </a:r>
            <a:r>
              <a:rPr lang="en-US" sz="2200" dirty="0" err="1" smtClean="0">
                <a:solidFill>
                  <a:schemeClr val="accent6">
                    <a:lumMod val="75000"/>
                  </a:schemeClr>
                </a:solidFill>
                <a:latin typeface="Times New Roman" pitchFamily="18" charset="0"/>
                <a:cs typeface="Times New Roman" pitchFamily="18" charset="0"/>
              </a:rPr>
              <a:t>miệng</a:t>
            </a:r>
            <a:r>
              <a:rPr lang="en-US" sz="2200" dirty="0" smtClean="0">
                <a:solidFill>
                  <a:schemeClr val="accent6">
                    <a:lumMod val="75000"/>
                  </a:schemeClr>
                </a:solidFill>
                <a:latin typeface="Times New Roman" pitchFamily="18" charset="0"/>
                <a:cs typeface="Times New Roman" pitchFamily="18" charset="0"/>
              </a:rPr>
              <a:t>      </a:t>
            </a:r>
            <a:r>
              <a:rPr lang="en-US" sz="2200" dirty="0" err="1" smtClean="0">
                <a:solidFill>
                  <a:schemeClr val="accent6">
                    <a:lumMod val="75000"/>
                  </a:schemeClr>
                </a:solidFill>
                <a:latin typeface="Times New Roman" pitchFamily="18" charset="0"/>
                <a:cs typeface="Times New Roman" pitchFamily="18" charset="0"/>
              </a:rPr>
              <a:t>cái</a:t>
            </a:r>
            <a:r>
              <a:rPr lang="en-US" sz="2200" dirty="0" smtClean="0">
                <a:solidFill>
                  <a:schemeClr val="accent6">
                    <a:lumMod val="75000"/>
                  </a:schemeClr>
                </a:solidFill>
                <a:latin typeface="Times New Roman" pitchFamily="18" charset="0"/>
                <a:cs typeface="Times New Roman" pitchFamily="18" charset="0"/>
              </a:rPr>
              <a:t> </a:t>
            </a:r>
            <a:r>
              <a:rPr lang="en-US" sz="2200" dirty="0" err="1" smtClean="0">
                <a:solidFill>
                  <a:schemeClr val="accent6">
                    <a:lumMod val="75000"/>
                  </a:schemeClr>
                </a:solidFill>
                <a:latin typeface="Times New Roman" pitchFamily="18" charset="0"/>
                <a:cs typeface="Times New Roman" pitchFamily="18" charset="0"/>
              </a:rPr>
              <a:t>gia</a:t>
            </a:r>
            <a:r>
              <a:rPr lang="en-US" sz="2200" dirty="0" smtClean="0">
                <a:solidFill>
                  <a:schemeClr val="accent6">
                    <a:lumMod val="75000"/>
                  </a:schemeClr>
                </a:solidFill>
                <a:latin typeface="Times New Roman" pitchFamily="18" charset="0"/>
                <a:cs typeface="Times New Roman" pitchFamily="18" charset="0"/>
              </a:rPr>
              <a:t> </a:t>
            </a:r>
            <a:r>
              <a:rPr lang="en-US" sz="2200" dirty="0" err="1" smtClean="0">
                <a:solidFill>
                  <a:schemeClr val="accent6">
                    <a:lumMod val="75000"/>
                  </a:schemeClr>
                </a:solidFill>
                <a:latin typeface="Times New Roman" pitchFamily="18" charset="0"/>
                <a:cs typeface="Times New Roman" pitchFamily="18" charset="0"/>
              </a:rPr>
              <a:t>gia</a:t>
            </a:r>
            <a:r>
              <a:rPr lang="en-US" sz="2200" dirty="0" smtClean="0">
                <a:solidFill>
                  <a:schemeClr val="accent6">
                    <a:lumMod val="75000"/>
                  </a:schemeClr>
                </a:solidFill>
                <a:latin typeface="Times New Roman" pitchFamily="18" charset="0"/>
                <a:cs typeface="Times New Roman" pitchFamily="18" charset="0"/>
              </a:rPr>
              <a:t>.</a:t>
            </a:r>
          </a:p>
        </p:txBody>
      </p:sp>
      <p:sp>
        <p:nvSpPr>
          <p:cNvPr id="30" name="Text Box 17"/>
          <p:cNvSpPr txBox="1">
            <a:spLocks noChangeArrowheads="1"/>
          </p:cNvSpPr>
          <p:nvPr/>
        </p:nvSpPr>
        <p:spPr bwMode="auto">
          <a:xfrm>
            <a:off x="5105400" y="1524000"/>
            <a:ext cx="762000" cy="369332"/>
          </a:xfrm>
          <a:prstGeom prst="rect">
            <a:avLst/>
          </a:prstGeom>
          <a:noFill/>
          <a:ln w="9525">
            <a:noFill/>
            <a:miter lim="800000"/>
            <a:headEnd/>
            <a:tailEnd/>
          </a:ln>
        </p:spPr>
        <p:txBody>
          <a:bodyPr>
            <a:spAutoFit/>
          </a:bodyPr>
          <a:lstStyle/>
          <a:p>
            <a:pPr algn="ctr" eaLnBrk="0" hangingPunct="0">
              <a:spcBef>
                <a:spcPct val="50000"/>
              </a:spcBef>
            </a:pPr>
            <a:r>
              <a:rPr lang="en-US" b="1" dirty="0">
                <a:solidFill>
                  <a:srgbClr val="FF0000"/>
                </a:solidFill>
                <a:latin typeface="Garamond" pitchFamily="18" charset="0"/>
              </a:rPr>
              <a:t>VN</a:t>
            </a:r>
          </a:p>
        </p:txBody>
      </p:sp>
      <p:sp>
        <p:nvSpPr>
          <p:cNvPr id="32" name="Text Box 16"/>
          <p:cNvSpPr txBox="1">
            <a:spLocks noChangeArrowheads="1"/>
          </p:cNvSpPr>
          <p:nvPr/>
        </p:nvSpPr>
        <p:spPr bwMode="auto">
          <a:xfrm>
            <a:off x="7848600" y="2362200"/>
            <a:ext cx="762000" cy="369332"/>
          </a:xfrm>
          <a:prstGeom prst="rect">
            <a:avLst/>
          </a:prstGeom>
          <a:noFill/>
          <a:ln w="9525">
            <a:noFill/>
            <a:miter lim="800000"/>
            <a:headEnd/>
            <a:tailEnd/>
          </a:ln>
        </p:spPr>
        <p:txBody>
          <a:bodyPr>
            <a:spAutoFit/>
          </a:bodyPr>
          <a:lstStyle/>
          <a:p>
            <a:pPr algn="ctr" eaLnBrk="0" hangingPunct="0">
              <a:spcBef>
                <a:spcPct val="50000"/>
              </a:spcBef>
            </a:pPr>
            <a:r>
              <a:rPr lang="en-US" b="1" dirty="0">
                <a:solidFill>
                  <a:srgbClr val="FF0000"/>
                </a:solidFill>
                <a:latin typeface="Garamond" pitchFamily="18" charset="0"/>
              </a:rPr>
              <a:t>CN</a:t>
            </a:r>
          </a:p>
        </p:txBody>
      </p:sp>
      <p:sp>
        <p:nvSpPr>
          <p:cNvPr id="35" name="TextBox 34"/>
          <p:cNvSpPr txBox="1"/>
          <p:nvPr/>
        </p:nvSpPr>
        <p:spPr>
          <a:xfrm>
            <a:off x="7315200" y="1828801"/>
            <a:ext cx="381000" cy="584775"/>
          </a:xfrm>
          <a:prstGeom prst="rect">
            <a:avLst/>
          </a:prstGeom>
          <a:noFill/>
          <a:ln>
            <a:noFill/>
          </a:ln>
        </p:spPr>
        <p:txBody>
          <a:bodyPr wrap="square" rtlCol="0">
            <a:spAutoFit/>
          </a:bodyPr>
          <a:lstStyle/>
          <a:p>
            <a:r>
              <a:rPr lang="en-US"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sp>
        <p:nvSpPr>
          <p:cNvPr id="31" name="TextBox 30"/>
          <p:cNvSpPr txBox="1"/>
          <p:nvPr/>
        </p:nvSpPr>
        <p:spPr>
          <a:xfrm>
            <a:off x="0" y="4648200"/>
            <a:ext cx="4038600" cy="1446550"/>
          </a:xfrm>
          <a:prstGeom prst="rect">
            <a:avLst/>
          </a:prstGeom>
          <a:noFill/>
        </p:spPr>
        <p:txBody>
          <a:bodyPr wrap="square" rtlCol="0">
            <a:spAutoFit/>
          </a:bodyPr>
          <a:lstStyle/>
          <a:p>
            <a:pPr algn="just"/>
            <a:r>
              <a:rPr lang="en-US" sz="2200" dirty="0" smtClean="0">
                <a:solidFill>
                  <a:srgbClr val="0000CC"/>
                </a:solidFill>
                <a:latin typeface="Times New Roman" pitchFamily="18" charset="0"/>
                <a:cs typeface="Times New Roman" pitchFamily="18" charset="0"/>
                <a:sym typeface="Wingdings" pitchFamily="2" charset="2"/>
              </a:rPr>
              <a:t>+ </a:t>
            </a:r>
            <a:r>
              <a:rPr lang="en-US" sz="2200" dirty="0" err="1" smtClean="0">
                <a:solidFill>
                  <a:srgbClr val="0000CC"/>
                </a:solidFill>
                <a:latin typeface="Times New Roman" pitchFamily="18" charset="0"/>
                <a:cs typeface="Times New Roman" pitchFamily="18" charset="0"/>
                <a:sym typeface="Wingdings" pitchFamily="2" charset="2"/>
              </a:rPr>
              <a:t>Nhằm</a:t>
            </a:r>
            <a:r>
              <a:rPr lang="en-US" sz="2200" dirty="0" smtClean="0">
                <a:solidFill>
                  <a:srgbClr val="0000CC"/>
                </a:solidFill>
                <a:latin typeface="Times New Roman" pitchFamily="18" charset="0"/>
                <a:cs typeface="Times New Roman" pitchFamily="18" charset="0"/>
                <a:sym typeface="Wingdings" pitchFamily="2" charset="2"/>
              </a:rPr>
              <a:t> </a:t>
            </a:r>
            <a:r>
              <a:rPr lang="en-US" sz="2200" dirty="0" err="1" smtClean="0">
                <a:solidFill>
                  <a:srgbClr val="0000CC"/>
                </a:solidFill>
                <a:latin typeface="Times New Roman" pitchFamily="18" charset="0"/>
                <a:cs typeface="Times New Roman" pitchFamily="18" charset="0"/>
                <a:sym typeface="Wingdings" pitchFamily="2" charset="2"/>
              </a:rPr>
              <a:t>nhấn</a:t>
            </a:r>
            <a:r>
              <a:rPr lang="en-US" sz="2200" dirty="0" smtClean="0">
                <a:solidFill>
                  <a:srgbClr val="0000CC"/>
                </a:solidFill>
                <a:latin typeface="Times New Roman" pitchFamily="18" charset="0"/>
                <a:cs typeface="Times New Roman" pitchFamily="18" charset="0"/>
                <a:sym typeface="Wingdings" pitchFamily="2" charset="2"/>
              </a:rPr>
              <a:t> </a:t>
            </a:r>
            <a:r>
              <a:rPr lang="en-US" sz="2200" dirty="0" err="1" smtClean="0">
                <a:solidFill>
                  <a:srgbClr val="0000CC"/>
                </a:solidFill>
                <a:latin typeface="Times New Roman" pitchFamily="18" charset="0"/>
                <a:cs typeface="Times New Roman" pitchFamily="18" charset="0"/>
                <a:sym typeface="Wingdings" pitchFamily="2" charset="2"/>
              </a:rPr>
              <a:t>mạnh</a:t>
            </a:r>
            <a:r>
              <a:rPr lang="en-US" sz="2200" dirty="0" smtClean="0">
                <a:solidFill>
                  <a:srgbClr val="0000CC"/>
                </a:solidFill>
                <a:latin typeface="Times New Roman" pitchFamily="18" charset="0"/>
                <a:cs typeface="Times New Roman" pitchFamily="18" charset="0"/>
                <a:sym typeface="Wingdings" pitchFamily="2" charset="2"/>
              </a:rPr>
              <a:t> </a:t>
            </a:r>
            <a:r>
              <a:rPr lang="en-US" sz="2200" dirty="0" err="1" smtClean="0">
                <a:solidFill>
                  <a:srgbClr val="0000CC"/>
                </a:solidFill>
                <a:latin typeface="Times New Roman" pitchFamily="18" charset="0"/>
                <a:cs typeface="Times New Roman" pitchFamily="18" charset="0"/>
                <a:sym typeface="Wingdings" pitchFamily="2" charset="2"/>
              </a:rPr>
              <a:t>tâm</a:t>
            </a:r>
            <a:r>
              <a:rPr lang="en-US" sz="2200" dirty="0" smtClean="0">
                <a:solidFill>
                  <a:srgbClr val="0000CC"/>
                </a:solidFill>
                <a:latin typeface="Times New Roman" pitchFamily="18" charset="0"/>
                <a:cs typeface="Times New Roman" pitchFamily="18" charset="0"/>
                <a:sym typeface="Wingdings" pitchFamily="2" charset="2"/>
              </a:rPr>
              <a:t> </a:t>
            </a:r>
            <a:r>
              <a:rPr lang="en-US" sz="2200" dirty="0" err="1" smtClean="0">
                <a:solidFill>
                  <a:srgbClr val="0000CC"/>
                </a:solidFill>
                <a:latin typeface="Times New Roman" pitchFamily="18" charset="0"/>
                <a:cs typeface="Times New Roman" pitchFamily="18" charset="0"/>
                <a:sym typeface="Wingdings" pitchFamily="2" charset="2"/>
              </a:rPr>
              <a:t>trạng</a:t>
            </a:r>
            <a:r>
              <a:rPr lang="en-US" sz="2200" dirty="0" smtClean="0">
                <a:solidFill>
                  <a:srgbClr val="0000CC"/>
                </a:solidFill>
                <a:latin typeface="Times New Roman" pitchFamily="18" charset="0"/>
                <a:cs typeface="Times New Roman" pitchFamily="18" charset="0"/>
                <a:sym typeface="Wingdings" pitchFamily="2" charset="2"/>
              </a:rPr>
              <a:t> </a:t>
            </a:r>
            <a:r>
              <a:rPr lang="en-US" sz="2200" dirty="0" err="1" smtClean="0">
                <a:solidFill>
                  <a:srgbClr val="0000CC"/>
                </a:solidFill>
                <a:latin typeface="Times New Roman" pitchFamily="18" charset="0"/>
                <a:cs typeface="Times New Roman" pitchFamily="18" charset="0"/>
                <a:sym typeface="Wingdings" pitchFamily="2" charset="2"/>
              </a:rPr>
              <a:t>buồn</a:t>
            </a:r>
            <a:r>
              <a:rPr lang="en-US" sz="2200" dirty="0" smtClean="0">
                <a:solidFill>
                  <a:srgbClr val="0000CC"/>
                </a:solidFill>
                <a:latin typeface="Times New Roman" pitchFamily="18" charset="0"/>
                <a:cs typeface="Times New Roman" pitchFamily="18" charset="0"/>
                <a:sym typeface="Wingdings" pitchFamily="2" charset="2"/>
              </a:rPr>
              <a:t>, </a:t>
            </a:r>
            <a:r>
              <a:rPr lang="en-US" sz="2200" dirty="0" err="1" smtClean="0">
                <a:solidFill>
                  <a:srgbClr val="0000CC"/>
                </a:solidFill>
                <a:latin typeface="Times New Roman" pitchFamily="18" charset="0"/>
                <a:cs typeface="Times New Roman" pitchFamily="18" charset="0"/>
                <a:sym typeface="Wingdings" pitchFamily="2" charset="2"/>
              </a:rPr>
              <a:t>và</a:t>
            </a:r>
            <a:r>
              <a:rPr lang="en-US" sz="2200" dirty="0" smtClean="0">
                <a:solidFill>
                  <a:srgbClr val="0000CC"/>
                </a:solidFill>
                <a:latin typeface="Times New Roman" pitchFamily="18" charset="0"/>
                <a:cs typeface="Times New Roman" pitchFamily="18" charset="0"/>
                <a:sym typeface="Wingdings" pitchFamily="2" charset="2"/>
              </a:rPr>
              <a:t> </a:t>
            </a:r>
            <a:r>
              <a:rPr lang="en-US" sz="2200" dirty="0" err="1" smtClean="0">
                <a:solidFill>
                  <a:srgbClr val="0000CC"/>
                </a:solidFill>
                <a:latin typeface="Times New Roman" pitchFamily="18" charset="0"/>
                <a:cs typeface="Times New Roman" pitchFamily="18" charset="0"/>
                <a:sym typeface="Wingdings" pitchFamily="2" charset="2"/>
              </a:rPr>
              <a:t>nhớ</a:t>
            </a:r>
            <a:r>
              <a:rPr lang="en-US" sz="2200" dirty="0" smtClean="0">
                <a:solidFill>
                  <a:srgbClr val="0000CC"/>
                </a:solidFill>
                <a:latin typeface="Times New Roman" pitchFamily="18" charset="0"/>
                <a:cs typeface="Times New Roman" pitchFamily="18" charset="0"/>
                <a:sym typeface="Wingdings" pitchFamily="2" charset="2"/>
              </a:rPr>
              <a:t> </a:t>
            </a:r>
            <a:r>
              <a:rPr lang="en-US" sz="2200" dirty="0" err="1" smtClean="0">
                <a:solidFill>
                  <a:srgbClr val="0000CC"/>
                </a:solidFill>
                <a:latin typeface="Times New Roman" pitchFamily="18" charset="0"/>
                <a:cs typeface="Times New Roman" pitchFamily="18" charset="0"/>
                <a:sym typeface="Wingdings" pitchFamily="2" charset="2"/>
              </a:rPr>
              <a:t>nước</a:t>
            </a:r>
            <a:r>
              <a:rPr lang="en-US" sz="2200" dirty="0" smtClean="0">
                <a:solidFill>
                  <a:srgbClr val="0000CC"/>
                </a:solidFill>
                <a:latin typeface="Times New Roman" pitchFamily="18" charset="0"/>
                <a:cs typeface="Times New Roman" pitchFamily="18" charset="0"/>
                <a:sym typeface="Wingdings" pitchFamily="2" charset="2"/>
              </a:rPr>
              <a:t> </a:t>
            </a:r>
            <a:r>
              <a:rPr lang="en-US" sz="2200" dirty="0" err="1" smtClean="0">
                <a:solidFill>
                  <a:srgbClr val="0000CC"/>
                </a:solidFill>
                <a:latin typeface="Times New Roman" pitchFamily="18" charset="0"/>
                <a:cs typeface="Times New Roman" pitchFamily="18" charset="0"/>
                <a:sym typeface="Wingdings" pitchFamily="2" charset="2"/>
              </a:rPr>
              <a:t>thương</a:t>
            </a:r>
            <a:r>
              <a:rPr lang="en-US" sz="2200" dirty="0" smtClean="0">
                <a:solidFill>
                  <a:srgbClr val="0000CC"/>
                </a:solidFill>
                <a:latin typeface="Times New Roman" pitchFamily="18" charset="0"/>
                <a:cs typeface="Times New Roman" pitchFamily="18" charset="0"/>
                <a:sym typeface="Wingdings" pitchFamily="2" charset="2"/>
              </a:rPr>
              <a:t> </a:t>
            </a:r>
            <a:r>
              <a:rPr lang="en-US" sz="2200" dirty="0" err="1" smtClean="0">
                <a:solidFill>
                  <a:srgbClr val="0000CC"/>
                </a:solidFill>
                <a:latin typeface="Times New Roman" pitchFamily="18" charset="0"/>
                <a:cs typeface="Times New Roman" pitchFamily="18" charset="0"/>
                <a:sym typeface="Wingdings" pitchFamily="2" charset="2"/>
              </a:rPr>
              <a:t>nhà</a:t>
            </a:r>
            <a:r>
              <a:rPr lang="en-US" sz="2200" dirty="0" smtClean="0">
                <a:solidFill>
                  <a:srgbClr val="0000CC"/>
                </a:solidFill>
                <a:latin typeface="Times New Roman" pitchFamily="18" charset="0"/>
                <a:cs typeface="Times New Roman" pitchFamily="18" charset="0"/>
                <a:sym typeface="Wingdings" pitchFamily="2" charset="2"/>
              </a:rPr>
              <a:t> </a:t>
            </a:r>
            <a:r>
              <a:rPr lang="en-US" sz="2200" dirty="0" err="1" smtClean="0">
                <a:solidFill>
                  <a:srgbClr val="0000CC"/>
                </a:solidFill>
                <a:latin typeface="Times New Roman" pitchFamily="18" charset="0"/>
                <a:cs typeface="Times New Roman" pitchFamily="18" charset="0"/>
                <a:sym typeface="Wingdings" pitchFamily="2" charset="2"/>
              </a:rPr>
              <a:t>của</a:t>
            </a:r>
            <a:r>
              <a:rPr lang="en-US" sz="2200" dirty="0" smtClean="0">
                <a:solidFill>
                  <a:srgbClr val="0000CC"/>
                </a:solidFill>
                <a:latin typeface="Times New Roman" pitchFamily="18" charset="0"/>
                <a:cs typeface="Times New Roman" pitchFamily="18" charset="0"/>
                <a:sym typeface="Wingdings" pitchFamily="2" charset="2"/>
              </a:rPr>
              <a:t> </a:t>
            </a:r>
            <a:r>
              <a:rPr lang="en-US" sz="2200" dirty="0" err="1" smtClean="0">
                <a:solidFill>
                  <a:srgbClr val="0000CC"/>
                </a:solidFill>
                <a:latin typeface="Times New Roman" pitchFamily="18" charset="0"/>
                <a:cs typeface="Times New Roman" pitchFamily="18" charset="0"/>
                <a:sym typeface="Wingdings" pitchFamily="2" charset="2"/>
              </a:rPr>
              <a:t>thi</a:t>
            </a:r>
            <a:r>
              <a:rPr lang="en-US" sz="2200" dirty="0" smtClean="0">
                <a:solidFill>
                  <a:srgbClr val="0000CC"/>
                </a:solidFill>
                <a:latin typeface="Times New Roman" pitchFamily="18" charset="0"/>
                <a:cs typeface="Times New Roman" pitchFamily="18" charset="0"/>
                <a:sym typeface="Wingdings" pitchFamily="2" charset="2"/>
              </a:rPr>
              <a:t> </a:t>
            </a:r>
            <a:r>
              <a:rPr lang="en-US" sz="2200" dirty="0" err="1" smtClean="0">
                <a:solidFill>
                  <a:srgbClr val="0000CC"/>
                </a:solidFill>
                <a:latin typeface="Times New Roman" pitchFamily="18" charset="0"/>
                <a:cs typeface="Times New Roman" pitchFamily="18" charset="0"/>
                <a:sym typeface="Wingdings" pitchFamily="2" charset="2"/>
              </a:rPr>
              <a:t>sĩ</a:t>
            </a:r>
            <a:r>
              <a:rPr lang="en-US" sz="2200" dirty="0" smtClean="0">
                <a:solidFill>
                  <a:srgbClr val="0000CC"/>
                </a:solidFill>
                <a:latin typeface="Times New Roman" pitchFamily="18" charset="0"/>
                <a:cs typeface="Times New Roman" pitchFamily="18" charset="0"/>
                <a:sym typeface="Wingdings" pitchFamily="2" charset="2"/>
              </a:rPr>
              <a:t> </a:t>
            </a:r>
            <a:r>
              <a:rPr lang="en-US" sz="2200" dirty="0" err="1" smtClean="0">
                <a:solidFill>
                  <a:srgbClr val="0000CC"/>
                </a:solidFill>
                <a:latin typeface="Times New Roman" pitchFamily="18" charset="0"/>
                <a:cs typeface="Times New Roman" pitchFamily="18" charset="0"/>
                <a:sym typeface="Wingdings" pitchFamily="2" charset="2"/>
              </a:rPr>
              <a:t>giữa</a:t>
            </a:r>
            <a:r>
              <a:rPr lang="en-US" sz="2200" dirty="0" smtClean="0">
                <a:solidFill>
                  <a:srgbClr val="0000CC"/>
                </a:solidFill>
                <a:latin typeface="Times New Roman" pitchFamily="18" charset="0"/>
                <a:cs typeface="Times New Roman" pitchFamily="18" charset="0"/>
                <a:sym typeface="Wingdings" pitchFamily="2" charset="2"/>
              </a:rPr>
              <a:t> </a:t>
            </a:r>
            <a:r>
              <a:rPr lang="en-US" sz="2200" dirty="0" err="1" smtClean="0">
                <a:solidFill>
                  <a:srgbClr val="0000CC"/>
                </a:solidFill>
                <a:latin typeface="Times New Roman" pitchFamily="18" charset="0"/>
                <a:cs typeface="Times New Roman" pitchFamily="18" charset="0"/>
                <a:sym typeface="Wingdings" pitchFamily="2" charset="2"/>
              </a:rPr>
              <a:t>nơi</a:t>
            </a:r>
            <a:r>
              <a:rPr lang="en-US" sz="2200" dirty="0" smtClean="0">
                <a:solidFill>
                  <a:srgbClr val="0000CC"/>
                </a:solidFill>
                <a:latin typeface="Times New Roman" pitchFamily="18" charset="0"/>
                <a:cs typeface="Times New Roman" pitchFamily="18" charset="0"/>
                <a:sym typeface="Wingdings" pitchFamily="2" charset="2"/>
              </a:rPr>
              <a:t> </a:t>
            </a:r>
            <a:r>
              <a:rPr lang="en-US" sz="2200" dirty="0" err="1" smtClean="0">
                <a:solidFill>
                  <a:srgbClr val="0000CC"/>
                </a:solidFill>
                <a:latin typeface="Times New Roman" pitchFamily="18" charset="0"/>
                <a:cs typeface="Times New Roman" pitchFamily="18" charset="0"/>
                <a:sym typeface="Wingdings" pitchFamily="2" charset="2"/>
              </a:rPr>
              <a:t>đất</a:t>
            </a:r>
            <a:r>
              <a:rPr lang="en-US" sz="2200" dirty="0" smtClean="0">
                <a:solidFill>
                  <a:srgbClr val="0000CC"/>
                </a:solidFill>
                <a:latin typeface="Times New Roman" pitchFamily="18" charset="0"/>
                <a:cs typeface="Times New Roman" pitchFamily="18" charset="0"/>
                <a:sym typeface="Wingdings" pitchFamily="2" charset="2"/>
              </a:rPr>
              <a:t> </a:t>
            </a:r>
            <a:r>
              <a:rPr lang="en-US" sz="2200" dirty="0" err="1" smtClean="0">
                <a:solidFill>
                  <a:srgbClr val="0000CC"/>
                </a:solidFill>
                <a:latin typeface="Times New Roman" pitchFamily="18" charset="0"/>
                <a:cs typeface="Times New Roman" pitchFamily="18" charset="0"/>
                <a:sym typeface="Wingdings" pitchFamily="2" charset="2"/>
              </a:rPr>
              <a:t>khách</a:t>
            </a:r>
            <a:r>
              <a:rPr lang="en-US" sz="2200" dirty="0" smtClean="0">
                <a:solidFill>
                  <a:srgbClr val="0000CC"/>
                </a:solidFill>
                <a:latin typeface="Times New Roman" pitchFamily="18" charset="0"/>
                <a:cs typeface="Times New Roman" pitchFamily="18" charset="0"/>
                <a:sym typeface="Wingdings" pitchFamily="2" charset="2"/>
              </a:rPr>
              <a:t> </a:t>
            </a:r>
            <a:r>
              <a:rPr lang="en-US" sz="2200" dirty="0" err="1" smtClean="0">
                <a:solidFill>
                  <a:srgbClr val="0000CC"/>
                </a:solidFill>
                <a:latin typeface="Times New Roman" pitchFamily="18" charset="0"/>
                <a:cs typeface="Times New Roman" pitchFamily="18" charset="0"/>
                <a:sym typeface="Wingdings" pitchFamily="2" charset="2"/>
              </a:rPr>
              <a:t>quê</a:t>
            </a:r>
            <a:r>
              <a:rPr lang="en-US" sz="2200" dirty="0" smtClean="0">
                <a:solidFill>
                  <a:srgbClr val="0000CC"/>
                </a:solidFill>
                <a:latin typeface="Times New Roman" pitchFamily="18" charset="0"/>
                <a:cs typeface="Times New Roman" pitchFamily="18" charset="0"/>
                <a:sym typeface="Wingdings" pitchFamily="2" charset="2"/>
              </a:rPr>
              <a:t> </a:t>
            </a:r>
            <a:r>
              <a:rPr lang="en-US" sz="2200" dirty="0" err="1" smtClean="0">
                <a:solidFill>
                  <a:srgbClr val="0000CC"/>
                </a:solidFill>
                <a:latin typeface="Times New Roman" pitchFamily="18" charset="0"/>
                <a:cs typeface="Times New Roman" pitchFamily="18" charset="0"/>
                <a:sym typeface="Wingdings" pitchFamily="2" charset="2"/>
              </a:rPr>
              <a:t>nhà</a:t>
            </a:r>
            <a:endParaRPr lang="en-US" sz="2200" dirty="0">
              <a:solidFill>
                <a:srgbClr val="0000CC"/>
              </a:solidFill>
              <a:latin typeface="Times New Roman" pitchFamily="18" charset="0"/>
              <a:cs typeface="Times New Roman" pitchFamily="18" charset="0"/>
            </a:endParaRPr>
          </a:p>
        </p:txBody>
      </p:sp>
      <p:sp>
        <p:nvSpPr>
          <p:cNvPr id="33" name="Rectangle 1"/>
          <p:cNvSpPr>
            <a:spLocks noChangeArrowheads="1"/>
          </p:cNvSpPr>
          <p:nvPr/>
        </p:nvSpPr>
        <p:spPr bwMode="auto">
          <a:xfrm>
            <a:off x="0" y="2743200"/>
            <a:ext cx="4114800" cy="20005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n-US" sz="2200" b="0" i="0" u="none" strike="noStrike" cap="none" normalizeH="0" baseline="0" dirty="0" smtClean="0">
                <a:ln>
                  <a:noFill/>
                </a:ln>
                <a:solidFill>
                  <a:srgbClr val="0000CC"/>
                </a:solidFill>
                <a:effectLst/>
                <a:latin typeface=".VnArial" pitchFamily="34" charset="0"/>
                <a:ea typeface="SimSun" pitchFamily="2" charset="-122"/>
                <a:cs typeface="Times New Roman" pitchFamily="18" charset="0"/>
                <a:sym typeface="Wingdings" pitchFamily="2" charset="2"/>
              </a:rPr>
              <a:t>a/ </a:t>
            </a:r>
            <a:r>
              <a:rPr lang="en-US" sz="2000" dirty="0" smtClean="0">
                <a:solidFill>
                  <a:srgbClr val="0000CC"/>
                </a:solidFill>
                <a:latin typeface=".VnArial" pitchFamily="34" charset="0"/>
                <a:ea typeface="SimSun" pitchFamily="2" charset="-122"/>
                <a:cs typeface="Times New Roman" pitchFamily="18" charset="0"/>
              </a:rPr>
              <a:t> </a:t>
            </a:r>
            <a:r>
              <a:rPr lang="en-US" sz="2200" dirty="0" err="1" smtClean="0">
                <a:solidFill>
                  <a:srgbClr val="0000CC"/>
                </a:solidFill>
                <a:latin typeface="Times New Roman" pitchFamily="18" charset="0"/>
                <a:ea typeface="SimSun" pitchFamily="2" charset="-122"/>
                <a:cs typeface="Times New Roman" pitchFamily="18" charset="0"/>
              </a:rPr>
              <a:t>Đảo</a:t>
            </a:r>
            <a:r>
              <a:rPr lang="en-US" sz="2200" dirty="0" smtClean="0">
                <a:solidFill>
                  <a:srgbClr val="0000CC"/>
                </a:solidFill>
                <a:latin typeface="Times New Roman" pitchFamily="18" charset="0"/>
                <a:ea typeface="SimSun" pitchFamily="2" charset="-122"/>
                <a:cs typeface="Times New Roman" pitchFamily="18" charset="0"/>
              </a:rPr>
              <a:t> VN </a:t>
            </a:r>
            <a:r>
              <a:rPr lang="en-US" sz="2200" dirty="0" err="1" smtClean="0">
                <a:solidFill>
                  <a:srgbClr val="0000CC"/>
                </a:solidFill>
                <a:latin typeface="Times New Roman" pitchFamily="18" charset="0"/>
                <a:ea typeface="SimSun" pitchFamily="2" charset="-122"/>
                <a:cs typeface="Times New Roman" pitchFamily="18" charset="0"/>
              </a:rPr>
              <a:t>lên</a:t>
            </a:r>
            <a:r>
              <a:rPr lang="en-US" sz="2200" dirty="0" smtClean="0">
                <a:solidFill>
                  <a:srgbClr val="0000CC"/>
                </a:solidFill>
                <a:latin typeface="Times New Roman" pitchFamily="18" charset="0"/>
                <a:ea typeface="SimSun" pitchFamily="2" charset="-122"/>
                <a:cs typeface="Times New Roman" pitchFamily="18" charset="0"/>
              </a:rPr>
              <a:t> </a:t>
            </a:r>
            <a:r>
              <a:rPr lang="en-US" sz="2200" dirty="0" err="1" smtClean="0">
                <a:solidFill>
                  <a:srgbClr val="0000CC"/>
                </a:solidFill>
                <a:latin typeface="Times New Roman" pitchFamily="18" charset="0"/>
                <a:ea typeface="SimSun" pitchFamily="2" charset="-122"/>
                <a:cs typeface="Times New Roman" pitchFamily="18" charset="0"/>
              </a:rPr>
              <a:t>trước</a:t>
            </a:r>
            <a:r>
              <a:rPr lang="en-US" sz="2200" dirty="0" smtClean="0">
                <a:solidFill>
                  <a:srgbClr val="0000CC"/>
                </a:solidFill>
                <a:latin typeface="Times New Roman" pitchFamily="18" charset="0"/>
                <a:ea typeface="SimSun" pitchFamily="2" charset="-122"/>
                <a:cs typeface="Times New Roman" pitchFamily="18" charset="0"/>
              </a:rPr>
              <a:t> CN </a:t>
            </a:r>
            <a:r>
              <a:rPr lang="en-US" sz="2200" dirty="0" err="1" smtClean="0">
                <a:solidFill>
                  <a:srgbClr val="0000CC"/>
                </a:solidFill>
                <a:latin typeface="Times New Roman" pitchFamily="18" charset="0"/>
                <a:ea typeface="SimSun" pitchFamily="2" charset="-122"/>
                <a:cs typeface="Times New Roman" pitchFamily="18" charset="0"/>
              </a:rPr>
              <a:t>đứng</a:t>
            </a:r>
            <a:r>
              <a:rPr lang="en-US" sz="2200" dirty="0" smtClean="0">
                <a:solidFill>
                  <a:srgbClr val="0000CC"/>
                </a:solidFill>
                <a:latin typeface="Times New Roman" pitchFamily="18" charset="0"/>
                <a:ea typeface="SimSun" pitchFamily="2" charset="-122"/>
                <a:cs typeface="Times New Roman" pitchFamily="18" charset="0"/>
              </a:rPr>
              <a:t> </a:t>
            </a:r>
            <a:r>
              <a:rPr lang="en-US" sz="2200" dirty="0" err="1" smtClean="0">
                <a:solidFill>
                  <a:srgbClr val="0000CC"/>
                </a:solidFill>
                <a:latin typeface="Times New Roman" pitchFamily="18" charset="0"/>
                <a:ea typeface="SimSun" pitchFamily="2" charset="-122"/>
                <a:cs typeface="Times New Roman" pitchFamily="18" charset="0"/>
              </a:rPr>
              <a:t>sau</a:t>
            </a:r>
            <a:r>
              <a:rPr lang="en-US" sz="2200" dirty="0" smtClean="0">
                <a:solidFill>
                  <a:srgbClr val="0000CC"/>
                </a:solidFill>
                <a:latin typeface="Times New Roman" pitchFamily="18" charset="0"/>
                <a:ea typeface="SimSun" pitchFamily="2" charset="-122"/>
                <a:cs typeface="Times New Roman" pitchFamily="18" charset="0"/>
              </a:rPr>
              <a:t>: </a:t>
            </a:r>
            <a:r>
              <a:rPr lang="en-US" sz="2000" dirty="0" smtClean="0">
                <a:solidFill>
                  <a:srgbClr val="0000CC"/>
                </a:solidFill>
                <a:latin typeface="Times New Roman" pitchFamily="18" charset="0"/>
                <a:ea typeface="SimSun" pitchFamily="2" charset="-122"/>
                <a:cs typeface="Times New Roman" pitchFamily="18" charset="0"/>
                <a:sym typeface="Wingdings" pitchFamily="2" charset="2"/>
              </a:rPr>
              <a:t>+ </a:t>
            </a:r>
            <a:r>
              <a:rPr lang="en-US" sz="2000" dirty="0" err="1" smtClean="0">
                <a:solidFill>
                  <a:srgbClr val="0000CC"/>
                </a:solidFill>
                <a:latin typeface=".VnArial" pitchFamily="34" charset="0"/>
                <a:ea typeface="SimSun" pitchFamily="2" charset="-122"/>
                <a:cs typeface="Times New Roman" pitchFamily="18" charset="0"/>
              </a:rPr>
              <a:t>Nhằm</a:t>
            </a:r>
            <a:r>
              <a:rPr lang="en-US" sz="2000" dirty="0" smtClean="0">
                <a:solidFill>
                  <a:srgbClr val="0000CC"/>
                </a:solidFill>
                <a:latin typeface=".VnArial" pitchFamily="34" charset="0"/>
                <a:ea typeface="SimSun" pitchFamily="2" charset="-122"/>
                <a:cs typeface="Times New Roman" pitchFamily="18" charset="0"/>
              </a:rPr>
              <a:t> </a:t>
            </a:r>
            <a:r>
              <a:rPr lang="en-US" sz="2000" dirty="0" err="1" smtClean="0">
                <a:solidFill>
                  <a:srgbClr val="0000CC"/>
                </a:solidFill>
                <a:latin typeface=".VnArial" pitchFamily="34" charset="0"/>
                <a:ea typeface="SimSun" pitchFamily="2" charset="-122"/>
                <a:cs typeface="Times New Roman" pitchFamily="18" charset="0"/>
              </a:rPr>
              <a:t>nhấn</a:t>
            </a:r>
            <a:r>
              <a:rPr lang="en-US" sz="2000" dirty="0" smtClean="0">
                <a:solidFill>
                  <a:srgbClr val="0000CC"/>
                </a:solidFill>
                <a:latin typeface=".VnArial" pitchFamily="34" charset="0"/>
                <a:ea typeface="SimSun" pitchFamily="2" charset="-122"/>
                <a:cs typeface="Times New Roman" pitchFamily="18" charset="0"/>
              </a:rPr>
              <a:t> m¹nh </a:t>
            </a:r>
            <a:r>
              <a:rPr lang="en-US" sz="2000" dirty="0" err="1" smtClean="0">
                <a:solidFill>
                  <a:srgbClr val="0000CC"/>
                </a:solidFill>
                <a:latin typeface=".VnArial" pitchFamily="34" charset="0"/>
                <a:ea typeface="SimSun" pitchFamily="2" charset="-122"/>
                <a:cs typeface="Times New Roman" pitchFamily="18" charset="0"/>
              </a:rPr>
              <a:t>vµo</a:t>
            </a:r>
            <a:r>
              <a:rPr lang="en-US" sz="2000" dirty="0" smtClean="0">
                <a:solidFill>
                  <a:srgbClr val="0000CC"/>
                </a:solidFill>
                <a:latin typeface=".VnArial" pitchFamily="34" charset="0"/>
                <a:ea typeface="SimSun" pitchFamily="2" charset="-122"/>
                <a:cs typeface="Times New Roman" pitchFamily="18" charset="0"/>
              </a:rPr>
              <a:t> </a:t>
            </a:r>
            <a:r>
              <a:rPr lang="en-US" sz="2000" dirty="0" err="1" smtClean="0">
                <a:solidFill>
                  <a:srgbClr val="0000CC"/>
                </a:solidFill>
                <a:latin typeface=".VnArial" pitchFamily="34" charset="0"/>
                <a:ea typeface="SimSun" pitchFamily="2" charset="-122"/>
                <a:cs typeface="Times New Roman" pitchFamily="18" charset="0"/>
              </a:rPr>
              <a:t>d¸ng</a:t>
            </a:r>
            <a:r>
              <a:rPr lang="en-US" sz="2000" dirty="0" smtClean="0">
                <a:solidFill>
                  <a:srgbClr val="0000CC"/>
                </a:solidFill>
                <a:latin typeface=".VnArial" pitchFamily="34" charset="0"/>
                <a:ea typeface="SimSun" pitchFamily="2" charset="-122"/>
                <a:cs typeface="Times New Roman" pitchFamily="18" charset="0"/>
              </a:rPr>
              <a:t> </a:t>
            </a:r>
            <a:r>
              <a:rPr lang="en-US" sz="2000" dirty="0" err="1" smtClean="0">
                <a:solidFill>
                  <a:srgbClr val="0000CC"/>
                </a:solidFill>
                <a:latin typeface=".VnArial" pitchFamily="34" charset="0"/>
                <a:ea typeface="SimSun" pitchFamily="2" charset="-122"/>
                <a:cs typeface="Times New Roman" pitchFamily="18" charset="0"/>
              </a:rPr>
              <a:t>vÎ</a:t>
            </a:r>
            <a:r>
              <a:rPr lang="en-US" sz="2000" dirty="0" smtClean="0">
                <a:solidFill>
                  <a:srgbClr val="0000CC"/>
                </a:solidFill>
                <a:latin typeface=".VnArial" pitchFamily="34" charset="0"/>
                <a:ea typeface="SimSun" pitchFamily="2" charset="-122"/>
                <a:cs typeface="Times New Roman" pitchFamily="18" charset="0"/>
              </a:rPr>
              <a:t> </a:t>
            </a:r>
            <a:r>
              <a:rPr lang="en-US" sz="2000" dirty="0" err="1" smtClean="0">
                <a:solidFill>
                  <a:srgbClr val="0000CC"/>
                </a:solidFill>
                <a:latin typeface=".VnArial" pitchFamily="34" charset="0"/>
                <a:ea typeface="SimSun" pitchFamily="2" charset="-122"/>
                <a:cs typeface="Times New Roman" pitchFamily="18" charset="0"/>
              </a:rPr>
              <a:t>nhá</a:t>
            </a:r>
            <a:r>
              <a:rPr lang="en-US" sz="2000" dirty="0" smtClean="0">
                <a:solidFill>
                  <a:srgbClr val="0000CC"/>
                </a:solidFill>
                <a:latin typeface=".VnArial" pitchFamily="34" charset="0"/>
                <a:ea typeface="SimSun" pitchFamily="2" charset="-122"/>
                <a:cs typeface="Times New Roman" pitchFamily="18" charset="0"/>
              </a:rPr>
              <a:t> </a:t>
            </a:r>
            <a:r>
              <a:rPr lang="en-US" sz="2000" dirty="0" err="1" smtClean="0">
                <a:solidFill>
                  <a:srgbClr val="0000CC"/>
                </a:solidFill>
                <a:latin typeface=".VnArial" pitchFamily="34" charset="0"/>
                <a:ea typeface="SimSun" pitchFamily="2" charset="-122"/>
                <a:cs typeface="Times New Roman" pitchFamily="18" charset="0"/>
              </a:rPr>
              <a:t>bÐ</a:t>
            </a:r>
            <a:r>
              <a:rPr lang="en-US" sz="2000" dirty="0" smtClean="0">
                <a:solidFill>
                  <a:srgbClr val="0000CC"/>
                </a:solidFill>
                <a:latin typeface=".VnArial" pitchFamily="34" charset="0"/>
                <a:ea typeface="SimSun" pitchFamily="2" charset="-122"/>
                <a:cs typeface="Times New Roman" pitchFamily="18" charset="0"/>
              </a:rPr>
              <a:t> </a:t>
            </a:r>
            <a:r>
              <a:rPr lang="en-US" sz="2000" dirty="0" err="1" smtClean="0">
                <a:solidFill>
                  <a:srgbClr val="0000CC"/>
                </a:solidFill>
                <a:latin typeface=".VnArial" pitchFamily="34" charset="0"/>
                <a:ea typeface="SimSun" pitchFamily="2" charset="-122"/>
                <a:cs typeface="Times New Roman" pitchFamily="18" charset="0"/>
              </a:rPr>
              <a:t>cña</a:t>
            </a:r>
            <a:r>
              <a:rPr lang="en-US" sz="2000" dirty="0" smtClean="0">
                <a:solidFill>
                  <a:srgbClr val="0000CC"/>
                </a:solidFill>
                <a:latin typeface=".VnArial" pitchFamily="34" charset="0"/>
                <a:ea typeface="SimSun" pitchFamily="2" charset="-122"/>
                <a:cs typeface="Times New Roman" pitchFamily="18" charset="0"/>
              </a:rPr>
              <a:t> con </a:t>
            </a:r>
            <a:r>
              <a:rPr lang="en-US" sz="2000" dirty="0" err="1" smtClean="0">
                <a:solidFill>
                  <a:srgbClr val="0000CC"/>
                </a:solidFill>
                <a:latin typeface=".VnArial" pitchFamily="34" charset="0"/>
                <a:ea typeface="SimSun" pitchFamily="2" charset="-122"/>
                <a:cs typeface="Times New Roman" pitchFamily="18" charset="0"/>
              </a:rPr>
              <a:t>ng</a:t>
            </a:r>
            <a:r>
              <a:rPr lang="vi-VN" sz="2000" dirty="0" smtClean="0">
                <a:solidFill>
                  <a:srgbClr val="0000CC"/>
                </a:solidFill>
                <a:latin typeface="Times New Roman" pitchFamily="18" charset="0"/>
                <a:ea typeface="SimSun" pitchFamily="2" charset="-122"/>
                <a:cs typeface="Times New Roman" pitchFamily="18" charset="0"/>
              </a:rPr>
              <a:t>ư</a:t>
            </a:r>
            <a:r>
              <a:rPr lang="en-US" sz="2000" dirty="0" smtClean="0">
                <a:solidFill>
                  <a:srgbClr val="0000CC"/>
                </a:solidFill>
                <a:latin typeface=".VnArial" pitchFamily="34" charset="0"/>
                <a:ea typeface="SimSun" pitchFamily="2" charset="-122"/>
                <a:cs typeface="Times New Roman" pitchFamily="18" charset="0"/>
              </a:rPr>
              <a:t>­</a:t>
            </a:r>
            <a:r>
              <a:rPr lang="en-US" sz="2000" dirty="0" err="1" smtClean="0">
                <a:solidFill>
                  <a:srgbClr val="0000CC"/>
                </a:solidFill>
                <a:latin typeface=".VnArial" pitchFamily="34" charset="0"/>
                <a:ea typeface="SimSun" pitchFamily="2" charset="-122"/>
                <a:cs typeface="Times New Roman" pitchFamily="18" charset="0"/>
              </a:rPr>
              <a:t>ời</a:t>
            </a:r>
            <a:r>
              <a:rPr lang="en-US" sz="2000" dirty="0" smtClean="0">
                <a:solidFill>
                  <a:srgbClr val="0000CC"/>
                </a:solidFill>
                <a:latin typeface=".VnArial" pitchFamily="34" charset="0"/>
                <a:ea typeface="SimSun" pitchFamily="2" charset="-122"/>
                <a:cs typeface="Times New Roman" pitchFamily="18" charset="0"/>
              </a:rPr>
              <a:t> vµ </a:t>
            </a:r>
            <a:r>
              <a:rPr lang="en-US" sz="2000" dirty="0" err="1" smtClean="0">
                <a:solidFill>
                  <a:srgbClr val="0000CC"/>
                </a:solidFill>
                <a:latin typeface=".VnArial" pitchFamily="34" charset="0"/>
                <a:ea typeface="SimSun" pitchFamily="2" charset="-122"/>
                <a:cs typeface="Times New Roman" pitchFamily="18" charset="0"/>
              </a:rPr>
              <a:t>sù</a:t>
            </a:r>
            <a:r>
              <a:rPr lang="en-US" sz="2000" dirty="0" smtClean="0">
                <a:solidFill>
                  <a:srgbClr val="0000CC"/>
                </a:solidFill>
                <a:latin typeface=".VnArial" pitchFamily="34" charset="0"/>
                <a:ea typeface="SimSun" pitchFamily="2" charset="-122"/>
                <a:cs typeface="Times New Roman" pitchFamily="18" charset="0"/>
              </a:rPr>
              <a:t> </a:t>
            </a:r>
            <a:r>
              <a:rPr lang="en-US" sz="2000" dirty="0" err="1" smtClean="0">
                <a:solidFill>
                  <a:srgbClr val="0000CC"/>
                </a:solidFill>
                <a:latin typeface=".VnArial" pitchFamily="34" charset="0"/>
                <a:ea typeface="SimSun" pitchFamily="2" charset="-122"/>
                <a:cs typeface="Times New Roman" pitchFamily="18" charset="0"/>
              </a:rPr>
              <a:t>ph©n</a:t>
            </a:r>
            <a:r>
              <a:rPr lang="en-US" sz="2000" dirty="0" smtClean="0">
                <a:solidFill>
                  <a:srgbClr val="0000CC"/>
                </a:solidFill>
                <a:latin typeface=".VnArial" pitchFamily="34" charset="0"/>
                <a:ea typeface="SimSun" pitchFamily="2" charset="-122"/>
                <a:cs typeface="Times New Roman" pitchFamily="18" charset="0"/>
              </a:rPr>
              <a:t> </a:t>
            </a:r>
            <a:r>
              <a:rPr lang="en-US" sz="2000" dirty="0" err="1" smtClean="0">
                <a:solidFill>
                  <a:srgbClr val="0000CC"/>
                </a:solidFill>
                <a:latin typeface=".VnArial" pitchFamily="34" charset="0"/>
                <a:ea typeface="SimSun" pitchFamily="2" charset="-122"/>
                <a:cs typeface="Times New Roman" pitchFamily="18" charset="0"/>
              </a:rPr>
              <a:t>bè</a:t>
            </a:r>
            <a:r>
              <a:rPr lang="en-US" sz="2000" dirty="0" smtClean="0">
                <a:solidFill>
                  <a:srgbClr val="0000CC"/>
                </a:solidFill>
                <a:latin typeface=".VnArial" pitchFamily="34" charset="0"/>
                <a:ea typeface="SimSun" pitchFamily="2" charset="-122"/>
                <a:cs typeface="Times New Roman" pitchFamily="18" charset="0"/>
              </a:rPr>
              <a:t> </a:t>
            </a:r>
            <a:r>
              <a:rPr lang="en-US" sz="2000" dirty="0" err="1" smtClean="0">
                <a:solidFill>
                  <a:srgbClr val="0000CC"/>
                </a:solidFill>
                <a:latin typeface=".VnArial" pitchFamily="34" charset="0"/>
                <a:ea typeface="SimSun" pitchFamily="2" charset="-122"/>
                <a:cs typeface="Times New Roman" pitchFamily="18" charset="0"/>
              </a:rPr>
              <a:t>th­a</a:t>
            </a:r>
            <a:r>
              <a:rPr lang="en-US" sz="2000" dirty="0" smtClean="0">
                <a:solidFill>
                  <a:srgbClr val="0000CC"/>
                </a:solidFill>
                <a:latin typeface=".VnArial" pitchFamily="34" charset="0"/>
                <a:ea typeface="SimSun" pitchFamily="2" charset="-122"/>
                <a:cs typeface="Times New Roman" pitchFamily="18" charset="0"/>
              </a:rPr>
              <a:t> </a:t>
            </a:r>
            <a:r>
              <a:rPr lang="en-US" sz="2000" dirty="0" err="1" smtClean="0">
                <a:solidFill>
                  <a:srgbClr val="0000CC"/>
                </a:solidFill>
                <a:latin typeface=".VnArial" pitchFamily="34" charset="0"/>
                <a:ea typeface="SimSun" pitchFamily="2" charset="-122"/>
                <a:cs typeface="Times New Roman" pitchFamily="18" charset="0"/>
              </a:rPr>
              <a:t>thít</a:t>
            </a:r>
            <a:r>
              <a:rPr lang="en-US" sz="2000" dirty="0" smtClean="0">
                <a:solidFill>
                  <a:srgbClr val="0000CC"/>
                </a:solidFill>
                <a:latin typeface=".VnArial" pitchFamily="34" charset="0"/>
                <a:ea typeface="SimSun" pitchFamily="2" charset="-122"/>
                <a:cs typeface="Times New Roman" pitchFamily="18" charset="0"/>
              </a:rPr>
              <a:t> </a:t>
            </a:r>
            <a:r>
              <a:rPr lang="en-US" sz="2000" dirty="0" err="1" smtClean="0">
                <a:solidFill>
                  <a:srgbClr val="0000CC"/>
                </a:solidFill>
                <a:latin typeface=".VnArial" pitchFamily="34" charset="0"/>
                <a:ea typeface="SimSun" pitchFamily="2" charset="-122"/>
                <a:cs typeface="Times New Roman" pitchFamily="18" charset="0"/>
              </a:rPr>
              <a:t>cña</a:t>
            </a:r>
            <a:r>
              <a:rPr lang="en-US" sz="2000" dirty="0" smtClean="0">
                <a:solidFill>
                  <a:srgbClr val="0000CC"/>
                </a:solidFill>
                <a:latin typeface=".VnArial" pitchFamily="34" charset="0"/>
                <a:ea typeface="SimSun" pitchFamily="2" charset="-122"/>
                <a:cs typeface="Times New Roman" pitchFamily="18" charset="0"/>
              </a:rPr>
              <a:t> </a:t>
            </a:r>
            <a:r>
              <a:rPr lang="en-US" sz="2000" dirty="0" err="1" smtClean="0">
                <a:solidFill>
                  <a:srgbClr val="0000CC"/>
                </a:solidFill>
                <a:latin typeface=".VnArial" pitchFamily="34" charset="0"/>
                <a:ea typeface="SimSun" pitchFamily="2" charset="-122"/>
                <a:cs typeface="Times New Roman" pitchFamily="18" charset="0"/>
              </a:rPr>
              <a:t>cuéc</a:t>
            </a:r>
            <a:r>
              <a:rPr lang="en-US" sz="2000" dirty="0" smtClean="0">
                <a:solidFill>
                  <a:srgbClr val="0000CC"/>
                </a:solidFill>
                <a:latin typeface=".VnArial" pitchFamily="34" charset="0"/>
                <a:ea typeface="SimSun" pitchFamily="2" charset="-122"/>
                <a:cs typeface="Times New Roman" pitchFamily="18" charset="0"/>
              </a:rPr>
              <a:t> </a:t>
            </a:r>
            <a:r>
              <a:rPr lang="en-US" sz="2000" dirty="0" err="1" smtClean="0">
                <a:solidFill>
                  <a:srgbClr val="0000CC"/>
                </a:solidFill>
                <a:latin typeface=".VnArial" pitchFamily="34" charset="0"/>
                <a:ea typeface="SimSun" pitchFamily="2" charset="-122"/>
                <a:cs typeface="Times New Roman" pitchFamily="18" charset="0"/>
              </a:rPr>
              <a:t>sèng</a:t>
            </a:r>
            <a:r>
              <a:rPr lang="en-US" sz="2000" dirty="0" smtClean="0">
                <a:solidFill>
                  <a:srgbClr val="0000CC"/>
                </a:solidFill>
                <a:latin typeface=".VnArial" pitchFamily="34" charset="0"/>
                <a:ea typeface="SimSun" pitchFamily="2" charset="-122"/>
                <a:cs typeface="Times New Roman" pitchFamily="18" charset="0"/>
              </a:rPr>
              <a:t> </a:t>
            </a:r>
            <a:r>
              <a:rPr lang="en-US" sz="2000" dirty="0" err="1" smtClean="0">
                <a:solidFill>
                  <a:srgbClr val="0000CC"/>
                </a:solidFill>
                <a:latin typeface=".VnArial" pitchFamily="34" charset="0"/>
                <a:ea typeface="SimSun" pitchFamily="2" charset="-122"/>
                <a:cs typeface="Times New Roman" pitchFamily="18" charset="0"/>
              </a:rPr>
              <a:t>sinh</a:t>
            </a:r>
            <a:r>
              <a:rPr lang="en-US" sz="2000" dirty="0" smtClean="0">
                <a:solidFill>
                  <a:srgbClr val="0000CC"/>
                </a:solidFill>
                <a:latin typeface=".VnArial" pitchFamily="34" charset="0"/>
                <a:ea typeface="SimSun" pitchFamily="2" charset="-122"/>
                <a:cs typeface="Times New Roman" pitchFamily="18" charset="0"/>
              </a:rPr>
              <a:t> ho¹t ë </a:t>
            </a:r>
            <a:r>
              <a:rPr lang="en-US" sz="2000" dirty="0" err="1" smtClean="0">
                <a:solidFill>
                  <a:srgbClr val="0000CC"/>
                </a:solidFill>
                <a:latin typeface="Times New Roman" pitchFamily="18" charset="0"/>
                <a:ea typeface="SimSun" pitchFamily="2" charset="-122"/>
                <a:cs typeface="Times New Roman" pitchFamily="18" charset="0"/>
              </a:rPr>
              <a:t>đèo</a:t>
            </a:r>
            <a:r>
              <a:rPr lang="en-US" sz="2000" dirty="0" smtClean="0">
                <a:solidFill>
                  <a:srgbClr val="0000CC"/>
                </a:solidFill>
                <a:latin typeface="Times New Roman" pitchFamily="18" charset="0"/>
                <a:ea typeface="SimSun" pitchFamily="2" charset="-122"/>
                <a:cs typeface="Times New Roman" pitchFamily="18" charset="0"/>
              </a:rPr>
              <a:t> </a:t>
            </a:r>
            <a:r>
              <a:rPr lang="en-US" sz="2000" dirty="0" err="1" smtClean="0">
                <a:solidFill>
                  <a:srgbClr val="0000CC"/>
                </a:solidFill>
                <a:latin typeface=".VnArial" pitchFamily="34" charset="0"/>
                <a:ea typeface="SimSun" pitchFamily="2" charset="-122"/>
                <a:cs typeface="Times New Roman" pitchFamily="18" charset="0"/>
              </a:rPr>
              <a:t>Ngang</a:t>
            </a:r>
            <a:r>
              <a:rPr lang="en-US" sz="2000" dirty="0" smtClean="0">
                <a:solidFill>
                  <a:srgbClr val="0000CC"/>
                </a:solidFill>
                <a:latin typeface=".VnArial" pitchFamily="34" charset="0"/>
                <a:ea typeface="SimSun" pitchFamily="2" charset="-122"/>
                <a:cs typeface="Times New Roman" pitchFamily="18" charset="0"/>
              </a:rPr>
              <a:t>. </a:t>
            </a:r>
            <a:r>
              <a:rPr lang="en-US" sz="2000" dirty="0" err="1" smtClean="0">
                <a:solidFill>
                  <a:srgbClr val="0000CC"/>
                </a:solidFill>
                <a:latin typeface="Times New Roman" pitchFamily="18" charset="0"/>
                <a:ea typeface="SimSun" pitchFamily="2" charset="-122"/>
                <a:cs typeface="Times New Roman" pitchFamily="18" charset="0"/>
              </a:rPr>
              <a:t>Đó</a:t>
            </a:r>
            <a:r>
              <a:rPr lang="en-US" sz="2000" dirty="0" smtClean="0">
                <a:solidFill>
                  <a:srgbClr val="0000CC"/>
                </a:solidFill>
                <a:latin typeface="Times New Roman" pitchFamily="18" charset="0"/>
                <a:ea typeface="SimSun" pitchFamily="2" charset="-122"/>
                <a:cs typeface="Times New Roman" pitchFamily="18" charset="0"/>
              </a:rPr>
              <a:t> </a:t>
            </a:r>
            <a:r>
              <a:rPr lang="en-US" sz="2000" dirty="0" err="1" smtClean="0">
                <a:solidFill>
                  <a:srgbClr val="0000CC"/>
                </a:solidFill>
                <a:latin typeface="Times New Roman" pitchFamily="18" charset="0"/>
                <a:ea typeface="SimSun" pitchFamily="2" charset="-122"/>
                <a:cs typeface="Times New Roman" pitchFamily="18" charset="0"/>
              </a:rPr>
              <a:t>là</a:t>
            </a:r>
            <a:r>
              <a:rPr lang="en-US" sz="2000" dirty="0" smtClean="0">
                <a:solidFill>
                  <a:srgbClr val="0000CC"/>
                </a:solidFill>
                <a:latin typeface="Times New Roman" pitchFamily="18" charset="0"/>
                <a:ea typeface="SimSun" pitchFamily="2" charset="-122"/>
                <a:cs typeface="Times New Roman" pitchFamily="18" charset="0"/>
              </a:rPr>
              <a:t> </a:t>
            </a:r>
            <a:r>
              <a:rPr kumimoji="0" lang="en-US" sz="2000" b="0" i="0" u="none" strike="noStrike" cap="none" normalizeH="0" baseline="0" dirty="0" err="1" smtClean="0">
                <a:ln>
                  <a:noFill/>
                </a:ln>
                <a:solidFill>
                  <a:srgbClr val="0000CC"/>
                </a:solidFill>
                <a:effectLst/>
                <a:latin typeface=".VnArial" pitchFamily="34" charset="0"/>
                <a:ea typeface="SimSun" pitchFamily="2" charset="-122"/>
                <a:cs typeface="Times New Roman" pitchFamily="18" charset="0"/>
              </a:rPr>
              <a:t>c¶nh</a:t>
            </a:r>
            <a:r>
              <a:rPr kumimoji="0" lang="en-US" sz="2000" b="0" i="0" u="none" strike="noStrike" cap="none" normalizeH="0" baseline="0" dirty="0" smtClean="0">
                <a:ln>
                  <a:noFill/>
                </a:ln>
                <a:solidFill>
                  <a:srgbClr val="0000CC"/>
                </a:solidFill>
                <a:effectLst/>
                <a:latin typeface=".VnArial" pitchFamily="34" charset="0"/>
                <a:ea typeface="SimSun" pitchFamily="2" charset="-122"/>
                <a:cs typeface="Times New Roman" pitchFamily="18" charset="0"/>
              </a:rPr>
              <a:t> </a:t>
            </a:r>
            <a:r>
              <a:rPr kumimoji="0" lang="en-US" sz="2000" b="0" i="0" u="none" strike="noStrike" cap="none" normalizeH="0" baseline="0" dirty="0" err="1" smtClean="0">
                <a:ln>
                  <a:noFill/>
                </a:ln>
                <a:solidFill>
                  <a:srgbClr val="0000CC"/>
                </a:solidFill>
                <a:effectLst/>
                <a:latin typeface=".VnArial" pitchFamily="34" charset="0"/>
                <a:ea typeface="SimSun" pitchFamily="2" charset="-122"/>
                <a:cs typeface="Times New Roman" pitchFamily="18" charset="0"/>
              </a:rPr>
              <a:t>nói</a:t>
            </a:r>
            <a:r>
              <a:rPr kumimoji="0" lang="en-US" sz="2000" b="0" i="0" u="none" strike="noStrike" cap="none" normalizeH="0" baseline="0" dirty="0" smtClean="0">
                <a:ln>
                  <a:noFill/>
                </a:ln>
                <a:solidFill>
                  <a:srgbClr val="0000CC"/>
                </a:solidFill>
                <a:effectLst/>
                <a:latin typeface=".VnArial" pitchFamily="34" charset="0"/>
                <a:ea typeface="SimSun" pitchFamily="2" charset="-122"/>
                <a:cs typeface="Times New Roman" pitchFamily="18" charset="0"/>
              </a:rPr>
              <a:t> ®</a:t>
            </a:r>
            <a:r>
              <a:rPr kumimoji="0" lang="en-US" sz="2000" b="0" i="0" u="none" strike="noStrike" cap="none" normalizeH="0" baseline="0" dirty="0" err="1" smtClean="0">
                <a:ln>
                  <a:noFill/>
                </a:ln>
                <a:solidFill>
                  <a:srgbClr val="0000CC"/>
                </a:solidFill>
                <a:effectLst/>
                <a:latin typeface=".VnArial" pitchFamily="34" charset="0"/>
                <a:ea typeface="SimSun" pitchFamily="2" charset="-122"/>
                <a:cs typeface="Times New Roman" pitchFamily="18" charset="0"/>
              </a:rPr>
              <a:t>Ìo</a:t>
            </a:r>
            <a:r>
              <a:rPr kumimoji="0" lang="en-US" sz="2000" b="0" i="0" u="none" strike="noStrike" cap="none" normalizeH="0" baseline="0" dirty="0" smtClean="0">
                <a:ln>
                  <a:noFill/>
                </a:ln>
                <a:solidFill>
                  <a:srgbClr val="0000CC"/>
                </a:solidFill>
                <a:effectLst/>
                <a:latin typeface=".VnArial" pitchFamily="34" charset="0"/>
                <a:ea typeface="SimSun" pitchFamily="2" charset="-122"/>
                <a:cs typeface="Times New Roman" pitchFamily="18" charset="0"/>
              </a:rPr>
              <a:t> </a:t>
            </a:r>
            <a:r>
              <a:rPr kumimoji="0" lang="en-US" sz="2000" b="0" i="0" u="none" strike="noStrike" cap="none" normalizeH="0" baseline="0" dirty="0" err="1" smtClean="0">
                <a:ln>
                  <a:noFill/>
                </a:ln>
                <a:solidFill>
                  <a:srgbClr val="0000CC"/>
                </a:solidFill>
                <a:effectLst/>
                <a:latin typeface=".VnArial" pitchFamily="34" charset="0"/>
                <a:ea typeface="SimSun" pitchFamily="2" charset="-122"/>
                <a:cs typeface="Times New Roman" pitchFamily="18" charset="0"/>
              </a:rPr>
              <a:t>hoang</a:t>
            </a:r>
            <a:r>
              <a:rPr kumimoji="0" lang="en-US" sz="2000" b="0" i="0" u="none" strike="noStrike" cap="none" normalizeH="0" baseline="0" dirty="0" smtClean="0">
                <a:ln>
                  <a:noFill/>
                </a:ln>
                <a:solidFill>
                  <a:srgbClr val="0000CC"/>
                </a:solidFill>
                <a:effectLst/>
                <a:latin typeface=".VnArial" pitchFamily="34" charset="0"/>
                <a:ea typeface="SimSun" pitchFamily="2" charset="-122"/>
                <a:cs typeface="Times New Roman" pitchFamily="18" charset="0"/>
              </a:rPr>
              <a:t> s¬, </a:t>
            </a:r>
            <a:r>
              <a:rPr kumimoji="0" lang="en-US" sz="2000" b="0" i="0" u="none" strike="noStrike" cap="none" normalizeH="0" baseline="0" dirty="0" err="1" smtClean="0">
                <a:ln>
                  <a:noFill/>
                </a:ln>
                <a:solidFill>
                  <a:srgbClr val="0000CC"/>
                </a:solidFill>
                <a:effectLst/>
                <a:latin typeface=".VnArial" pitchFamily="34" charset="0"/>
                <a:ea typeface="SimSun" pitchFamily="2" charset="-122"/>
                <a:cs typeface="Times New Roman" pitchFamily="18" charset="0"/>
              </a:rPr>
              <a:t>tiªu</a:t>
            </a:r>
            <a:r>
              <a:rPr kumimoji="0" lang="en-US" sz="2000" b="0" i="0" u="none" strike="noStrike" cap="none" normalizeH="0" baseline="0" dirty="0" smtClean="0">
                <a:ln>
                  <a:noFill/>
                </a:ln>
                <a:solidFill>
                  <a:srgbClr val="0000CC"/>
                </a:solidFill>
                <a:effectLst/>
                <a:latin typeface=".VnArial" pitchFamily="34" charset="0"/>
                <a:ea typeface="SimSun" pitchFamily="2" charset="-122"/>
                <a:cs typeface="Times New Roman" pitchFamily="18" charset="0"/>
              </a:rPr>
              <a:t> ®</a:t>
            </a:r>
            <a:r>
              <a:rPr kumimoji="0" lang="en-US" sz="2000" b="0" i="0" u="none" strike="noStrike" cap="none" normalizeH="0" baseline="0" dirty="0" err="1" smtClean="0">
                <a:ln>
                  <a:noFill/>
                </a:ln>
                <a:solidFill>
                  <a:srgbClr val="0000CC"/>
                </a:solidFill>
                <a:effectLst/>
                <a:latin typeface=".VnArial" pitchFamily="34" charset="0"/>
                <a:ea typeface="SimSun" pitchFamily="2" charset="-122"/>
                <a:cs typeface="Times New Roman" pitchFamily="18" charset="0"/>
              </a:rPr>
              <a:t>iÒu</a:t>
            </a:r>
            <a:endParaRPr kumimoji="0" lang="en-US" sz="2000" b="0" i="0" u="none" strike="noStrike" cap="none" normalizeH="0" baseline="0" dirty="0" smtClean="0">
              <a:ln>
                <a:noFill/>
              </a:ln>
              <a:solidFill>
                <a:srgbClr val="0000CC"/>
              </a:solidFill>
              <a:effectLst/>
              <a:latin typeface=".VnArial" pitchFamily="34" charset="0"/>
              <a:ea typeface="SimSun" pitchFamily="2" charset="-122"/>
              <a:cs typeface="Times New Roman" pitchFamily="18" charset="0"/>
              <a:sym typeface="Wingdings" pitchFamily="2" charset="2"/>
            </a:endParaRPr>
          </a:p>
        </p:txBody>
      </p:sp>
      <p:sp>
        <p:nvSpPr>
          <p:cNvPr id="36" name="TextBox 35"/>
          <p:cNvSpPr txBox="1"/>
          <p:nvPr/>
        </p:nvSpPr>
        <p:spPr>
          <a:xfrm>
            <a:off x="6705600" y="1295400"/>
            <a:ext cx="381000" cy="369332"/>
          </a:xfrm>
          <a:prstGeom prst="rect">
            <a:avLst/>
          </a:prstGeom>
          <a:noFill/>
          <a:ln>
            <a:noFill/>
          </a:ln>
        </p:spPr>
        <p:txBody>
          <a:bodyPr wrap="square" rtlCol="0">
            <a:spAutoFit/>
          </a:bodyPr>
          <a:lstStyle/>
          <a:p>
            <a:r>
              <a:rPr lang="en-US" b="1" dirty="0" smtClean="0">
                <a:solidFill>
                  <a:srgbClr val="FF0000"/>
                </a:solidFill>
              </a:rPr>
              <a:t>/</a:t>
            </a:r>
            <a:endParaRPr lang="en-US" b="1" dirty="0">
              <a:solidFill>
                <a:srgbClr val="FF0000"/>
              </a:solidFill>
            </a:endParaRPr>
          </a:p>
        </p:txBody>
      </p:sp>
      <p:sp>
        <p:nvSpPr>
          <p:cNvPr id="41" name="Text Box 16"/>
          <p:cNvSpPr txBox="1">
            <a:spLocks noChangeArrowheads="1"/>
          </p:cNvSpPr>
          <p:nvPr/>
        </p:nvSpPr>
        <p:spPr bwMode="auto">
          <a:xfrm>
            <a:off x="7772400" y="1524000"/>
            <a:ext cx="762000" cy="369332"/>
          </a:xfrm>
          <a:prstGeom prst="rect">
            <a:avLst/>
          </a:prstGeom>
          <a:noFill/>
          <a:ln w="9525">
            <a:noFill/>
            <a:miter lim="800000"/>
            <a:headEnd/>
            <a:tailEnd/>
          </a:ln>
        </p:spPr>
        <p:txBody>
          <a:bodyPr>
            <a:spAutoFit/>
          </a:bodyPr>
          <a:lstStyle/>
          <a:p>
            <a:pPr algn="ctr" eaLnBrk="0" hangingPunct="0">
              <a:spcBef>
                <a:spcPct val="50000"/>
              </a:spcBef>
            </a:pPr>
            <a:r>
              <a:rPr lang="en-US" b="1" dirty="0">
                <a:solidFill>
                  <a:srgbClr val="FF0000"/>
                </a:solidFill>
                <a:latin typeface="Garamond" pitchFamily="18" charset="0"/>
              </a:rPr>
              <a:t>CN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amond(in)">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slide(fromBottom)">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diamond(in)">
                                      <p:cBhvr>
                                        <p:cTn id="17" dur="20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dissolv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slide(fromBottom)">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slide(fromBottom)">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0" grpId="0"/>
      <p:bldP spid="32" grpId="0"/>
      <p:bldP spid="35" grpId="0"/>
      <p:bldP spid="31" grpId="0"/>
      <p:bldP spid="36"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990600"/>
            <a:ext cx="9144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1829594" y="3428206"/>
            <a:ext cx="48768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42" descr="footer_200"/>
          <p:cNvPicPr>
            <a:picLocks noChangeAspect="1" noChangeArrowheads="1"/>
          </p:cNvPicPr>
          <p:nvPr/>
        </p:nvPicPr>
        <p:blipFill>
          <a:blip r:embed="rId2"/>
          <a:srcRect/>
          <a:stretch>
            <a:fillRect/>
          </a:stretch>
        </p:blipFill>
        <p:spPr bwMode="auto">
          <a:xfrm>
            <a:off x="0" y="5562600"/>
            <a:ext cx="9144000" cy="1295400"/>
          </a:xfrm>
          <a:prstGeom prst="rect">
            <a:avLst/>
          </a:prstGeom>
          <a:noFill/>
          <a:ln w="9525">
            <a:noFill/>
            <a:miter lim="800000"/>
            <a:headEnd/>
            <a:tailEnd/>
          </a:ln>
        </p:spPr>
      </p:pic>
      <p:sp>
        <p:nvSpPr>
          <p:cNvPr id="10" name="TextBox 9"/>
          <p:cNvSpPr txBox="1"/>
          <p:nvPr/>
        </p:nvSpPr>
        <p:spPr>
          <a:xfrm>
            <a:off x="1600200" y="381000"/>
            <a:ext cx="5943600"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LUYỆN TẬP TRẬT TỰ TỪ TRONG CÂU</a:t>
            </a:r>
            <a:endParaRPr lang="en-US" sz="2400" b="1" dirty="0">
              <a:solidFill>
                <a:srgbClr val="FF0000"/>
              </a:solidFill>
              <a:latin typeface="Times New Roman" pitchFamily="18" charset="0"/>
              <a:cs typeface="Times New Roman" pitchFamily="18" charset="0"/>
            </a:endParaRPr>
          </a:p>
        </p:txBody>
      </p:sp>
      <p:sp>
        <p:nvSpPr>
          <p:cNvPr id="1025" name="Rectangle 1"/>
          <p:cNvSpPr>
            <a:spLocks noChangeArrowheads="1"/>
          </p:cNvSpPr>
          <p:nvPr/>
        </p:nvSpPr>
        <p:spPr bwMode="auto">
          <a:xfrm>
            <a:off x="0" y="990600"/>
            <a:ext cx="3429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err="1" smtClean="0">
                <a:ln>
                  <a:noFill/>
                </a:ln>
                <a:solidFill>
                  <a:srgbClr val="FF0000"/>
                </a:solidFill>
                <a:effectLst/>
                <a:latin typeface="Times New Roman" pitchFamily="18" charset="0"/>
                <a:ea typeface="SimSun" pitchFamily="2" charset="-122"/>
                <a:cs typeface="Times New Roman" pitchFamily="18" charset="0"/>
              </a:rPr>
              <a:t>I.Ôn</a:t>
            </a:r>
            <a:r>
              <a:rPr kumimoji="0" lang="en-US" sz="2400" b="1" i="0" u="sng" strike="noStrike" cap="none" normalizeH="0" baseline="0" dirty="0" smtClean="0">
                <a:ln>
                  <a:noFill/>
                </a:ln>
                <a:solidFill>
                  <a:srgbClr val="FF000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FF0000"/>
                </a:solidFill>
                <a:effectLst/>
                <a:latin typeface="Times New Roman" pitchFamily="18" charset="0"/>
                <a:ea typeface="SimSun" pitchFamily="2" charset="-122"/>
                <a:cs typeface="Times New Roman" pitchFamily="18" charset="0"/>
              </a:rPr>
              <a:t>tập</a:t>
            </a:r>
            <a:r>
              <a:rPr kumimoji="0" lang="en-US" sz="2400" b="1" i="0" u="sng" strike="noStrike" cap="none" normalizeH="0" baseline="0" dirty="0" smtClean="0">
                <a:ln>
                  <a:noFill/>
                </a:ln>
                <a:solidFill>
                  <a:srgbClr val="FF000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FF0000"/>
                </a:solidFill>
                <a:effectLst/>
                <a:latin typeface="Times New Roman" pitchFamily="18" charset="0"/>
                <a:ea typeface="SimSun" pitchFamily="2" charset="-122"/>
                <a:cs typeface="Times New Roman" pitchFamily="18" charset="0"/>
              </a:rPr>
              <a:t>l</a:t>
            </a:r>
            <a:r>
              <a:rPr kumimoji="0" lang="en-US" sz="2400" b="1" i="0" u="sng" strike="noStrike" cap="none" normalizeH="0" baseline="0" dirty="0" err="1" smtClean="0">
                <a:ln>
                  <a:noFill/>
                </a:ln>
                <a:solidFill>
                  <a:srgbClr val="FF0000"/>
                </a:solidFill>
                <a:effectLst/>
                <a:latin typeface="Calibri"/>
                <a:ea typeface="SimSun" pitchFamily="2" charset="-122"/>
                <a:cs typeface="Times New Roman" pitchFamily="18" charset="0"/>
              </a:rPr>
              <a:t>í</a:t>
            </a:r>
            <a:r>
              <a:rPr kumimoji="0" lang="en-US" sz="2400" b="1" i="0" u="sng" strike="noStrike" cap="none" normalizeH="0" baseline="0" dirty="0" smtClean="0">
                <a:ln>
                  <a:noFill/>
                </a:ln>
                <a:solidFill>
                  <a:srgbClr val="FF000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FF0000"/>
                </a:solidFill>
                <a:effectLst/>
                <a:latin typeface="Times New Roman" pitchFamily="18" charset="0"/>
                <a:ea typeface="SimSun" pitchFamily="2" charset="-122"/>
                <a:cs typeface="Times New Roman" pitchFamily="18" charset="0"/>
              </a:rPr>
              <a:t>thuyết</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p:txBody>
      </p:sp>
      <p:sp>
        <p:nvSpPr>
          <p:cNvPr id="7" name="Rectangle 1"/>
          <p:cNvSpPr>
            <a:spLocks noChangeArrowheads="1"/>
          </p:cNvSpPr>
          <p:nvPr/>
        </p:nvSpPr>
        <p:spPr bwMode="auto">
          <a:xfrm>
            <a:off x="0" y="1371600"/>
            <a:ext cx="2286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VNI Times" pitchFamily="2" charset="0"/>
                <a:ea typeface="SimSun" pitchFamily="2" charset="-122"/>
                <a:cs typeface="Times New Roman" pitchFamily="18" charset="0"/>
              </a:rPr>
              <a:t>II</a:t>
            </a:r>
            <a:r>
              <a:rPr kumimoji="0" lang="en-US" sz="2400" b="1" i="0" u="none" strike="noStrike" cap="none" normalizeH="0" baseline="0" smtClean="0">
                <a:ln>
                  <a:noFill/>
                </a:ln>
                <a:solidFill>
                  <a:srgbClr val="FF0000"/>
                </a:solidFill>
                <a:effectLst/>
                <a:latin typeface="VNI Times" pitchFamily="2" charset="0"/>
                <a:ea typeface="SimSun" pitchFamily="2" charset="-122"/>
                <a:cs typeface="Times New Roman" pitchFamily="18" charset="0"/>
              </a:rPr>
              <a:t>. </a:t>
            </a:r>
            <a:r>
              <a:rPr lang="en-US" sz="2400" b="1" smtClean="0">
                <a:solidFill>
                  <a:srgbClr val="FF0000"/>
                </a:solidFill>
                <a:latin typeface="VNI Times" pitchFamily="2" charset="0"/>
                <a:ea typeface="SimSun" pitchFamily="2" charset="-122"/>
                <a:cs typeface="Times New Roman" pitchFamily="18" charset="0"/>
              </a:rPr>
              <a:t>Luyện tập:</a:t>
            </a:r>
            <a:endParaRPr kumimoji="0" lang="en-US" sz="2400" b="0" i="0" u="none" strike="noStrike" cap="none" normalizeH="0" baseline="0" dirty="0" smtClean="0">
              <a:ln>
                <a:noFill/>
              </a:ln>
              <a:solidFill>
                <a:srgbClr val="FF0000"/>
              </a:solidFill>
              <a:effectLst/>
              <a:latin typeface="VNI Times" pitchFamily="2" charset="0"/>
              <a:cs typeface="Arial" pitchFamily="34" charset="0"/>
            </a:endParaRPr>
          </a:p>
        </p:txBody>
      </p:sp>
      <p:sp>
        <p:nvSpPr>
          <p:cNvPr id="8" name="Rectangle 7"/>
          <p:cNvSpPr/>
          <p:nvPr/>
        </p:nvSpPr>
        <p:spPr>
          <a:xfrm>
            <a:off x="0" y="1752600"/>
            <a:ext cx="1544012" cy="461665"/>
          </a:xfrm>
          <a:prstGeom prst="rect">
            <a:avLst/>
          </a:prstGeom>
        </p:spPr>
        <p:txBody>
          <a:bodyPr wrap="none">
            <a:spAutoFit/>
          </a:bodyPr>
          <a:lstStyle/>
          <a:p>
            <a:r>
              <a:rPr lang="en-US" sz="2400" b="1" dirty="0" err="1" smtClean="0">
                <a:solidFill>
                  <a:srgbClr val="0000FF"/>
                </a:solidFill>
                <a:latin typeface=".VnTime" pitchFamily="34" charset="0"/>
                <a:sym typeface="Wingdings" pitchFamily="2" charset="2"/>
              </a:rPr>
              <a:t>Bµi</a:t>
            </a:r>
            <a:r>
              <a:rPr lang="en-US" sz="2400" b="1" dirty="0" smtClean="0">
                <a:solidFill>
                  <a:srgbClr val="0000FF"/>
                </a:solidFill>
                <a:latin typeface=".VnTime" pitchFamily="34" charset="0"/>
                <a:sym typeface="Wingdings" pitchFamily="2" charset="2"/>
              </a:rPr>
              <a:t> </a:t>
            </a:r>
            <a:r>
              <a:rPr lang="en-US" sz="2400" b="1" dirty="0" err="1" smtClean="0">
                <a:solidFill>
                  <a:srgbClr val="0000FF"/>
                </a:solidFill>
                <a:latin typeface=".VnTime" pitchFamily="34" charset="0"/>
                <a:sym typeface="Wingdings" pitchFamily="2" charset="2"/>
              </a:rPr>
              <a:t>tËp</a:t>
            </a:r>
            <a:r>
              <a:rPr lang="en-US" sz="2400" b="1" dirty="0" smtClean="0">
                <a:solidFill>
                  <a:srgbClr val="0000FF"/>
                </a:solidFill>
                <a:latin typeface=".VnTime" pitchFamily="34" charset="0"/>
                <a:sym typeface="Wingdings" pitchFamily="2" charset="2"/>
              </a:rPr>
              <a:t> 1: </a:t>
            </a:r>
            <a:endParaRPr lang="en-US" sz="2400" dirty="0"/>
          </a:p>
        </p:txBody>
      </p:sp>
      <p:sp>
        <p:nvSpPr>
          <p:cNvPr id="11" name="Rectangle 10"/>
          <p:cNvSpPr/>
          <p:nvPr/>
        </p:nvSpPr>
        <p:spPr>
          <a:xfrm>
            <a:off x="0" y="2057400"/>
            <a:ext cx="1544012" cy="461665"/>
          </a:xfrm>
          <a:prstGeom prst="rect">
            <a:avLst/>
          </a:prstGeom>
        </p:spPr>
        <p:txBody>
          <a:bodyPr wrap="none">
            <a:spAutoFit/>
          </a:bodyPr>
          <a:lstStyle/>
          <a:p>
            <a:r>
              <a:rPr lang="en-US" sz="2400" b="1" dirty="0" err="1" smtClean="0">
                <a:solidFill>
                  <a:srgbClr val="0000FF"/>
                </a:solidFill>
                <a:latin typeface=".VnTime" pitchFamily="34" charset="0"/>
                <a:sym typeface="Wingdings" pitchFamily="2" charset="2"/>
              </a:rPr>
              <a:t>Bµi</a:t>
            </a:r>
            <a:r>
              <a:rPr lang="en-US" sz="2400" b="1" dirty="0" smtClean="0">
                <a:solidFill>
                  <a:srgbClr val="0000FF"/>
                </a:solidFill>
                <a:latin typeface=".VnTime" pitchFamily="34" charset="0"/>
                <a:sym typeface="Wingdings" pitchFamily="2" charset="2"/>
              </a:rPr>
              <a:t> </a:t>
            </a:r>
            <a:r>
              <a:rPr lang="en-US" sz="2400" b="1" dirty="0" err="1" smtClean="0">
                <a:solidFill>
                  <a:srgbClr val="0000FF"/>
                </a:solidFill>
                <a:latin typeface=".VnTime" pitchFamily="34" charset="0"/>
                <a:sym typeface="Wingdings" pitchFamily="2" charset="2"/>
              </a:rPr>
              <a:t>tËp</a:t>
            </a:r>
            <a:r>
              <a:rPr lang="en-US" sz="2400" b="1" dirty="0" smtClean="0">
                <a:solidFill>
                  <a:srgbClr val="0000FF"/>
                </a:solidFill>
                <a:latin typeface=".VnTime" pitchFamily="34" charset="0"/>
                <a:sym typeface="Wingdings" pitchFamily="2" charset="2"/>
              </a:rPr>
              <a:t> 2: </a:t>
            </a:r>
            <a:endParaRPr lang="en-US" sz="2400" dirty="0"/>
          </a:p>
        </p:txBody>
      </p:sp>
      <p:sp>
        <p:nvSpPr>
          <p:cNvPr id="12" name="Rectangle 11"/>
          <p:cNvSpPr/>
          <p:nvPr/>
        </p:nvSpPr>
        <p:spPr>
          <a:xfrm>
            <a:off x="0" y="2362200"/>
            <a:ext cx="1544012" cy="461665"/>
          </a:xfrm>
          <a:prstGeom prst="rect">
            <a:avLst/>
          </a:prstGeom>
        </p:spPr>
        <p:txBody>
          <a:bodyPr wrap="none">
            <a:spAutoFit/>
          </a:bodyPr>
          <a:lstStyle/>
          <a:p>
            <a:r>
              <a:rPr lang="en-US" sz="2400" b="1" dirty="0" err="1" smtClean="0">
                <a:solidFill>
                  <a:srgbClr val="0000FF"/>
                </a:solidFill>
                <a:latin typeface=".VnTime" pitchFamily="34" charset="0"/>
                <a:sym typeface="Wingdings" pitchFamily="2" charset="2"/>
              </a:rPr>
              <a:t>Bµi</a:t>
            </a:r>
            <a:r>
              <a:rPr lang="en-US" sz="2400" b="1" dirty="0" smtClean="0">
                <a:solidFill>
                  <a:srgbClr val="0000FF"/>
                </a:solidFill>
                <a:latin typeface=".VnTime" pitchFamily="34" charset="0"/>
                <a:sym typeface="Wingdings" pitchFamily="2" charset="2"/>
              </a:rPr>
              <a:t> </a:t>
            </a:r>
            <a:r>
              <a:rPr lang="en-US" sz="2400" b="1" dirty="0" err="1" smtClean="0">
                <a:solidFill>
                  <a:srgbClr val="0000FF"/>
                </a:solidFill>
                <a:latin typeface=".VnTime" pitchFamily="34" charset="0"/>
                <a:sym typeface="Wingdings" pitchFamily="2" charset="2"/>
              </a:rPr>
              <a:t>tËp</a:t>
            </a:r>
            <a:r>
              <a:rPr lang="en-US" sz="2400" b="1" dirty="0" smtClean="0">
                <a:solidFill>
                  <a:srgbClr val="0000FF"/>
                </a:solidFill>
                <a:latin typeface=".VnTime" pitchFamily="34" charset="0"/>
                <a:sym typeface="Wingdings" pitchFamily="2" charset="2"/>
              </a:rPr>
              <a:t> 3: </a:t>
            </a:r>
            <a:endParaRPr lang="en-US" sz="2400" dirty="0"/>
          </a:p>
        </p:txBody>
      </p:sp>
      <p:sp>
        <p:nvSpPr>
          <p:cNvPr id="13" name="Text Box 4" descr="Walnut"/>
          <p:cNvSpPr txBox="1">
            <a:spLocks noChangeArrowheads="1"/>
          </p:cNvSpPr>
          <p:nvPr/>
        </p:nvSpPr>
        <p:spPr bwMode="auto">
          <a:xfrm>
            <a:off x="4267200" y="1219200"/>
            <a:ext cx="4876800" cy="1015663"/>
          </a:xfrm>
          <a:prstGeom prst="rect">
            <a:avLst/>
          </a:prstGeom>
          <a:noFill/>
          <a:ln w="9525">
            <a:noFill/>
            <a:miter lim="800000"/>
            <a:headEnd/>
            <a:tailEnd/>
          </a:ln>
        </p:spPr>
        <p:txBody>
          <a:bodyPr wrap="square">
            <a:spAutoFit/>
          </a:bodyPr>
          <a:lstStyle/>
          <a:p>
            <a:pPr marL="342900" indent="-342900" algn="just" eaLnBrk="0" hangingPunct="0">
              <a:spcBef>
                <a:spcPct val="50000"/>
              </a:spcBef>
            </a:pPr>
            <a:r>
              <a:rPr lang="en-US" sz="2400" dirty="0" smtClean="0">
                <a:solidFill>
                  <a:srgbClr val="00CCFF"/>
                </a:solidFill>
                <a:latin typeface=".VnTime" pitchFamily="34" charset="0"/>
                <a:sym typeface="Wingdings" pitchFamily="2" charset="2"/>
              </a:rPr>
              <a:t>a/ </a:t>
            </a:r>
            <a:r>
              <a:rPr lang="en-US" sz="2400" dirty="0" err="1" smtClean="0">
                <a:solidFill>
                  <a:srgbClr val="00CCFF"/>
                </a:solidFill>
                <a:latin typeface=".VnTime" pitchFamily="34" charset="0"/>
                <a:sym typeface="Wingdings" pitchFamily="2" charset="2"/>
              </a:rPr>
              <a:t>Lom</a:t>
            </a:r>
            <a:r>
              <a:rPr lang="en-US" sz="2400" dirty="0" smtClean="0">
                <a:solidFill>
                  <a:srgbClr val="00CCFF"/>
                </a:solidFill>
                <a:latin typeface=".VnTime" pitchFamily="34" charset="0"/>
                <a:sym typeface="Wingdings" pitchFamily="2" charset="2"/>
              </a:rPr>
              <a:t> </a:t>
            </a:r>
            <a:r>
              <a:rPr lang="en-US" sz="2400" dirty="0" err="1" smtClean="0">
                <a:solidFill>
                  <a:srgbClr val="00CCFF"/>
                </a:solidFill>
                <a:latin typeface=".VnTime" pitchFamily="34" charset="0"/>
                <a:sym typeface="Wingdings" pitchFamily="2" charset="2"/>
              </a:rPr>
              <a:t>khom</a:t>
            </a:r>
            <a:r>
              <a:rPr lang="en-US" sz="2400" dirty="0" smtClean="0">
                <a:solidFill>
                  <a:srgbClr val="00CCFF"/>
                </a:solidFill>
                <a:latin typeface=".VnTime" pitchFamily="34" charset="0"/>
                <a:sym typeface="Wingdings" pitchFamily="2" charset="2"/>
              </a:rPr>
              <a:t> </a:t>
            </a:r>
            <a:r>
              <a:rPr lang="en-US" sz="2400" u="sng" dirty="0" err="1" smtClean="0">
                <a:solidFill>
                  <a:srgbClr val="00CCFF"/>
                </a:solidFill>
                <a:latin typeface=".VnTime" pitchFamily="34" charset="0"/>
                <a:sym typeface="Wingdings" pitchFamily="2" charset="2"/>
              </a:rPr>
              <a:t>d­íi</a:t>
            </a:r>
            <a:r>
              <a:rPr lang="en-US" sz="2400" u="sng" dirty="0" smtClean="0">
                <a:solidFill>
                  <a:srgbClr val="00CCFF"/>
                </a:solidFill>
                <a:latin typeface=".VnTime" pitchFamily="34" charset="0"/>
                <a:sym typeface="Wingdings" pitchFamily="2" charset="2"/>
              </a:rPr>
              <a:t> </a:t>
            </a:r>
            <a:r>
              <a:rPr lang="en-US" sz="2400" u="sng" dirty="0" err="1" smtClean="0">
                <a:solidFill>
                  <a:srgbClr val="00CCFF"/>
                </a:solidFill>
                <a:latin typeface=".VnTime" pitchFamily="34" charset="0"/>
                <a:sym typeface="Wingdings" pitchFamily="2" charset="2"/>
              </a:rPr>
              <a:t>nói</a:t>
            </a:r>
            <a:r>
              <a:rPr lang="en-US" sz="2400" dirty="0" smtClean="0">
                <a:solidFill>
                  <a:srgbClr val="00CCFF"/>
                </a:solidFill>
                <a:latin typeface=".VnTime" pitchFamily="34" charset="0"/>
                <a:sym typeface="Wingdings" pitchFamily="2" charset="2"/>
              </a:rPr>
              <a:t>      </a:t>
            </a:r>
            <a:r>
              <a:rPr lang="en-US" sz="2400" dirty="0" err="1" smtClean="0">
                <a:solidFill>
                  <a:srgbClr val="00B0F0"/>
                </a:solidFill>
                <a:latin typeface="Times New Roman" pitchFamily="18" charset="0"/>
                <a:cs typeface="Times New Roman" pitchFamily="18" charset="0"/>
                <a:sym typeface="Wingdings" pitchFamily="2" charset="2"/>
              </a:rPr>
              <a:t>tiều</a:t>
            </a:r>
            <a:r>
              <a:rPr lang="en-US" sz="2400" dirty="0" smtClean="0">
                <a:solidFill>
                  <a:srgbClr val="FF0000"/>
                </a:solidFill>
                <a:latin typeface=".VnTime" pitchFamily="34" charset="0"/>
                <a:sym typeface="Wingdings" pitchFamily="2" charset="2"/>
              </a:rPr>
              <a:t> </a:t>
            </a:r>
            <a:r>
              <a:rPr lang="en-US" sz="2400" dirty="0" err="1" smtClean="0">
                <a:solidFill>
                  <a:srgbClr val="00CCFF"/>
                </a:solidFill>
                <a:latin typeface=".VnTime" pitchFamily="34" charset="0"/>
                <a:sym typeface="Wingdings" pitchFamily="2" charset="2"/>
              </a:rPr>
              <a:t>vµi</a:t>
            </a:r>
            <a:r>
              <a:rPr lang="en-US" sz="2400" dirty="0" smtClean="0">
                <a:solidFill>
                  <a:srgbClr val="00CCFF"/>
                </a:solidFill>
                <a:latin typeface=".VnTime" pitchFamily="34" charset="0"/>
                <a:sym typeface="Wingdings" pitchFamily="2" charset="2"/>
              </a:rPr>
              <a:t> </a:t>
            </a:r>
            <a:r>
              <a:rPr lang="en-US" sz="2400" dirty="0" err="1" smtClean="0">
                <a:solidFill>
                  <a:srgbClr val="00CCFF"/>
                </a:solidFill>
                <a:latin typeface=".VnTime" pitchFamily="34" charset="0"/>
                <a:sym typeface="Wingdings" pitchFamily="2" charset="2"/>
              </a:rPr>
              <a:t>chó</a:t>
            </a:r>
            <a:endParaRPr lang="en-US" sz="2400" dirty="0" smtClean="0">
              <a:solidFill>
                <a:srgbClr val="00CCFF"/>
              </a:solidFill>
              <a:latin typeface=".VnTime" pitchFamily="34" charset="0"/>
              <a:sym typeface="Wingdings" pitchFamily="2" charset="2"/>
            </a:endParaRPr>
          </a:p>
          <a:p>
            <a:pPr marL="342900" indent="-342900" algn="just" eaLnBrk="0" hangingPunct="0">
              <a:spcBef>
                <a:spcPct val="50000"/>
              </a:spcBef>
            </a:pPr>
            <a:r>
              <a:rPr lang="en-US" sz="2400" dirty="0" smtClean="0">
                <a:solidFill>
                  <a:srgbClr val="00CCFF"/>
                </a:solidFill>
                <a:latin typeface=".VnTime" pitchFamily="34" charset="0"/>
                <a:sym typeface="Wingdings" pitchFamily="2" charset="2"/>
              </a:rPr>
              <a:t> </a:t>
            </a:r>
            <a:r>
              <a:rPr lang="en-US" sz="2400" dirty="0" err="1" smtClean="0">
                <a:solidFill>
                  <a:srgbClr val="00CCFF"/>
                </a:solidFill>
                <a:latin typeface=".VnTime" pitchFamily="34" charset="0"/>
                <a:sym typeface="Wingdings" pitchFamily="2" charset="2"/>
              </a:rPr>
              <a:t>L¸c</a:t>
            </a:r>
            <a:r>
              <a:rPr lang="en-US" sz="2400" dirty="0" smtClean="0">
                <a:solidFill>
                  <a:srgbClr val="00CCFF"/>
                </a:solidFill>
                <a:latin typeface=".VnTime" pitchFamily="34" charset="0"/>
                <a:sym typeface="Wingdings" pitchFamily="2" charset="2"/>
              </a:rPr>
              <a:t> ®¸c </a:t>
            </a:r>
            <a:r>
              <a:rPr lang="en-US" sz="2400" u="sng" dirty="0" err="1" smtClean="0">
                <a:solidFill>
                  <a:srgbClr val="00CCFF"/>
                </a:solidFill>
                <a:latin typeface=".VnTime" pitchFamily="34" charset="0"/>
                <a:sym typeface="Wingdings" pitchFamily="2" charset="2"/>
              </a:rPr>
              <a:t>bªn</a:t>
            </a:r>
            <a:r>
              <a:rPr lang="en-US" sz="2400" u="sng" dirty="0" smtClean="0">
                <a:solidFill>
                  <a:srgbClr val="00CCFF"/>
                </a:solidFill>
                <a:latin typeface=".VnTime" pitchFamily="34" charset="0"/>
                <a:sym typeface="Wingdings" pitchFamily="2" charset="2"/>
              </a:rPr>
              <a:t> </a:t>
            </a:r>
            <a:r>
              <a:rPr lang="en-US" sz="2400" u="sng" dirty="0" err="1" smtClean="0">
                <a:solidFill>
                  <a:srgbClr val="00CCFF"/>
                </a:solidFill>
                <a:latin typeface=".VnTime" pitchFamily="34" charset="0"/>
                <a:sym typeface="Wingdings" pitchFamily="2" charset="2"/>
              </a:rPr>
              <a:t>s«ng</a:t>
            </a:r>
            <a:r>
              <a:rPr lang="en-US" sz="2400" u="sng" dirty="0" smtClean="0">
                <a:solidFill>
                  <a:srgbClr val="00CCFF"/>
                </a:solidFill>
                <a:latin typeface=".VnTime" pitchFamily="34" charset="0"/>
                <a:sym typeface="Wingdings" pitchFamily="2" charset="2"/>
              </a:rPr>
              <a:t> </a:t>
            </a:r>
            <a:r>
              <a:rPr lang="en-US" sz="2400" dirty="0" smtClean="0">
                <a:solidFill>
                  <a:srgbClr val="00CCFF"/>
                </a:solidFill>
                <a:latin typeface=".VnTime" pitchFamily="34" charset="0"/>
                <a:sym typeface="Wingdings" pitchFamily="2" charset="2"/>
              </a:rPr>
              <a:t>        </a:t>
            </a:r>
            <a:r>
              <a:rPr lang="en-US" sz="2400" dirty="0" err="1" smtClean="0">
                <a:solidFill>
                  <a:srgbClr val="00CCFF"/>
                </a:solidFill>
                <a:latin typeface=".VnTime" pitchFamily="34" charset="0"/>
                <a:sym typeface="Wingdings" pitchFamily="2" charset="2"/>
              </a:rPr>
              <a:t>mÊy</a:t>
            </a:r>
            <a:r>
              <a:rPr lang="en-US" sz="2400" dirty="0" smtClean="0">
                <a:solidFill>
                  <a:srgbClr val="00CCFF"/>
                </a:solidFill>
                <a:latin typeface=".VnTime" pitchFamily="34" charset="0"/>
                <a:sym typeface="Wingdings" pitchFamily="2" charset="2"/>
              </a:rPr>
              <a:t> </a:t>
            </a:r>
            <a:r>
              <a:rPr lang="en-US" sz="2400" dirty="0" err="1" smtClean="0">
                <a:solidFill>
                  <a:srgbClr val="00CCFF"/>
                </a:solidFill>
                <a:latin typeface=".VnTime" pitchFamily="34" charset="0"/>
                <a:sym typeface="Wingdings" pitchFamily="2" charset="2"/>
              </a:rPr>
              <a:t>nh</a:t>
            </a:r>
            <a:r>
              <a:rPr lang="en-US" sz="2400" dirty="0" smtClean="0">
                <a:solidFill>
                  <a:srgbClr val="00CCFF"/>
                </a:solidFill>
                <a:latin typeface=".VnTime" pitchFamily="34" charset="0"/>
                <a:sym typeface="Wingdings" pitchFamily="2" charset="2"/>
              </a:rPr>
              <a:t>µ.</a:t>
            </a:r>
          </a:p>
        </p:txBody>
      </p:sp>
      <p:sp>
        <p:nvSpPr>
          <p:cNvPr id="15" name="Text Box 17"/>
          <p:cNvSpPr txBox="1">
            <a:spLocks noChangeArrowheads="1"/>
          </p:cNvSpPr>
          <p:nvPr/>
        </p:nvSpPr>
        <p:spPr bwMode="auto">
          <a:xfrm>
            <a:off x="4648200" y="2133600"/>
            <a:ext cx="762000" cy="369332"/>
          </a:xfrm>
          <a:prstGeom prst="rect">
            <a:avLst/>
          </a:prstGeom>
          <a:noFill/>
          <a:ln w="9525">
            <a:noFill/>
            <a:miter lim="800000"/>
            <a:headEnd/>
            <a:tailEnd/>
          </a:ln>
        </p:spPr>
        <p:txBody>
          <a:bodyPr>
            <a:spAutoFit/>
          </a:bodyPr>
          <a:lstStyle/>
          <a:p>
            <a:pPr algn="ctr" eaLnBrk="0" hangingPunct="0">
              <a:spcBef>
                <a:spcPct val="50000"/>
              </a:spcBef>
            </a:pPr>
            <a:r>
              <a:rPr lang="en-US" b="1" dirty="0">
                <a:solidFill>
                  <a:srgbClr val="FF0000"/>
                </a:solidFill>
                <a:latin typeface="Garamond" pitchFamily="18" charset="0"/>
              </a:rPr>
              <a:t>VN</a:t>
            </a:r>
          </a:p>
        </p:txBody>
      </p:sp>
      <p:sp>
        <p:nvSpPr>
          <p:cNvPr id="16" name="Rectangle 15"/>
          <p:cNvSpPr/>
          <p:nvPr/>
        </p:nvSpPr>
        <p:spPr>
          <a:xfrm rot="10800000" flipV="1">
            <a:off x="5715000" y="2209800"/>
            <a:ext cx="445956" cy="369332"/>
          </a:xfrm>
          <a:prstGeom prst="rect">
            <a:avLst/>
          </a:prstGeom>
        </p:spPr>
        <p:txBody>
          <a:bodyPr wrap="square">
            <a:spAutoFit/>
          </a:bodyPr>
          <a:lstStyle/>
          <a:p>
            <a:r>
              <a:rPr lang="en-US" dirty="0" smtClean="0">
                <a:solidFill>
                  <a:srgbClr val="FF0000"/>
                </a:solidFill>
              </a:rPr>
              <a:t>TN</a:t>
            </a:r>
            <a:endParaRPr lang="en-US" dirty="0">
              <a:solidFill>
                <a:srgbClr val="FF0000"/>
              </a:solidFill>
            </a:endParaRPr>
          </a:p>
        </p:txBody>
      </p:sp>
      <p:sp>
        <p:nvSpPr>
          <p:cNvPr id="17" name="Rectangle 16"/>
          <p:cNvSpPr/>
          <p:nvPr/>
        </p:nvSpPr>
        <p:spPr>
          <a:xfrm>
            <a:off x="6324600" y="1524000"/>
            <a:ext cx="445956" cy="369332"/>
          </a:xfrm>
          <a:prstGeom prst="rect">
            <a:avLst/>
          </a:prstGeom>
        </p:spPr>
        <p:txBody>
          <a:bodyPr wrap="none">
            <a:spAutoFit/>
          </a:bodyPr>
          <a:lstStyle/>
          <a:p>
            <a:r>
              <a:rPr lang="en-US" dirty="0" smtClean="0">
                <a:solidFill>
                  <a:srgbClr val="FF0000"/>
                </a:solidFill>
              </a:rPr>
              <a:t>TN</a:t>
            </a:r>
            <a:endParaRPr lang="en-US" dirty="0">
              <a:solidFill>
                <a:srgbClr val="FF0000"/>
              </a:solidFill>
            </a:endParaRPr>
          </a:p>
        </p:txBody>
      </p:sp>
      <p:sp>
        <p:nvSpPr>
          <p:cNvPr id="18" name="Text Box 16"/>
          <p:cNvSpPr txBox="1">
            <a:spLocks noChangeArrowheads="1"/>
          </p:cNvSpPr>
          <p:nvPr/>
        </p:nvSpPr>
        <p:spPr bwMode="auto">
          <a:xfrm>
            <a:off x="7543800" y="2209800"/>
            <a:ext cx="762000" cy="369332"/>
          </a:xfrm>
          <a:prstGeom prst="rect">
            <a:avLst/>
          </a:prstGeom>
          <a:noFill/>
          <a:ln w="9525">
            <a:noFill/>
            <a:miter lim="800000"/>
            <a:headEnd/>
            <a:tailEnd/>
          </a:ln>
        </p:spPr>
        <p:txBody>
          <a:bodyPr>
            <a:spAutoFit/>
          </a:bodyPr>
          <a:lstStyle/>
          <a:p>
            <a:pPr algn="ctr" eaLnBrk="0" hangingPunct="0">
              <a:spcBef>
                <a:spcPct val="50000"/>
              </a:spcBef>
            </a:pPr>
            <a:r>
              <a:rPr lang="en-US" b="1" dirty="0">
                <a:solidFill>
                  <a:srgbClr val="FF0000"/>
                </a:solidFill>
                <a:latin typeface="Garamond" pitchFamily="18" charset="0"/>
              </a:rPr>
              <a:t>CN</a:t>
            </a:r>
          </a:p>
        </p:txBody>
      </p:sp>
      <p:sp>
        <p:nvSpPr>
          <p:cNvPr id="19" name="Text Box 16"/>
          <p:cNvSpPr txBox="1">
            <a:spLocks noChangeArrowheads="1"/>
          </p:cNvSpPr>
          <p:nvPr/>
        </p:nvSpPr>
        <p:spPr bwMode="auto">
          <a:xfrm>
            <a:off x="7696200" y="1524000"/>
            <a:ext cx="762000" cy="369332"/>
          </a:xfrm>
          <a:prstGeom prst="rect">
            <a:avLst/>
          </a:prstGeom>
          <a:noFill/>
          <a:ln w="9525">
            <a:noFill/>
            <a:miter lim="800000"/>
            <a:headEnd/>
            <a:tailEnd/>
          </a:ln>
        </p:spPr>
        <p:txBody>
          <a:bodyPr>
            <a:spAutoFit/>
          </a:bodyPr>
          <a:lstStyle/>
          <a:p>
            <a:pPr algn="ctr" eaLnBrk="0" hangingPunct="0">
              <a:spcBef>
                <a:spcPct val="50000"/>
              </a:spcBef>
            </a:pPr>
            <a:r>
              <a:rPr lang="en-US" b="1" dirty="0">
                <a:solidFill>
                  <a:srgbClr val="FF0000"/>
                </a:solidFill>
                <a:latin typeface="Garamond" pitchFamily="18" charset="0"/>
              </a:rPr>
              <a:t>CN</a:t>
            </a:r>
          </a:p>
        </p:txBody>
      </p:sp>
      <p:sp>
        <p:nvSpPr>
          <p:cNvPr id="20" name="TextBox 19"/>
          <p:cNvSpPr txBox="1"/>
          <p:nvPr/>
        </p:nvSpPr>
        <p:spPr>
          <a:xfrm>
            <a:off x="6705600" y="1828800"/>
            <a:ext cx="381000" cy="369332"/>
          </a:xfrm>
          <a:prstGeom prst="rect">
            <a:avLst/>
          </a:prstGeom>
          <a:noFill/>
          <a:ln>
            <a:noFill/>
          </a:ln>
        </p:spPr>
        <p:txBody>
          <a:bodyPr wrap="square" rtlCol="0">
            <a:spAutoFit/>
          </a:bodyPr>
          <a:lstStyle/>
          <a:p>
            <a:r>
              <a:rPr lang="en-US" b="1" dirty="0" smtClean="0">
                <a:solidFill>
                  <a:srgbClr val="FF0000"/>
                </a:solidFill>
              </a:rPr>
              <a:t>/</a:t>
            </a:r>
            <a:endParaRPr lang="en-US" b="1" dirty="0">
              <a:solidFill>
                <a:srgbClr val="FF0000"/>
              </a:solidFill>
            </a:endParaRPr>
          </a:p>
        </p:txBody>
      </p:sp>
      <p:sp>
        <p:nvSpPr>
          <p:cNvPr id="30" name="Text Box 17"/>
          <p:cNvSpPr txBox="1">
            <a:spLocks noChangeArrowheads="1"/>
          </p:cNvSpPr>
          <p:nvPr/>
        </p:nvSpPr>
        <p:spPr bwMode="auto">
          <a:xfrm>
            <a:off x="4953000" y="1524000"/>
            <a:ext cx="762000" cy="369332"/>
          </a:xfrm>
          <a:prstGeom prst="rect">
            <a:avLst/>
          </a:prstGeom>
          <a:noFill/>
          <a:ln w="9525">
            <a:noFill/>
            <a:miter lim="800000"/>
            <a:headEnd/>
            <a:tailEnd/>
          </a:ln>
        </p:spPr>
        <p:txBody>
          <a:bodyPr>
            <a:spAutoFit/>
          </a:bodyPr>
          <a:lstStyle/>
          <a:p>
            <a:pPr algn="ctr" eaLnBrk="0" hangingPunct="0">
              <a:spcBef>
                <a:spcPct val="50000"/>
              </a:spcBef>
            </a:pPr>
            <a:r>
              <a:rPr lang="en-US" b="1" dirty="0">
                <a:solidFill>
                  <a:srgbClr val="FF0000"/>
                </a:solidFill>
                <a:latin typeface="Garamond" pitchFamily="18" charset="0"/>
              </a:rPr>
              <a:t>VN</a:t>
            </a:r>
          </a:p>
        </p:txBody>
      </p:sp>
      <p:sp>
        <p:nvSpPr>
          <p:cNvPr id="34" name="TextBox 33"/>
          <p:cNvSpPr txBox="1"/>
          <p:nvPr/>
        </p:nvSpPr>
        <p:spPr>
          <a:xfrm>
            <a:off x="7086600" y="1295400"/>
            <a:ext cx="381000" cy="369332"/>
          </a:xfrm>
          <a:prstGeom prst="rect">
            <a:avLst/>
          </a:prstGeom>
          <a:noFill/>
          <a:ln>
            <a:noFill/>
          </a:ln>
        </p:spPr>
        <p:txBody>
          <a:bodyPr wrap="square" rtlCol="0">
            <a:spAutoFit/>
          </a:bodyPr>
          <a:lstStyle/>
          <a:p>
            <a:r>
              <a:rPr lang="en-US" b="1" dirty="0" smtClean="0">
                <a:solidFill>
                  <a:srgbClr val="FF0000"/>
                </a:solidFill>
              </a:rPr>
              <a:t>/</a:t>
            </a:r>
            <a:endParaRPr lang="en-US" b="1" dirty="0">
              <a:solidFill>
                <a:srgbClr val="FF0000"/>
              </a:solidFill>
            </a:endParaRPr>
          </a:p>
        </p:txBody>
      </p:sp>
      <p:sp>
        <p:nvSpPr>
          <p:cNvPr id="21" name="TextBox 20"/>
          <p:cNvSpPr txBox="1"/>
          <p:nvPr/>
        </p:nvSpPr>
        <p:spPr>
          <a:xfrm>
            <a:off x="4267200" y="2667000"/>
            <a:ext cx="4648200" cy="1107996"/>
          </a:xfrm>
          <a:prstGeom prst="rect">
            <a:avLst/>
          </a:prstGeom>
          <a:noFill/>
        </p:spPr>
        <p:txBody>
          <a:bodyPr wrap="square" rtlCol="0">
            <a:spAutoFit/>
          </a:bodyPr>
          <a:lstStyle/>
          <a:p>
            <a:r>
              <a:rPr lang="en-US" sz="2200" dirty="0" err="1" smtClean="0">
                <a:solidFill>
                  <a:schemeClr val="accent6">
                    <a:lumMod val="75000"/>
                  </a:schemeClr>
                </a:solidFill>
                <a:latin typeface="Times New Roman" pitchFamily="18" charset="0"/>
                <a:cs typeface="Times New Roman" pitchFamily="18" charset="0"/>
              </a:rPr>
              <a:t>Nhớ</a:t>
            </a:r>
            <a:r>
              <a:rPr lang="en-US" sz="2200" dirty="0" smtClean="0">
                <a:solidFill>
                  <a:schemeClr val="accent6">
                    <a:lumMod val="75000"/>
                  </a:schemeClr>
                </a:solidFill>
                <a:latin typeface="Times New Roman" pitchFamily="18" charset="0"/>
                <a:cs typeface="Times New Roman" pitchFamily="18" charset="0"/>
              </a:rPr>
              <a:t> </a:t>
            </a:r>
            <a:r>
              <a:rPr lang="en-US" sz="2200" dirty="0" err="1" smtClean="0">
                <a:solidFill>
                  <a:schemeClr val="accent6">
                    <a:lumMod val="75000"/>
                  </a:schemeClr>
                </a:solidFill>
                <a:latin typeface="Times New Roman" pitchFamily="18" charset="0"/>
                <a:cs typeface="Times New Roman" pitchFamily="18" charset="0"/>
              </a:rPr>
              <a:t>nước</a:t>
            </a:r>
            <a:r>
              <a:rPr lang="en-US" sz="2200" dirty="0" smtClean="0">
                <a:solidFill>
                  <a:schemeClr val="accent6">
                    <a:lumMod val="75000"/>
                  </a:schemeClr>
                </a:solidFill>
                <a:latin typeface="Times New Roman" pitchFamily="18" charset="0"/>
                <a:cs typeface="Times New Roman" pitchFamily="18" charset="0"/>
              </a:rPr>
              <a:t> </a:t>
            </a:r>
            <a:r>
              <a:rPr lang="en-US" sz="2200" dirty="0" err="1" smtClean="0">
                <a:solidFill>
                  <a:schemeClr val="accent6">
                    <a:lumMod val="75000"/>
                  </a:schemeClr>
                </a:solidFill>
                <a:latin typeface="Times New Roman" pitchFamily="18" charset="0"/>
                <a:cs typeface="Times New Roman" pitchFamily="18" charset="0"/>
              </a:rPr>
              <a:t>đau</a:t>
            </a:r>
            <a:r>
              <a:rPr lang="en-US" sz="2200" dirty="0" smtClean="0">
                <a:solidFill>
                  <a:schemeClr val="accent6">
                    <a:lumMod val="75000"/>
                  </a:schemeClr>
                </a:solidFill>
                <a:latin typeface="Times New Roman" pitchFamily="18" charset="0"/>
                <a:cs typeface="Times New Roman" pitchFamily="18" charset="0"/>
              </a:rPr>
              <a:t> </a:t>
            </a:r>
            <a:r>
              <a:rPr lang="en-US" sz="2200" dirty="0" err="1" smtClean="0">
                <a:solidFill>
                  <a:schemeClr val="accent6">
                    <a:lumMod val="75000"/>
                  </a:schemeClr>
                </a:solidFill>
                <a:latin typeface="Times New Roman" pitchFamily="18" charset="0"/>
                <a:cs typeface="Times New Roman" pitchFamily="18" charset="0"/>
              </a:rPr>
              <a:t>lòng</a:t>
            </a:r>
            <a:r>
              <a:rPr lang="en-US" sz="2200" dirty="0" smtClean="0">
                <a:solidFill>
                  <a:schemeClr val="accent6">
                    <a:lumMod val="75000"/>
                  </a:schemeClr>
                </a:solidFill>
                <a:latin typeface="Times New Roman" pitchFamily="18" charset="0"/>
                <a:cs typeface="Times New Roman" pitchFamily="18" charset="0"/>
              </a:rPr>
              <a:t>    con </a:t>
            </a:r>
            <a:r>
              <a:rPr lang="en-US" sz="2200" dirty="0" err="1" smtClean="0">
                <a:solidFill>
                  <a:schemeClr val="accent6">
                    <a:lumMod val="75000"/>
                  </a:schemeClr>
                </a:solidFill>
                <a:latin typeface="Times New Roman" pitchFamily="18" charset="0"/>
                <a:cs typeface="Times New Roman" pitchFamily="18" charset="0"/>
              </a:rPr>
              <a:t>quốc</a:t>
            </a:r>
            <a:r>
              <a:rPr lang="en-US" sz="2200" dirty="0" smtClean="0">
                <a:solidFill>
                  <a:schemeClr val="accent6">
                    <a:lumMod val="75000"/>
                  </a:schemeClr>
                </a:solidFill>
                <a:latin typeface="Times New Roman" pitchFamily="18" charset="0"/>
                <a:cs typeface="Times New Roman" pitchFamily="18" charset="0"/>
              </a:rPr>
              <a:t> </a:t>
            </a:r>
            <a:r>
              <a:rPr lang="en-US" sz="2200" dirty="0" err="1" smtClean="0">
                <a:solidFill>
                  <a:schemeClr val="accent6">
                    <a:lumMod val="75000"/>
                  </a:schemeClr>
                </a:solidFill>
                <a:latin typeface="Times New Roman" pitchFamily="18" charset="0"/>
                <a:cs typeface="Times New Roman" pitchFamily="18" charset="0"/>
              </a:rPr>
              <a:t>quốc</a:t>
            </a:r>
            <a:endParaRPr lang="en-US" sz="2200" dirty="0" smtClean="0">
              <a:solidFill>
                <a:schemeClr val="accent6">
                  <a:lumMod val="75000"/>
                </a:schemeClr>
              </a:solidFill>
              <a:latin typeface="Times New Roman" pitchFamily="18" charset="0"/>
              <a:cs typeface="Times New Roman" pitchFamily="18" charset="0"/>
            </a:endParaRPr>
          </a:p>
          <a:p>
            <a:endParaRPr lang="en-US" sz="2200" dirty="0" smtClean="0">
              <a:solidFill>
                <a:schemeClr val="accent6">
                  <a:lumMod val="75000"/>
                </a:schemeClr>
              </a:solidFill>
              <a:latin typeface="Times New Roman" pitchFamily="18" charset="0"/>
              <a:cs typeface="Times New Roman" pitchFamily="18" charset="0"/>
            </a:endParaRPr>
          </a:p>
          <a:p>
            <a:r>
              <a:rPr lang="en-US" sz="2200" dirty="0" err="1" smtClean="0">
                <a:solidFill>
                  <a:schemeClr val="accent6">
                    <a:lumMod val="75000"/>
                  </a:schemeClr>
                </a:solidFill>
                <a:latin typeface="Times New Roman" pitchFamily="18" charset="0"/>
                <a:cs typeface="Times New Roman" pitchFamily="18" charset="0"/>
              </a:rPr>
              <a:t>Thương</a:t>
            </a:r>
            <a:r>
              <a:rPr lang="en-US" sz="2200" dirty="0" smtClean="0">
                <a:solidFill>
                  <a:schemeClr val="accent6">
                    <a:lumMod val="75000"/>
                  </a:schemeClr>
                </a:solidFill>
                <a:latin typeface="Times New Roman" pitchFamily="18" charset="0"/>
                <a:cs typeface="Times New Roman" pitchFamily="18" charset="0"/>
              </a:rPr>
              <a:t> </a:t>
            </a:r>
            <a:r>
              <a:rPr lang="en-US" sz="2200" dirty="0" err="1" smtClean="0">
                <a:solidFill>
                  <a:schemeClr val="accent6">
                    <a:lumMod val="75000"/>
                  </a:schemeClr>
                </a:solidFill>
                <a:latin typeface="Times New Roman" pitchFamily="18" charset="0"/>
                <a:cs typeface="Times New Roman" pitchFamily="18" charset="0"/>
              </a:rPr>
              <a:t>nhà</a:t>
            </a:r>
            <a:r>
              <a:rPr lang="en-US" sz="2200" dirty="0" smtClean="0">
                <a:solidFill>
                  <a:schemeClr val="accent6">
                    <a:lumMod val="75000"/>
                  </a:schemeClr>
                </a:solidFill>
                <a:latin typeface="Times New Roman" pitchFamily="18" charset="0"/>
                <a:cs typeface="Times New Roman" pitchFamily="18" charset="0"/>
              </a:rPr>
              <a:t> </a:t>
            </a:r>
            <a:r>
              <a:rPr lang="en-US" sz="2200" dirty="0" err="1" smtClean="0">
                <a:solidFill>
                  <a:schemeClr val="accent6">
                    <a:lumMod val="75000"/>
                  </a:schemeClr>
                </a:solidFill>
                <a:latin typeface="Times New Roman" pitchFamily="18" charset="0"/>
                <a:cs typeface="Times New Roman" pitchFamily="18" charset="0"/>
              </a:rPr>
              <a:t>mỏi</a:t>
            </a:r>
            <a:r>
              <a:rPr lang="en-US" sz="2200" dirty="0" smtClean="0">
                <a:solidFill>
                  <a:schemeClr val="accent6">
                    <a:lumMod val="75000"/>
                  </a:schemeClr>
                </a:solidFill>
                <a:latin typeface="Times New Roman" pitchFamily="18" charset="0"/>
                <a:cs typeface="Times New Roman" pitchFamily="18" charset="0"/>
              </a:rPr>
              <a:t> </a:t>
            </a:r>
            <a:r>
              <a:rPr lang="en-US" sz="2200" dirty="0" err="1" smtClean="0">
                <a:solidFill>
                  <a:schemeClr val="accent6">
                    <a:lumMod val="75000"/>
                  </a:schemeClr>
                </a:solidFill>
                <a:latin typeface="Times New Roman" pitchFamily="18" charset="0"/>
                <a:cs typeface="Times New Roman" pitchFamily="18" charset="0"/>
              </a:rPr>
              <a:t>miệng</a:t>
            </a:r>
            <a:r>
              <a:rPr lang="en-US" sz="2200" dirty="0" smtClean="0">
                <a:solidFill>
                  <a:schemeClr val="accent6">
                    <a:lumMod val="75000"/>
                  </a:schemeClr>
                </a:solidFill>
                <a:latin typeface="Times New Roman" pitchFamily="18" charset="0"/>
                <a:cs typeface="Times New Roman" pitchFamily="18" charset="0"/>
              </a:rPr>
              <a:t>      </a:t>
            </a:r>
            <a:r>
              <a:rPr lang="en-US" sz="2200" dirty="0" err="1" smtClean="0">
                <a:solidFill>
                  <a:schemeClr val="accent6">
                    <a:lumMod val="75000"/>
                  </a:schemeClr>
                </a:solidFill>
                <a:latin typeface="Times New Roman" pitchFamily="18" charset="0"/>
                <a:cs typeface="Times New Roman" pitchFamily="18" charset="0"/>
              </a:rPr>
              <a:t>cái</a:t>
            </a:r>
            <a:r>
              <a:rPr lang="en-US" sz="2200" dirty="0" smtClean="0">
                <a:solidFill>
                  <a:schemeClr val="accent6">
                    <a:lumMod val="75000"/>
                  </a:schemeClr>
                </a:solidFill>
                <a:latin typeface="Times New Roman" pitchFamily="18" charset="0"/>
                <a:cs typeface="Times New Roman" pitchFamily="18" charset="0"/>
              </a:rPr>
              <a:t> </a:t>
            </a:r>
            <a:r>
              <a:rPr lang="en-US" sz="2200" dirty="0" err="1" smtClean="0">
                <a:solidFill>
                  <a:schemeClr val="accent6">
                    <a:lumMod val="75000"/>
                  </a:schemeClr>
                </a:solidFill>
                <a:latin typeface="Times New Roman" pitchFamily="18" charset="0"/>
                <a:cs typeface="Times New Roman" pitchFamily="18" charset="0"/>
              </a:rPr>
              <a:t>gia</a:t>
            </a:r>
            <a:r>
              <a:rPr lang="en-US" sz="2200" dirty="0" smtClean="0">
                <a:solidFill>
                  <a:schemeClr val="accent6">
                    <a:lumMod val="75000"/>
                  </a:schemeClr>
                </a:solidFill>
                <a:latin typeface="Times New Roman" pitchFamily="18" charset="0"/>
                <a:cs typeface="Times New Roman" pitchFamily="18" charset="0"/>
              </a:rPr>
              <a:t> </a:t>
            </a:r>
            <a:r>
              <a:rPr lang="en-US" sz="2200" dirty="0" err="1" smtClean="0">
                <a:solidFill>
                  <a:schemeClr val="accent6">
                    <a:lumMod val="75000"/>
                  </a:schemeClr>
                </a:solidFill>
                <a:latin typeface="Times New Roman" pitchFamily="18" charset="0"/>
                <a:cs typeface="Times New Roman" pitchFamily="18" charset="0"/>
              </a:rPr>
              <a:t>gia</a:t>
            </a:r>
            <a:r>
              <a:rPr lang="en-US" sz="2200" dirty="0" smtClean="0">
                <a:solidFill>
                  <a:schemeClr val="accent6">
                    <a:lumMod val="75000"/>
                  </a:schemeClr>
                </a:solidFill>
                <a:latin typeface="Times New Roman" pitchFamily="18" charset="0"/>
                <a:cs typeface="Times New Roman" pitchFamily="18" charset="0"/>
              </a:rPr>
              <a:t>.</a:t>
            </a:r>
          </a:p>
        </p:txBody>
      </p:sp>
      <p:sp>
        <p:nvSpPr>
          <p:cNvPr id="22" name="Text Box 17"/>
          <p:cNvSpPr txBox="1">
            <a:spLocks noChangeArrowheads="1"/>
          </p:cNvSpPr>
          <p:nvPr/>
        </p:nvSpPr>
        <p:spPr bwMode="auto">
          <a:xfrm>
            <a:off x="4800600" y="3733800"/>
            <a:ext cx="762000" cy="369332"/>
          </a:xfrm>
          <a:prstGeom prst="rect">
            <a:avLst/>
          </a:prstGeom>
          <a:noFill/>
          <a:ln w="9525">
            <a:noFill/>
            <a:miter lim="800000"/>
            <a:headEnd/>
            <a:tailEnd/>
          </a:ln>
        </p:spPr>
        <p:txBody>
          <a:bodyPr>
            <a:spAutoFit/>
          </a:bodyPr>
          <a:lstStyle/>
          <a:p>
            <a:pPr algn="ctr" eaLnBrk="0" hangingPunct="0">
              <a:spcBef>
                <a:spcPct val="50000"/>
              </a:spcBef>
            </a:pPr>
            <a:r>
              <a:rPr lang="en-US" b="1" dirty="0">
                <a:solidFill>
                  <a:srgbClr val="FF0000"/>
                </a:solidFill>
                <a:latin typeface="Garamond" pitchFamily="18" charset="0"/>
              </a:rPr>
              <a:t>VN</a:t>
            </a:r>
          </a:p>
        </p:txBody>
      </p:sp>
      <p:sp>
        <p:nvSpPr>
          <p:cNvPr id="23" name="Text Box 17"/>
          <p:cNvSpPr txBox="1">
            <a:spLocks noChangeArrowheads="1"/>
          </p:cNvSpPr>
          <p:nvPr/>
        </p:nvSpPr>
        <p:spPr bwMode="auto">
          <a:xfrm>
            <a:off x="4876800" y="3048000"/>
            <a:ext cx="762000" cy="369332"/>
          </a:xfrm>
          <a:prstGeom prst="rect">
            <a:avLst/>
          </a:prstGeom>
          <a:noFill/>
          <a:ln w="9525">
            <a:noFill/>
            <a:miter lim="800000"/>
            <a:headEnd/>
            <a:tailEnd/>
          </a:ln>
        </p:spPr>
        <p:txBody>
          <a:bodyPr>
            <a:spAutoFit/>
          </a:bodyPr>
          <a:lstStyle/>
          <a:p>
            <a:pPr algn="ctr" eaLnBrk="0" hangingPunct="0">
              <a:spcBef>
                <a:spcPct val="50000"/>
              </a:spcBef>
            </a:pPr>
            <a:r>
              <a:rPr lang="en-US" b="1" dirty="0">
                <a:solidFill>
                  <a:srgbClr val="FF0000"/>
                </a:solidFill>
                <a:latin typeface="Garamond" pitchFamily="18" charset="0"/>
              </a:rPr>
              <a:t>VN</a:t>
            </a:r>
          </a:p>
        </p:txBody>
      </p:sp>
      <p:sp>
        <p:nvSpPr>
          <p:cNvPr id="26" name="Text Box 16"/>
          <p:cNvSpPr txBox="1">
            <a:spLocks noChangeArrowheads="1"/>
          </p:cNvSpPr>
          <p:nvPr/>
        </p:nvSpPr>
        <p:spPr bwMode="auto">
          <a:xfrm>
            <a:off x="7467600" y="3048000"/>
            <a:ext cx="762000" cy="369332"/>
          </a:xfrm>
          <a:prstGeom prst="rect">
            <a:avLst/>
          </a:prstGeom>
          <a:noFill/>
          <a:ln w="9525">
            <a:noFill/>
            <a:miter lim="800000"/>
            <a:headEnd/>
            <a:tailEnd/>
          </a:ln>
        </p:spPr>
        <p:txBody>
          <a:bodyPr>
            <a:spAutoFit/>
          </a:bodyPr>
          <a:lstStyle/>
          <a:p>
            <a:pPr algn="ctr" eaLnBrk="0" hangingPunct="0">
              <a:spcBef>
                <a:spcPct val="50000"/>
              </a:spcBef>
            </a:pPr>
            <a:r>
              <a:rPr lang="en-US" b="1" dirty="0">
                <a:solidFill>
                  <a:srgbClr val="FF0000"/>
                </a:solidFill>
                <a:latin typeface="Garamond" pitchFamily="18" charset="0"/>
              </a:rPr>
              <a:t>CN</a:t>
            </a:r>
          </a:p>
        </p:txBody>
      </p:sp>
      <p:sp>
        <p:nvSpPr>
          <p:cNvPr id="27" name="Text Box 16"/>
          <p:cNvSpPr txBox="1">
            <a:spLocks noChangeArrowheads="1"/>
          </p:cNvSpPr>
          <p:nvPr/>
        </p:nvSpPr>
        <p:spPr bwMode="auto">
          <a:xfrm>
            <a:off x="7620000" y="3733800"/>
            <a:ext cx="762000" cy="369332"/>
          </a:xfrm>
          <a:prstGeom prst="rect">
            <a:avLst/>
          </a:prstGeom>
          <a:noFill/>
          <a:ln w="9525">
            <a:noFill/>
            <a:miter lim="800000"/>
            <a:headEnd/>
            <a:tailEnd/>
          </a:ln>
        </p:spPr>
        <p:txBody>
          <a:bodyPr>
            <a:spAutoFit/>
          </a:bodyPr>
          <a:lstStyle/>
          <a:p>
            <a:pPr algn="ctr" eaLnBrk="0" hangingPunct="0">
              <a:spcBef>
                <a:spcPct val="50000"/>
              </a:spcBef>
            </a:pPr>
            <a:r>
              <a:rPr lang="en-US" b="1" dirty="0">
                <a:solidFill>
                  <a:srgbClr val="FF0000"/>
                </a:solidFill>
                <a:latin typeface="Garamond" pitchFamily="18" charset="0"/>
              </a:rPr>
              <a:t>CN</a:t>
            </a:r>
          </a:p>
        </p:txBody>
      </p:sp>
      <p:sp>
        <p:nvSpPr>
          <p:cNvPr id="28" name="TextBox 27"/>
          <p:cNvSpPr txBox="1"/>
          <p:nvPr/>
        </p:nvSpPr>
        <p:spPr>
          <a:xfrm>
            <a:off x="6477000" y="2743200"/>
            <a:ext cx="381000" cy="369332"/>
          </a:xfrm>
          <a:prstGeom prst="rect">
            <a:avLst/>
          </a:prstGeom>
          <a:noFill/>
          <a:ln>
            <a:noFill/>
          </a:ln>
        </p:spPr>
        <p:txBody>
          <a:bodyPr wrap="square" rtlCol="0">
            <a:spAutoFit/>
          </a:bodyPr>
          <a:lstStyle/>
          <a:p>
            <a:r>
              <a:rPr lang="en-US" b="1" dirty="0" smtClean="0">
                <a:solidFill>
                  <a:srgbClr val="FF0000"/>
                </a:solidFill>
              </a:rPr>
              <a:t>/</a:t>
            </a:r>
            <a:endParaRPr lang="en-US" b="1" dirty="0">
              <a:solidFill>
                <a:srgbClr val="FF0000"/>
              </a:solidFill>
            </a:endParaRPr>
          </a:p>
        </p:txBody>
      </p:sp>
      <p:sp>
        <p:nvSpPr>
          <p:cNvPr id="29" name="TextBox 28"/>
          <p:cNvSpPr txBox="1"/>
          <p:nvPr/>
        </p:nvSpPr>
        <p:spPr>
          <a:xfrm>
            <a:off x="7010400" y="3429000"/>
            <a:ext cx="381000" cy="369332"/>
          </a:xfrm>
          <a:prstGeom prst="rect">
            <a:avLst/>
          </a:prstGeom>
          <a:noFill/>
          <a:ln>
            <a:noFill/>
          </a:ln>
        </p:spPr>
        <p:txBody>
          <a:bodyPr wrap="square" rtlCol="0">
            <a:spAutoFit/>
          </a:bodyPr>
          <a:lstStyle/>
          <a:p>
            <a:r>
              <a:rPr lang="en-US" b="1" dirty="0" smtClean="0">
                <a:solidFill>
                  <a:srgbClr val="FF0000"/>
                </a:solidFill>
              </a:rPr>
              <a:t>/</a:t>
            </a:r>
            <a:endParaRPr lang="en-US" b="1" dirty="0">
              <a:solidFill>
                <a:srgbClr val="FF0000"/>
              </a:solidFill>
            </a:endParaRPr>
          </a:p>
        </p:txBody>
      </p:sp>
      <p:sp>
        <p:nvSpPr>
          <p:cNvPr id="29697" name="Rectangle 1"/>
          <p:cNvSpPr>
            <a:spLocks noChangeArrowheads="1"/>
          </p:cNvSpPr>
          <p:nvPr/>
        </p:nvSpPr>
        <p:spPr bwMode="auto">
          <a:xfrm>
            <a:off x="4267200" y="4191000"/>
            <a:ext cx="44196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CC"/>
                </a:solidFill>
                <a:effectLst/>
                <a:latin typeface="Times New Roman" pitchFamily="18" charset="0"/>
                <a:ea typeface="SimSun" pitchFamily="2" charset="-122"/>
                <a:cs typeface="Times New Roman" pitchFamily="18" charset="0"/>
              </a:rPr>
              <a:t>b/</a:t>
            </a:r>
            <a:r>
              <a:rPr kumimoji="0" lang="vi-VN" sz="2200" b="0" i="0" u="none" strike="noStrike" cap="none" normalizeH="0" baseline="0" dirty="0" smtClean="0">
                <a:ln>
                  <a:noFill/>
                </a:ln>
                <a:solidFill>
                  <a:srgbClr val="0000CC"/>
                </a:solidFill>
                <a:effectLst/>
                <a:latin typeface="Times New Roman" pitchFamily="18" charset="0"/>
                <a:ea typeface="SimSun" pitchFamily="2" charset="-122"/>
                <a:cs typeface="Times New Roman" pitchFamily="18" charset="0"/>
              </a:rPr>
              <a:t> </a:t>
            </a:r>
            <a:r>
              <a:rPr kumimoji="0" lang="vi-VN" sz="2200" b="0" i="0" strike="noStrike" cap="none" normalizeH="0" baseline="0" dirty="0" smtClean="0">
                <a:ln>
                  <a:noFill/>
                </a:ln>
                <a:solidFill>
                  <a:srgbClr val="0000CC"/>
                </a:solidFill>
                <a:effectLst/>
                <a:latin typeface="Times New Roman" pitchFamily="18" charset="0"/>
                <a:ea typeface="SimSun" pitchFamily="2" charset="-122"/>
                <a:cs typeface="Times New Roman" pitchFamily="18" charset="0"/>
              </a:rPr>
              <a:t>Rất đẹp </a:t>
            </a:r>
            <a:r>
              <a:rPr lang="en-US" sz="2200" dirty="0" smtClean="0">
                <a:solidFill>
                  <a:srgbClr val="0000CC"/>
                </a:solidFill>
                <a:latin typeface="Times New Roman" pitchFamily="18" charset="0"/>
                <a:ea typeface="SimSun" pitchFamily="2" charset="-122"/>
                <a:cs typeface="Times New Roman" pitchFamily="18" charset="0"/>
              </a:rPr>
              <a:t> </a:t>
            </a:r>
            <a:r>
              <a:rPr kumimoji="0" lang="en-US" sz="2200" b="0" i="0" u="none" strike="noStrike" cap="none" normalizeH="0" baseline="0" dirty="0" smtClean="0">
                <a:ln>
                  <a:noFill/>
                </a:ln>
                <a:solidFill>
                  <a:srgbClr val="0000CC"/>
                </a:solidFill>
                <a:effectLst/>
                <a:latin typeface="Times New Roman" pitchFamily="18" charset="0"/>
                <a:ea typeface="SimSun" pitchFamily="2" charset="-122"/>
                <a:cs typeface="Times New Roman" pitchFamily="18" charset="0"/>
              </a:rPr>
              <a:t> </a:t>
            </a:r>
            <a:r>
              <a:rPr kumimoji="0" lang="vi-VN" sz="2200" b="0" i="0" u="none" strike="noStrike" cap="none" normalizeH="0" baseline="0" dirty="0" smtClean="0">
                <a:ln>
                  <a:noFill/>
                </a:ln>
                <a:solidFill>
                  <a:srgbClr val="0000CC"/>
                </a:solidFill>
                <a:effectLst/>
                <a:latin typeface="Times New Roman" pitchFamily="18" charset="0"/>
                <a:ea typeface="SimSun" pitchFamily="2" charset="-122"/>
                <a:cs typeface="Times New Roman" pitchFamily="18" charset="0"/>
              </a:rPr>
              <a:t>h</a:t>
            </a:r>
            <a:r>
              <a:rPr kumimoji="0" lang="vi-VN" sz="2200" b="0" i="0" u="none" strike="noStrike" cap="none" normalizeH="0" baseline="0" dirty="0" smtClean="0">
                <a:ln>
                  <a:noFill/>
                </a:ln>
                <a:solidFill>
                  <a:srgbClr val="0000CC"/>
                </a:solidFill>
                <a:effectLst/>
                <a:latin typeface="Calibri"/>
                <a:ea typeface="SimSun" pitchFamily="2" charset="-122"/>
                <a:cs typeface="Times New Roman" pitchFamily="18" charset="0"/>
              </a:rPr>
              <a:t>ì</a:t>
            </a:r>
            <a:r>
              <a:rPr kumimoji="0" lang="vi-VN" sz="2200" b="0" i="0" u="none" strike="noStrike" cap="none" normalizeH="0" baseline="0" dirty="0" smtClean="0">
                <a:ln>
                  <a:noFill/>
                </a:ln>
                <a:solidFill>
                  <a:srgbClr val="0000CC"/>
                </a:solidFill>
                <a:effectLst/>
                <a:latin typeface="Times New Roman" pitchFamily="18" charset="0"/>
                <a:ea typeface="SimSun" pitchFamily="2" charset="-122"/>
                <a:cs typeface="Times New Roman" pitchFamily="18" charset="0"/>
              </a:rPr>
              <a:t>nh </a:t>
            </a:r>
            <a:r>
              <a:rPr kumimoji="0" lang="en-US" sz="2200" b="0" i="0" u="none" strike="noStrike" cap="none" normalizeH="0" baseline="0" dirty="0" smtClean="0">
                <a:ln>
                  <a:noFill/>
                </a:ln>
                <a:solidFill>
                  <a:srgbClr val="0000CC"/>
                </a:solidFill>
                <a:effectLst/>
                <a:latin typeface="Times New Roman" pitchFamily="18" charset="0"/>
                <a:ea typeface="SimSun" pitchFamily="2" charset="-122"/>
                <a:cs typeface="Times New Roman" pitchFamily="18" charset="0"/>
              </a:rPr>
              <a:t>a</a:t>
            </a:r>
            <a:r>
              <a:rPr kumimoji="0" lang="vi-VN" sz="2200" b="0" i="0" u="none" strike="noStrike" cap="none" normalizeH="0" baseline="0" dirty="0" smtClean="0">
                <a:ln>
                  <a:noFill/>
                </a:ln>
                <a:solidFill>
                  <a:srgbClr val="0000CC"/>
                </a:solidFill>
                <a:effectLst/>
                <a:latin typeface="Times New Roman" pitchFamily="18" charset="0"/>
                <a:ea typeface="SimSun" pitchFamily="2" charset="-122"/>
                <a:cs typeface="Times New Roman" pitchFamily="18" charset="0"/>
              </a:rPr>
              <a:t>nh   l</a:t>
            </a:r>
            <a:r>
              <a:rPr kumimoji="0" lang="vi-VN" sz="2200" b="0" i="0" u="none" strike="noStrike" cap="none" normalizeH="0" baseline="0" dirty="0" smtClean="0">
                <a:ln>
                  <a:noFill/>
                </a:ln>
                <a:solidFill>
                  <a:srgbClr val="0000CC"/>
                </a:solidFill>
                <a:effectLst/>
                <a:latin typeface="Calibri"/>
                <a:ea typeface="SimSun" pitchFamily="2" charset="-122"/>
                <a:cs typeface="Times New Roman" pitchFamily="18" charset="0"/>
              </a:rPr>
              <a:t>ú</a:t>
            </a:r>
            <a:r>
              <a:rPr kumimoji="0" lang="vi-VN" sz="2200" b="0" i="0" u="none" strike="noStrike" cap="none" normalizeH="0" baseline="0" dirty="0" smtClean="0">
                <a:ln>
                  <a:noFill/>
                </a:ln>
                <a:solidFill>
                  <a:srgbClr val="0000CC"/>
                </a:solidFill>
                <a:effectLst/>
                <a:latin typeface="Times New Roman" pitchFamily="18" charset="0"/>
                <a:ea typeface="SimSun" pitchFamily="2" charset="-122"/>
                <a:cs typeface="Times New Roman" pitchFamily="18" charset="0"/>
              </a:rPr>
              <a:t>c nắng chiều</a:t>
            </a:r>
            <a:endParaRPr kumimoji="0" lang="vi-VN" sz="2200" b="0" i="0" u="none" strike="noStrike" cap="none" normalizeH="0" baseline="0" dirty="0" smtClean="0">
              <a:ln>
                <a:noFill/>
              </a:ln>
              <a:solidFill>
                <a:srgbClr val="0000CC"/>
              </a:solidFill>
              <a:effectLst/>
              <a:latin typeface="Arial" pitchFamily="34" charset="0"/>
              <a:cs typeface="Arial" pitchFamily="34" charset="0"/>
            </a:endParaRPr>
          </a:p>
        </p:txBody>
      </p:sp>
      <p:sp>
        <p:nvSpPr>
          <p:cNvPr id="33" name="TextBox 32"/>
          <p:cNvSpPr txBox="1"/>
          <p:nvPr/>
        </p:nvSpPr>
        <p:spPr>
          <a:xfrm>
            <a:off x="5410200" y="4191000"/>
            <a:ext cx="381000" cy="461665"/>
          </a:xfrm>
          <a:prstGeom prst="rect">
            <a:avLst/>
          </a:prstGeom>
          <a:noFill/>
          <a:ln>
            <a:noFill/>
          </a:ln>
        </p:spPr>
        <p:txBody>
          <a:bodyPr wrap="square" rtlCol="0">
            <a:spAutoFit/>
          </a:bodyPr>
          <a:lstStyle/>
          <a:p>
            <a:r>
              <a:rPr lang="en-US" sz="2400" b="1" dirty="0" smtClean="0">
                <a:solidFill>
                  <a:srgbClr val="FF0000"/>
                </a:solidFill>
              </a:rPr>
              <a:t>/</a:t>
            </a:r>
            <a:endParaRPr lang="en-US" sz="2400" b="1" dirty="0">
              <a:solidFill>
                <a:srgbClr val="FF0000"/>
              </a:solidFill>
            </a:endParaRPr>
          </a:p>
        </p:txBody>
      </p:sp>
      <p:sp>
        <p:nvSpPr>
          <p:cNvPr id="35" name="Text Box 17"/>
          <p:cNvSpPr txBox="1">
            <a:spLocks noChangeArrowheads="1"/>
          </p:cNvSpPr>
          <p:nvPr/>
        </p:nvSpPr>
        <p:spPr bwMode="auto">
          <a:xfrm>
            <a:off x="4648200" y="4495800"/>
            <a:ext cx="762000" cy="369332"/>
          </a:xfrm>
          <a:prstGeom prst="rect">
            <a:avLst/>
          </a:prstGeom>
          <a:noFill/>
          <a:ln w="9525">
            <a:noFill/>
            <a:miter lim="800000"/>
            <a:headEnd/>
            <a:tailEnd/>
          </a:ln>
        </p:spPr>
        <p:txBody>
          <a:bodyPr>
            <a:spAutoFit/>
          </a:bodyPr>
          <a:lstStyle/>
          <a:p>
            <a:pPr algn="ctr" eaLnBrk="0" hangingPunct="0">
              <a:spcBef>
                <a:spcPct val="50000"/>
              </a:spcBef>
            </a:pPr>
            <a:r>
              <a:rPr lang="en-US" b="1" dirty="0">
                <a:solidFill>
                  <a:srgbClr val="FF0000"/>
                </a:solidFill>
                <a:latin typeface="Garamond" pitchFamily="18" charset="0"/>
              </a:rPr>
              <a:t>VN</a:t>
            </a:r>
          </a:p>
        </p:txBody>
      </p:sp>
      <p:sp>
        <p:nvSpPr>
          <p:cNvPr id="36" name="Text Box 16"/>
          <p:cNvSpPr txBox="1">
            <a:spLocks noChangeArrowheads="1"/>
          </p:cNvSpPr>
          <p:nvPr/>
        </p:nvSpPr>
        <p:spPr bwMode="auto">
          <a:xfrm>
            <a:off x="6400800" y="4572000"/>
            <a:ext cx="762000" cy="369332"/>
          </a:xfrm>
          <a:prstGeom prst="rect">
            <a:avLst/>
          </a:prstGeom>
          <a:noFill/>
          <a:ln w="9525">
            <a:noFill/>
            <a:miter lim="800000"/>
            <a:headEnd/>
            <a:tailEnd/>
          </a:ln>
        </p:spPr>
        <p:txBody>
          <a:bodyPr>
            <a:spAutoFit/>
          </a:bodyPr>
          <a:lstStyle/>
          <a:p>
            <a:pPr algn="ctr" eaLnBrk="0" hangingPunct="0">
              <a:spcBef>
                <a:spcPct val="50000"/>
              </a:spcBef>
            </a:pPr>
            <a:r>
              <a:rPr lang="en-US" b="1" dirty="0">
                <a:solidFill>
                  <a:srgbClr val="FF0000"/>
                </a:solidFill>
                <a:latin typeface="Garamond" pitchFamily="18" charset="0"/>
              </a:rPr>
              <a:t>CN</a:t>
            </a:r>
          </a:p>
        </p:txBody>
      </p:sp>
      <p:sp>
        <p:nvSpPr>
          <p:cNvPr id="37" name="Rectangle 36"/>
          <p:cNvSpPr/>
          <p:nvPr/>
        </p:nvSpPr>
        <p:spPr>
          <a:xfrm>
            <a:off x="0" y="4648200"/>
            <a:ext cx="4191000" cy="1446550"/>
          </a:xfrm>
          <a:prstGeom prst="rect">
            <a:avLst/>
          </a:prstGeom>
        </p:spPr>
        <p:txBody>
          <a:bodyPr wrap="square">
            <a:spAutoFit/>
          </a:bodyPr>
          <a:lstStyle/>
          <a:p>
            <a:r>
              <a:rPr lang="en-US" sz="2200" dirty="0" smtClean="0">
                <a:solidFill>
                  <a:srgbClr val="0000CC"/>
                </a:solidFill>
                <a:latin typeface="Times New Roman" pitchFamily="18" charset="0"/>
                <a:cs typeface="Times New Roman" pitchFamily="18" charset="0"/>
              </a:rPr>
              <a:t>b/ </a:t>
            </a:r>
            <a:r>
              <a:rPr lang="en-US" sz="2200" dirty="0" err="1" smtClean="0">
                <a:solidFill>
                  <a:srgbClr val="0000CC"/>
                </a:solidFill>
                <a:latin typeface="Times New Roman" pitchFamily="18" charset="0"/>
                <a:ea typeface="SimSun" pitchFamily="2" charset="-122"/>
                <a:cs typeface="Times New Roman" pitchFamily="18" charset="0"/>
              </a:rPr>
              <a:t>Đảo</a:t>
            </a:r>
            <a:r>
              <a:rPr lang="en-US" sz="2200" dirty="0" smtClean="0">
                <a:solidFill>
                  <a:srgbClr val="0000CC"/>
                </a:solidFill>
                <a:latin typeface="Times New Roman" pitchFamily="18" charset="0"/>
                <a:ea typeface="SimSun" pitchFamily="2" charset="-122"/>
                <a:cs typeface="Times New Roman" pitchFamily="18" charset="0"/>
              </a:rPr>
              <a:t> VN </a:t>
            </a:r>
            <a:r>
              <a:rPr lang="en-US" sz="2200" dirty="0" err="1" smtClean="0">
                <a:solidFill>
                  <a:srgbClr val="0000CC"/>
                </a:solidFill>
                <a:latin typeface="Times New Roman" pitchFamily="18" charset="0"/>
                <a:ea typeface="SimSun" pitchFamily="2" charset="-122"/>
                <a:cs typeface="Times New Roman" pitchFamily="18" charset="0"/>
              </a:rPr>
              <a:t>lên</a:t>
            </a:r>
            <a:r>
              <a:rPr lang="en-US" sz="2200" dirty="0" smtClean="0">
                <a:solidFill>
                  <a:srgbClr val="0000CC"/>
                </a:solidFill>
                <a:latin typeface="Times New Roman" pitchFamily="18" charset="0"/>
                <a:ea typeface="SimSun" pitchFamily="2" charset="-122"/>
                <a:cs typeface="Times New Roman" pitchFamily="18" charset="0"/>
              </a:rPr>
              <a:t> </a:t>
            </a:r>
            <a:r>
              <a:rPr lang="en-US" sz="2200" dirty="0" err="1" smtClean="0">
                <a:solidFill>
                  <a:srgbClr val="0000CC"/>
                </a:solidFill>
                <a:latin typeface="Times New Roman" pitchFamily="18" charset="0"/>
                <a:ea typeface="SimSun" pitchFamily="2" charset="-122"/>
                <a:cs typeface="Times New Roman" pitchFamily="18" charset="0"/>
              </a:rPr>
              <a:t>trước</a:t>
            </a:r>
            <a:r>
              <a:rPr lang="en-US" sz="2200" dirty="0" smtClean="0">
                <a:solidFill>
                  <a:srgbClr val="0000CC"/>
                </a:solidFill>
                <a:latin typeface="Times New Roman" pitchFamily="18" charset="0"/>
                <a:ea typeface="SimSun" pitchFamily="2" charset="-122"/>
                <a:cs typeface="Times New Roman" pitchFamily="18" charset="0"/>
              </a:rPr>
              <a:t> CN </a:t>
            </a:r>
            <a:r>
              <a:rPr lang="en-US" sz="2200" dirty="0" err="1" smtClean="0">
                <a:solidFill>
                  <a:srgbClr val="0000CC"/>
                </a:solidFill>
                <a:latin typeface="Times New Roman" pitchFamily="18" charset="0"/>
                <a:ea typeface="SimSun" pitchFamily="2" charset="-122"/>
                <a:cs typeface="Times New Roman" pitchFamily="18" charset="0"/>
              </a:rPr>
              <a:t>đứng</a:t>
            </a:r>
            <a:r>
              <a:rPr lang="en-US" sz="2200" dirty="0" smtClean="0">
                <a:solidFill>
                  <a:srgbClr val="0000CC"/>
                </a:solidFill>
                <a:latin typeface="Times New Roman" pitchFamily="18" charset="0"/>
                <a:ea typeface="SimSun" pitchFamily="2" charset="-122"/>
                <a:cs typeface="Times New Roman" pitchFamily="18" charset="0"/>
              </a:rPr>
              <a:t> </a:t>
            </a:r>
            <a:r>
              <a:rPr lang="en-US" sz="2200" dirty="0" err="1" smtClean="0">
                <a:solidFill>
                  <a:srgbClr val="0000CC"/>
                </a:solidFill>
                <a:latin typeface="Times New Roman" pitchFamily="18" charset="0"/>
                <a:ea typeface="SimSun" pitchFamily="2" charset="-122"/>
                <a:cs typeface="Times New Roman" pitchFamily="18" charset="0"/>
              </a:rPr>
              <a:t>sau</a:t>
            </a:r>
            <a:r>
              <a:rPr lang="en-US" sz="2200" dirty="0" smtClean="0">
                <a:solidFill>
                  <a:srgbClr val="0000CC"/>
                </a:solidFill>
                <a:latin typeface="Times New Roman" pitchFamily="18" charset="0"/>
                <a:ea typeface="SimSun" pitchFamily="2" charset="-122"/>
                <a:cs typeface="Times New Roman" pitchFamily="18" charset="0"/>
              </a:rPr>
              <a:t>: + </a:t>
            </a:r>
            <a:r>
              <a:rPr lang="en-US" sz="2200" dirty="0" err="1" smtClean="0">
                <a:solidFill>
                  <a:srgbClr val="0000CC"/>
                </a:solidFill>
                <a:latin typeface="Times New Roman" pitchFamily="18" charset="0"/>
                <a:cs typeface="Times New Roman" pitchFamily="18" charset="0"/>
              </a:rPr>
              <a:t>Nhằm</a:t>
            </a:r>
            <a:r>
              <a:rPr lang="en-US" sz="2200" dirty="0" smtClean="0">
                <a:solidFill>
                  <a:srgbClr val="0000CC"/>
                </a:solidFill>
                <a:latin typeface="Times New Roman" pitchFamily="18" charset="0"/>
                <a:cs typeface="Times New Roman" pitchFamily="18" charset="0"/>
              </a:rPr>
              <a:t> </a:t>
            </a:r>
            <a:r>
              <a:rPr lang="en-US" sz="2200" dirty="0" err="1" smtClean="0">
                <a:solidFill>
                  <a:srgbClr val="0000CC"/>
                </a:solidFill>
                <a:latin typeface="Times New Roman" pitchFamily="18" charset="0"/>
                <a:cs typeface="Times New Roman" pitchFamily="18" charset="0"/>
              </a:rPr>
              <a:t>nhấn</a:t>
            </a:r>
            <a:r>
              <a:rPr lang="en-US" sz="2200" dirty="0" smtClean="0">
                <a:solidFill>
                  <a:srgbClr val="0000CC"/>
                </a:solidFill>
                <a:latin typeface="Times New Roman" pitchFamily="18" charset="0"/>
                <a:cs typeface="Times New Roman" pitchFamily="18" charset="0"/>
              </a:rPr>
              <a:t> </a:t>
            </a:r>
            <a:r>
              <a:rPr lang="en-US" sz="2200" dirty="0" err="1" smtClean="0">
                <a:solidFill>
                  <a:srgbClr val="0000CC"/>
                </a:solidFill>
                <a:latin typeface="Times New Roman" pitchFamily="18" charset="0"/>
                <a:cs typeface="Times New Roman" pitchFamily="18" charset="0"/>
              </a:rPr>
              <a:t>mạnh</a:t>
            </a:r>
            <a:r>
              <a:rPr lang="vi-VN" sz="2200" dirty="0" smtClean="0">
                <a:solidFill>
                  <a:srgbClr val="0000CC"/>
                </a:solidFill>
                <a:latin typeface="Times New Roman" pitchFamily="18" charset="0"/>
                <a:cs typeface="Times New Roman" pitchFamily="18" charset="0"/>
              </a:rPr>
              <a:t> vẻ đẹp của người chiến sỹ vừa hiên ngang, anh dũng vừa lãng mạn, thơ mộng</a:t>
            </a:r>
            <a:endParaRPr lang="en-US" sz="2200" dirty="0">
              <a:solidFill>
                <a:srgbClr val="0000CC"/>
              </a:solidFill>
              <a:latin typeface="Times New Roman" pitchFamily="18" charset="0"/>
              <a:cs typeface="Times New Roman" pitchFamily="18" charset="0"/>
            </a:endParaRPr>
          </a:p>
        </p:txBody>
      </p:sp>
      <p:sp>
        <p:nvSpPr>
          <p:cNvPr id="32" name="Rectangle 1"/>
          <p:cNvSpPr>
            <a:spLocks noChangeArrowheads="1"/>
          </p:cNvSpPr>
          <p:nvPr/>
        </p:nvSpPr>
        <p:spPr bwMode="auto">
          <a:xfrm>
            <a:off x="0" y="2667000"/>
            <a:ext cx="4114800" cy="20005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n-US" sz="2200" b="0" i="0" u="none" strike="noStrike" cap="none" normalizeH="0" baseline="0" dirty="0" smtClean="0">
                <a:ln>
                  <a:noFill/>
                </a:ln>
                <a:solidFill>
                  <a:srgbClr val="0000CC"/>
                </a:solidFill>
                <a:effectLst/>
                <a:latin typeface=".VnArial" pitchFamily="34" charset="0"/>
                <a:ea typeface="SimSun" pitchFamily="2" charset="-122"/>
                <a:cs typeface="Times New Roman" pitchFamily="18" charset="0"/>
                <a:sym typeface="Wingdings" pitchFamily="2" charset="2"/>
              </a:rPr>
              <a:t>a/ </a:t>
            </a:r>
            <a:r>
              <a:rPr lang="en-US" sz="2000" dirty="0" smtClean="0">
                <a:solidFill>
                  <a:srgbClr val="0000CC"/>
                </a:solidFill>
                <a:latin typeface=".VnArial" pitchFamily="34" charset="0"/>
                <a:ea typeface="SimSun" pitchFamily="2" charset="-122"/>
                <a:cs typeface="Times New Roman" pitchFamily="18" charset="0"/>
              </a:rPr>
              <a:t> </a:t>
            </a:r>
            <a:r>
              <a:rPr lang="en-US" sz="2200" dirty="0" err="1" smtClean="0">
                <a:solidFill>
                  <a:srgbClr val="0000CC"/>
                </a:solidFill>
                <a:latin typeface="Times New Roman" pitchFamily="18" charset="0"/>
                <a:ea typeface="SimSun" pitchFamily="2" charset="-122"/>
                <a:cs typeface="Times New Roman" pitchFamily="18" charset="0"/>
              </a:rPr>
              <a:t>Đảo</a:t>
            </a:r>
            <a:r>
              <a:rPr lang="en-US" sz="2200" dirty="0" smtClean="0">
                <a:solidFill>
                  <a:srgbClr val="0000CC"/>
                </a:solidFill>
                <a:latin typeface="Times New Roman" pitchFamily="18" charset="0"/>
                <a:ea typeface="SimSun" pitchFamily="2" charset="-122"/>
                <a:cs typeface="Times New Roman" pitchFamily="18" charset="0"/>
              </a:rPr>
              <a:t> VN </a:t>
            </a:r>
            <a:r>
              <a:rPr lang="en-US" sz="2200" dirty="0" err="1" smtClean="0">
                <a:solidFill>
                  <a:srgbClr val="0000CC"/>
                </a:solidFill>
                <a:latin typeface="Times New Roman" pitchFamily="18" charset="0"/>
                <a:ea typeface="SimSun" pitchFamily="2" charset="-122"/>
                <a:cs typeface="Times New Roman" pitchFamily="18" charset="0"/>
              </a:rPr>
              <a:t>lên</a:t>
            </a:r>
            <a:r>
              <a:rPr lang="en-US" sz="2200" dirty="0" smtClean="0">
                <a:solidFill>
                  <a:srgbClr val="0000CC"/>
                </a:solidFill>
                <a:latin typeface="Times New Roman" pitchFamily="18" charset="0"/>
                <a:ea typeface="SimSun" pitchFamily="2" charset="-122"/>
                <a:cs typeface="Times New Roman" pitchFamily="18" charset="0"/>
              </a:rPr>
              <a:t> </a:t>
            </a:r>
            <a:r>
              <a:rPr lang="en-US" sz="2200" dirty="0" err="1" smtClean="0">
                <a:solidFill>
                  <a:srgbClr val="0000CC"/>
                </a:solidFill>
                <a:latin typeface="Times New Roman" pitchFamily="18" charset="0"/>
                <a:ea typeface="SimSun" pitchFamily="2" charset="-122"/>
                <a:cs typeface="Times New Roman" pitchFamily="18" charset="0"/>
              </a:rPr>
              <a:t>trước</a:t>
            </a:r>
            <a:r>
              <a:rPr lang="en-US" sz="2200" dirty="0" smtClean="0">
                <a:solidFill>
                  <a:srgbClr val="0000CC"/>
                </a:solidFill>
                <a:latin typeface="Times New Roman" pitchFamily="18" charset="0"/>
                <a:ea typeface="SimSun" pitchFamily="2" charset="-122"/>
                <a:cs typeface="Times New Roman" pitchFamily="18" charset="0"/>
              </a:rPr>
              <a:t> CN </a:t>
            </a:r>
            <a:r>
              <a:rPr lang="en-US" sz="2200" dirty="0" err="1" smtClean="0">
                <a:solidFill>
                  <a:srgbClr val="0000CC"/>
                </a:solidFill>
                <a:latin typeface="Times New Roman" pitchFamily="18" charset="0"/>
                <a:ea typeface="SimSun" pitchFamily="2" charset="-122"/>
                <a:cs typeface="Times New Roman" pitchFamily="18" charset="0"/>
              </a:rPr>
              <a:t>đứng</a:t>
            </a:r>
            <a:r>
              <a:rPr lang="en-US" sz="2200" dirty="0" smtClean="0">
                <a:solidFill>
                  <a:srgbClr val="0000CC"/>
                </a:solidFill>
                <a:latin typeface="Times New Roman" pitchFamily="18" charset="0"/>
                <a:ea typeface="SimSun" pitchFamily="2" charset="-122"/>
                <a:cs typeface="Times New Roman" pitchFamily="18" charset="0"/>
              </a:rPr>
              <a:t> </a:t>
            </a:r>
            <a:r>
              <a:rPr lang="en-US" sz="2200" dirty="0" err="1" smtClean="0">
                <a:solidFill>
                  <a:srgbClr val="0000CC"/>
                </a:solidFill>
                <a:latin typeface="Times New Roman" pitchFamily="18" charset="0"/>
                <a:ea typeface="SimSun" pitchFamily="2" charset="-122"/>
                <a:cs typeface="Times New Roman" pitchFamily="18" charset="0"/>
              </a:rPr>
              <a:t>sau</a:t>
            </a:r>
            <a:r>
              <a:rPr lang="en-US" sz="2200" dirty="0" smtClean="0">
                <a:solidFill>
                  <a:srgbClr val="0000CC"/>
                </a:solidFill>
                <a:latin typeface="Times New Roman" pitchFamily="18" charset="0"/>
                <a:ea typeface="SimSun" pitchFamily="2" charset="-122"/>
                <a:cs typeface="Times New Roman" pitchFamily="18" charset="0"/>
              </a:rPr>
              <a:t>: </a:t>
            </a:r>
            <a:r>
              <a:rPr lang="en-US" sz="2000" dirty="0" smtClean="0">
                <a:solidFill>
                  <a:srgbClr val="0000CC"/>
                </a:solidFill>
                <a:latin typeface="Times New Roman" pitchFamily="18" charset="0"/>
                <a:ea typeface="SimSun" pitchFamily="2" charset="-122"/>
                <a:cs typeface="Times New Roman" pitchFamily="18" charset="0"/>
                <a:sym typeface="Wingdings" pitchFamily="2" charset="2"/>
              </a:rPr>
              <a:t>+ </a:t>
            </a:r>
            <a:r>
              <a:rPr lang="en-US" sz="2000" dirty="0" err="1" smtClean="0">
                <a:solidFill>
                  <a:srgbClr val="0000CC"/>
                </a:solidFill>
                <a:latin typeface=".VnArial" pitchFamily="34" charset="0"/>
                <a:ea typeface="SimSun" pitchFamily="2" charset="-122"/>
                <a:cs typeface="Times New Roman" pitchFamily="18" charset="0"/>
              </a:rPr>
              <a:t>Nhằm</a:t>
            </a:r>
            <a:r>
              <a:rPr lang="en-US" sz="2000" dirty="0" smtClean="0">
                <a:solidFill>
                  <a:srgbClr val="0000CC"/>
                </a:solidFill>
                <a:latin typeface=".VnArial" pitchFamily="34" charset="0"/>
                <a:ea typeface="SimSun" pitchFamily="2" charset="-122"/>
                <a:cs typeface="Times New Roman" pitchFamily="18" charset="0"/>
              </a:rPr>
              <a:t> </a:t>
            </a:r>
            <a:r>
              <a:rPr lang="en-US" sz="2000" dirty="0" err="1" smtClean="0">
                <a:solidFill>
                  <a:srgbClr val="0000CC"/>
                </a:solidFill>
                <a:latin typeface=".VnArial" pitchFamily="34" charset="0"/>
                <a:ea typeface="SimSun" pitchFamily="2" charset="-122"/>
                <a:cs typeface="Times New Roman" pitchFamily="18" charset="0"/>
              </a:rPr>
              <a:t>nhấn</a:t>
            </a:r>
            <a:r>
              <a:rPr lang="en-US" sz="2000" dirty="0" smtClean="0">
                <a:solidFill>
                  <a:srgbClr val="0000CC"/>
                </a:solidFill>
                <a:latin typeface=".VnArial" pitchFamily="34" charset="0"/>
                <a:ea typeface="SimSun" pitchFamily="2" charset="-122"/>
                <a:cs typeface="Times New Roman" pitchFamily="18" charset="0"/>
              </a:rPr>
              <a:t> m¹nh </a:t>
            </a:r>
            <a:r>
              <a:rPr lang="en-US" sz="2000" dirty="0" err="1" smtClean="0">
                <a:solidFill>
                  <a:srgbClr val="0000CC"/>
                </a:solidFill>
                <a:latin typeface=".VnArial" pitchFamily="34" charset="0"/>
                <a:ea typeface="SimSun" pitchFamily="2" charset="-122"/>
                <a:cs typeface="Times New Roman" pitchFamily="18" charset="0"/>
              </a:rPr>
              <a:t>vµo</a:t>
            </a:r>
            <a:r>
              <a:rPr lang="en-US" sz="2000" dirty="0" smtClean="0">
                <a:solidFill>
                  <a:srgbClr val="0000CC"/>
                </a:solidFill>
                <a:latin typeface=".VnArial" pitchFamily="34" charset="0"/>
                <a:ea typeface="SimSun" pitchFamily="2" charset="-122"/>
                <a:cs typeface="Times New Roman" pitchFamily="18" charset="0"/>
              </a:rPr>
              <a:t> </a:t>
            </a:r>
            <a:r>
              <a:rPr lang="en-US" sz="2000" dirty="0" err="1" smtClean="0">
                <a:solidFill>
                  <a:srgbClr val="0000CC"/>
                </a:solidFill>
                <a:latin typeface=".VnArial" pitchFamily="34" charset="0"/>
                <a:ea typeface="SimSun" pitchFamily="2" charset="-122"/>
                <a:cs typeface="Times New Roman" pitchFamily="18" charset="0"/>
              </a:rPr>
              <a:t>d¸ng</a:t>
            </a:r>
            <a:r>
              <a:rPr lang="en-US" sz="2000" dirty="0" smtClean="0">
                <a:solidFill>
                  <a:srgbClr val="0000CC"/>
                </a:solidFill>
                <a:latin typeface=".VnArial" pitchFamily="34" charset="0"/>
                <a:ea typeface="SimSun" pitchFamily="2" charset="-122"/>
                <a:cs typeface="Times New Roman" pitchFamily="18" charset="0"/>
              </a:rPr>
              <a:t> </a:t>
            </a:r>
            <a:r>
              <a:rPr lang="en-US" sz="2000" dirty="0" err="1" smtClean="0">
                <a:solidFill>
                  <a:srgbClr val="0000CC"/>
                </a:solidFill>
                <a:latin typeface=".VnArial" pitchFamily="34" charset="0"/>
                <a:ea typeface="SimSun" pitchFamily="2" charset="-122"/>
                <a:cs typeface="Times New Roman" pitchFamily="18" charset="0"/>
              </a:rPr>
              <a:t>vÎ</a:t>
            </a:r>
            <a:r>
              <a:rPr lang="en-US" sz="2000" dirty="0" smtClean="0">
                <a:solidFill>
                  <a:srgbClr val="0000CC"/>
                </a:solidFill>
                <a:latin typeface=".VnArial" pitchFamily="34" charset="0"/>
                <a:ea typeface="SimSun" pitchFamily="2" charset="-122"/>
                <a:cs typeface="Times New Roman" pitchFamily="18" charset="0"/>
              </a:rPr>
              <a:t> </a:t>
            </a:r>
            <a:r>
              <a:rPr lang="en-US" sz="2000" dirty="0" err="1" smtClean="0">
                <a:solidFill>
                  <a:srgbClr val="0000CC"/>
                </a:solidFill>
                <a:latin typeface=".VnArial" pitchFamily="34" charset="0"/>
                <a:ea typeface="SimSun" pitchFamily="2" charset="-122"/>
                <a:cs typeface="Times New Roman" pitchFamily="18" charset="0"/>
              </a:rPr>
              <a:t>nhá</a:t>
            </a:r>
            <a:r>
              <a:rPr lang="en-US" sz="2000" dirty="0" smtClean="0">
                <a:solidFill>
                  <a:srgbClr val="0000CC"/>
                </a:solidFill>
                <a:latin typeface=".VnArial" pitchFamily="34" charset="0"/>
                <a:ea typeface="SimSun" pitchFamily="2" charset="-122"/>
                <a:cs typeface="Times New Roman" pitchFamily="18" charset="0"/>
              </a:rPr>
              <a:t> </a:t>
            </a:r>
            <a:r>
              <a:rPr lang="en-US" sz="2000" dirty="0" err="1" smtClean="0">
                <a:solidFill>
                  <a:srgbClr val="0000CC"/>
                </a:solidFill>
                <a:latin typeface=".VnArial" pitchFamily="34" charset="0"/>
                <a:ea typeface="SimSun" pitchFamily="2" charset="-122"/>
                <a:cs typeface="Times New Roman" pitchFamily="18" charset="0"/>
              </a:rPr>
              <a:t>bÐ</a:t>
            </a:r>
            <a:r>
              <a:rPr lang="en-US" sz="2000" dirty="0" smtClean="0">
                <a:solidFill>
                  <a:srgbClr val="0000CC"/>
                </a:solidFill>
                <a:latin typeface=".VnArial" pitchFamily="34" charset="0"/>
                <a:ea typeface="SimSun" pitchFamily="2" charset="-122"/>
                <a:cs typeface="Times New Roman" pitchFamily="18" charset="0"/>
              </a:rPr>
              <a:t> </a:t>
            </a:r>
            <a:r>
              <a:rPr lang="en-US" sz="2000" dirty="0" err="1" smtClean="0">
                <a:solidFill>
                  <a:srgbClr val="0000CC"/>
                </a:solidFill>
                <a:latin typeface=".VnArial" pitchFamily="34" charset="0"/>
                <a:ea typeface="SimSun" pitchFamily="2" charset="-122"/>
                <a:cs typeface="Times New Roman" pitchFamily="18" charset="0"/>
              </a:rPr>
              <a:t>cña</a:t>
            </a:r>
            <a:r>
              <a:rPr lang="en-US" sz="2000" dirty="0" smtClean="0">
                <a:solidFill>
                  <a:srgbClr val="0000CC"/>
                </a:solidFill>
                <a:latin typeface=".VnArial" pitchFamily="34" charset="0"/>
                <a:ea typeface="SimSun" pitchFamily="2" charset="-122"/>
                <a:cs typeface="Times New Roman" pitchFamily="18" charset="0"/>
              </a:rPr>
              <a:t> con </a:t>
            </a:r>
            <a:r>
              <a:rPr lang="en-US" sz="2000" dirty="0" err="1" smtClean="0">
                <a:solidFill>
                  <a:srgbClr val="0000CC"/>
                </a:solidFill>
                <a:latin typeface=".VnArial" pitchFamily="34" charset="0"/>
                <a:ea typeface="SimSun" pitchFamily="2" charset="-122"/>
                <a:cs typeface="Times New Roman" pitchFamily="18" charset="0"/>
              </a:rPr>
              <a:t>ng</a:t>
            </a:r>
            <a:r>
              <a:rPr lang="vi-VN" sz="2000" dirty="0" smtClean="0">
                <a:solidFill>
                  <a:srgbClr val="0000CC"/>
                </a:solidFill>
                <a:latin typeface="Times New Roman" pitchFamily="18" charset="0"/>
                <a:ea typeface="SimSun" pitchFamily="2" charset="-122"/>
                <a:cs typeface="Times New Roman" pitchFamily="18" charset="0"/>
              </a:rPr>
              <a:t>ư</a:t>
            </a:r>
            <a:r>
              <a:rPr lang="en-US" sz="2000" dirty="0" smtClean="0">
                <a:solidFill>
                  <a:srgbClr val="0000CC"/>
                </a:solidFill>
                <a:latin typeface=".VnArial" pitchFamily="34" charset="0"/>
                <a:ea typeface="SimSun" pitchFamily="2" charset="-122"/>
                <a:cs typeface="Times New Roman" pitchFamily="18" charset="0"/>
              </a:rPr>
              <a:t>­</a:t>
            </a:r>
            <a:r>
              <a:rPr lang="en-US" sz="2000" dirty="0" err="1" smtClean="0">
                <a:solidFill>
                  <a:srgbClr val="0000CC"/>
                </a:solidFill>
                <a:latin typeface=".VnArial" pitchFamily="34" charset="0"/>
                <a:ea typeface="SimSun" pitchFamily="2" charset="-122"/>
                <a:cs typeface="Times New Roman" pitchFamily="18" charset="0"/>
              </a:rPr>
              <a:t>ời</a:t>
            </a:r>
            <a:r>
              <a:rPr lang="en-US" sz="2000" dirty="0" smtClean="0">
                <a:solidFill>
                  <a:srgbClr val="0000CC"/>
                </a:solidFill>
                <a:latin typeface=".VnArial" pitchFamily="34" charset="0"/>
                <a:ea typeface="SimSun" pitchFamily="2" charset="-122"/>
                <a:cs typeface="Times New Roman" pitchFamily="18" charset="0"/>
              </a:rPr>
              <a:t> vµ </a:t>
            </a:r>
            <a:r>
              <a:rPr lang="en-US" sz="2000" dirty="0" err="1" smtClean="0">
                <a:solidFill>
                  <a:srgbClr val="0000CC"/>
                </a:solidFill>
                <a:latin typeface=".VnArial" pitchFamily="34" charset="0"/>
                <a:ea typeface="SimSun" pitchFamily="2" charset="-122"/>
                <a:cs typeface="Times New Roman" pitchFamily="18" charset="0"/>
              </a:rPr>
              <a:t>sù</a:t>
            </a:r>
            <a:r>
              <a:rPr lang="en-US" sz="2000" dirty="0" smtClean="0">
                <a:solidFill>
                  <a:srgbClr val="0000CC"/>
                </a:solidFill>
                <a:latin typeface=".VnArial" pitchFamily="34" charset="0"/>
                <a:ea typeface="SimSun" pitchFamily="2" charset="-122"/>
                <a:cs typeface="Times New Roman" pitchFamily="18" charset="0"/>
              </a:rPr>
              <a:t> </a:t>
            </a:r>
            <a:r>
              <a:rPr lang="en-US" sz="2000" dirty="0" err="1" smtClean="0">
                <a:solidFill>
                  <a:srgbClr val="0000CC"/>
                </a:solidFill>
                <a:latin typeface=".VnArial" pitchFamily="34" charset="0"/>
                <a:ea typeface="SimSun" pitchFamily="2" charset="-122"/>
                <a:cs typeface="Times New Roman" pitchFamily="18" charset="0"/>
              </a:rPr>
              <a:t>ph©n</a:t>
            </a:r>
            <a:r>
              <a:rPr lang="en-US" sz="2000" dirty="0" smtClean="0">
                <a:solidFill>
                  <a:srgbClr val="0000CC"/>
                </a:solidFill>
                <a:latin typeface=".VnArial" pitchFamily="34" charset="0"/>
                <a:ea typeface="SimSun" pitchFamily="2" charset="-122"/>
                <a:cs typeface="Times New Roman" pitchFamily="18" charset="0"/>
              </a:rPr>
              <a:t> </a:t>
            </a:r>
            <a:r>
              <a:rPr lang="en-US" sz="2000" dirty="0" err="1" smtClean="0">
                <a:solidFill>
                  <a:srgbClr val="0000CC"/>
                </a:solidFill>
                <a:latin typeface=".VnArial" pitchFamily="34" charset="0"/>
                <a:ea typeface="SimSun" pitchFamily="2" charset="-122"/>
                <a:cs typeface="Times New Roman" pitchFamily="18" charset="0"/>
              </a:rPr>
              <a:t>bè</a:t>
            </a:r>
            <a:r>
              <a:rPr lang="en-US" sz="2000" dirty="0" smtClean="0">
                <a:solidFill>
                  <a:srgbClr val="0000CC"/>
                </a:solidFill>
                <a:latin typeface=".VnArial" pitchFamily="34" charset="0"/>
                <a:ea typeface="SimSun" pitchFamily="2" charset="-122"/>
                <a:cs typeface="Times New Roman" pitchFamily="18" charset="0"/>
              </a:rPr>
              <a:t> </a:t>
            </a:r>
            <a:r>
              <a:rPr lang="en-US" sz="2000" dirty="0" err="1" smtClean="0">
                <a:solidFill>
                  <a:srgbClr val="0000CC"/>
                </a:solidFill>
                <a:latin typeface=".VnArial" pitchFamily="34" charset="0"/>
                <a:ea typeface="SimSun" pitchFamily="2" charset="-122"/>
                <a:cs typeface="Times New Roman" pitchFamily="18" charset="0"/>
              </a:rPr>
              <a:t>th­a</a:t>
            </a:r>
            <a:r>
              <a:rPr lang="en-US" sz="2000" dirty="0" smtClean="0">
                <a:solidFill>
                  <a:srgbClr val="0000CC"/>
                </a:solidFill>
                <a:latin typeface=".VnArial" pitchFamily="34" charset="0"/>
                <a:ea typeface="SimSun" pitchFamily="2" charset="-122"/>
                <a:cs typeface="Times New Roman" pitchFamily="18" charset="0"/>
              </a:rPr>
              <a:t> </a:t>
            </a:r>
            <a:r>
              <a:rPr lang="en-US" sz="2000" dirty="0" err="1" smtClean="0">
                <a:solidFill>
                  <a:srgbClr val="0000CC"/>
                </a:solidFill>
                <a:latin typeface=".VnArial" pitchFamily="34" charset="0"/>
                <a:ea typeface="SimSun" pitchFamily="2" charset="-122"/>
                <a:cs typeface="Times New Roman" pitchFamily="18" charset="0"/>
              </a:rPr>
              <a:t>thít</a:t>
            </a:r>
            <a:r>
              <a:rPr lang="en-US" sz="2000" dirty="0" smtClean="0">
                <a:solidFill>
                  <a:srgbClr val="0000CC"/>
                </a:solidFill>
                <a:latin typeface=".VnArial" pitchFamily="34" charset="0"/>
                <a:ea typeface="SimSun" pitchFamily="2" charset="-122"/>
                <a:cs typeface="Times New Roman" pitchFamily="18" charset="0"/>
              </a:rPr>
              <a:t> </a:t>
            </a:r>
            <a:r>
              <a:rPr lang="en-US" sz="2000" dirty="0" err="1" smtClean="0">
                <a:solidFill>
                  <a:srgbClr val="0000CC"/>
                </a:solidFill>
                <a:latin typeface=".VnArial" pitchFamily="34" charset="0"/>
                <a:ea typeface="SimSun" pitchFamily="2" charset="-122"/>
                <a:cs typeface="Times New Roman" pitchFamily="18" charset="0"/>
              </a:rPr>
              <a:t>cña</a:t>
            </a:r>
            <a:r>
              <a:rPr lang="en-US" sz="2000" dirty="0" smtClean="0">
                <a:solidFill>
                  <a:srgbClr val="0000CC"/>
                </a:solidFill>
                <a:latin typeface=".VnArial" pitchFamily="34" charset="0"/>
                <a:ea typeface="SimSun" pitchFamily="2" charset="-122"/>
                <a:cs typeface="Times New Roman" pitchFamily="18" charset="0"/>
              </a:rPr>
              <a:t> </a:t>
            </a:r>
            <a:r>
              <a:rPr lang="en-US" sz="2000" dirty="0" err="1" smtClean="0">
                <a:solidFill>
                  <a:srgbClr val="0000CC"/>
                </a:solidFill>
                <a:latin typeface=".VnArial" pitchFamily="34" charset="0"/>
                <a:ea typeface="SimSun" pitchFamily="2" charset="-122"/>
                <a:cs typeface="Times New Roman" pitchFamily="18" charset="0"/>
              </a:rPr>
              <a:t>cuéc</a:t>
            </a:r>
            <a:r>
              <a:rPr lang="en-US" sz="2000" dirty="0" smtClean="0">
                <a:solidFill>
                  <a:srgbClr val="0000CC"/>
                </a:solidFill>
                <a:latin typeface=".VnArial" pitchFamily="34" charset="0"/>
                <a:ea typeface="SimSun" pitchFamily="2" charset="-122"/>
                <a:cs typeface="Times New Roman" pitchFamily="18" charset="0"/>
              </a:rPr>
              <a:t> </a:t>
            </a:r>
            <a:r>
              <a:rPr lang="en-US" sz="2000" dirty="0" err="1" smtClean="0">
                <a:solidFill>
                  <a:srgbClr val="0000CC"/>
                </a:solidFill>
                <a:latin typeface=".VnArial" pitchFamily="34" charset="0"/>
                <a:ea typeface="SimSun" pitchFamily="2" charset="-122"/>
                <a:cs typeface="Times New Roman" pitchFamily="18" charset="0"/>
              </a:rPr>
              <a:t>sèng</a:t>
            </a:r>
            <a:r>
              <a:rPr lang="en-US" sz="2000" dirty="0" smtClean="0">
                <a:solidFill>
                  <a:srgbClr val="0000CC"/>
                </a:solidFill>
                <a:latin typeface=".VnArial" pitchFamily="34" charset="0"/>
                <a:ea typeface="SimSun" pitchFamily="2" charset="-122"/>
                <a:cs typeface="Times New Roman" pitchFamily="18" charset="0"/>
              </a:rPr>
              <a:t> </a:t>
            </a:r>
            <a:r>
              <a:rPr lang="en-US" sz="2000" dirty="0" err="1" smtClean="0">
                <a:solidFill>
                  <a:srgbClr val="0000CC"/>
                </a:solidFill>
                <a:latin typeface=".VnArial" pitchFamily="34" charset="0"/>
                <a:ea typeface="SimSun" pitchFamily="2" charset="-122"/>
                <a:cs typeface="Times New Roman" pitchFamily="18" charset="0"/>
              </a:rPr>
              <a:t>sinh</a:t>
            </a:r>
            <a:r>
              <a:rPr lang="en-US" sz="2000" dirty="0" smtClean="0">
                <a:solidFill>
                  <a:srgbClr val="0000CC"/>
                </a:solidFill>
                <a:latin typeface=".VnArial" pitchFamily="34" charset="0"/>
                <a:ea typeface="SimSun" pitchFamily="2" charset="-122"/>
                <a:cs typeface="Times New Roman" pitchFamily="18" charset="0"/>
              </a:rPr>
              <a:t> ho¹t ë </a:t>
            </a:r>
            <a:r>
              <a:rPr lang="en-US" sz="2000" dirty="0" err="1" smtClean="0">
                <a:solidFill>
                  <a:srgbClr val="0000CC"/>
                </a:solidFill>
                <a:latin typeface="Times New Roman" pitchFamily="18" charset="0"/>
                <a:ea typeface="SimSun" pitchFamily="2" charset="-122"/>
                <a:cs typeface="Times New Roman" pitchFamily="18" charset="0"/>
              </a:rPr>
              <a:t>đèo</a:t>
            </a:r>
            <a:r>
              <a:rPr lang="en-US" sz="2000" dirty="0" smtClean="0">
                <a:solidFill>
                  <a:srgbClr val="0000CC"/>
                </a:solidFill>
                <a:latin typeface="Times New Roman" pitchFamily="18" charset="0"/>
                <a:ea typeface="SimSun" pitchFamily="2" charset="-122"/>
                <a:cs typeface="Times New Roman" pitchFamily="18" charset="0"/>
              </a:rPr>
              <a:t> </a:t>
            </a:r>
            <a:r>
              <a:rPr lang="en-US" sz="2000" dirty="0" err="1" smtClean="0">
                <a:solidFill>
                  <a:srgbClr val="0000CC"/>
                </a:solidFill>
                <a:latin typeface=".VnArial" pitchFamily="34" charset="0"/>
                <a:ea typeface="SimSun" pitchFamily="2" charset="-122"/>
                <a:cs typeface="Times New Roman" pitchFamily="18" charset="0"/>
              </a:rPr>
              <a:t>Ngang</a:t>
            </a:r>
            <a:r>
              <a:rPr lang="en-US" sz="2000" dirty="0" smtClean="0">
                <a:solidFill>
                  <a:srgbClr val="0000CC"/>
                </a:solidFill>
                <a:latin typeface=".VnArial" pitchFamily="34" charset="0"/>
                <a:ea typeface="SimSun" pitchFamily="2" charset="-122"/>
                <a:cs typeface="Times New Roman" pitchFamily="18" charset="0"/>
              </a:rPr>
              <a:t>. </a:t>
            </a:r>
            <a:r>
              <a:rPr lang="en-US" sz="2000" dirty="0" err="1" smtClean="0">
                <a:solidFill>
                  <a:srgbClr val="0000CC"/>
                </a:solidFill>
                <a:latin typeface="Times New Roman" pitchFamily="18" charset="0"/>
                <a:ea typeface="SimSun" pitchFamily="2" charset="-122"/>
                <a:cs typeface="Times New Roman" pitchFamily="18" charset="0"/>
              </a:rPr>
              <a:t>Đó</a:t>
            </a:r>
            <a:r>
              <a:rPr lang="en-US" sz="2000" dirty="0" smtClean="0">
                <a:solidFill>
                  <a:srgbClr val="0000CC"/>
                </a:solidFill>
                <a:latin typeface="Times New Roman" pitchFamily="18" charset="0"/>
                <a:ea typeface="SimSun" pitchFamily="2" charset="-122"/>
                <a:cs typeface="Times New Roman" pitchFamily="18" charset="0"/>
              </a:rPr>
              <a:t> </a:t>
            </a:r>
            <a:r>
              <a:rPr lang="en-US" sz="2000" dirty="0" err="1" smtClean="0">
                <a:solidFill>
                  <a:srgbClr val="0000CC"/>
                </a:solidFill>
                <a:latin typeface="Times New Roman" pitchFamily="18" charset="0"/>
                <a:ea typeface="SimSun" pitchFamily="2" charset="-122"/>
                <a:cs typeface="Times New Roman" pitchFamily="18" charset="0"/>
              </a:rPr>
              <a:t>là</a:t>
            </a:r>
            <a:r>
              <a:rPr lang="en-US" sz="2000" dirty="0" smtClean="0">
                <a:solidFill>
                  <a:srgbClr val="0000CC"/>
                </a:solidFill>
                <a:latin typeface="Times New Roman" pitchFamily="18" charset="0"/>
                <a:ea typeface="SimSun" pitchFamily="2" charset="-122"/>
                <a:cs typeface="Times New Roman" pitchFamily="18" charset="0"/>
              </a:rPr>
              <a:t> </a:t>
            </a:r>
            <a:r>
              <a:rPr kumimoji="0" lang="en-US" sz="2000" b="0" i="0" u="none" strike="noStrike" cap="none" normalizeH="0" baseline="0" dirty="0" err="1" smtClean="0">
                <a:ln>
                  <a:noFill/>
                </a:ln>
                <a:solidFill>
                  <a:srgbClr val="0000CC"/>
                </a:solidFill>
                <a:effectLst/>
                <a:latin typeface=".VnArial" pitchFamily="34" charset="0"/>
                <a:ea typeface="SimSun" pitchFamily="2" charset="-122"/>
                <a:cs typeface="Times New Roman" pitchFamily="18" charset="0"/>
              </a:rPr>
              <a:t>c¶nh</a:t>
            </a:r>
            <a:r>
              <a:rPr kumimoji="0" lang="en-US" sz="2000" b="0" i="0" u="none" strike="noStrike" cap="none" normalizeH="0" baseline="0" dirty="0" smtClean="0">
                <a:ln>
                  <a:noFill/>
                </a:ln>
                <a:solidFill>
                  <a:srgbClr val="0000CC"/>
                </a:solidFill>
                <a:effectLst/>
                <a:latin typeface=".VnArial" pitchFamily="34" charset="0"/>
                <a:ea typeface="SimSun" pitchFamily="2" charset="-122"/>
                <a:cs typeface="Times New Roman" pitchFamily="18" charset="0"/>
              </a:rPr>
              <a:t> </a:t>
            </a:r>
            <a:r>
              <a:rPr kumimoji="0" lang="en-US" sz="2000" b="0" i="0" u="none" strike="noStrike" cap="none" normalizeH="0" baseline="0" dirty="0" err="1" smtClean="0">
                <a:ln>
                  <a:noFill/>
                </a:ln>
                <a:solidFill>
                  <a:srgbClr val="0000CC"/>
                </a:solidFill>
                <a:effectLst/>
                <a:latin typeface=".VnArial" pitchFamily="34" charset="0"/>
                <a:ea typeface="SimSun" pitchFamily="2" charset="-122"/>
                <a:cs typeface="Times New Roman" pitchFamily="18" charset="0"/>
              </a:rPr>
              <a:t>nói</a:t>
            </a:r>
            <a:r>
              <a:rPr kumimoji="0" lang="en-US" sz="2000" b="0" i="0" u="none" strike="noStrike" cap="none" normalizeH="0" baseline="0" dirty="0" smtClean="0">
                <a:ln>
                  <a:noFill/>
                </a:ln>
                <a:solidFill>
                  <a:srgbClr val="0000CC"/>
                </a:solidFill>
                <a:effectLst/>
                <a:latin typeface=".VnArial" pitchFamily="34" charset="0"/>
                <a:ea typeface="SimSun" pitchFamily="2" charset="-122"/>
                <a:cs typeface="Times New Roman" pitchFamily="18" charset="0"/>
              </a:rPr>
              <a:t> ®</a:t>
            </a:r>
            <a:r>
              <a:rPr kumimoji="0" lang="en-US" sz="2000" b="0" i="0" u="none" strike="noStrike" cap="none" normalizeH="0" baseline="0" dirty="0" err="1" smtClean="0">
                <a:ln>
                  <a:noFill/>
                </a:ln>
                <a:solidFill>
                  <a:srgbClr val="0000CC"/>
                </a:solidFill>
                <a:effectLst/>
                <a:latin typeface=".VnArial" pitchFamily="34" charset="0"/>
                <a:ea typeface="SimSun" pitchFamily="2" charset="-122"/>
                <a:cs typeface="Times New Roman" pitchFamily="18" charset="0"/>
              </a:rPr>
              <a:t>Ìo</a:t>
            </a:r>
            <a:r>
              <a:rPr kumimoji="0" lang="en-US" sz="2000" b="0" i="0" u="none" strike="noStrike" cap="none" normalizeH="0" baseline="0" dirty="0" smtClean="0">
                <a:ln>
                  <a:noFill/>
                </a:ln>
                <a:solidFill>
                  <a:srgbClr val="0000CC"/>
                </a:solidFill>
                <a:effectLst/>
                <a:latin typeface=".VnArial" pitchFamily="34" charset="0"/>
                <a:ea typeface="SimSun" pitchFamily="2" charset="-122"/>
                <a:cs typeface="Times New Roman" pitchFamily="18" charset="0"/>
              </a:rPr>
              <a:t> </a:t>
            </a:r>
            <a:r>
              <a:rPr kumimoji="0" lang="en-US" sz="2000" b="0" i="0" u="none" strike="noStrike" cap="none" normalizeH="0" baseline="0" dirty="0" err="1" smtClean="0">
                <a:ln>
                  <a:noFill/>
                </a:ln>
                <a:solidFill>
                  <a:srgbClr val="0000CC"/>
                </a:solidFill>
                <a:effectLst/>
                <a:latin typeface=".VnArial" pitchFamily="34" charset="0"/>
                <a:ea typeface="SimSun" pitchFamily="2" charset="-122"/>
                <a:cs typeface="Times New Roman" pitchFamily="18" charset="0"/>
              </a:rPr>
              <a:t>hoang</a:t>
            </a:r>
            <a:r>
              <a:rPr kumimoji="0" lang="en-US" sz="2000" b="0" i="0" u="none" strike="noStrike" cap="none" normalizeH="0" baseline="0" dirty="0" smtClean="0">
                <a:ln>
                  <a:noFill/>
                </a:ln>
                <a:solidFill>
                  <a:srgbClr val="0000CC"/>
                </a:solidFill>
                <a:effectLst/>
                <a:latin typeface=".VnArial" pitchFamily="34" charset="0"/>
                <a:ea typeface="SimSun" pitchFamily="2" charset="-122"/>
                <a:cs typeface="Times New Roman" pitchFamily="18" charset="0"/>
              </a:rPr>
              <a:t> s¬, </a:t>
            </a:r>
            <a:r>
              <a:rPr kumimoji="0" lang="en-US" sz="2000" b="0" i="0" u="none" strike="noStrike" cap="none" normalizeH="0" baseline="0" dirty="0" err="1" smtClean="0">
                <a:ln>
                  <a:noFill/>
                </a:ln>
                <a:solidFill>
                  <a:srgbClr val="0000CC"/>
                </a:solidFill>
                <a:effectLst/>
                <a:latin typeface=".VnArial" pitchFamily="34" charset="0"/>
                <a:ea typeface="SimSun" pitchFamily="2" charset="-122"/>
                <a:cs typeface="Times New Roman" pitchFamily="18" charset="0"/>
              </a:rPr>
              <a:t>tiªu</a:t>
            </a:r>
            <a:r>
              <a:rPr kumimoji="0" lang="en-US" sz="2000" b="0" i="0" u="none" strike="noStrike" cap="none" normalizeH="0" baseline="0" dirty="0" smtClean="0">
                <a:ln>
                  <a:noFill/>
                </a:ln>
                <a:solidFill>
                  <a:srgbClr val="0000CC"/>
                </a:solidFill>
                <a:effectLst/>
                <a:latin typeface=".VnArial" pitchFamily="34" charset="0"/>
                <a:ea typeface="SimSun" pitchFamily="2" charset="-122"/>
                <a:cs typeface="Times New Roman" pitchFamily="18" charset="0"/>
              </a:rPr>
              <a:t> ®</a:t>
            </a:r>
            <a:r>
              <a:rPr kumimoji="0" lang="en-US" sz="2000" b="0" i="0" u="none" strike="noStrike" cap="none" normalizeH="0" baseline="0" dirty="0" err="1" smtClean="0">
                <a:ln>
                  <a:noFill/>
                </a:ln>
                <a:solidFill>
                  <a:srgbClr val="0000CC"/>
                </a:solidFill>
                <a:effectLst/>
                <a:latin typeface=".VnArial" pitchFamily="34" charset="0"/>
                <a:ea typeface="SimSun" pitchFamily="2" charset="-122"/>
                <a:cs typeface="Times New Roman" pitchFamily="18" charset="0"/>
              </a:rPr>
              <a:t>iÒu</a:t>
            </a:r>
            <a:endParaRPr kumimoji="0" lang="en-US" sz="2000" b="0" i="0" u="none" strike="noStrike" cap="none" normalizeH="0" baseline="0" dirty="0" smtClean="0">
              <a:ln>
                <a:noFill/>
              </a:ln>
              <a:solidFill>
                <a:srgbClr val="0000CC"/>
              </a:solidFill>
              <a:effectLst/>
              <a:latin typeface=".VnArial" pitchFamily="34" charset="0"/>
              <a:ea typeface="SimSun" pitchFamily="2" charset="-122"/>
              <a:cs typeface="Times New Roman" pitchFamily="18"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697"/>
                                        </p:tgtEl>
                                        <p:attrNameLst>
                                          <p:attrName>style.visibility</p:attrName>
                                        </p:attrNameLst>
                                      </p:cBhvr>
                                      <p:to>
                                        <p:strVal val="visible"/>
                                      </p:to>
                                    </p:set>
                                    <p:animEffect transition="in" filter="dissolve">
                                      <p:cBhvr>
                                        <p:cTn id="7" dur="500"/>
                                        <p:tgtEl>
                                          <p:spTgt spid="29697"/>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33"/>
                                        </p:tgtEl>
                                        <p:attrNameLst>
                                          <p:attrName>style.visibility</p:attrName>
                                        </p:attrNameLst>
                                      </p:cBhvr>
                                      <p:to>
                                        <p:strVal val="visible"/>
                                      </p:to>
                                    </p:set>
                                    <p:animEffect transition="in" filter="fade">
                                      <p:cBhvr>
                                        <p:cTn id="12" dur="2000"/>
                                        <p:tgtEl>
                                          <p:spTgt spid="33"/>
                                        </p:tgtEl>
                                      </p:cBhvr>
                                    </p:animEffect>
                                    <p:anim calcmode="lin" valueType="num">
                                      <p:cBhvr>
                                        <p:cTn id="13" dur="2000" fill="hold"/>
                                        <p:tgtEl>
                                          <p:spTgt spid="33"/>
                                        </p:tgtEl>
                                        <p:attrNameLst>
                                          <p:attrName>ppt_w</p:attrName>
                                        </p:attrNameLst>
                                      </p:cBhvr>
                                      <p:tavLst>
                                        <p:tav tm="0" fmla="#ppt_w*sin(2.5*pi*$)">
                                          <p:val>
                                            <p:fltVal val="0"/>
                                          </p:val>
                                        </p:tav>
                                        <p:tav tm="100000">
                                          <p:val>
                                            <p:fltVal val="1"/>
                                          </p:val>
                                        </p:tav>
                                      </p:tavLst>
                                    </p:anim>
                                    <p:anim calcmode="lin" valueType="num">
                                      <p:cBhvr>
                                        <p:cTn id="14" dur="20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diamond(in)">
                                      <p:cBhvr>
                                        <p:cTn id="19" dur="20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checkerboard(across)">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strips(downLeft)">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p:bldP spid="33" grpId="0"/>
      <p:bldP spid="35" grpId="0"/>
      <p:bldP spid="36"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990600"/>
            <a:ext cx="9144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2362994" y="3428206"/>
            <a:ext cx="48768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42" descr="footer_200"/>
          <p:cNvPicPr>
            <a:picLocks noChangeAspect="1" noChangeArrowheads="1"/>
          </p:cNvPicPr>
          <p:nvPr/>
        </p:nvPicPr>
        <p:blipFill>
          <a:blip r:embed="rId2"/>
          <a:srcRect/>
          <a:stretch>
            <a:fillRect/>
          </a:stretch>
        </p:blipFill>
        <p:spPr bwMode="auto">
          <a:xfrm>
            <a:off x="0" y="5562600"/>
            <a:ext cx="9144000" cy="1295400"/>
          </a:xfrm>
          <a:prstGeom prst="rect">
            <a:avLst/>
          </a:prstGeom>
          <a:noFill/>
          <a:ln w="9525">
            <a:noFill/>
            <a:miter lim="800000"/>
            <a:headEnd/>
            <a:tailEnd/>
          </a:ln>
        </p:spPr>
      </p:pic>
      <p:sp>
        <p:nvSpPr>
          <p:cNvPr id="10" name="TextBox 9"/>
          <p:cNvSpPr txBox="1"/>
          <p:nvPr/>
        </p:nvSpPr>
        <p:spPr>
          <a:xfrm>
            <a:off x="1600200" y="381000"/>
            <a:ext cx="5943600"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LUYỆN TẬP TRẬT TỰ TỪ TRONG CÂU</a:t>
            </a:r>
            <a:endParaRPr lang="en-US" sz="2400" b="1" dirty="0">
              <a:solidFill>
                <a:srgbClr val="FF0000"/>
              </a:solidFill>
              <a:latin typeface="Times New Roman" pitchFamily="18" charset="0"/>
              <a:cs typeface="Times New Roman" pitchFamily="18" charset="0"/>
            </a:endParaRPr>
          </a:p>
        </p:txBody>
      </p:sp>
      <p:sp>
        <p:nvSpPr>
          <p:cNvPr id="1025" name="Rectangle 1"/>
          <p:cNvSpPr>
            <a:spLocks noChangeArrowheads="1"/>
          </p:cNvSpPr>
          <p:nvPr/>
        </p:nvSpPr>
        <p:spPr bwMode="auto">
          <a:xfrm>
            <a:off x="0" y="1066800"/>
            <a:ext cx="3429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err="1" smtClean="0">
                <a:ln>
                  <a:noFill/>
                </a:ln>
                <a:solidFill>
                  <a:srgbClr val="FF0000"/>
                </a:solidFill>
                <a:effectLst/>
                <a:latin typeface="Times New Roman" pitchFamily="18" charset="0"/>
                <a:ea typeface="SimSun" pitchFamily="2" charset="-122"/>
                <a:cs typeface="Times New Roman" pitchFamily="18" charset="0"/>
              </a:rPr>
              <a:t>I.Ôn</a:t>
            </a:r>
            <a:r>
              <a:rPr kumimoji="0" lang="en-US" sz="2400" b="1" i="0" u="sng" strike="noStrike" cap="none" normalizeH="0" baseline="0" dirty="0" smtClean="0">
                <a:ln>
                  <a:noFill/>
                </a:ln>
                <a:solidFill>
                  <a:srgbClr val="FF000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FF0000"/>
                </a:solidFill>
                <a:effectLst/>
                <a:latin typeface="Times New Roman" pitchFamily="18" charset="0"/>
                <a:ea typeface="SimSun" pitchFamily="2" charset="-122"/>
                <a:cs typeface="Times New Roman" pitchFamily="18" charset="0"/>
              </a:rPr>
              <a:t>tập</a:t>
            </a:r>
            <a:r>
              <a:rPr kumimoji="0" lang="en-US" sz="2400" b="1" i="0" u="sng" strike="noStrike" cap="none" normalizeH="0" baseline="0" dirty="0" smtClean="0">
                <a:ln>
                  <a:noFill/>
                </a:ln>
                <a:solidFill>
                  <a:srgbClr val="FF000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FF0000"/>
                </a:solidFill>
                <a:effectLst/>
                <a:latin typeface="Times New Roman" pitchFamily="18" charset="0"/>
                <a:ea typeface="SimSun" pitchFamily="2" charset="-122"/>
                <a:cs typeface="Times New Roman" pitchFamily="18" charset="0"/>
              </a:rPr>
              <a:t>l</a:t>
            </a:r>
            <a:r>
              <a:rPr kumimoji="0" lang="en-US" sz="2400" b="1" i="0" u="sng" strike="noStrike" cap="none" normalizeH="0" baseline="0" dirty="0" err="1" smtClean="0">
                <a:ln>
                  <a:noFill/>
                </a:ln>
                <a:solidFill>
                  <a:srgbClr val="FF0000"/>
                </a:solidFill>
                <a:effectLst/>
                <a:latin typeface="Calibri"/>
                <a:ea typeface="SimSun" pitchFamily="2" charset="-122"/>
                <a:cs typeface="Times New Roman" pitchFamily="18" charset="0"/>
              </a:rPr>
              <a:t>í</a:t>
            </a:r>
            <a:r>
              <a:rPr kumimoji="0" lang="en-US" sz="2400" b="1" i="0" u="sng" strike="noStrike" cap="none" normalizeH="0" baseline="0" dirty="0" smtClean="0">
                <a:ln>
                  <a:noFill/>
                </a:ln>
                <a:solidFill>
                  <a:srgbClr val="FF000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FF0000"/>
                </a:solidFill>
                <a:effectLst/>
                <a:latin typeface="Times New Roman" pitchFamily="18" charset="0"/>
                <a:ea typeface="SimSun" pitchFamily="2" charset="-122"/>
                <a:cs typeface="Times New Roman" pitchFamily="18" charset="0"/>
              </a:rPr>
              <a:t>thuyết</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p:txBody>
      </p:sp>
      <p:sp>
        <p:nvSpPr>
          <p:cNvPr id="7" name="Rectangle 1"/>
          <p:cNvSpPr>
            <a:spLocks noChangeArrowheads="1"/>
          </p:cNvSpPr>
          <p:nvPr/>
        </p:nvSpPr>
        <p:spPr bwMode="auto">
          <a:xfrm>
            <a:off x="0" y="1447800"/>
            <a:ext cx="2286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VNI Times" pitchFamily="2" charset="0"/>
                <a:ea typeface="SimSun" pitchFamily="2" charset="-122"/>
                <a:cs typeface="Times New Roman" pitchFamily="18" charset="0"/>
              </a:rPr>
              <a:t>II</a:t>
            </a:r>
            <a:r>
              <a:rPr kumimoji="0" lang="en-US" sz="2400" b="1" i="0" u="none" strike="noStrike" cap="none" normalizeH="0" baseline="0" smtClean="0">
                <a:ln>
                  <a:noFill/>
                </a:ln>
                <a:solidFill>
                  <a:srgbClr val="FF0000"/>
                </a:solidFill>
                <a:effectLst/>
                <a:latin typeface="VNI Times" pitchFamily="2" charset="0"/>
                <a:ea typeface="SimSun" pitchFamily="2" charset="-122"/>
                <a:cs typeface="Times New Roman" pitchFamily="18" charset="0"/>
              </a:rPr>
              <a:t>. </a:t>
            </a:r>
            <a:r>
              <a:rPr lang="en-US" sz="2400" b="1" smtClean="0">
                <a:solidFill>
                  <a:srgbClr val="FF0000"/>
                </a:solidFill>
                <a:latin typeface="VNI Times" pitchFamily="2" charset="0"/>
                <a:ea typeface="SimSun" pitchFamily="2" charset="-122"/>
                <a:cs typeface="Times New Roman" pitchFamily="18" charset="0"/>
              </a:rPr>
              <a:t>Luyện tập :</a:t>
            </a:r>
            <a:endParaRPr kumimoji="0" lang="en-US" sz="2400" b="0" i="0" u="none" strike="noStrike" cap="none" normalizeH="0" baseline="0" dirty="0" smtClean="0">
              <a:ln>
                <a:noFill/>
              </a:ln>
              <a:solidFill>
                <a:srgbClr val="FF0000"/>
              </a:solidFill>
              <a:effectLst/>
              <a:latin typeface="VNI Times" pitchFamily="2" charset="0"/>
              <a:cs typeface="Arial" pitchFamily="34" charset="0"/>
            </a:endParaRPr>
          </a:p>
        </p:txBody>
      </p:sp>
      <p:sp>
        <p:nvSpPr>
          <p:cNvPr id="8" name="Rectangle 7"/>
          <p:cNvSpPr/>
          <p:nvPr/>
        </p:nvSpPr>
        <p:spPr>
          <a:xfrm>
            <a:off x="0" y="1752600"/>
            <a:ext cx="1544012" cy="461665"/>
          </a:xfrm>
          <a:prstGeom prst="rect">
            <a:avLst/>
          </a:prstGeom>
        </p:spPr>
        <p:txBody>
          <a:bodyPr wrap="none">
            <a:spAutoFit/>
          </a:bodyPr>
          <a:lstStyle/>
          <a:p>
            <a:r>
              <a:rPr lang="en-US" sz="2400" b="1" dirty="0" err="1" smtClean="0">
                <a:solidFill>
                  <a:srgbClr val="00B050"/>
                </a:solidFill>
                <a:latin typeface=".VnTime" pitchFamily="34" charset="0"/>
                <a:sym typeface="Wingdings" pitchFamily="2" charset="2"/>
              </a:rPr>
              <a:t>Bµi</a:t>
            </a:r>
            <a:r>
              <a:rPr lang="en-US" sz="2400" b="1" dirty="0" smtClean="0">
                <a:solidFill>
                  <a:srgbClr val="00B050"/>
                </a:solidFill>
                <a:latin typeface=".VnTime" pitchFamily="34" charset="0"/>
                <a:sym typeface="Wingdings" pitchFamily="2" charset="2"/>
              </a:rPr>
              <a:t> </a:t>
            </a:r>
            <a:r>
              <a:rPr lang="en-US" sz="2400" b="1" dirty="0" err="1" smtClean="0">
                <a:solidFill>
                  <a:srgbClr val="00B050"/>
                </a:solidFill>
                <a:latin typeface=".VnTime" pitchFamily="34" charset="0"/>
                <a:sym typeface="Wingdings" pitchFamily="2" charset="2"/>
              </a:rPr>
              <a:t>tËp</a:t>
            </a:r>
            <a:r>
              <a:rPr lang="en-US" sz="2400" b="1" dirty="0" smtClean="0">
                <a:solidFill>
                  <a:srgbClr val="00B050"/>
                </a:solidFill>
                <a:latin typeface=".VnTime" pitchFamily="34" charset="0"/>
                <a:sym typeface="Wingdings" pitchFamily="2" charset="2"/>
              </a:rPr>
              <a:t> 1: </a:t>
            </a:r>
            <a:endParaRPr lang="en-US" sz="2400" dirty="0">
              <a:solidFill>
                <a:srgbClr val="00B050"/>
              </a:solidFill>
            </a:endParaRPr>
          </a:p>
        </p:txBody>
      </p:sp>
      <p:sp>
        <p:nvSpPr>
          <p:cNvPr id="11" name="Rectangle 10"/>
          <p:cNvSpPr/>
          <p:nvPr/>
        </p:nvSpPr>
        <p:spPr>
          <a:xfrm>
            <a:off x="0" y="2133600"/>
            <a:ext cx="1544012" cy="461665"/>
          </a:xfrm>
          <a:prstGeom prst="rect">
            <a:avLst/>
          </a:prstGeom>
        </p:spPr>
        <p:txBody>
          <a:bodyPr wrap="none">
            <a:spAutoFit/>
          </a:bodyPr>
          <a:lstStyle/>
          <a:p>
            <a:r>
              <a:rPr lang="en-US" sz="2400" b="1" dirty="0" err="1" smtClean="0">
                <a:solidFill>
                  <a:srgbClr val="00B050"/>
                </a:solidFill>
                <a:latin typeface=".VnTime" pitchFamily="34" charset="0"/>
                <a:sym typeface="Wingdings" pitchFamily="2" charset="2"/>
              </a:rPr>
              <a:t>Bµi</a:t>
            </a:r>
            <a:r>
              <a:rPr lang="en-US" sz="2400" b="1" dirty="0" smtClean="0">
                <a:solidFill>
                  <a:srgbClr val="00B050"/>
                </a:solidFill>
                <a:latin typeface=".VnTime" pitchFamily="34" charset="0"/>
                <a:sym typeface="Wingdings" pitchFamily="2" charset="2"/>
              </a:rPr>
              <a:t> </a:t>
            </a:r>
            <a:r>
              <a:rPr lang="en-US" sz="2400" b="1" dirty="0" err="1" smtClean="0">
                <a:solidFill>
                  <a:srgbClr val="00B050"/>
                </a:solidFill>
                <a:latin typeface=".VnTime" pitchFamily="34" charset="0"/>
                <a:sym typeface="Wingdings" pitchFamily="2" charset="2"/>
              </a:rPr>
              <a:t>tËp</a:t>
            </a:r>
            <a:r>
              <a:rPr lang="en-US" sz="2400" b="1" dirty="0" smtClean="0">
                <a:solidFill>
                  <a:srgbClr val="00B050"/>
                </a:solidFill>
                <a:latin typeface=".VnTime" pitchFamily="34" charset="0"/>
                <a:sym typeface="Wingdings" pitchFamily="2" charset="2"/>
              </a:rPr>
              <a:t> 2: </a:t>
            </a:r>
            <a:endParaRPr lang="en-US" sz="2400" dirty="0">
              <a:solidFill>
                <a:srgbClr val="00B050"/>
              </a:solidFill>
            </a:endParaRPr>
          </a:p>
        </p:txBody>
      </p:sp>
      <p:sp>
        <p:nvSpPr>
          <p:cNvPr id="12" name="Rectangle 11"/>
          <p:cNvSpPr/>
          <p:nvPr/>
        </p:nvSpPr>
        <p:spPr>
          <a:xfrm>
            <a:off x="0" y="2514600"/>
            <a:ext cx="1544012" cy="461665"/>
          </a:xfrm>
          <a:prstGeom prst="rect">
            <a:avLst/>
          </a:prstGeom>
        </p:spPr>
        <p:txBody>
          <a:bodyPr wrap="none">
            <a:spAutoFit/>
          </a:bodyPr>
          <a:lstStyle/>
          <a:p>
            <a:r>
              <a:rPr lang="en-US" sz="2400" b="1" dirty="0" err="1" smtClean="0">
                <a:solidFill>
                  <a:srgbClr val="00B050"/>
                </a:solidFill>
                <a:latin typeface=".VnTime" pitchFamily="34" charset="0"/>
                <a:sym typeface="Wingdings" pitchFamily="2" charset="2"/>
              </a:rPr>
              <a:t>Bµi</a:t>
            </a:r>
            <a:r>
              <a:rPr lang="en-US" sz="2400" b="1" dirty="0" smtClean="0">
                <a:solidFill>
                  <a:srgbClr val="00B050"/>
                </a:solidFill>
                <a:latin typeface=".VnTime" pitchFamily="34" charset="0"/>
                <a:sym typeface="Wingdings" pitchFamily="2" charset="2"/>
              </a:rPr>
              <a:t> </a:t>
            </a:r>
            <a:r>
              <a:rPr lang="en-US" sz="2400" b="1" dirty="0" err="1" smtClean="0">
                <a:solidFill>
                  <a:srgbClr val="00B050"/>
                </a:solidFill>
                <a:latin typeface=".VnTime" pitchFamily="34" charset="0"/>
                <a:sym typeface="Wingdings" pitchFamily="2" charset="2"/>
              </a:rPr>
              <a:t>tËp</a:t>
            </a:r>
            <a:r>
              <a:rPr lang="en-US" sz="2400" b="1" dirty="0" smtClean="0">
                <a:solidFill>
                  <a:srgbClr val="00B050"/>
                </a:solidFill>
                <a:latin typeface=".VnTime" pitchFamily="34" charset="0"/>
                <a:sym typeface="Wingdings" pitchFamily="2" charset="2"/>
              </a:rPr>
              <a:t> 3: </a:t>
            </a:r>
            <a:endParaRPr lang="en-US" sz="2400" dirty="0">
              <a:solidFill>
                <a:srgbClr val="00B050"/>
              </a:solidFill>
            </a:endParaRPr>
          </a:p>
        </p:txBody>
      </p:sp>
      <p:sp>
        <p:nvSpPr>
          <p:cNvPr id="13" name="Rectangle 12"/>
          <p:cNvSpPr/>
          <p:nvPr/>
        </p:nvSpPr>
        <p:spPr>
          <a:xfrm>
            <a:off x="0" y="2895600"/>
            <a:ext cx="1544012" cy="461665"/>
          </a:xfrm>
          <a:prstGeom prst="rect">
            <a:avLst/>
          </a:prstGeom>
        </p:spPr>
        <p:txBody>
          <a:bodyPr wrap="none">
            <a:spAutoFit/>
          </a:bodyPr>
          <a:lstStyle/>
          <a:p>
            <a:r>
              <a:rPr lang="en-US" sz="2400" b="1" dirty="0" err="1" smtClean="0">
                <a:solidFill>
                  <a:srgbClr val="00B050"/>
                </a:solidFill>
                <a:latin typeface=".VnTime" pitchFamily="34" charset="0"/>
                <a:sym typeface="Wingdings" pitchFamily="2" charset="2"/>
              </a:rPr>
              <a:t>Bµi</a:t>
            </a:r>
            <a:r>
              <a:rPr lang="en-US" sz="2400" b="1" dirty="0" smtClean="0">
                <a:solidFill>
                  <a:srgbClr val="00B050"/>
                </a:solidFill>
                <a:latin typeface=".VnTime" pitchFamily="34" charset="0"/>
                <a:sym typeface="Wingdings" pitchFamily="2" charset="2"/>
              </a:rPr>
              <a:t> </a:t>
            </a:r>
            <a:r>
              <a:rPr lang="en-US" sz="2400" b="1" dirty="0" err="1" smtClean="0">
                <a:solidFill>
                  <a:srgbClr val="00B050"/>
                </a:solidFill>
                <a:latin typeface=".VnTime" pitchFamily="34" charset="0"/>
                <a:sym typeface="Wingdings" pitchFamily="2" charset="2"/>
              </a:rPr>
              <a:t>tËp</a:t>
            </a:r>
            <a:r>
              <a:rPr lang="en-US" sz="2400" b="1" dirty="0" smtClean="0">
                <a:solidFill>
                  <a:srgbClr val="00B050"/>
                </a:solidFill>
                <a:latin typeface=".VnTime" pitchFamily="34" charset="0"/>
                <a:sym typeface="Wingdings" pitchFamily="2" charset="2"/>
              </a:rPr>
              <a:t> 4: </a:t>
            </a:r>
            <a:endParaRPr lang="en-US" sz="2400" dirty="0">
              <a:solidFill>
                <a:srgbClr val="00B050"/>
              </a:solidFill>
            </a:endParaRPr>
          </a:p>
        </p:txBody>
      </p:sp>
      <p:sp>
        <p:nvSpPr>
          <p:cNvPr id="14" name="Text Box 10"/>
          <p:cNvSpPr txBox="1">
            <a:spLocks noChangeArrowheads="1"/>
          </p:cNvSpPr>
          <p:nvPr/>
        </p:nvSpPr>
        <p:spPr bwMode="auto">
          <a:xfrm>
            <a:off x="4876800" y="1066800"/>
            <a:ext cx="4267200" cy="1569660"/>
          </a:xfrm>
          <a:prstGeom prst="rect">
            <a:avLst/>
          </a:prstGeom>
          <a:noFill/>
          <a:ln w="9525">
            <a:noFill/>
            <a:miter lim="800000"/>
            <a:headEnd/>
            <a:tailEnd/>
          </a:ln>
        </p:spPr>
        <p:txBody>
          <a:bodyPr wrap="square">
            <a:spAutoFit/>
          </a:bodyPr>
          <a:lstStyle/>
          <a:p>
            <a:pPr algn="just">
              <a:spcBef>
                <a:spcPct val="50000"/>
              </a:spcBef>
            </a:pPr>
            <a:r>
              <a:rPr lang="en-US" sz="2400" dirty="0" err="1">
                <a:solidFill>
                  <a:srgbClr val="FF0000"/>
                </a:solidFill>
                <a:latin typeface=".VnTime" pitchFamily="34" charset="0"/>
              </a:rPr>
              <a:t>C¸c</a:t>
            </a:r>
            <a:r>
              <a:rPr lang="en-US" sz="2400" dirty="0">
                <a:solidFill>
                  <a:srgbClr val="FF0000"/>
                </a:solidFill>
                <a:latin typeface=".VnTime" pitchFamily="34" charset="0"/>
              </a:rPr>
              <a:t> </a:t>
            </a:r>
            <a:r>
              <a:rPr lang="en-US" sz="2400" dirty="0" err="1">
                <a:solidFill>
                  <a:srgbClr val="FF0000"/>
                </a:solidFill>
                <a:latin typeface=".VnTime" pitchFamily="34" charset="0"/>
              </a:rPr>
              <a:t>c©u</a:t>
            </a:r>
            <a:r>
              <a:rPr lang="en-US" sz="2400" dirty="0">
                <a:solidFill>
                  <a:srgbClr val="FF0000"/>
                </a:solidFill>
                <a:latin typeface=".VnTime" pitchFamily="34" charset="0"/>
              </a:rPr>
              <a:t> (a) vµ (b) </a:t>
            </a:r>
            <a:r>
              <a:rPr lang="en-US" sz="2400" dirty="0" err="1">
                <a:solidFill>
                  <a:srgbClr val="FF0000"/>
                </a:solidFill>
                <a:latin typeface=".VnTime" pitchFamily="34" charset="0"/>
              </a:rPr>
              <a:t>sau</a:t>
            </a:r>
            <a:r>
              <a:rPr lang="en-US" sz="2400" dirty="0">
                <a:solidFill>
                  <a:srgbClr val="FF0000"/>
                </a:solidFill>
                <a:latin typeface=".VnTime" pitchFamily="34" charset="0"/>
              </a:rPr>
              <a:t> ®©y </a:t>
            </a:r>
            <a:r>
              <a:rPr lang="en-US" sz="2400" dirty="0" err="1">
                <a:solidFill>
                  <a:srgbClr val="FF0000"/>
                </a:solidFill>
                <a:latin typeface=".VnTime" pitchFamily="34" charset="0"/>
              </a:rPr>
              <a:t>cã</a:t>
            </a:r>
            <a:r>
              <a:rPr lang="en-US" sz="2400" dirty="0">
                <a:solidFill>
                  <a:srgbClr val="FF0000"/>
                </a:solidFill>
                <a:latin typeface=".VnTime" pitchFamily="34" charset="0"/>
              </a:rPr>
              <a:t> </a:t>
            </a:r>
            <a:r>
              <a:rPr lang="en-US" sz="2400" dirty="0" err="1" smtClean="0">
                <a:solidFill>
                  <a:srgbClr val="FF0000"/>
                </a:solidFill>
                <a:latin typeface=".VnTime" pitchFamily="34" charset="0"/>
              </a:rPr>
              <a:t>g</a:t>
            </a:r>
            <a:r>
              <a:rPr lang="en-US" sz="2400" dirty="0" err="1" smtClean="0">
                <a:solidFill>
                  <a:srgbClr val="FF0000"/>
                </a:solidFill>
                <a:latin typeface="Times New Roman" pitchFamily="18" charset="0"/>
              </a:rPr>
              <a:t>ì</a:t>
            </a:r>
            <a:r>
              <a:rPr lang="en-US" sz="2400" dirty="0" smtClean="0">
                <a:solidFill>
                  <a:srgbClr val="FF0000"/>
                </a:solidFill>
                <a:latin typeface=".VnTime" pitchFamily="34" charset="0"/>
              </a:rPr>
              <a:t> </a:t>
            </a:r>
            <a:r>
              <a:rPr lang="en-US" sz="2400" dirty="0" err="1">
                <a:solidFill>
                  <a:srgbClr val="FF0000"/>
                </a:solidFill>
                <a:latin typeface=".VnTime" pitchFamily="34" charset="0"/>
              </a:rPr>
              <a:t>kh¸c</a:t>
            </a:r>
            <a:r>
              <a:rPr lang="en-US" sz="2400" dirty="0">
                <a:solidFill>
                  <a:srgbClr val="FF0000"/>
                </a:solidFill>
                <a:latin typeface=".VnTime" pitchFamily="34" charset="0"/>
              </a:rPr>
              <a:t> </a:t>
            </a:r>
            <a:r>
              <a:rPr lang="en-US" sz="2400" dirty="0" err="1">
                <a:solidFill>
                  <a:srgbClr val="FF0000"/>
                </a:solidFill>
                <a:latin typeface=".VnTime" pitchFamily="34" charset="0"/>
              </a:rPr>
              <a:t>nhau</a:t>
            </a:r>
            <a:r>
              <a:rPr lang="en-US" sz="2400" dirty="0">
                <a:solidFill>
                  <a:srgbClr val="FF0000"/>
                </a:solidFill>
                <a:latin typeface=".VnTime" pitchFamily="34" charset="0"/>
              </a:rPr>
              <a:t>? </a:t>
            </a:r>
            <a:r>
              <a:rPr lang="en-US" sz="2400" dirty="0" err="1">
                <a:solidFill>
                  <a:srgbClr val="FF0000"/>
                </a:solidFill>
                <a:latin typeface=".VnTime" pitchFamily="34" charset="0"/>
              </a:rPr>
              <a:t>Chän</a:t>
            </a:r>
            <a:r>
              <a:rPr lang="en-US" sz="2400" dirty="0">
                <a:solidFill>
                  <a:srgbClr val="FF0000"/>
                </a:solidFill>
                <a:latin typeface=".VnTime" pitchFamily="34" charset="0"/>
              </a:rPr>
              <a:t> </a:t>
            </a:r>
            <a:r>
              <a:rPr lang="en-US" sz="2400" dirty="0" err="1">
                <a:solidFill>
                  <a:srgbClr val="FF0000"/>
                </a:solidFill>
                <a:latin typeface=".VnTime" pitchFamily="34" charset="0"/>
              </a:rPr>
              <a:t>c©u</a:t>
            </a:r>
            <a:r>
              <a:rPr lang="en-US" sz="2400" dirty="0">
                <a:solidFill>
                  <a:srgbClr val="FF0000"/>
                </a:solidFill>
                <a:latin typeface=".VnTime" pitchFamily="34" charset="0"/>
              </a:rPr>
              <a:t> </a:t>
            </a:r>
            <a:r>
              <a:rPr lang="en-US" sz="2400" dirty="0" err="1">
                <a:solidFill>
                  <a:srgbClr val="FF0000"/>
                </a:solidFill>
                <a:latin typeface=".VnTime" pitchFamily="34" charset="0"/>
              </a:rPr>
              <a:t>thÝch</a:t>
            </a:r>
            <a:r>
              <a:rPr lang="en-US" sz="2400" dirty="0">
                <a:solidFill>
                  <a:srgbClr val="FF0000"/>
                </a:solidFill>
                <a:latin typeface=".VnTime" pitchFamily="34" charset="0"/>
              </a:rPr>
              <a:t> </a:t>
            </a:r>
            <a:r>
              <a:rPr lang="en-US" sz="2400" dirty="0" err="1" smtClean="0">
                <a:solidFill>
                  <a:srgbClr val="FF0000"/>
                </a:solidFill>
                <a:latin typeface=".VnTime" pitchFamily="34" charset="0"/>
              </a:rPr>
              <a:t>hîp</a:t>
            </a:r>
            <a:r>
              <a:rPr lang="en-US" sz="2400" dirty="0" smtClean="0">
                <a:solidFill>
                  <a:srgbClr val="FF0000"/>
                </a:solidFill>
                <a:latin typeface=".VnTime" pitchFamily="34" charset="0"/>
              </a:rPr>
              <a:t> ®</a:t>
            </a:r>
            <a:r>
              <a:rPr lang="en-US" sz="2400" dirty="0" err="1" smtClean="0">
                <a:solidFill>
                  <a:srgbClr val="FF0000"/>
                </a:solidFill>
                <a:latin typeface=".VnTime" pitchFamily="34" charset="0"/>
              </a:rPr>
              <a:t>iÒn</a:t>
            </a:r>
            <a:r>
              <a:rPr lang="en-US" sz="2400" dirty="0" smtClean="0">
                <a:solidFill>
                  <a:srgbClr val="FF0000"/>
                </a:solidFill>
                <a:latin typeface=".VnTime" pitchFamily="34" charset="0"/>
              </a:rPr>
              <a:t> </a:t>
            </a:r>
            <a:r>
              <a:rPr lang="en-US" sz="2400" dirty="0" err="1">
                <a:solidFill>
                  <a:srgbClr val="FF0000"/>
                </a:solidFill>
                <a:latin typeface=".VnTime" pitchFamily="34" charset="0"/>
              </a:rPr>
              <a:t>vµo</a:t>
            </a:r>
            <a:r>
              <a:rPr lang="en-US" sz="2400" dirty="0">
                <a:solidFill>
                  <a:srgbClr val="FF0000"/>
                </a:solidFill>
                <a:latin typeface=".VnTime" pitchFamily="34" charset="0"/>
              </a:rPr>
              <a:t> </a:t>
            </a:r>
            <a:r>
              <a:rPr lang="en-US" sz="2400" dirty="0" err="1">
                <a:solidFill>
                  <a:srgbClr val="FF0000"/>
                </a:solidFill>
                <a:latin typeface=".VnTime" pitchFamily="34" charset="0"/>
              </a:rPr>
              <a:t>chç</a:t>
            </a:r>
            <a:r>
              <a:rPr lang="en-US" sz="2400" dirty="0">
                <a:solidFill>
                  <a:srgbClr val="FF0000"/>
                </a:solidFill>
                <a:latin typeface=".VnTime" pitchFamily="34" charset="0"/>
              </a:rPr>
              <a:t> </a:t>
            </a:r>
            <a:r>
              <a:rPr lang="en-US" sz="2400" dirty="0" err="1">
                <a:solidFill>
                  <a:srgbClr val="FF0000"/>
                </a:solidFill>
                <a:latin typeface=".VnTime" pitchFamily="34" charset="0"/>
              </a:rPr>
              <a:t>trèng</a:t>
            </a:r>
            <a:r>
              <a:rPr lang="en-US" sz="2400" dirty="0">
                <a:solidFill>
                  <a:srgbClr val="FF0000"/>
                </a:solidFill>
                <a:latin typeface=".VnTime" pitchFamily="34" charset="0"/>
              </a:rPr>
              <a:t> </a:t>
            </a:r>
            <a:r>
              <a:rPr lang="en-US" sz="2400" dirty="0" smtClean="0">
                <a:solidFill>
                  <a:srgbClr val="FF0000"/>
                </a:solidFill>
                <a:latin typeface=".VnTime" pitchFamily="34" charset="0"/>
              </a:rPr>
              <a:t>trong®o¹n </a:t>
            </a:r>
            <a:r>
              <a:rPr lang="en-US" sz="2400" dirty="0" err="1" smtClean="0">
                <a:solidFill>
                  <a:srgbClr val="FF0000"/>
                </a:solidFill>
                <a:latin typeface=".VnTime" pitchFamily="34" charset="0"/>
              </a:rPr>
              <a:t>v</a:t>
            </a:r>
            <a:r>
              <a:rPr lang="en-US" sz="2400" dirty="0" err="1" smtClean="0">
                <a:solidFill>
                  <a:srgbClr val="FF0000"/>
                </a:solidFill>
                <a:latin typeface="Times New Roman" pitchFamily="18" charset="0"/>
              </a:rPr>
              <a:t>ăn</a:t>
            </a:r>
            <a:r>
              <a:rPr lang="en-US" sz="2400" dirty="0" smtClean="0">
                <a:solidFill>
                  <a:srgbClr val="FF0000"/>
                </a:solidFill>
                <a:latin typeface=".VnTime" pitchFamily="34" charset="0"/>
              </a:rPr>
              <a:t> </a:t>
            </a:r>
            <a:r>
              <a:rPr lang="en-US" sz="2400" dirty="0" err="1">
                <a:solidFill>
                  <a:srgbClr val="FF0000"/>
                </a:solidFill>
                <a:latin typeface=".VnTime" pitchFamily="34" charset="0"/>
              </a:rPr>
              <a:t>bªn</a:t>
            </a:r>
            <a:r>
              <a:rPr lang="en-US" sz="2400" dirty="0">
                <a:solidFill>
                  <a:srgbClr val="FF0000"/>
                </a:solidFill>
                <a:latin typeface=".VnTime" pitchFamily="34" charset="0"/>
              </a:rPr>
              <a:t> </a:t>
            </a:r>
            <a:r>
              <a:rPr lang="en-US" sz="2400" dirty="0" err="1">
                <a:solidFill>
                  <a:srgbClr val="FF0000"/>
                </a:solidFill>
                <a:latin typeface=".VnTime" pitchFamily="34" charset="0"/>
              </a:rPr>
              <a:t>d­íi</a:t>
            </a:r>
            <a:r>
              <a:rPr lang="en-US" sz="2400" dirty="0">
                <a:solidFill>
                  <a:srgbClr val="FF0000"/>
                </a:solidFill>
                <a:latin typeface=".VnTime" pitchFamily="34" charset="0"/>
              </a:rPr>
              <a:t>.</a:t>
            </a:r>
          </a:p>
        </p:txBody>
      </p:sp>
      <p:sp>
        <p:nvSpPr>
          <p:cNvPr id="19" name="Text Box 16"/>
          <p:cNvSpPr txBox="1">
            <a:spLocks noChangeArrowheads="1"/>
          </p:cNvSpPr>
          <p:nvPr/>
        </p:nvSpPr>
        <p:spPr bwMode="auto">
          <a:xfrm>
            <a:off x="152400" y="3657600"/>
            <a:ext cx="762000" cy="369332"/>
          </a:xfrm>
          <a:prstGeom prst="rect">
            <a:avLst/>
          </a:prstGeom>
          <a:noFill/>
          <a:ln w="9525">
            <a:noFill/>
            <a:miter lim="800000"/>
            <a:headEnd/>
            <a:tailEnd/>
          </a:ln>
        </p:spPr>
        <p:txBody>
          <a:bodyPr>
            <a:spAutoFit/>
          </a:bodyPr>
          <a:lstStyle/>
          <a:p>
            <a:pPr algn="ctr" eaLnBrk="0" hangingPunct="0">
              <a:spcBef>
                <a:spcPct val="50000"/>
              </a:spcBef>
            </a:pPr>
            <a:r>
              <a:rPr lang="en-US" b="1" dirty="0">
                <a:solidFill>
                  <a:srgbClr val="FF0000"/>
                </a:solidFill>
                <a:latin typeface="Garamond" pitchFamily="18" charset="0"/>
              </a:rPr>
              <a:t>CN</a:t>
            </a:r>
          </a:p>
        </p:txBody>
      </p:sp>
      <p:sp>
        <p:nvSpPr>
          <p:cNvPr id="20" name="Text Box 17"/>
          <p:cNvSpPr txBox="1">
            <a:spLocks noChangeArrowheads="1"/>
          </p:cNvSpPr>
          <p:nvPr/>
        </p:nvSpPr>
        <p:spPr bwMode="auto">
          <a:xfrm>
            <a:off x="2819400" y="3962400"/>
            <a:ext cx="762000" cy="369332"/>
          </a:xfrm>
          <a:prstGeom prst="rect">
            <a:avLst/>
          </a:prstGeom>
          <a:noFill/>
          <a:ln w="9525">
            <a:noFill/>
            <a:miter lim="800000"/>
            <a:headEnd/>
            <a:tailEnd/>
          </a:ln>
        </p:spPr>
        <p:txBody>
          <a:bodyPr>
            <a:spAutoFit/>
          </a:bodyPr>
          <a:lstStyle/>
          <a:p>
            <a:pPr algn="ctr" eaLnBrk="0" hangingPunct="0">
              <a:spcBef>
                <a:spcPct val="50000"/>
              </a:spcBef>
            </a:pPr>
            <a:r>
              <a:rPr lang="en-US" b="1" dirty="0">
                <a:solidFill>
                  <a:srgbClr val="FF0000"/>
                </a:solidFill>
                <a:latin typeface="Garamond" pitchFamily="18" charset="0"/>
              </a:rPr>
              <a:t>VN</a:t>
            </a:r>
          </a:p>
        </p:txBody>
      </p:sp>
      <p:sp>
        <p:nvSpPr>
          <p:cNvPr id="21" name="TextBox 20"/>
          <p:cNvSpPr txBox="1"/>
          <p:nvPr/>
        </p:nvSpPr>
        <p:spPr>
          <a:xfrm>
            <a:off x="3352800" y="3200400"/>
            <a:ext cx="457200" cy="646331"/>
          </a:xfrm>
          <a:prstGeom prst="rect">
            <a:avLst/>
          </a:prstGeom>
          <a:noFill/>
          <a:ln>
            <a:noFill/>
          </a:ln>
        </p:spPr>
        <p:txBody>
          <a:bodyPr wrap="square" rtlCol="0">
            <a:spAutoFit/>
          </a:bodyPr>
          <a:lstStyle/>
          <a:p>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22" name="Text Box 17"/>
          <p:cNvSpPr txBox="1">
            <a:spLocks noChangeArrowheads="1"/>
          </p:cNvSpPr>
          <p:nvPr/>
        </p:nvSpPr>
        <p:spPr bwMode="auto">
          <a:xfrm>
            <a:off x="3733800" y="3733800"/>
            <a:ext cx="762000" cy="369332"/>
          </a:xfrm>
          <a:prstGeom prst="rect">
            <a:avLst/>
          </a:prstGeom>
          <a:noFill/>
          <a:ln w="9525">
            <a:noFill/>
            <a:miter lim="800000"/>
            <a:headEnd/>
            <a:tailEnd/>
          </a:ln>
        </p:spPr>
        <p:txBody>
          <a:bodyPr>
            <a:spAutoFit/>
          </a:bodyPr>
          <a:lstStyle/>
          <a:p>
            <a:pPr algn="ctr" eaLnBrk="0" hangingPunct="0">
              <a:spcBef>
                <a:spcPct val="50000"/>
              </a:spcBef>
            </a:pPr>
            <a:r>
              <a:rPr lang="en-US" b="1" dirty="0" err="1" smtClean="0">
                <a:solidFill>
                  <a:srgbClr val="FF0000"/>
                </a:solidFill>
                <a:latin typeface="Garamond" pitchFamily="18" charset="0"/>
              </a:rPr>
              <a:t>vn</a:t>
            </a:r>
            <a:endParaRPr lang="en-US" b="1" dirty="0">
              <a:solidFill>
                <a:srgbClr val="FF0000"/>
              </a:solidFill>
              <a:latin typeface="Garamond" pitchFamily="18" charset="0"/>
            </a:endParaRPr>
          </a:p>
        </p:txBody>
      </p:sp>
      <p:sp>
        <p:nvSpPr>
          <p:cNvPr id="23" name="Text Box 16"/>
          <p:cNvSpPr txBox="1">
            <a:spLocks noChangeArrowheads="1"/>
          </p:cNvSpPr>
          <p:nvPr/>
        </p:nvSpPr>
        <p:spPr bwMode="auto">
          <a:xfrm>
            <a:off x="1676400" y="3733800"/>
            <a:ext cx="533400" cy="369332"/>
          </a:xfrm>
          <a:prstGeom prst="rect">
            <a:avLst/>
          </a:prstGeom>
          <a:noFill/>
          <a:ln w="9525">
            <a:noFill/>
            <a:miter lim="800000"/>
            <a:headEnd/>
            <a:tailEnd/>
          </a:ln>
        </p:spPr>
        <p:txBody>
          <a:bodyPr wrap="square">
            <a:spAutoFit/>
          </a:bodyPr>
          <a:lstStyle/>
          <a:p>
            <a:pPr algn="ctr" eaLnBrk="0" hangingPunct="0">
              <a:spcBef>
                <a:spcPct val="50000"/>
              </a:spcBef>
            </a:pPr>
            <a:r>
              <a:rPr lang="en-US" b="1" dirty="0" err="1" smtClean="0">
                <a:solidFill>
                  <a:srgbClr val="FF0000"/>
                </a:solidFill>
                <a:latin typeface="Garamond" pitchFamily="18" charset="0"/>
              </a:rPr>
              <a:t>cn</a:t>
            </a:r>
            <a:endParaRPr lang="en-US" b="1" dirty="0">
              <a:solidFill>
                <a:srgbClr val="FF0000"/>
              </a:solidFill>
              <a:latin typeface="Garamond" pitchFamily="18" charset="0"/>
            </a:endParaRPr>
          </a:p>
        </p:txBody>
      </p:sp>
      <p:sp>
        <p:nvSpPr>
          <p:cNvPr id="30" name="Rectangle 1"/>
          <p:cNvSpPr>
            <a:spLocks noChangeArrowheads="1"/>
          </p:cNvSpPr>
          <p:nvPr/>
        </p:nvSpPr>
        <p:spPr bwMode="auto">
          <a:xfrm>
            <a:off x="0" y="3276600"/>
            <a:ext cx="49530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smtClean="0">
                <a:ln>
                  <a:noFill/>
                </a:ln>
                <a:solidFill>
                  <a:srgbClr val="7030A0"/>
                </a:solidFill>
                <a:effectLst/>
                <a:latin typeface="Times New Roman" pitchFamily="18" charset="0"/>
                <a:ea typeface="SimSun" pitchFamily="2" charset="-122"/>
                <a:cs typeface="Times New Roman" pitchFamily="18" charset="0"/>
              </a:rPr>
              <a:t>a.Tôi</a:t>
            </a:r>
            <a:r>
              <a:rPr kumimoji="0" lang="en-US" sz="2200" b="0" i="0" u="none" strike="noStrike" cap="none" normalizeH="0" dirty="0" smtClean="0">
                <a:ln>
                  <a:noFill/>
                </a:ln>
                <a:solidFill>
                  <a:srgbClr val="7030A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smtClean="0">
                <a:ln>
                  <a:noFill/>
                </a:ln>
                <a:solidFill>
                  <a:srgbClr val="7030A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7030A0"/>
                </a:solidFill>
                <a:effectLst/>
                <a:latin typeface="Times New Roman" pitchFamily="18" charset="0"/>
                <a:ea typeface="SimSun" pitchFamily="2" charset="-122"/>
                <a:cs typeface="Times New Roman" pitchFamily="18" charset="0"/>
              </a:rPr>
              <a:t>thấy</a:t>
            </a:r>
            <a:r>
              <a:rPr kumimoji="0" lang="en-US" sz="2200" b="0" i="0" u="none" strike="noStrike" cap="none" normalizeH="0" baseline="0" dirty="0" smtClean="0">
                <a:ln>
                  <a:noFill/>
                </a:ln>
                <a:solidFill>
                  <a:srgbClr val="7030A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7030A0"/>
                </a:solidFill>
                <a:effectLst/>
                <a:latin typeface="Times New Roman" pitchFamily="18" charset="0"/>
                <a:ea typeface="SimSun" pitchFamily="2" charset="-122"/>
                <a:cs typeface="Times New Roman" pitchFamily="18" charset="0"/>
              </a:rPr>
              <a:t>một</a:t>
            </a:r>
            <a:r>
              <a:rPr kumimoji="0" lang="en-US" sz="2200" b="0" i="0" u="none" strike="noStrike" cap="none" normalizeH="0" baseline="0" dirty="0" smtClean="0">
                <a:ln>
                  <a:noFill/>
                </a:ln>
                <a:solidFill>
                  <a:srgbClr val="7030A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7030A0"/>
                </a:solidFill>
                <a:effectLst/>
                <a:latin typeface="Times New Roman" pitchFamily="18" charset="0"/>
                <a:ea typeface="SimSun" pitchFamily="2" charset="-122"/>
                <a:cs typeface="Times New Roman" pitchFamily="18" charset="0"/>
              </a:rPr>
              <a:t>anh</a:t>
            </a:r>
            <a:r>
              <a:rPr kumimoji="0" lang="en-US" sz="2200" b="0" i="0" u="none" strike="noStrike" cap="none" normalizeH="0" baseline="0" dirty="0" smtClean="0">
                <a:ln>
                  <a:noFill/>
                </a:ln>
                <a:solidFill>
                  <a:srgbClr val="7030A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7030A0"/>
                </a:solidFill>
                <a:effectLst/>
                <a:latin typeface="Times New Roman" pitchFamily="18" charset="0"/>
                <a:ea typeface="SimSun" pitchFamily="2" charset="-122"/>
                <a:cs typeface="Times New Roman" pitchFamily="18" charset="0"/>
              </a:rPr>
              <a:t>Bọ</a:t>
            </a:r>
            <a:r>
              <a:rPr kumimoji="0" lang="en-US" sz="2200" b="0" i="0" u="none" strike="noStrike" cap="none" normalizeH="0" baseline="0" dirty="0" smtClean="0">
                <a:ln>
                  <a:noFill/>
                </a:ln>
                <a:solidFill>
                  <a:srgbClr val="7030A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7030A0"/>
                </a:solidFill>
                <a:effectLst/>
                <a:latin typeface="Times New Roman" pitchFamily="18" charset="0"/>
                <a:ea typeface="SimSun" pitchFamily="2" charset="-122"/>
                <a:cs typeface="Times New Roman" pitchFamily="18" charset="0"/>
              </a:rPr>
              <a:t>ngựa</a:t>
            </a:r>
            <a:r>
              <a:rPr kumimoji="0" lang="en-US" sz="2200" b="0" i="0" u="none" strike="noStrike" cap="none" normalizeH="0" baseline="0" dirty="0" smtClean="0">
                <a:ln>
                  <a:noFill/>
                </a:ln>
                <a:solidFill>
                  <a:srgbClr val="7030A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7030A0"/>
                </a:solidFill>
                <a:effectLst/>
                <a:latin typeface="Times New Roman" pitchFamily="18" charset="0"/>
                <a:ea typeface="SimSun" pitchFamily="2" charset="-122"/>
                <a:cs typeface="Times New Roman" pitchFamily="18" charset="0"/>
              </a:rPr>
              <a:t>trịnh</a:t>
            </a:r>
            <a:r>
              <a:rPr kumimoji="0" lang="en-US" sz="2200" b="0" i="0" u="none" strike="noStrike" cap="none" normalizeH="0" baseline="0" dirty="0" smtClean="0">
                <a:ln>
                  <a:noFill/>
                </a:ln>
                <a:solidFill>
                  <a:srgbClr val="7030A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7030A0"/>
                </a:solidFill>
                <a:effectLst/>
                <a:latin typeface="Times New Roman" pitchFamily="18" charset="0"/>
                <a:ea typeface="SimSun" pitchFamily="2" charset="-122"/>
                <a:cs typeface="Times New Roman" pitchFamily="18" charset="0"/>
              </a:rPr>
              <a:t>trọng</a:t>
            </a:r>
            <a:endParaRPr kumimoji="0" lang="en-US" sz="2200" b="0" i="0" u="none" strike="noStrike" cap="none" normalizeH="0" baseline="0" dirty="0" smtClean="0">
              <a:ln>
                <a:noFill/>
              </a:ln>
              <a:solidFill>
                <a:srgbClr val="7030A0"/>
              </a:solidFill>
              <a:effectLst/>
              <a:latin typeface="Times New Roman" pitchFamily="18" charset="0"/>
              <a:ea typeface="SimSun"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200" dirty="0" smtClean="0">
              <a:solidFill>
                <a:srgbClr val="7030A0"/>
              </a:solidFill>
              <a:latin typeface="Times New Roman" pitchFamily="18" charset="0"/>
              <a:ea typeface="SimSun"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7030A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7030A0"/>
                </a:solidFill>
                <a:effectLst/>
                <a:latin typeface="Times New Roman" pitchFamily="18" charset="0"/>
                <a:ea typeface="SimSun" pitchFamily="2" charset="-122"/>
                <a:cs typeface="Times New Roman" pitchFamily="18" charset="0"/>
              </a:rPr>
              <a:t>tiến</a:t>
            </a:r>
            <a:r>
              <a:rPr kumimoji="0" lang="en-US" sz="2200" b="0" i="0" u="none" strike="noStrike" cap="none" normalizeH="0" dirty="0" smtClean="0">
                <a:ln>
                  <a:noFill/>
                </a:ln>
                <a:solidFill>
                  <a:srgbClr val="7030A0"/>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7030A0"/>
                </a:solidFill>
                <a:effectLst/>
                <a:latin typeface="Times New Roman" pitchFamily="18" charset="0"/>
                <a:ea typeface="SimSun" pitchFamily="2" charset="-122"/>
                <a:cs typeface="Times New Roman" pitchFamily="18" charset="0"/>
              </a:rPr>
              <a:t>vào</a:t>
            </a:r>
            <a:r>
              <a:rPr kumimoji="0" lang="en-US" sz="2200" b="0" i="0" u="none" strike="noStrike" cap="none" normalizeH="0" baseline="0" dirty="0" smtClean="0">
                <a:ln>
                  <a:noFill/>
                </a:ln>
                <a:solidFill>
                  <a:srgbClr val="7030A0"/>
                </a:solidFill>
                <a:effectLst/>
                <a:latin typeface="Times New Roman" pitchFamily="18" charset="0"/>
                <a:ea typeface="SimSun" pitchFamily="2" charset="-122"/>
                <a:cs typeface="Times New Roman" pitchFamily="18" charset="0"/>
              </a:rPr>
              <a:t> </a:t>
            </a:r>
            <a:endParaRPr kumimoji="0" lang="en-US" sz="2200" b="0" i="0" u="none" strike="noStrike" cap="none" normalizeH="0" baseline="0" dirty="0" smtClean="0">
              <a:ln>
                <a:noFill/>
              </a:ln>
              <a:solidFill>
                <a:srgbClr val="7030A0"/>
              </a:solidFill>
              <a:effectLst/>
              <a:latin typeface="Arial" pitchFamily="34" charset="0"/>
              <a:cs typeface="Arial" pitchFamily="34" charset="0"/>
            </a:endParaRPr>
          </a:p>
        </p:txBody>
      </p:sp>
      <p:sp>
        <p:nvSpPr>
          <p:cNvPr id="31" name="Rectangle 2"/>
          <p:cNvSpPr>
            <a:spLocks noChangeArrowheads="1"/>
          </p:cNvSpPr>
          <p:nvPr/>
        </p:nvSpPr>
        <p:spPr bwMode="auto">
          <a:xfrm>
            <a:off x="0" y="4495800"/>
            <a:ext cx="48006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7030A0"/>
                </a:solidFill>
                <a:effectLst/>
                <a:latin typeface="VNI Times" pitchFamily="2" charset="0"/>
                <a:ea typeface="SimSun" pitchFamily="2" charset="-122"/>
                <a:cs typeface="Times New Roman" pitchFamily="18" charset="0"/>
              </a:rPr>
              <a:t>b.</a:t>
            </a:r>
            <a:r>
              <a:rPr kumimoji="0" lang="en-US" sz="2200" b="0" i="0" u="none" strike="noStrike" cap="none" normalizeH="0" baseline="0" dirty="0" smtClean="0">
                <a:ln>
                  <a:noFill/>
                </a:ln>
                <a:solidFill>
                  <a:srgbClr val="7030A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7030A0"/>
                </a:solidFill>
                <a:effectLst/>
                <a:latin typeface="Times New Roman" pitchFamily="18" charset="0"/>
                <a:ea typeface="SimSun" pitchFamily="2" charset="-122"/>
                <a:cs typeface="Times New Roman" pitchFamily="18" charset="0"/>
              </a:rPr>
              <a:t>Tôi</a:t>
            </a:r>
            <a:r>
              <a:rPr kumimoji="0" lang="en-US" sz="2200" b="0" i="0" u="none" strike="noStrike" cap="none" normalizeH="0" baseline="0" dirty="0" smtClean="0">
                <a:ln>
                  <a:noFill/>
                </a:ln>
                <a:solidFill>
                  <a:srgbClr val="7030A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7030A0"/>
                </a:solidFill>
                <a:effectLst/>
                <a:latin typeface="Times New Roman" pitchFamily="18" charset="0"/>
                <a:ea typeface="SimSun" pitchFamily="2" charset="-122"/>
                <a:cs typeface="Times New Roman" pitchFamily="18" charset="0"/>
              </a:rPr>
              <a:t>thấy</a:t>
            </a:r>
            <a:r>
              <a:rPr kumimoji="0" lang="en-US" sz="2200" b="0" i="0" u="none" strike="noStrike" cap="none" normalizeH="0" baseline="0" dirty="0" smtClean="0">
                <a:ln>
                  <a:noFill/>
                </a:ln>
                <a:solidFill>
                  <a:srgbClr val="7030A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7030A0"/>
                </a:solidFill>
                <a:effectLst/>
                <a:latin typeface="Times New Roman" pitchFamily="18" charset="0"/>
                <a:ea typeface="SimSun" pitchFamily="2" charset="-122"/>
                <a:cs typeface="Times New Roman" pitchFamily="18" charset="0"/>
              </a:rPr>
              <a:t>trịnh</a:t>
            </a:r>
            <a:r>
              <a:rPr kumimoji="0" lang="en-US" sz="2200" b="0" i="0" u="none" strike="noStrike" cap="none" normalizeH="0" baseline="0" dirty="0" smtClean="0">
                <a:ln>
                  <a:noFill/>
                </a:ln>
                <a:solidFill>
                  <a:srgbClr val="7030A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7030A0"/>
                </a:solidFill>
                <a:effectLst/>
                <a:latin typeface="Times New Roman" pitchFamily="18" charset="0"/>
                <a:ea typeface="SimSun" pitchFamily="2" charset="-122"/>
                <a:cs typeface="Times New Roman" pitchFamily="18" charset="0"/>
              </a:rPr>
              <a:t>trọng</a:t>
            </a:r>
            <a:r>
              <a:rPr kumimoji="0" lang="en-US" sz="2200" b="0" i="0" u="none" strike="noStrike" cap="none" normalizeH="0" baseline="0" dirty="0" smtClean="0">
                <a:ln>
                  <a:noFill/>
                </a:ln>
                <a:solidFill>
                  <a:srgbClr val="7030A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7030A0"/>
                </a:solidFill>
                <a:effectLst/>
                <a:latin typeface="Times New Roman" pitchFamily="18" charset="0"/>
                <a:ea typeface="SimSun" pitchFamily="2" charset="-122"/>
                <a:cs typeface="Times New Roman" pitchFamily="18" charset="0"/>
              </a:rPr>
              <a:t>tiến</a:t>
            </a:r>
            <a:r>
              <a:rPr kumimoji="0" lang="en-US" sz="2200" b="0" i="0" u="none" strike="noStrike" cap="none" normalizeH="0" baseline="0" dirty="0" smtClean="0">
                <a:ln>
                  <a:noFill/>
                </a:ln>
                <a:solidFill>
                  <a:srgbClr val="7030A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7030A0"/>
                </a:solidFill>
                <a:effectLst/>
                <a:latin typeface="Times New Roman" pitchFamily="18" charset="0"/>
                <a:ea typeface="SimSun" pitchFamily="2" charset="-122"/>
                <a:cs typeface="Times New Roman" pitchFamily="18" charset="0"/>
              </a:rPr>
              <a:t>v</a:t>
            </a:r>
            <a:r>
              <a:rPr kumimoji="0" lang="en-US" sz="2200" b="0" i="0" u="none" strike="noStrike" cap="none" normalizeH="0" baseline="0" dirty="0" err="1" smtClean="0">
                <a:ln>
                  <a:noFill/>
                </a:ln>
                <a:solidFill>
                  <a:srgbClr val="7030A0"/>
                </a:solidFill>
                <a:effectLst/>
                <a:latin typeface="Calibri"/>
                <a:ea typeface="SimSun" pitchFamily="2" charset="-122"/>
                <a:cs typeface="Times New Roman" pitchFamily="18" charset="0"/>
              </a:rPr>
              <a:t>à</a:t>
            </a:r>
            <a:r>
              <a:rPr kumimoji="0" lang="en-US" sz="2200" b="0" i="0" u="none" strike="noStrike" cap="none" normalizeH="0" baseline="0" dirty="0" err="1" smtClean="0">
                <a:ln>
                  <a:noFill/>
                </a:ln>
                <a:solidFill>
                  <a:srgbClr val="7030A0"/>
                </a:solidFill>
                <a:effectLst/>
                <a:latin typeface="Times New Roman" pitchFamily="18" charset="0"/>
                <a:ea typeface="SimSun" pitchFamily="2" charset="-122"/>
                <a:cs typeface="Times New Roman" pitchFamily="18" charset="0"/>
              </a:rPr>
              <a:t>o</a:t>
            </a:r>
            <a:r>
              <a:rPr kumimoji="0" lang="en-US" sz="2200" b="0" i="0" u="none" strike="noStrike" cap="none" normalizeH="0" baseline="0" dirty="0" smtClean="0">
                <a:ln>
                  <a:noFill/>
                </a:ln>
                <a:solidFill>
                  <a:srgbClr val="7030A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7030A0"/>
                </a:solidFill>
                <a:effectLst/>
                <a:latin typeface="Times New Roman" pitchFamily="18" charset="0"/>
                <a:ea typeface="SimSun" pitchFamily="2" charset="-122"/>
                <a:cs typeface="Times New Roman" pitchFamily="18" charset="0"/>
              </a:rPr>
              <a:t>một</a:t>
            </a:r>
            <a:endParaRPr lang="en-US" sz="2200" dirty="0" smtClean="0">
              <a:solidFill>
                <a:srgbClr val="7030A0"/>
              </a:solidFill>
              <a:latin typeface="Arial" pitchFamily="34" charset="0"/>
              <a:ea typeface="SimSun"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7030A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smtClean="0">
                <a:ln>
                  <a:noFill/>
                </a:ln>
                <a:solidFill>
                  <a:srgbClr val="7030A0"/>
                </a:solidFill>
                <a:effectLst/>
                <a:latin typeface="VNI Times" pitchFamily="2" charset="0"/>
                <a:ea typeface="SimSun" pitchFamily="2" charset="-122"/>
                <a:cs typeface="Times New Roman" pitchFamily="18" charset="0"/>
              </a:rPr>
              <a:t> </a:t>
            </a:r>
            <a:r>
              <a:rPr kumimoji="0" lang="en-US" sz="2200" b="0" i="0" u="none" strike="noStrike" cap="none" normalizeH="0" baseline="0" dirty="0" err="1" smtClean="0">
                <a:ln>
                  <a:noFill/>
                </a:ln>
                <a:solidFill>
                  <a:srgbClr val="7030A0"/>
                </a:solidFill>
                <a:effectLst/>
                <a:latin typeface="VNI Times" pitchFamily="2" charset="0"/>
                <a:ea typeface="SimSun" pitchFamily="2" charset="-122"/>
                <a:cs typeface="Times New Roman" pitchFamily="18" charset="0"/>
              </a:rPr>
              <a:t>anh</a:t>
            </a:r>
            <a:r>
              <a:rPr kumimoji="0" lang="en-US" sz="2200" b="0" i="0" u="none" strike="noStrike" cap="none" normalizeH="0" baseline="0" dirty="0" smtClean="0">
                <a:ln>
                  <a:noFill/>
                </a:ln>
                <a:solidFill>
                  <a:srgbClr val="7030A0"/>
                </a:solidFill>
                <a:effectLst/>
                <a:latin typeface="VNI Times" pitchFamily="2" charset="0"/>
                <a:ea typeface="SimSun" pitchFamily="2" charset="-122"/>
                <a:cs typeface="Times New Roman" pitchFamily="18" charset="0"/>
              </a:rPr>
              <a:t> </a:t>
            </a:r>
            <a:r>
              <a:rPr kumimoji="0" lang="en-US" sz="2200" b="0" i="0" u="none" strike="noStrike" cap="none" normalizeH="0" baseline="0" dirty="0" err="1" smtClean="0">
                <a:ln>
                  <a:noFill/>
                </a:ln>
                <a:solidFill>
                  <a:srgbClr val="7030A0"/>
                </a:solidFill>
                <a:effectLst/>
                <a:latin typeface="VNI Times" pitchFamily="2" charset="0"/>
                <a:ea typeface="SimSun" pitchFamily="2" charset="-122"/>
                <a:cs typeface="Times New Roman" pitchFamily="18" charset="0"/>
              </a:rPr>
              <a:t>B</a:t>
            </a:r>
            <a:r>
              <a:rPr kumimoji="0" lang="en-US" sz="2200" b="0" i="0" u="none" strike="noStrike" cap="none" normalizeH="0" baseline="0" dirty="0" err="1" smtClean="0">
                <a:ln>
                  <a:noFill/>
                </a:ln>
                <a:solidFill>
                  <a:srgbClr val="7030A0"/>
                </a:solidFill>
                <a:effectLst/>
                <a:latin typeface="Times New Roman" pitchFamily="18" charset="0"/>
                <a:ea typeface="SimSun" pitchFamily="2" charset="-122"/>
                <a:cs typeface="Times New Roman" pitchFamily="18" charset="0"/>
              </a:rPr>
              <a:t>ọ</a:t>
            </a:r>
            <a:r>
              <a:rPr kumimoji="0" lang="en-US" sz="2200" b="0" i="0" u="none" strike="noStrike" cap="none" normalizeH="0" baseline="0" dirty="0" smtClean="0">
                <a:ln>
                  <a:noFill/>
                </a:ln>
                <a:solidFill>
                  <a:srgbClr val="7030A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7030A0"/>
                </a:solidFill>
                <a:effectLst/>
                <a:latin typeface="Times New Roman" pitchFamily="18" charset="0"/>
                <a:ea typeface="SimSun" pitchFamily="2" charset="-122"/>
                <a:cs typeface="Times New Roman" pitchFamily="18" charset="0"/>
              </a:rPr>
              <a:t>ngựa</a:t>
            </a:r>
            <a:r>
              <a:rPr kumimoji="0" lang="en-US" sz="2200" b="0" i="0" u="none" strike="noStrike" cap="none" normalizeH="0" baseline="0" dirty="0" smtClean="0">
                <a:ln>
                  <a:noFill/>
                </a:ln>
                <a:solidFill>
                  <a:srgbClr val="7030A0"/>
                </a:solidFill>
                <a:effectLst/>
                <a:latin typeface="Times New Roman" pitchFamily="18" charset="0"/>
                <a:ea typeface="SimSun" pitchFamily="2" charset="-122"/>
                <a:cs typeface="Times New Roman" pitchFamily="18" charset="0"/>
              </a:rPr>
              <a:t>. </a:t>
            </a:r>
            <a:endParaRPr kumimoji="0" lang="en-US" sz="2200" b="0" i="0" u="none" strike="noStrike" cap="none" normalizeH="0" baseline="0" dirty="0" smtClean="0">
              <a:ln>
                <a:noFill/>
              </a:ln>
              <a:solidFill>
                <a:srgbClr val="7030A0"/>
              </a:solidFill>
              <a:effectLst/>
              <a:latin typeface="Arial" pitchFamily="34" charset="0"/>
              <a:cs typeface="Arial" pitchFamily="34" charset="0"/>
            </a:endParaRPr>
          </a:p>
        </p:txBody>
      </p:sp>
      <p:sp>
        <p:nvSpPr>
          <p:cNvPr id="32" name="TextBox 31"/>
          <p:cNvSpPr txBox="1"/>
          <p:nvPr/>
        </p:nvSpPr>
        <p:spPr>
          <a:xfrm>
            <a:off x="609600" y="3200400"/>
            <a:ext cx="457200" cy="646331"/>
          </a:xfrm>
          <a:prstGeom prst="rect">
            <a:avLst/>
          </a:prstGeom>
          <a:noFill/>
          <a:ln>
            <a:noFill/>
          </a:ln>
        </p:spPr>
        <p:txBody>
          <a:bodyPr wrap="square" rtlCol="0">
            <a:spAutoFit/>
          </a:bodyPr>
          <a:lstStyle/>
          <a:p>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dissolv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fill="hold"/>
                                        <p:tgtEl>
                                          <p:spTgt spid="31"/>
                                        </p:tgtEl>
                                        <p:attrNameLst>
                                          <p:attrName>ppt_x</p:attrName>
                                        </p:attrNameLst>
                                      </p:cBhvr>
                                      <p:tavLst>
                                        <p:tav tm="0">
                                          <p:val>
                                            <p:strVal val="#ppt_x"/>
                                          </p:val>
                                        </p:tav>
                                        <p:tav tm="100000">
                                          <p:val>
                                            <p:strVal val="#ppt_x"/>
                                          </p:val>
                                        </p:tav>
                                      </p:tavLst>
                                    </p:anim>
                                    <p:anim calcmode="lin" valueType="num">
                                      <p:cBhvr additive="base">
                                        <p:cTn id="1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dissolve">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dissolv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diamond(in)">
                                      <p:cBhvr>
                                        <p:cTn id="34" dur="20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6"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Horizontal)">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6"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barn(inHorizontal)">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diamond(in)">
                                      <p:cBhvr>
                                        <p:cTn id="49"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0" grpId="0"/>
      <p:bldP spid="21" grpId="0"/>
      <p:bldP spid="22" grpId="0"/>
      <p:bldP spid="23" grpId="0"/>
      <p:bldP spid="30"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990600"/>
            <a:ext cx="9144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2362994" y="3428206"/>
            <a:ext cx="48768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42" descr="footer_200"/>
          <p:cNvPicPr>
            <a:picLocks noChangeAspect="1" noChangeArrowheads="1"/>
          </p:cNvPicPr>
          <p:nvPr/>
        </p:nvPicPr>
        <p:blipFill>
          <a:blip r:embed="rId2"/>
          <a:srcRect/>
          <a:stretch>
            <a:fillRect/>
          </a:stretch>
        </p:blipFill>
        <p:spPr bwMode="auto">
          <a:xfrm>
            <a:off x="0" y="5562600"/>
            <a:ext cx="9144000" cy="1295400"/>
          </a:xfrm>
          <a:prstGeom prst="rect">
            <a:avLst/>
          </a:prstGeom>
          <a:noFill/>
          <a:ln w="9525">
            <a:noFill/>
            <a:miter lim="800000"/>
            <a:headEnd/>
            <a:tailEnd/>
          </a:ln>
        </p:spPr>
      </p:pic>
      <p:sp>
        <p:nvSpPr>
          <p:cNvPr id="10" name="TextBox 9"/>
          <p:cNvSpPr txBox="1"/>
          <p:nvPr/>
        </p:nvSpPr>
        <p:spPr>
          <a:xfrm>
            <a:off x="1600200" y="381000"/>
            <a:ext cx="5943600"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LUYỆN TẬP TRẬT TỰ TỪ TRONG CÂU</a:t>
            </a:r>
            <a:endParaRPr lang="en-US" sz="2400" b="1" dirty="0">
              <a:solidFill>
                <a:srgbClr val="FF0000"/>
              </a:solidFill>
              <a:latin typeface="Times New Roman" pitchFamily="18" charset="0"/>
              <a:cs typeface="Times New Roman" pitchFamily="18" charset="0"/>
            </a:endParaRPr>
          </a:p>
        </p:txBody>
      </p:sp>
      <p:sp>
        <p:nvSpPr>
          <p:cNvPr id="1025" name="Rectangle 1"/>
          <p:cNvSpPr>
            <a:spLocks noChangeArrowheads="1"/>
          </p:cNvSpPr>
          <p:nvPr/>
        </p:nvSpPr>
        <p:spPr bwMode="auto">
          <a:xfrm>
            <a:off x="0" y="1066800"/>
            <a:ext cx="3429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err="1" smtClean="0">
                <a:ln>
                  <a:noFill/>
                </a:ln>
                <a:solidFill>
                  <a:srgbClr val="FF0000"/>
                </a:solidFill>
                <a:effectLst/>
                <a:latin typeface="Times New Roman" pitchFamily="18" charset="0"/>
                <a:ea typeface="SimSun" pitchFamily="2" charset="-122"/>
                <a:cs typeface="Times New Roman" pitchFamily="18" charset="0"/>
              </a:rPr>
              <a:t>I.Ôn</a:t>
            </a:r>
            <a:r>
              <a:rPr kumimoji="0" lang="en-US" sz="2400" b="1" i="0" u="sng" strike="noStrike" cap="none" normalizeH="0" baseline="0" dirty="0" smtClean="0">
                <a:ln>
                  <a:noFill/>
                </a:ln>
                <a:solidFill>
                  <a:srgbClr val="FF000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FF0000"/>
                </a:solidFill>
                <a:effectLst/>
                <a:latin typeface="Times New Roman" pitchFamily="18" charset="0"/>
                <a:ea typeface="SimSun" pitchFamily="2" charset="-122"/>
                <a:cs typeface="Times New Roman" pitchFamily="18" charset="0"/>
              </a:rPr>
              <a:t>tập</a:t>
            </a:r>
            <a:r>
              <a:rPr kumimoji="0" lang="en-US" sz="2400" b="1" i="0" u="sng" strike="noStrike" cap="none" normalizeH="0" baseline="0" dirty="0" smtClean="0">
                <a:ln>
                  <a:noFill/>
                </a:ln>
                <a:solidFill>
                  <a:srgbClr val="FF000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FF0000"/>
                </a:solidFill>
                <a:effectLst/>
                <a:latin typeface="Times New Roman" pitchFamily="18" charset="0"/>
                <a:ea typeface="SimSun" pitchFamily="2" charset="-122"/>
                <a:cs typeface="Times New Roman" pitchFamily="18" charset="0"/>
              </a:rPr>
              <a:t>l</a:t>
            </a:r>
            <a:r>
              <a:rPr kumimoji="0" lang="en-US" sz="2400" b="1" i="0" u="sng" strike="noStrike" cap="none" normalizeH="0" baseline="0" dirty="0" err="1" smtClean="0">
                <a:ln>
                  <a:noFill/>
                </a:ln>
                <a:solidFill>
                  <a:srgbClr val="FF0000"/>
                </a:solidFill>
                <a:effectLst/>
                <a:latin typeface="Calibri"/>
                <a:ea typeface="SimSun" pitchFamily="2" charset="-122"/>
                <a:cs typeface="Times New Roman" pitchFamily="18" charset="0"/>
              </a:rPr>
              <a:t>í</a:t>
            </a:r>
            <a:r>
              <a:rPr kumimoji="0" lang="en-US" sz="2400" b="1" i="0" u="sng" strike="noStrike" cap="none" normalizeH="0" baseline="0" dirty="0" smtClean="0">
                <a:ln>
                  <a:noFill/>
                </a:ln>
                <a:solidFill>
                  <a:srgbClr val="FF000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FF0000"/>
                </a:solidFill>
                <a:effectLst/>
                <a:latin typeface="Times New Roman" pitchFamily="18" charset="0"/>
                <a:ea typeface="SimSun" pitchFamily="2" charset="-122"/>
                <a:cs typeface="Times New Roman" pitchFamily="18" charset="0"/>
              </a:rPr>
              <a:t>thuyết</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p:txBody>
      </p:sp>
      <p:sp>
        <p:nvSpPr>
          <p:cNvPr id="7" name="Rectangle 1"/>
          <p:cNvSpPr>
            <a:spLocks noChangeArrowheads="1"/>
          </p:cNvSpPr>
          <p:nvPr/>
        </p:nvSpPr>
        <p:spPr bwMode="auto">
          <a:xfrm>
            <a:off x="0" y="1447800"/>
            <a:ext cx="2286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VNI Times" pitchFamily="2" charset="0"/>
                <a:ea typeface="SimSun" pitchFamily="2" charset="-122"/>
                <a:cs typeface="Times New Roman" pitchFamily="18" charset="0"/>
              </a:rPr>
              <a:t>II</a:t>
            </a:r>
            <a:r>
              <a:rPr kumimoji="0" lang="en-US" sz="2400" b="1" i="0" u="none" strike="noStrike" cap="none" normalizeH="0" baseline="0" smtClean="0">
                <a:ln>
                  <a:noFill/>
                </a:ln>
                <a:solidFill>
                  <a:srgbClr val="FF0000"/>
                </a:solidFill>
                <a:effectLst/>
                <a:latin typeface="VNI Times" pitchFamily="2" charset="0"/>
                <a:ea typeface="SimSun" pitchFamily="2" charset="-122"/>
                <a:cs typeface="Times New Roman" pitchFamily="18" charset="0"/>
              </a:rPr>
              <a:t>. </a:t>
            </a:r>
            <a:r>
              <a:rPr lang="en-US" sz="2400" b="1" smtClean="0">
                <a:solidFill>
                  <a:srgbClr val="FF0000"/>
                </a:solidFill>
                <a:latin typeface="VNI Times" pitchFamily="2" charset="0"/>
                <a:ea typeface="SimSun" pitchFamily="2" charset="-122"/>
                <a:cs typeface="Times New Roman" pitchFamily="18" charset="0"/>
              </a:rPr>
              <a:t>Luyện tập:</a:t>
            </a:r>
            <a:endParaRPr kumimoji="0" lang="en-US" sz="2400" b="0" i="0" u="none" strike="noStrike" cap="none" normalizeH="0" baseline="0" dirty="0" smtClean="0">
              <a:ln>
                <a:noFill/>
              </a:ln>
              <a:solidFill>
                <a:srgbClr val="FF0000"/>
              </a:solidFill>
              <a:effectLst/>
              <a:latin typeface="VNI Times" pitchFamily="2" charset="0"/>
              <a:cs typeface="Arial" pitchFamily="34" charset="0"/>
            </a:endParaRPr>
          </a:p>
        </p:txBody>
      </p:sp>
      <p:sp>
        <p:nvSpPr>
          <p:cNvPr id="8" name="Rectangle 7"/>
          <p:cNvSpPr/>
          <p:nvPr/>
        </p:nvSpPr>
        <p:spPr>
          <a:xfrm>
            <a:off x="0" y="1752600"/>
            <a:ext cx="1544012" cy="461665"/>
          </a:xfrm>
          <a:prstGeom prst="rect">
            <a:avLst/>
          </a:prstGeom>
        </p:spPr>
        <p:txBody>
          <a:bodyPr wrap="none">
            <a:spAutoFit/>
          </a:bodyPr>
          <a:lstStyle/>
          <a:p>
            <a:r>
              <a:rPr lang="en-US" sz="2400" b="1" dirty="0" err="1" smtClean="0">
                <a:solidFill>
                  <a:srgbClr val="00B050"/>
                </a:solidFill>
                <a:latin typeface=".VnTime" pitchFamily="34" charset="0"/>
                <a:sym typeface="Wingdings" pitchFamily="2" charset="2"/>
              </a:rPr>
              <a:t>Bµi</a:t>
            </a:r>
            <a:r>
              <a:rPr lang="en-US" sz="2400" b="1" dirty="0" smtClean="0">
                <a:solidFill>
                  <a:srgbClr val="00B050"/>
                </a:solidFill>
                <a:latin typeface=".VnTime" pitchFamily="34" charset="0"/>
                <a:sym typeface="Wingdings" pitchFamily="2" charset="2"/>
              </a:rPr>
              <a:t> </a:t>
            </a:r>
            <a:r>
              <a:rPr lang="en-US" sz="2400" b="1" dirty="0" err="1" smtClean="0">
                <a:solidFill>
                  <a:srgbClr val="00B050"/>
                </a:solidFill>
                <a:latin typeface=".VnTime" pitchFamily="34" charset="0"/>
                <a:sym typeface="Wingdings" pitchFamily="2" charset="2"/>
              </a:rPr>
              <a:t>tËp</a:t>
            </a:r>
            <a:r>
              <a:rPr lang="en-US" sz="2400" b="1" dirty="0" smtClean="0">
                <a:solidFill>
                  <a:srgbClr val="00B050"/>
                </a:solidFill>
                <a:latin typeface=".VnTime" pitchFamily="34" charset="0"/>
                <a:sym typeface="Wingdings" pitchFamily="2" charset="2"/>
              </a:rPr>
              <a:t> 1: </a:t>
            </a:r>
            <a:endParaRPr lang="en-US" sz="2400" dirty="0">
              <a:solidFill>
                <a:srgbClr val="00B050"/>
              </a:solidFill>
            </a:endParaRPr>
          </a:p>
        </p:txBody>
      </p:sp>
      <p:sp>
        <p:nvSpPr>
          <p:cNvPr id="11" name="Rectangle 10"/>
          <p:cNvSpPr/>
          <p:nvPr/>
        </p:nvSpPr>
        <p:spPr>
          <a:xfrm>
            <a:off x="0" y="2133600"/>
            <a:ext cx="1544012" cy="461665"/>
          </a:xfrm>
          <a:prstGeom prst="rect">
            <a:avLst/>
          </a:prstGeom>
        </p:spPr>
        <p:txBody>
          <a:bodyPr wrap="none">
            <a:spAutoFit/>
          </a:bodyPr>
          <a:lstStyle/>
          <a:p>
            <a:r>
              <a:rPr lang="en-US" sz="2400" b="1" dirty="0" err="1" smtClean="0">
                <a:solidFill>
                  <a:srgbClr val="00B050"/>
                </a:solidFill>
                <a:latin typeface=".VnTime" pitchFamily="34" charset="0"/>
                <a:sym typeface="Wingdings" pitchFamily="2" charset="2"/>
              </a:rPr>
              <a:t>Bµi</a:t>
            </a:r>
            <a:r>
              <a:rPr lang="en-US" sz="2400" b="1" dirty="0" smtClean="0">
                <a:solidFill>
                  <a:srgbClr val="00B050"/>
                </a:solidFill>
                <a:latin typeface=".VnTime" pitchFamily="34" charset="0"/>
                <a:sym typeface="Wingdings" pitchFamily="2" charset="2"/>
              </a:rPr>
              <a:t> </a:t>
            </a:r>
            <a:r>
              <a:rPr lang="en-US" sz="2400" b="1" dirty="0" err="1" smtClean="0">
                <a:solidFill>
                  <a:srgbClr val="00B050"/>
                </a:solidFill>
                <a:latin typeface=".VnTime" pitchFamily="34" charset="0"/>
                <a:sym typeface="Wingdings" pitchFamily="2" charset="2"/>
              </a:rPr>
              <a:t>tËp</a:t>
            </a:r>
            <a:r>
              <a:rPr lang="en-US" sz="2400" b="1" dirty="0" smtClean="0">
                <a:solidFill>
                  <a:srgbClr val="00B050"/>
                </a:solidFill>
                <a:latin typeface=".VnTime" pitchFamily="34" charset="0"/>
                <a:sym typeface="Wingdings" pitchFamily="2" charset="2"/>
              </a:rPr>
              <a:t> 2: </a:t>
            </a:r>
            <a:endParaRPr lang="en-US" sz="2400" dirty="0">
              <a:solidFill>
                <a:srgbClr val="00B050"/>
              </a:solidFill>
            </a:endParaRPr>
          </a:p>
        </p:txBody>
      </p:sp>
      <p:sp>
        <p:nvSpPr>
          <p:cNvPr id="12" name="Rectangle 11"/>
          <p:cNvSpPr/>
          <p:nvPr/>
        </p:nvSpPr>
        <p:spPr>
          <a:xfrm>
            <a:off x="0" y="2514600"/>
            <a:ext cx="1544012" cy="461665"/>
          </a:xfrm>
          <a:prstGeom prst="rect">
            <a:avLst/>
          </a:prstGeom>
        </p:spPr>
        <p:txBody>
          <a:bodyPr wrap="none">
            <a:spAutoFit/>
          </a:bodyPr>
          <a:lstStyle/>
          <a:p>
            <a:r>
              <a:rPr lang="en-US" sz="2400" b="1" dirty="0" err="1" smtClean="0">
                <a:solidFill>
                  <a:srgbClr val="00B050"/>
                </a:solidFill>
                <a:latin typeface=".VnTime" pitchFamily="34" charset="0"/>
                <a:sym typeface="Wingdings" pitchFamily="2" charset="2"/>
              </a:rPr>
              <a:t>Bµi</a:t>
            </a:r>
            <a:r>
              <a:rPr lang="en-US" sz="2400" b="1" dirty="0" smtClean="0">
                <a:solidFill>
                  <a:srgbClr val="00B050"/>
                </a:solidFill>
                <a:latin typeface=".VnTime" pitchFamily="34" charset="0"/>
                <a:sym typeface="Wingdings" pitchFamily="2" charset="2"/>
              </a:rPr>
              <a:t> </a:t>
            </a:r>
            <a:r>
              <a:rPr lang="en-US" sz="2400" b="1" dirty="0" err="1" smtClean="0">
                <a:solidFill>
                  <a:srgbClr val="00B050"/>
                </a:solidFill>
                <a:latin typeface=".VnTime" pitchFamily="34" charset="0"/>
                <a:sym typeface="Wingdings" pitchFamily="2" charset="2"/>
              </a:rPr>
              <a:t>tËp</a:t>
            </a:r>
            <a:r>
              <a:rPr lang="en-US" sz="2400" b="1" dirty="0" smtClean="0">
                <a:solidFill>
                  <a:srgbClr val="00B050"/>
                </a:solidFill>
                <a:latin typeface=".VnTime" pitchFamily="34" charset="0"/>
                <a:sym typeface="Wingdings" pitchFamily="2" charset="2"/>
              </a:rPr>
              <a:t> 3: </a:t>
            </a:r>
            <a:endParaRPr lang="en-US" sz="2400" dirty="0">
              <a:solidFill>
                <a:srgbClr val="00B050"/>
              </a:solidFill>
            </a:endParaRPr>
          </a:p>
        </p:txBody>
      </p:sp>
      <p:sp>
        <p:nvSpPr>
          <p:cNvPr id="13" name="Rectangle 12"/>
          <p:cNvSpPr/>
          <p:nvPr/>
        </p:nvSpPr>
        <p:spPr>
          <a:xfrm>
            <a:off x="0" y="2895600"/>
            <a:ext cx="1544012" cy="461665"/>
          </a:xfrm>
          <a:prstGeom prst="rect">
            <a:avLst/>
          </a:prstGeom>
        </p:spPr>
        <p:txBody>
          <a:bodyPr wrap="none">
            <a:spAutoFit/>
          </a:bodyPr>
          <a:lstStyle/>
          <a:p>
            <a:r>
              <a:rPr lang="en-US" sz="2400" b="1" dirty="0" err="1" smtClean="0">
                <a:solidFill>
                  <a:srgbClr val="00B050"/>
                </a:solidFill>
                <a:latin typeface=".VnTime" pitchFamily="34" charset="0"/>
                <a:sym typeface="Wingdings" pitchFamily="2" charset="2"/>
              </a:rPr>
              <a:t>Bµi</a:t>
            </a:r>
            <a:r>
              <a:rPr lang="en-US" sz="2400" b="1" dirty="0" smtClean="0">
                <a:solidFill>
                  <a:srgbClr val="00B050"/>
                </a:solidFill>
                <a:latin typeface=".VnTime" pitchFamily="34" charset="0"/>
                <a:sym typeface="Wingdings" pitchFamily="2" charset="2"/>
              </a:rPr>
              <a:t> </a:t>
            </a:r>
            <a:r>
              <a:rPr lang="en-US" sz="2400" b="1" dirty="0" err="1" smtClean="0">
                <a:solidFill>
                  <a:srgbClr val="00B050"/>
                </a:solidFill>
                <a:latin typeface=".VnTime" pitchFamily="34" charset="0"/>
                <a:sym typeface="Wingdings" pitchFamily="2" charset="2"/>
              </a:rPr>
              <a:t>tËp</a:t>
            </a:r>
            <a:r>
              <a:rPr lang="en-US" sz="2400" b="1" dirty="0" smtClean="0">
                <a:solidFill>
                  <a:srgbClr val="00B050"/>
                </a:solidFill>
                <a:latin typeface=".VnTime" pitchFamily="34" charset="0"/>
                <a:sym typeface="Wingdings" pitchFamily="2" charset="2"/>
              </a:rPr>
              <a:t> 4: </a:t>
            </a:r>
            <a:endParaRPr lang="en-US" sz="2400" dirty="0">
              <a:solidFill>
                <a:srgbClr val="00B050"/>
              </a:solidFill>
            </a:endParaRPr>
          </a:p>
        </p:txBody>
      </p:sp>
      <p:sp>
        <p:nvSpPr>
          <p:cNvPr id="14" name="Text Box 10"/>
          <p:cNvSpPr txBox="1">
            <a:spLocks noChangeArrowheads="1"/>
          </p:cNvSpPr>
          <p:nvPr/>
        </p:nvSpPr>
        <p:spPr bwMode="auto">
          <a:xfrm>
            <a:off x="4876800" y="1066800"/>
            <a:ext cx="4267200" cy="1569660"/>
          </a:xfrm>
          <a:prstGeom prst="rect">
            <a:avLst/>
          </a:prstGeom>
          <a:noFill/>
          <a:ln w="9525">
            <a:noFill/>
            <a:miter lim="800000"/>
            <a:headEnd/>
            <a:tailEnd/>
          </a:ln>
        </p:spPr>
        <p:txBody>
          <a:bodyPr wrap="square">
            <a:spAutoFit/>
          </a:bodyPr>
          <a:lstStyle/>
          <a:p>
            <a:pPr algn="just">
              <a:spcBef>
                <a:spcPct val="50000"/>
              </a:spcBef>
            </a:pPr>
            <a:r>
              <a:rPr lang="en-US" sz="2400" dirty="0" err="1">
                <a:solidFill>
                  <a:srgbClr val="FF0000"/>
                </a:solidFill>
                <a:latin typeface=".VnTime" pitchFamily="34" charset="0"/>
              </a:rPr>
              <a:t>C¸c</a:t>
            </a:r>
            <a:r>
              <a:rPr lang="en-US" sz="2400" dirty="0">
                <a:solidFill>
                  <a:srgbClr val="FF0000"/>
                </a:solidFill>
                <a:latin typeface=".VnTime" pitchFamily="34" charset="0"/>
              </a:rPr>
              <a:t> </a:t>
            </a:r>
            <a:r>
              <a:rPr lang="en-US" sz="2400" dirty="0" err="1">
                <a:solidFill>
                  <a:srgbClr val="FF0000"/>
                </a:solidFill>
                <a:latin typeface=".VnTime" pitchFamily="34" charset="0"/>
              </a:rPr>
              <a:t>c©u</a:t>
            </a:r>
            <a:r>
              <a:rPr lang="en-US" sz="2400" dirty="0">
                <a:solidFill>
                  <a:srgbClr val="FF0000"/>
                </a:solidFill>
                <a:latin typeface=".VnTime" pitchFamily="34" charset="0"/>
              </a:rPr>
              <a:t> (a) vµ (b) </a:t>
            </a:r>
            <a:r>
              <a:rPr lang="en-US" sz="2400" dirty="0" err="1">
                <a:solidFill>
                  <a:srgbClr val="FF0000"/>
                </a:solidFill>
                <a:latin typeface=".VnTime" pitchFamily="34" charset="0"/>
              </a:rPr>
              <a:t>sau</a:t>
            </a:r>
            <a:r>
              <a:rPr lang="en-US" sz="2400" dirty="0">
                <a:solidFill>
                  <a:srgbClr val="FF0000"/>
                </a:solidFill>
                <a:latin typeface=".VnTime" pitchFamily="34" charset="0"/>
              </a:rPr>
              <a:t> ®©y </a:t>
            </a:r>
            <a:r>
              <a:rPr lang="en-US" sz="2400" dirty="0" err="1">
                <a:solidFill>
                  <a:srgbClr val="FF0000"/>
                </a:solidFill>
                <a:latin typeface=".VnTime" pitchFamily="34" charset="0"/>
              </a:rPr>
              <a:t>cã</a:t>
            </a:r>
            <a:r>
              <a:rPr lang="en-US" sz="2400" dirty="0">
                <a:solidFill>
                  <a:srgbClr val="FF0000"/>
                </a:solidFill>
                <a:latin typeface=".VnTime" pitchFamily="34" charset="0"/>
              </a:rPr>
              <a:t> </a:t>
            </a:r>
            <a:r>
              <a:rPr lang="en-US" sz="2400" dirty="0" err="1" smtClean="0">
                <a:solidFill>
                  <a:srgbClr val="FF0000"/>
                </a:solidFill>
                <a:latin typeface=".VnTime" pitchFamily="34" charset="0"/>
              </a:rPr>
              <a:t>g</a:t>
            </a:r>
            <a:r>
              <a:rPr lang="en-US" sz="2400" dirty="0" err="1" smtClean="0">
                <a:solidFill>
                  <a:srgbClr val="FF0000"/>
                </a:solidFill>
                <a:latin typeface="Times New Roman" pitchFamily="18" charset="0"/>
              </a:rPr>
              <a:t>ì</a:t>
            </a:r>
            <a:r>
              <a:rPr lang="en-US" sz="2400" dirty="0" smtClean="0">
                <a:solidFill>
                  <a:srgbClr val="FF0000"/>
                </a:solidFill>
                <a:latin typeface=".VnTime" pitchFamily="34" charset="0"/>
              </a:rPr>
              <a:t> </a:t>
            </a:r>
            <a:r>
              <a:rPr lang="en-US" sz="2400" dirty="0" err="1">
                <a:solidFill>
                  <a:srgbClr val="FF0000"/>
                </a:solidFill>
                <a:latin typeface=".VnTime" pitchFamily="34" charset="0"/>
              </a:rPr>
              <a:t>kh¸c</a:t>
            </a:r>
            <a:r>
              <a:rPr lang="en-US" sz="2400" dirty="0">
                <a:solidFill>
                  <a:srgbClr val="FF0000"/>
                </a:solidFill>
                <a:latin typeface=".VnTime" pitchFamily="34" charset="0"/>
              </a:rPr>
              <a:t> </a:t>
            </a:r>
            <a:r>
              <a:rPr lang="en-US" sz="2400" dirty="0" err="1">
                <a:solidFill>
                  <a:srgbClr val="FF0000"/>
                </a:solidFill>
                <a:latin typeface=".VnTime" pitchFamily="34" charset="0"/>
              </a:rPr>
              <a:t>nhau</a:t>
            </a:r>
            <a:r>
              <a:rPr lang="en-US" sz="2400" dirty="0">
                <a:solidFill>
                  <a:srgbClr val="FF0000"/>
                </a:solidFill>
                <a:latin typeface=".VnTime" pitchFamily="34" charset="0"/>
              </a:rPr>
              <a:t>? </a:t>
            </a:r>
            <a:r>
              <a:rPr lang="en-US" sz="2400" dirty="0" err="1">
                <a:solidFill>
                  <a:srgbClr val="FF0000"/>
                </a:solidFill>
                <a:latin typeface=".VnTime" pitchFamily="34" charset="0"/>
              </a:rPr>
              <a:t>Chän</a:t>
            </a:r>
            <a:r>
              <a:rPr lang="en-US" sz="2400" dirty="0">
                <a:solidFill>
                  <a:srgbClr val="FF0000"/>
                </a:solidFill>
                <a:latin typeface=".VnTime" pitchFamily="34" charset="0"/>
              </a:rPr>
              <a:t> </a:t>
            </a:r>
            <a:r>
              <a:rPr lang="en-US" sz="2400" dirty="0" err="1">
                <a:solidFill>
                  <a:srgbClr val="FF0000"/>
                </a:solidFill>
                <a:latin typeface=".VnTime" pitchFamily="34" charset="0"/>
              </a:rPr>
              <a:t>c©u</a:t>
            </a:r>
            <a:r>
              <a:rPr lang="en-US" sz="2400" dirty="0">
                <a:solidFill>
                  <a:srgbClr val="FF0000"/>
                </a:solidFill>
                <a:latin typeface=".VnTime" pitchFamily="34" charset="0"/>
              </a:rPr>
              <a:t> </a:t>
            </a:r>
            <a:r>
              <a:rPr lang="en-US" sz="2400" dirty="0" err="1">
                <a:solidFill>
                  <a:srgbClr val="FF0000"/>
                </a:solidFill>
                <a:latin typeface=".VnTime" pitchFamily="34" charset="0"/>
              </a:rPr>
              <a:t>thÝch</a:t>
            </a:r>
            <a:r>
              <a:rPr lang="en-US" sz="2400" dirty="0">
                <a:solidFill>
                  <a:srgbClr val="FF0000"/>
                </a:solidFill>
                <a:latin typeface=".VnTime" pitchFamily="34" charset="0"/>
              </a:rPr>
              <a:t> </a:t>
            </a:r>
            <a:r>
              <a:rPr lang="en-US" sz="2400" dirty="0" err="1" smtClean="0">
                <a:solidFill>
                  <a:srgbClr val="FF0000"/>
                </a:solidFill>
                <a:latin typeface=".VnTime" pitchFamily="34" charset="0"/>
              </a:rPr>
              <a:t>hîp</a:t>
            </a:r>
            <a:r>
              <a:rPr lang="en-US" sz="2400" dirty="0" smtClean="0">
                <a:solidFill>
                  <a:srgbClr val="FF0000"/>
                </a:solidFill>
                <a:latin typeface=".VnTime" pitchFamily="34" charset="0"/>
              </a:rPr>
              <a:t> ®</a:t>
            </a:r>
            <a:r>
              <a:rPr lang="en-US" sz="2400" dirty="0" err="1" smtClean="0">
                <a:solidFill>
                  <a:srgbClr val="FF0000"/>
                </a:solidFill>
                <a:latin typeface=".VnTime" pitchFamily="34" charset="0"/>
              </a:rPr>
              <a:t>iÒn</a:t>
            </a:r>
            <a:r>
              <a:rPr lang="en-US" sz="2400" dirty="0" smtClean="0">
                <a:solidFill>
                  <a:srgbClr val="FF0000"/>
                </a:solidFill>
                <a:latin typeface=".VnTime" pitchFamily="34" charset="0"/>
              </a:rPr>
              <a:t> </a:t>
            </a:r>
            <a:r>
              <a:rPr lang="en-US" sz="2400" dirty="0" err="1">
                <a:solidFill>
                  <a:srgbClr val="FF0000"/>
                </a:solidFill>
                <a:latin typeface=".VnTime" pitchFamily="34" charset="0"/>
              </a:rPr>
              <a:t>vµo</a:t>
            </a:r>
            <a:r>
              <a:rPr lang="en-US" sz="2400" dirty="0">
                <a:solidFill>
                  <a:srgbClr val="FF0000"/>
                </a:solidFill>
                <a:latin typeface=".VnTime" pitchFamily="34" charset="0"/>
              </a:rPr>
              <a:t> </a:t>
            </a:r>
            <a:r>
              <a:rPr lang="en-US" sz="2400" dirty="0" err="1">
                <a:solidFill>
                  <a:srgbClr val="FF0000"/>
                </a:solidFill>
                <a:latin typeface=".VnTime" pitchFamily="34" charset="0"/>
              </a:rPr>
              <a:t>chç</a:t>
            </a:r>
            <a:r>
              <a:rPr lang="en-US" sz="2400" dirty="0">
                <a:solidFill>
                  <a:srgbClr val="FF0000"/>
                </a:solidFill>
                <a:latin typeface=".VnTime" pitchFamily="34" charset="0"/>
              </a:rPr>
              <a:t> </a:t>
            </a:r>
            <a:r>
              <a:rPr lang="en-US" sz="2400" dirty="0" err="1">
                <a:solidFill>
                  <a:srgbClr val="FF0000"/>
                </a:solidFill>
                <a:latin typeface=".VnTime" pitchFamily="34" charset="0"/>
              </a:rPr>
              <a:t>trèng</a:t>
            </a:r>
            <a:r>
              <a:rPr lang="en-US" sz="2400" dirty="0">
                <a:solidFill>
                  <a:srgbClr val="FF0000"/>
                </a:solidFill>
                <a:latin typeface=".VnTime" pitchFamily="34" charset="0"/>
              </a:rPr>
              <a:t> </a:t>
            </a:r>
            <a:r>
              <a:rPr lang="en-US" sz="2400" dirty="0" smtClean="0">
                <a:solidFill>
                  <a:srgbClr val="FF0000"/>
                </a:solidFill>
                <a:latin typeface=".VnTime" pitchFamily="34" charset="0"/>
              </a:rPr>
              <a:t>trong®o¹n </a:t>
            </a:r>
            <a:r>
              <a:rPr lang="en-US" sz="2400" dirty="0" err="1" smtClean="0">
                <a:solidFill>
                  <a:srgbClr val="FF0000"/>
                </a:solidFill>
                <a:latin typeface=".VnTime" pitchFamily="34" charset="0"/>
              </a:rPr>
              <a:t>v</a:t>
            </a:r>
            <a:r>
              <a:rPr lang="en-US" sz="2400" dirty="0" err="1" smtClean="0">
                <a:solidFill>
                  <a:srgbClr val="FF0000"/>
                </a:solidFill>
                <a:latin typeface="Times New Roman" pitchFamily="18" charset="0"/>
              </a:rPr>
              <a:t>ăn</a:t>
            </a:r>
            <a:r>
              <a:rPr lang="en-US" sz="2400" dirty="0" smtClean="0">
                <a:solidFill>
                  <a:srgbClr val="FF0000"/>
                </a:solidFill>
                <a:latin typeface=".VnTime" pitchFamily="34" charset="0"/>
              </a:rPr>
              <a:t> </a:t>
            </a:r>
            <a:r>
              <a:rPr lang="en-US" sz="2400" dirty="0" err="1">
                <a:solidFill>
                  <a:srgbClr val="FF0000"/>
                </a:solidFill>
                <a:latin typeface=".VnTime" pitchFamily="34" charset="0"/>
              </a:rPr>
              <a:t>bªn</a:t>
            </a:r>
            <a:r>
              <a:rPr lang="en-US" sz="2400" dirty="0">
                <a:solidFill>
                  <a:srgbClr val="FF0000"/>
                </a:solidFill>
                <a:latin typeface=".VnTime" pitchFamily="34" charset="0"/>
              </a:rPr>
              <a:t> </a:t>
            </a:r>
            <a:r>
              <a:rPr lang="en-US" sz="2400" dirty="0" err="1">
                <a:solidFill>
                  <a:srgbClr val="FF0000"/>
                </a:solidFill>
                <a:latin typeface=".VnTime" pitchFamily="34" charset="0"/>
              </a:rPr>
              <a:t>d­íi</a:t>
            </a:r>
            <a:r>
              <a:rPr lang="en-US" sz="2400" dirty="0">
                <a:solidFill>
                  <a:srgbClr val="FF0000"/>
                </a:solidFill>
                <a:latin typeface=".VnTime" pitchFamily="34" charset="0"/>
              </a:rPr>
              <a:t>.</a:t>
            </a:r>
          </a:p>
        </p:txBody>
      </p:sp>
      <p:sp>
        <p:nvSpPr>
          <p:cNvPr id="19" name="Text Box 16"/>
          <p:cNvSpPr txBox="1">
            <a:spLocks noChangeArrowheads="1"/>
          </p:cNvSpPr>
          <p:nvPr/>
        </p:nvSpPr>
        <p:spPr bwMode="auto">
          <a:xfrm>
            <a:off x="152400" y="3657600"/>
            <a:ext cx="762000" cy="369332"/>
          </a:xfrm>
          <a:prstGeom prst="rect">
            <a:avLst/>
          </a:prstGeom>
          <a:noFill/>
          <a:ln w="9525">
            <a:noFill/>
            <a:miter lim="800000"/>
            <a:headEnd/>
            <a:tailEnd/>
          </a:ln>
        </p:spPr>
        <p:txBody>
          <a:bodyPr>
            <a:spAutoFit/>
          </a:bodyPr>
          <a:lstStyle/>
          <a:p>
            <a:pPr algn="ctr" eaLnBrk="0" hangingPunct="0">
              <a:spcBef>
                <a:spcPct val="50000"/>
              </a:spcBef>
            </a:pPr>
            <a:r>
              <a:rPr lang="en-US" b="1" dirty="0">
                <a:solidFill>
                  <a:srgbClr val="FF0000"/>
                </a:solidFill>
                <a:latin typeface="Garamond" pitchFamily="18" charset="0"/>
              </a:rPr>
              <a:t>CN</a:t>
            </a:r>
          </a:p>
        </p:txBody>
      </p:sp>
      <p:sp>
        <p:nvSpPr>
          <p:cNvPr id="20" name="Text Box 17"/>
          <p:cNvSpPr txBox="1">
            <a:spLocks noChangeArrowheads="1"/>
          </p:cNvSpPr>
          <p:nvPr/>
        </p:nvSpPr>
        <p:spPr bwMode="auto">
          <a:xfrm>
            <a:off x="2819400" y="3962400"/>
            <a:ext cx="762000" cy="369332"/>
          </a:xfrm>
          <a:prstGeom prst="rect">
            <a:avLst/>
          </a:prstGeom>
          <a:noFill/>
          <a:ln w="9525">
            <a:noFill/>
            <a:miter lim="800000"/>
            <a:headEnd/>
            <a:tailEnd/>
          </a:ln>
        </p:spPr>
        <p:txBody>
          <a:bodyPr>
            <a:spAutoFit/>
          </a:bodyPr>
          <a:lstStyle/>
          <a:p>
            <a:pPr algn="ctr" eaLnBrk="0" hangingPunct="0">
              <a:spcBef>
                <a:spcPct val="50000"/>
              </a:spcBef>
            </a:pPr>
            <a:r>
              <a:rPr lang="en-US" b="1" dirty="0">
                <a:solidFill>
                  <a:srgbClr val="FF0000"/>
                </a:solidFill>
                <a:latin typeface="Garamond" pitchFamily="18" charset="0"/>
              </a:rPr>
              <a:t>VN</a:t>
            </a:r>
          </a:p>
        </p:txBody>
      </p:sp>
      <p:sp>
        <p:nvSpPr>
          <p:cNvPr id="21" name="TextBox 20"/>
          <p:cNvSpPr txBox="1"/>
          <p:nvPr/>
        </p:nvSpPr>
        <p:spPr>
          <a:xfrm>
            <a:off x="3352800" y="3200400"/>
            <a:ext cx="457200" cy="646331"/>
          </a:xfrm>
          <a:prstGeom prst="rect">
            <a:avLst/>
          </a:prstGeom>
          <a:noFill/>
          <a:ln>
            <a:noFill/>
          </a:ln>
        </p:spPr>
        <p:txBody>
          <a:bodyPr wrap="square" rtlCol="0">
            <a:spAutoFit/>
          </a:bodyPr>
          <a:lstStyle/>
          <a:p>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22" name="Text Box 17"/>
          <p:cNvSpPr txBox="1">
            <a:spLocks noChangeArrowheads="1"/>
          </p:cNvSpPr>
          <p:nvPr/>
        </p:nvSpPr>
        <p:spPr bwMode="auto">
          <a:xfrm>
            <a:off x="3733800" y="3733800"/>
            <a:ext cx="762000" cy="369332"/>
          </a:xfrm>
          <a:prstGeom prst="rect">
            <a:avLst/>
          </a:prstGeom>
          <a:noFill/>
          <a:ln w="9525">
            <a:noFill/>
            <a:miter lim="800000"/>
            <a:headEnd/>
            <a:tailEnd/>
          </a:ln>
        </p:spPr>
        <p:txBody>
          <a:bodyPr>
            <a:spAutoFit/>
          </a:bodyPr>
          <a:lstStyle/>
          <a:p>
            <a:pPr algn="ctr" eaLnBrk="0" hangingPunct="0">
              <a:spcBef>
                <a:spcPct val="50000"/>
              </a:spcBef>
            </a:pPr>
            <a:r>
              <a:rPr lang="en-US" b="1" dirty="0" err="1" smtClean="0">
                <a:solidFill>
                  <a:srgbClr val="FF0000"/>
                </a:solidFill>
                <a:latin typeface="Garamond" pitchFamily="18" charset="0"/>
              </a:rPr>
              <a:t>vn</a:t>
            </a:r>
            <a:endParaRPr lang="en-US" b="1" dirty="0">
              <a:solidFill>
                <a:srgbClr val="FF0000"/>
              </a:solidFill>
              <a:latin typeface="Garamond" pitchFamily="18" charset="0"/>
            </a:endParaRPr>
          </a:p>
        </p:txBody>
      </p:sp>
      <p:sp>
        <p:nvSpPr>
          <p:cNvPr id="23" name="Text Box 16"/>
          <p:cNvSpPr txBox="1">
            <a:spLocks noChangeArrowheads="1"/>
          </p:cNvSpPr>
          <p:nvPr/>
        </p:nvSpPr>
        <p:spPr bwMode="auto">
          <a:xfrm>
            <a:off x="1676400" y="3733800"/>
            <a:ext cx="533400" cy="369332"/>
          </a:xfrm>
          <a:prstGeom prst="rect">
            <a:avLst/>
          </a:prstGeom>
          <a:noFill/>
          <a:ln w="9525">
            <a:noFill/>
            <a:miter lim="800000"/>
            <a:headEnd/>
            <a:tailEnd/>
          </a:ln>
        </p:spPr>
        <p:txBody>
          <a:bodyPr wrap="square">
            <a:spAutoFit/>
          </a:bodyPr>
          <a:lstStyle/>
          <a:p>
            <a:pPr algn="ctr" eaLnBrk="0" hangingPunct="0">
              <a:spcBef>
                <a:spcPct val="50000"/>
              </a:spcBef>
            </a:pPr>
            <a:r>
              <a:rPr lang="en-US" b="1" dirty="0" err="1" smtClean="0">
                <a:solidFill>
                  <a:srgbClr val="FF0000"/>
                </a:solidFill>
                <a:latin typeface="Garamond" pitchFamily="18" charset="0"/>
              </a:rPr>
              <a:t>cn</a:t>
            </a:r>
            <a:endParaRPr lang="en-US" b="1" dirty="0">
              <a:solidFill>
                <a:srgbClr val="FF0000"/>
              </a:solidFill>
              <a:latin typeface="Garamond" pitchFamily="18" charset="0"/>
            </a:endParaRPr>
          </a:p>
        </p:txBody>
      </p:sp>
      <p:sp>
        <p:nvSpPr>
          <p:cNvPr id="30" name="Rectangle 1"/>
          <p:cNvSpPr>
            <a:spLocks noChangeArrowheads="1"/>
          </p:cNvSpPr>
          <p:nvPr/>
        </p:nvSpPr>
        <p:spPr bwMode="auto">
          <a:xfrm>
            <a:off x="0" y="3276600"/>
            <a:ext cx="49530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smtClean="0">
                <a:ln>
                  <a:noFill/>
                </a:ln>
                <a:solidFill>
                  <a:srgbClr val="7030A0"/>
                </a:solidFill>
                <a:effectLst/>
                <a:latin typeface="Times New Roman" pitchFamily="18" charset="0"/>
                <a:ea typeface="SimSun" pitchFamily="2" charset="-122"/>
                <a:cs typeface="Times New Roman" pitchFamily="18" charset="0"/>
              </a:rPr>
              <a:t>a.Tôi</a:t>
            </a:r>
            <a:r>
              <a:rPr kumimoji="0" lang="en-US" sz="2200" b="0" i="0" u="none" strike="noStrike" cap="none" normalizeH="0" dirty="0" smtClean="0">
                <a:ln>
                  <a:noFill/>
                </a:ln>
                <a:solidFill>
                  <a:srgbClr val="7030A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smtClean="0">
                <a:ln>
                  <a:noFill/>
                </a:ln>
                <a:solidFill>
                  <a:srgbClr val="7030A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7030A0"/>
                </a:solidFill>
                <a:effectLst/>
                <a:latin typeface="Times New Roman" pitchFamily="18" charset="0"/>
                <a:ea typeface="SimSun" pitchFamily="2" charset="-122"/>
                <a:cs typeface="Times New Roman" pitchFamily="18" charset="0"/>
              </a:rPr>
              <a:t>thấy</a:t>
            </a:r>
            <a:r>
              <a:rPr kumimoji="0" lang="en-US" sz="2200" b="0" i="0" u="none" strike="noStrike" cap="none" normalizeH="0" baseline="0" dirty="0" smtClean="0">
                <a:ln>
                  <a:noFill/>
                </a:ln>
                <a:solidFill>
                  <a:srgbClr val="7030A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7030A0"/>
                </a:solidFill>
                <a:effectLst/>
                <a:latin typeface="Times New Roman" pitchFamily="18" charset="0"/>
                <a:ea typeface="SimSun" pitchFamily="2" charset="-122"/>
                <a:cs typeface="Times New Roman" pitchFamily="18" charset="0"/>
              </a:rPr>
              <a:t>một</a:t>
            </a:r>
            <a:r>
              <a:rPr kumimoji="0" lang="en-US" sz="2200" b="0" i="0" u="none" strike="noStrike" cap="none" normalizeH="0" baseline="0" dirty="0" smtClean="0">
                <a:ln>
                  <a:noFill/>
                </a:ln>
                <a:solidFill>
                  <a:srgbClr val="7030A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7030A0"/>
                </a:solidFill>
                <a:effectLst/>
                <a:latin typeface="Times New Roman" pitchFamily="18" charset="0"/>
                <a:ea typeface="SimSun" pitchFamily="2" charset="-122"/>
                <a:cs typeface="Times New Roman" pitchFamily="18" charset="0"/>
              </a:rPr>
              <a:t>anh</a:t>
            </a:r>
            <a:r>
              <a:rPr kumimoji="0" lang="en-US" sz="2200" b="0" i="0" u="none" strike="noStrike" cap="none" normalizeH="0" baseline="0" dirty="0" smtClean="0">
                <a:ln>
                  <a:noFill/>
                </a:ln>
                <a:solidFill>
                  <a:srgbClr val="7030A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7030A0"/>
                </a:solidFill>
                <a:effectLst/>
                <a:latin typeface="Times New Roman" pitchFamily="18" charset="0"/>
                <a:ea typeface="SimSun" pitchFamily="2" charset="-122"/>
                <a:cs typeface="Times New Roman" pitchFamily="18" charset="0"/>
              </a:rPr>
              <a:t>Bọ</a:t>
            </a:r>
            <a:r>
              <a:rPr kumimoji="0" lang="en-US" sz="2200" b="0" i="0" u="none" strike="noStrike" cap="none" normalizeH="0" baseline="0" dirty="0" smtClean="0">
                <a:ln>
                  <a:noFill/>
                </a:ln>
                <a:solidFill>
                  <a:srgbClr val="7030A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7030A0"/>
                </a:solidFill>
                <a:effectLst/>
                <a:latin typeface="Times New Roman" pitchFamily="18" charset="0"/>
                <a:ea typeface="SimSun" pitchFamily="2" charset="-122"/>
                <a:cs typeface="Times New Roman" pitchFamily="18" charset="0"/>
              </a:rPr>
              <a:t>ngựa</a:t>
            </a:r>
            <a:r>
              <a:rPr kumimoji="0" lang="en-US" sz="2200" b="0" i="0" u="none" strike="noStrike" cap="none" normalizeH="0" baseline="0" dirty="0" smtClean="0">
                <a:ln>
                  <a:noFill/>
                </a:ln>
                <a:solidFill>
                  <a:srgbClr val="7030A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7030A0"/>
                </a:solidFill>
                <a:effectLst/>
                <a:latin typeface="Times New Roman" pitchFamily="18" charset="0"/>
                <a:ea typeface="SimSun" pitchFamily="2" charset="-122"/>
                <a:cs typeface="Times New Roman" pitchFamily="18" charset="0"/>
              </a:rPr>
              <a:t>trịnh</a:t>
            </a:r>
            <a:r>
              <a:rPr kumimoji="0" lang="en-US" sz="2200" b="0" i="0" u="none" strike="noStrike" cap="none" normalizeH="0" baseline="0" dirty="0" smtClean="0">
                <a:ln>
                  <a:noFill/>
                </a:ln>
                <a:solidFill>
                  <a:srgbClr val="7030A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7030A0"/>
                </a:solidFill>
                <a:effectLst/>
                <a:latin typeface="Times New Roman" pitchFamily="18" charset="0"/>
                <a:ea typeface="SimSun" pitchFamily="2" charset="-122"/>
                <a:cs typeface="Times New Roman" pitchFamily="18" charset="0"/>
              </a:rPr>
              <a:t>trọng</a:t>
            </a:r>
            <a:endParaRPr kumimoji="0" lang="en-US" sz="2200" b="0" i="0" u="none" strike="noStrike" cap="none" normalizeH="0" baseline="0" dirty="0" smtClean="0">
              <a:ln>
                <a:noFill/>
              </a:ln>
              <a:solidFill>
                <a:srgbClr val="7030A0"/>
              </a:solidFill>
              <a:effectLst/>
              <a:latin typeface="Times New Roman" pitchFamily="18" charset="0"/>
              <a:ea typeface="SimSun"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200" dirty="0" smtClean="0">
              <a:solidFill>
                <a:srgbClr val="7030A0"/>
              </a:solidFill>
              <a:latin typeface="Times New Roman" pitchFamily="18" charset="0"/>
              <a:ea typeface="SimSun"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7030A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7030A0"/>
                </a:solidFill>
                <a:effectLst/>
                <a:latin typeface="Times New Roman" pitchFamily="18" charset="0"/>
                <a:ea typeface="SimSun" pitchFamily="2" charset="-122"/>
                <a:cs typeface="Times New Roman" pitchFamily="18" charset="0"/>
              </a:rPr>
              <a:t>tiến</a:t>
            </a:r>
            <a:r>
              <a:rPr kumimoji="0" lang="en-US" sz="2200" b="0" i="0" u="none" strike="noStrike" cap="none" normalizeH="0" dirty="0" smtClean="0">
                <a:ln>
                  <a:noFill/>
                </a:ln>
                <a:solidFill>
                  <a:srgbClr val="7030A0"/>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7030A0"/>
                </a:solidFill>
                <a:effectLst/>
                <a:latin typeface="Times New Roman" pitchFamily="18" charset="0"/>
                <a:ea typeface="SimSun" pitchFamily="2" charset="-122"/>
                <a:cs typeface="Times New Roman" pitchFamily="18" charset="0"/>
              </a:rPr>
              <a:t>vào</a:t>
            </a:r>
            <a:r>
              <a:rPr kumimoji="0" lang="en-US" sz="2200" b="0" i="0" u="none" strike="noStrike" cap="none" normalizeH="0" baseline="0" dirty="0" smtClean="0">
                <a:ln>
                  <a:noFill/>
                </a:ln>
                <a:solidFill>
                  <a:srgbClr val="7030A0"/>
                </a:solidFill>
                <a:effectLst/>
                <a:latin typeface="Times New Roman" pitchFamily="18" charset="0"/>
                <a:ea typeface="SimSun" pitchFamily="2" charset="-122"/>
                <a:cs typeface="Times New Roman" pitchFamily="18" charset="0"/>
              </a:rPr>
              <a:t> </a:t>
            </a:r>
            <a:endParaRPr kumimoji="0" lang="en-US" sz="2200" b="0" i="0" u="none" strike="noStrike" cap="none" normalizeH="0" baseline="0" dirty="0" smtClean="0">
              <a:ln>
                <a:noFill/>
              </a:ln>
              <a:solidFill>
                <a:srgbClr val="7030A0"/>
              </a:solidFill>
              <a:effectLst/>
              <a:latin typeface="Arial" pitchFamily="34" charset="0"/>
              <a:cs typeface="Arial" pitchFamily="34" charset="0"/>
            </a:endParaRPr>
          </a:p>
        </p:txBody>
      </p:sp>
      <p:sp>
        <p:nvSpPr>
          <p:cNvPr id="32" name="TextBox 31"/>
          <p:cNvSpPr txBox="1"/>
          <p:nvPr/>
        </p:nvSpPr>
        <p:spPr>
          <a:xfrm>
            <a:off x="609600" y="3200400"/>
            <a:ext cx="457200" cy="646331"/>
          </a:xfrm>
          <a:prstGeom prst="rect">
            <a:avLst/>
          </a:prstGeom>
          <a:noFill/>
          <a:ln>
            <a:noFill/>
          </a:ln>
        </p:spPr>
        <p:txBody>
          <a:bodyPr wrap="square" rtlCol="0">
            <a:spAutoFit/>
          </a:bodyPr>
          <a:lstStyle/>
          <a:p>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33" name="Rectangle 32"/>
          <p:cNvSpPr/>
          <p:nvPr/>
        </p:nvSpPr>
        <p:spPr>
          <a:xfrm>
            <a:off x="228600" y="4343400"/>
            <a:ext cx="4572000" cy="1692771"/>
          </a:xfrm>
          <a:prstGeom prst="rect">
            <a:avLst/>
          </a:prstGeom>
        </p:spPr>
        <p:txBody>
          <a:bodyPr>
            <a:spAutoFit/>
          </a:bodyPr>
          <a:lstStyle/>
          <a:p>
            <a:r>
              <a:rPr lang="en-US" sz="2000" dirty="0" smtClean="0">
                <a:solidFill>
                  <a:srgbClr val="FF3399"/>
                </a:solidFill>
                <a:latin typeface=".VnArial" pitchFamily="34" charset="0"/>
              </a:rPr>
              <a:t>=&gt; </a:t>
            </a:r>
            <a:r>
              <a:rPr lang="en-US" sz="2000" dirty="0" err="1" smtClean="0">
                <a:solidFill>
                  <a:srgbClr val="FF3399"/>
                </a:solidFill>
                <a:latin typeface=".VnArial" pitchFamily="34" charset="0"/>
              </a:rPr>
              <a:t>Côm</a:t>
            </a:r>
            <a:r>
              <a:rPr lang="en-US" sz="2000" dirty="0" smtClean="0">
                <a:solidFill>
                  <a:srgbClr val="FF3399"/>
                </a:solidFill>
                <a:latin typeface=".VnArial" pitchFamily="34" charset="0"/>
              </a:rPr>
              <a:t> C - V “</a:t>
            </a:r>
            <a:r>
              <a:rPr lang="en-US" sz="2000" i="1" dirty="0" err="1" smtClean="0">
                <a:solidFill>
                  <a:srgbClr val="FF3399"/>
                </a:solidFill>
                <a:latin typeface=".VnArial" pitchFamily="34" charset="0"/>
              </a:rPr>
              <a:t>mét</a:t>
            </a:r>
            <a:r>
              <a:rPr lang="en-US" sz="2000" i="1" dirty="0" smtClean="0">
                <a:solidFill>
                  <a:srgbClr val="FF3399"/>
                </a:solidFill>
                <a:latin typeface=".VnArial" pitchFamily="34" charset="0"/>
              </a:rPr>
              <a:t> </a:t>
            </a:r>
            <a:r>
              <a:rPr lang="en-US" sz="2000" i="1" dirty="0" err="1" smtClean="0">
                <a:solidFill>
                  <a:srgbClr val="FF3399"/>
                </a:solidFill>
                <a:latin typeface=".VnArial" pitchFamily="34" charset="0"/>
              </a:rPr>
              <a:t>anh</a:t>
            </a:r>
            <a:r>
              <a:rPr lang="en-US" sz="2000" i="1" dirty="0" smtClean="0">
                <a:solidFill>
                  <a:srgbClr val="FF3399"/>
                </a:solidFill>
                <a:latin typeface=".VnArial" pitchFamily="34" charset="0"/>
              </a:rPr>
              <a:t> </a:t>
            </a:r>
            <a:r>
              <a:rPr lang="en-US" sz="2000" i="1" dirty="0" err="1" smtClean="0">
                <a:solidFill>
                  <a:srgbClr val="FF3399"/>
                </a:solidFill>
                <a:latin typeface=".VnArial" pitchFamily="34" charset="0"/>
              </a:rPr>
              <a:t>Bä</a:t>
            </a:r>
            <a:r>
              <a:rPr lang="en-US" sz="2000" i="1" dirty="0" smtClean="0">
                <a:solidFill>
                  <a:srgbClr val="FF3399"/>
                </a:solidFill>
                <a:latin typeface=".VnArial" pitchFamily="34" charset="0"/>
              </a:rPr>
              <a:t> </a:t>
            </a:r>
            <a:r>
              <a:rPr lang="en-US" sz="2000" i="1" dirty="0" err="1" smtClean="0">
                <a:solidFill>
                  <a:srgbClr val="FF3399"/>
                </a:solidFill>
                <a:latin typeface=".VnArial" pitchFamily="34" charset="0"/>
              </a:rPr>
              <a:t>Ngùa</a:t>
            </a:r>
            <a:r>
              <a:rPr lang="en-US" sz="2000" i="1" dirty="0" smtClean="0">
                <a:solidFill>
                  <a:srgbClr val="FF3399"/>
                </a:solidFill>
                <a:latin typeface=".VnArial" pitchFamily="34" charset="0"/>
              </a:rPr>
              <a:t> </a:t>
            </a:r>
            <a:r>
              <a:rPr lang="en-US" sz="2000" i="1" dirty="0" err="1" smtClean="0">
                <a:solidFill>
                  <a:srgbClr val="FF3399"/>
                </a:solidFill>
                <a:latin typeface=".VnArial" pitchFamily="34" charset="0"/>
              </a:rPr>
              <a:t>trÞnh</a:t>
            </a:r>
            <a:r>
              <a:rPr lang="en-US" sz="2000" i="1" dirty="0" smtClean="0">
                <a:solidFill>
                  <a:srgbClr val="FF3399"/>
                </a:solidFill>
                <a:latin typeface=".VnArial" pitchFamily="34" charset="0"/>
              </a:rPr>
              <a:t> </a:t>
            </a:r>
            <a:r>
              <a:rPr lang="en-US" sz="2000" i="1" dirty="0" err="1" smtClean="0">
                <a:solidFill>
                  <a:srgbClr val="FF3399"/>
                </a:solidFill>
                <a:latin typeface=".VnArial" pitchFamily="34" charset="0"/>
              </a:rPr>
              <a:t>träng</a:t>
            </a:r>
            <a:r>
              <a:rPr lang="en-US" sz="2000" i="1" dirty="0" smtClean="0">
                <a:solidFill>
                  <a:srgbClr val="FF3399"/>
                </a:solidFill>
                <a:latin typeface=".VnArial" pitchFamily="34" charset="0"/>
              </a:rPr>
              <a:t> </a:t>
            </a:r>
            <a:r>
              <a:rPr lang="en-US" sz="2000" i="1" dirty="0" err="1" smtClean="0">
                <a:solidFill>
                  <a:srgbClr val="FF3399"/>
                </a:solidFill>
                <a:latin typeface=".VnArial" pitchFamily="34" charset="0"/>
              </a:rPr>
              <a:t>tiÕn</a:t>
            </a:r>
            <a:r>
              <a:rPr lang="en-US" sz="2000" i="1" dirty="0" smtClean="0">
                <a:solidFill>
                  <a:srgbClr val="FF3399"/>
                </a:solidFill>
                <a:latin typeface=".VnArial" pitchFamily="34" charset="0"/>
              </a:rPr>
              <a:t> </a:t>
            </a:r>
            <a:r>
              <a:rPr lang="en-US" sz="2000" i="1" dirty="0" err="1" smtClean="0">
                <a:solidFill>
                  <a:srgbClr val="FF3399"/>
                </a:solidFill>
                <a:latin typeface=".VnArial" pitchFamily="34" charset="0"/>
              </a:rPr>
              <a:t>vµo</a:t>
            </a:r>
            <a:r>
              <a:rPr lang="en-US" sz="2000" dirty="0" smtClean="0">
                <a:solidFill>
                  <a:srgbClr val="FF3399"/>
                </a:solidFill>
                <a:latin typeface=".VnArial" pitchFamily="34" charset="0"/>
              </a:rPr>
              <a:t>” </a:t>
            </a:r>
            <a:r>
              <a:rPr lang="en-US" sz="2000" dirty="0" err="1" smtClean="0">
                <a:solidFill>
                  <a:srgbClr val="FF3399"/>
                </a:solidFill>
                <a:latin typeface=".VnArial" pitchFamily="34" charset="0"/>
              </a:rPr>
              <a:t>cã</a:t>
            </a:r>
            <a:r>
              <a:rPr lang="en-US" sz="2000" dirty="0" smtClean="0">
                <a:solidFill>
                  <a:srgbClr val="FF3399"/>
                </a:solidFill>
                <a:latin typeface=".VnArial" pitchFamily="34" charset="0"/>
              </a:rPr>
              <a:t> CN ®</a:t>
            </a:r>
            <a:r>
              <a:rPr lang="en-US" sz="2000" dirty="0" err="1" smtClean="0">
                <a:solidFill>
                  <a:srgbClr val="FF3399"/>
                </a:solidFill>
                <a:latin typeface=".VnArial" pitchFamily="34" charset="0"/>
              </a:rPr>
              <a:t>øng</a:t>
            </a:r>
            <a:r>
              <a:rPr lang="en-US" sz="2000" dirty="0" smtClean="0">
                <a:solidFill>
                  <a:srgbClr val="FF3399"/>
                </a:solidFill>
                <a:latin typeface=".VnArial" pitchFamily="34" charset="0"/>
              </a:rPr>
              <a:t> </a:t>
            </a:r>
            <a:r>
              <a:rPr lang="en-US" sz="2000" dirty="0" err="1" smtClean="0">
                <a:solidFill>
                  <a:srgbClr val="FF3399"/>
                </a:solidFill>
                <a:latin typeface=".VnArial" pitchFamily="34" charset="0"/>
              </a:rPr>
              <a:t>tr</a:t>
            </a:r>
            <a:r>
              <a:rPr lang="vi-VN" sz="2000" dirty="0" smtClean="0">
                <a:solidFill>
                  <a:srgbClr val="FF3399"/>
                </a:solidFill>
              </a:rPr>
              <a:t>ướ</a:t>
            </a:r>
            <a:r>
              <a:rPr lang="en-US" sz="2000" dirty="0" smtClean="0">
                <a:solidFill>
                  <a:srgbClr val="FF3399"/>
                </a:solidFill>
                <a:latin typeface=".VnArial" pitchFamily="34" charset="0"/>
              </a:rPr>
              <a:t>c </a:t>
            </a:r>
            <a:r>
              <a:rPr lang="en-US" sz="2000" dirty="0" err="1" smtClean="0">
                <a:solidFill>
                  <a:srgbClr val="FF3399"/>
                </a:solidFill>
                <a:latin typeface=".VnArial" pitchFamily="34" charset="0"/>
              </a:rPr>
              <a:t>nh»m</a:t>
            </a:r>
            <a:r>
              <a:rPr lang="en-US" sz="2000" dirty="0" smtClean="0">
                <a:solidFill>
                  <a:srgbClr val="FF3399"/>
                </a:solidFill>
                <a:latin typeface=".VnArial" pitchFamily="34" charset="0"/>
              </a:rPr>
              <a:t> </a:t>
            </a:r>
            <a:r>
              <a:rPr lang="en-US" sz="2000" dirty="0" err="1" smtClean="0">
                <a:solidFill>
                  <a:srgbClr val="FF3399"/>
                </a:solidFill>
                <a:latin typeface=".VnArial" pitchFamily="34" charset="0"/>
              </a:rPr>
              <a:t>nªu</a:t>
            </a:r>
            <a:r>
              <a:rPr lang="en-US" sz="2000" dirty="0" smtClean="0">
                <a:solidFill>
                  <a:srgbClr val="FF3399"/>
                </a:solidFill>
                <a:latin typeface=".VnArial" pitchFamily="34" charset="0"/>
              </a:rPr>
              <a:t> </a:t>
            </a:r>
            <a:r>
              <a:rPr lang="en-US" sz="2000" dirty="0" err="1" smtClean="0">
                <a:solidFill>
                  <a:srgbClr val="FF3399"/>
                </a:solidFill>
                <a:latin typeface=".VnArial" pitchFamily="34" charset="0"/>
              </a:rPr>
              <a:t>tªn</a:t>
            </a:r>
            <a:r>
              <a:rPr lang="en-US" sz="2000" dirty="0" smtClean="0">
                <a:solidFill>
                  <a:srgbClr val="FF3399"/>
                </a:solidFill>
                <a:latin typeface=".VnArial" pitchFamily="34" charset="0"/>
              </a:rPr>
              <a:t> </a:t>
            </a:r>
            <a:r>
              <a:rPr lang="en-US" sz="2000" dirty="0" err="1" smtClean="0">
                <a:solidFill>
                  <a:srgbClr val="FF3399"/>
                </a:solidFill>
                <a:latin typeface=".VnArial" pitchFamily="34" charset="0"/>
              </a:rPr>
              <a:t>nh©n</a:t>
            </a:r>
            <a:r>
              <a:rPr lang="en-US" sz="2000" dirty="0" smtClean="0">
                <a:solidFill>
                  <a:srgbClr val="FF3399"/>
                </a:solidFill>
                <a:latin typeface=".VnArial" pitchFamily="34" charset="0"/>
              </a:rPr>
              <a:t> </a:t>
            </a:r>
            <a:r>
              <a:rPr lang="en-US" sz="2000" dirty="0" err="1" smtClean="0">
                <a:solidFill>
                  <a:srgbClr val="FF3399"/>
                </a:solidFill>
                <a:latin typeface=".VnArial" pitchFamily="34" charset="0"/>
              </a:rPr>
              <a:t>vËt</a:t>
            </a:r>
            <a:r>
              <a:rPr lang="en-US" sz="2000" dirty="0" smtClean="0">
                <a:solidFill>
                  <a:srgbClr val="FF3399"/>
                </a:solidFill>
                <a:latin typeface=".VnArial" pitchFamily="34" charset="0"/>
              </a:rPr>
              <a:t> vµ </a:t>
            </a:r>
            <a:r>
              <a:rPr lang="en-US" sz="2000" dirty="0" err="1" smtClean="0">
                <a:solidFill>
                  <a:srgbClr val="FF3399"/>
                </a:solidFill>
                <a:latin typeface=".VnArial" pitchFamily="34" charset="0"/>
              </a:rPr>
              <a:t>hµnh</a:t>
            </a:r>
            <a:r>
              <a:rPr lang="en-US" sz="2000" dirty="0" smtClean="0">
                <a:solidFill>
                  <a:srgbClr val="FF3399"/>
                </a:solidFill>
                <a:latin typeface=".VnArial" pitchFamily="34" charset="0"/>
              </a:rPr>
              <a:t> ®</a:t>
            </a:r>
            <a:r>
              <a:rPr lang="en-US" sz="2000" dirty="0" err="1" smtClean="0">
                <a:solidFill>
                  <a:srgbClr val="FF3399"/>
                </a:solidFill>
                <a:latin typeface=".VnArial" pitchFamily="34" charset="0"/>
              </a:rPr>
              <a:t>éng</a:t>
            </a:r>
            <a:r>
              <a:rPr lang="en-US" sz="2000" dirty="0" smtClean="0">
                <a:solidFill>
                  <a:srgbClr val="FF3399"/>
                </a:solidFill>
                <a:latin typeface=".VnArial" pitchFamily="34" charset="0"/>
              </a:rPr>
              <a:t> </a:t>
            </a:r>
            <a:r>
              <a:rPr lang="en-US" sz="2000" dirty="0" err="1" smtClean="0">
                <a:solidFill>
                  <a:srgbClr val="FF3399"/>
                </a:solidFill>
                <a:latin typeface=".VnArial" pitchFamily="34" charset="0"/>
              </a:rPr>
              <a:t>cña</a:t>
            </a:r>
            <a:r>
              <a:rPr lang="en-US" sz="2000" dirty="0" smtClean="0">
                <a:solidFill>
                  <a:srgbClr val="FF3399"/>
                </a:solidFill>
                <a:latin typeface=".VnArial" pitchFamily="34" charset="0"/>
              </a:rPr>
              <a:t> </a:t>
            </a:r>
            <a:r>
              <a:rPr lang="en-US" sz="2000" dirty="0" err="1" smtClean="0">
                <a:solidFill>
                  <a:srgbClr val="FF3399"/>
                </a:solidFill>
                <a:latin typeface=".VnArial" pitchFamily="34" charset="0"/>
              </a:rPr>
              <a:t>nh©n</a:t>
            </a:r>
            <a:r>
              <a:rPr lang="en-US" sz="2000" dirty="0" smtClean="0">
                <a:solidFill>
                  <a:srgbClr val="FF3399"/>
                </a:solidFill>
                <a:latin typeface=".VnArial" pitchFamily="34" charset="0"/>
              </a:rPr>
              <a:t> </a:t>
            </a:r>
            <a:r>
              <a:rPr lang="en-US" sz="2000" dirty="0" err="1" smtClean="0">
                <a:solidFill>
                  <a:srgbClr val="FF3399"/>
                </a:solidFill>
                <a:latin typeface=".VnArial" pitchFamily="34" charset="0"/>
              </a:rPr>
              <a:t>vËt</a:t>
            </a:r>
            <a:r>
              <a:rPr lang="en-US" sz="2200" dirty="0" smtClean="0">
                <a:solidFill>
                  <a:srgbClr val="FF3399"/>
                </a:solidFill>
                <a:latin typeface=".VnArial" pitchFamily="34" charset="0"/>
              </a:rPr>
              <a:t>.  </a:t>
            </a:r>
            <a:r>
              <a:rPr lang="en-US" sz="2200" dirty="0" err="1" smtClean="0">
                <a:solidFill>
                  <a:srgbClr val="FF3399"/>
                </a:solidFill>
                <a:latin typeface="Times New Roman" pitchFamily="18" charset="0"/>
                <a:cs typeface="Times New Roman" pitchFamily="18" charset="0"/>
              </a:rPr>
              <a:t>Đây</a:t>
            </a:r>
            <a:r>
              <a:rPr lang="en-US" sz="2200" dirty="0" smtClean="0">
                <a:solidFill>
                  <a:srgbClr val="FF3399"/>
                </a:solidFill>
                <a:latin typeface="Times New Roman" pitchFamily="18" charset="0"/>
                <a:cs typeface="Times New Roman" pitchFamily="18" charset="0"/>
              </a:rPr>
              <a:t> </a:t>
            </a:r>
            <a:r>
              <a:rPr lang="en-US" sz="2200" dirty="0" err="1" smtClean="0">
                <a:solidFill>
                  <a:srgbClr val="FF3399"/>
                </a:solidFill>
                <a:latin typeface="Times New Roman" pitchFamily="18" charset="0"/>
                <a:cs typeface="Times New Roman" pitchFamily="18" charset="0"/>
              </a:rPr>
              <a:t>là</a:t>
            </a:r>
            <a:r>
              <a:rPr lang="en-US" sz="2200" dirty="0" smtClean="0">
                <a:solidFill>
                  <a:srgbClr val="FF3399"/>
                </a:solidFill>
                <a:latin typeface="Times New Roman" pitchFamily="18" charset="0"/>
                <a:cs typeface="Times New Roman" pitchFamily="18" charset="0"/>
              </a:rPr>
              <a:t> </a:t>
            </a:r>
            <a:r>
              <a:rPr lang="en-US" sz="2200" dirty="0" err="1" smtClean="0">
                <a:solidFill>
                  <a:srgbClr val="FF3399"/>
                </a:solidFill>
                <a:latin typeface="Times New Roman" pitchFamily="18" charset="0"/>
                <a:cs typeface="Times New Roman" pitchFamily="18" charset="0"/>
              </a:rPr>
              <a:t>câu</a:t>
            </a:r>
            <a:r>
              <a:rPr lang="en-US" sz="2200" dirty="0" smtClean="0">
                <a:solidFill>
                  <a:srgbClr val="FF3399"/>
                </a:solidFill>
                <a:latin typeface="Times New Roman" pitchFamily="18" charset="0"/>
                <a:cs typeface="Times New Roman" pitchFamily="18" charset="0"/>
              </a:rPr>
              <a:t> </a:t>
            </a:r>
            <a:r>
              <a:rPr lang="en-US" sz="2200" dirty="0" err="1" smtClean="0">
                <a:solidFill>
                  <a:srgbClr val="FF3399"/>
                </a:solidFill>
                <a:latin typeface=".VnArial" pitchFamily="34" charset="0"/>
              </a:rPr>
              <a:t>mở</a:t>
            </a:r>
            <a:r>
              <a:rPr lang="en-US" sz="2200" dirty="0" smtClean="0">
                <a:solidFill>
                  <a:srgbClr val="FF3399"/>
                </a:solidFill>
                <a:latin typeface=".VnArial" pitchFamily="34" charset="0"/>
              </a:rPr>
              <a:t> </a:t>
            </a:r>
            <a:r>
              <a:rPr lang="en-US" sz="2200" dirty="0" err="1" smtClean="0">
                <a:solidFill>
                  <a:srgbClr val="FF3399"/>
                </a:solidFill>
                <a:latin typeface=".VnArial" pitchFamily="34" charset="0"/>
              </a:rPr>
              <a:t>rộng</a:t>
            </a:r>
            <a:r>
              <a:rPr lang="en-US" sz="2200" dirty="0" smtClean="0">
                <a:solidFill>
                  <a:srgbClr val="FF3399"/>
                </a:solidFill>
                <a:latin typeface="Times New Roman" pitchFamily="18" charset="0"/>
                <a:cs typeface="Times New Roman" pitchFamily="18" charset="0"/>
              </a:rPr>
              <a:t> </a:t>
            </a:r>
            <a:r>
              <a:rPr lang="en-US" sz="2200" dirty="0" err="1" smtClean="0">
                <a:solidFill>
                  <a:srgbClr val="FF3399"/>
                </a:solidFill>
                <a:latin typeface="Times New Roman" pitchFamily="18" charset="0"/>
                <a:cs typeface="Times New Roman" pitchFamily="18" charset="0"/>
              </a:rPr>
              <a:t>vì</a:t>
            </a:r>
            <a:r>
              <a:rPr lang="en-US" sz="2200" dirty="0" smtClean="0">
                <a:solidFill>
                  <a:srgbClr val="FF3399"/>
                </a:solidFill>
                <a:latin typeface="Times New Roman" pitchFamily="18" charset="0"/>
                <a:cs typeface="Times New Roman" pitchFamily="18" charset="0"/>
              </a:rPr>
              <a:t> </a:t>
            </a:r>
            <a:r>
              <a:rPr lang="en-US" sz="2200" dirty="0" err="1" smtClean="0">
                <a:solidFill>
                  <a:srgbClr val="FF3399"/>
                </a:solidFill>
                <a:latin typeface="Times New Roman" pitchFamily="18" charset="0"/>
                <a:cs typeface="Times New Roman" pitchFamily="18" charset="0"/>
              </a:rPr>
              <a:t>trong</a:t>
            </a:r>
            <a:r>
              <a:rPr lang="en-US" sz="2200" dirty="0" smtClean="0">
                <a:solidFill>
                  <a:srgbClr val="FF3399"/>
                </a:solidFill>
                <a:latin typeface="Times New Roman" pitchFamily="18" charset="0"/>
                <a:cs typeface="Times New Roman" pitchFamily="18" charset="0"/>
              </a:rPr>
              <a:t> VN  </a:t>
            </a:r>
            <a:r>
              <a:rPr lang="en-US" sz="2200" dirty="0" err="1" smtClean="0">
                <a:solidFill>
                  <a:srgbClr val="FF3399"/>
                </a:solidFill>
                <a:latin typeface="Times New Roman" pitchFamily="18" charset="0"/>
                <a:cs typeface="Times New Roman" pitchFamily="18" charset="0"/>
              </a:rPr>
              <a:t>có</a:t>
            </a:r>
            <a:r>
              <a:rPr lang="en-US" sz="2200" dirty="0" smtClean="0">
                <a:solidFill>
                  <a:srgbClr val="FF3399"/>
                </a:solidFill>
                <a:latin typeface="Times New Roman" pitchFamily="18" charset="0"/>
                <a:cs typeface="Times New Roman" pitchFamily="18" charset="0"/>
              </a:rPr>
              <a:t> </a:t>
            </a:r>
            <a:r>
              <a:rPr lang="en-US" sz="2200" dirty="0" err="1" smtClean="0">
                <a:solidFill>
                  <a:srgbClr val="FF3399"/>
                </a:solidFill>
                <a:latin typeface="Times New Roman" pitchFamily="18" charset="0"/>
                <a:cs typeface="Times New Roman" pitchFamily="18" charset="0"/>
              </a:rPr>
              <a:t>chứa</a:t>
            </a:r>
            <a:r>
              <a:rPr lang="en-US" sz="2200" dirty="0" smtClean="0">
                <a:solidFill>
                  <a:srgbClr val="FF3399"/>
                </a:solidFill>
                <a:latin typeface="Times New Roman" pitchFamily="18" charset="0"/>
                <a:cs typeface="Times New Roman" pitchFamily="18" charset="0"/>
              </a:rPr>
              <a:t> </a:t>
            </a:r>
            <a:r>
              <a:rPr lang="en-US" sz="2200" dirty="0" err="1" smtClean="0">
                <a:solidFill>
                  <a:srgbClr val="FF3399"/>
                </a:solidFill>
                <a:latin typeface="Times New Roman" pitchFamily="18" charset="0"/>
                <a:cs typeface="Times New Roman" pitchFamily="18" charset="0"/>
              </a:rPr>
              <a:t>cụm</a:t>
            </a:r>
            <a:r>
              <a:rPr lang="en-US" sz="2200" dirty="0" smtClean="0">
                <a:solidFill>
                  <a:srgbClr val="FF3399"/>
                </a:solidFill>
                <a:latin typeface="Times New Roman" pitchFamily="18" charset="0"/>
                <a:cs typeface="Times New Roman" pitchFamily="18" charset="0"/>
              </a:rPr>
              <a:t> c – v </a:t>
            </a:r>
            <a:r>
              <a:rPr lang="en-US" sz="2200" dirty="0" err="1" smtClean="0">
                <a:solidFill>
                  <a:srgbClr val="FF3399"/>
                </a:solidFill>
                <a:latin typeface="Times New Roman" pitchFamily="18" charset="0"/>
                <a:cs typeface="Times New Roman" pitchFamily="18" charset="0"/>
              </a:rPr>
              <a:t>nhỏ</a:t>
            </a:r>
            <a:r>
              <a:rPr lang="en-US" sz="2200" dirty="0" smtClean="0">
                <a:solidFill>
                  <a:srgbClr val="FF3399"/>
                </a:solidFill>
                <a:latin typeface=".VnArial" pitchFamily="34" charset="0"/>
              </a:rPr>
              <a:t>.</a:t>
            </a:r>
            <a:endParaRPr lang="en-US" sz="2200" dirty="0">
              <a:solidFill>
                <a:srgbClr val="FF3399"/>
              </a:solidFill>
              <a:latin typeface=".Vn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strips(downLeft)">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990600"/>
            <a:ext cx="9144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2362994" y="3428206"/>
            <a:ext cx="48768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42" descr="footer_200"/>
          <p:cNvPicPr>
            <a:picLocks noChangeAspect="1" noChangeArrowheads="1"/>
          </p:cNvPicPr>
          <p:nvPr/>
        </p:nvPicPr>
        <p:blipFill>
          <a:blip r:embed="rId2"/>
          <a:srcRect/>
          <a:stretch>
            <a:fillRect/>
          </a:stretch>
        </p:blipFill>
        <p:spPr bwMode="auto">
          <a:xfrm>
            <a:off x="0" y="5562600"/>
            <a:ext cx="9144000" cy="1295400"/>
          </a:xfrm>
          <a:prstGeom prst="rect">
            <a:avLst/>
          </a:prstGeom>
          <a:noFill/>
          <a:ln w="9525">
            <a:noFill/>
            <a:miter lim="800000"/>
            <a:headEnd/>
            <a:tailEnd/>
          </a:ln>
        </p:spPr>
      </p:pic>
      <p:sp>
        <p:nvSpPr>
          <p:cNvPr id="10" name="TextBox 9"/>
          <p:cNvSpPr txBox="1"/>
          <p:nvPr/>
        </p:nvSpPr>
        <p:spPr>
          <a:xfrm>
            <a:off x="1600200" y="381000"/>
            <a:ext cx="5943600"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LUYỆN TẬP TRẬT TỰ TỪ TRONG CÂU</a:t>
            </a:r>
            <a:endParaRPr lang="en-US" sz="2400" b="1" dirty="0">
              <a:solidFill>
                <a:srgbClr val="FF0000"/>
              </a:solidFill>
              <a:latin typeface="Times New Roman" pitchFamily="18" charset="0"/>
              <a:cs typeface="Times New Roman" pitchFamily="18" charset="0"/>
            </a:endParaRPr>
          </a:p>
        </p:txBody>
      </p:sp>
      <p:sp>
        <p:nvSpPr>
          <p:cNvPr id="1025" name="Rectangle 1"/>
          <p:cNvSpPr>
            <a:spLocks noChangeArrowheads="1"/>
          </p:cNvSpPr>
          <p:nvPr/>
        </p:nvSpPr>
        <p:spPr bwMode="auto">
          <a:xfrm>
            <a:off x="0" y="1066800"/>
            <a:ext cx="3429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err="1" smtClean="0">
                <a:ln>
                  <a:noFill/>
                </a:ln>
                <a:solidFill>
                  <a:srgbClr val="FF0000"/>
                </a:solidFill>
                <a:effectLst/>
                <a:latin typeface="Times New Roman" pitchFamily="18" charset="0"/>
                <a:ea typeface="SimSun" pitchFamily="2" charset="-122"/>
                <a:cs typeface="Times New Roman" pitchFamily="18" charset="0"/>
              </a:rPr>
              <a:t>I.Ôn</a:t>
            </a:r>
            <a:r>
              <a:rPr kumimoji="0" lang="en-US" sz="2400" b="1" i="0" u="sng" strike="noStrike" cap="none" normalizeH="0" baseline="0" dirty="0" smtClean="0">
                <a:ln>
                  <a:noFill/>
                </a:ln>
                <a:solidFill>
                  <a:srgbClr val="FF000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FF0000"/>
                </a:solidFill>
                <a:effectLst/>
                <a:latin typeface="Times New Roman" pitchFamily="18" charset="0"/>
                <a:ea typeface="SimSun" pitchFamily="2" charset="-122"/>
                <a:cs typeface="Times New Roman" pitchFamily="18" charset="0"/>
              </a:rPr>
              <a:t>tập</a:t>
            </a:r>
            <a:r>
              <a:rPr kumimoji="0" lang="en-US" sz="2400" b="1" i="0" u="sng" strike="noStrike" cap="none" normalizeH="0" baseline="0" dirty="0" smtClean="0">
                <a:ln>
                  <a:noFill/>
                </a:ln>
                <a:solidFill>
                  <a:srgbClr val="FF000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FF0000"/>
                </a:solidFill>
                <a:effectLst/>
                <a:latin typeface="Times New Roman" pitchFamily="18" charset="0"/>
                <a:ea typeface="SimSun" pitchFamily="2" charset="-122"/>
                <a:cs typeface="Times New Roman" pitchFamily="18" charset="0"/>
              </a:rPr>
              <a:t>l</a:t>
            </a:r>
            <a:r>
              <a:rPr kumimoji="0" lang="en-US" sz="2400" b="1" i="0" u="sng" strike="noStrike" cap="none" normalizeH="0" baseline="0" dirty="0" err="1" smtClean="0">
                <a:ln>
                  <a:noFill/>
                </a:ln>
                <a:solidFill>
                  <a:srgbClr val="FF0000"/>
                </a:solidFill>
                <a:effectLst/>
                <a:latin typeface="Calibri"/>
                <a:ea typeface="SimSun" pitchFamily="2" charset="-122"/>
                <a:cs typeface="Times New Roman" pitchFamily="18" charset="0"/>
              </a:rPr>
              <a:t>í</a:t>
            </a:r>
            <a:r>
              <a:rPr kumimoji="0" lang="en-US" sz="2400" b="1" i="0" u="sng" strike="noStrike" cap="none" normalizeH="0" baseline="0" dirty="0" smtClean="0">
                <a:ln>
                  <a:noFill/>
                </a:ln>
                <a:solidFill>
                  <a:srgbClr val="FF000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FF0000"/>
                </a:solidFill>
                <a:effectLst/>
                <a:latin typeface="Times New Roman" pitchFamily="18" charset="0"/>
                <a:ea typeface="SimSun" pitchFamily="2" charset="-122"/>
                <a:cs typeface="Times New Roman" pitchFamily="18" charset="0"/>
              </a:rPr>
              <a:t>thuyết</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p:txBody>
      </p:sp>
      <p:sp>
        <p:nvSpPr>
          <p:cNvPr id="7" name="Rectangle 1"/>
          <p:cNvSpPr>
            <a:spLocks noChangeArrowheads="1"/>
          </p:cNvSpPr>
          <p:nvPr/>
        </p:nvSpPr>
        <p:spPr bwMode="auto">
          <a:xfrm>
            <a:off x="0" y="1447800"/>
            <a:ext cx="2286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VNI Times" pitchFamily="2" charset="0"/>
                <a:ea typeface="SimSun" pitchFamily="2" charset="-122"/>
                <a:cs typeface="Times New Roman" pitchFamily="18" charset="0"/>
              </a:rPr>
              <a:t>II</a:t>
            </a:r>
            <a:r>
              <a:rPr kumimoji="0" lang="en-US" sz="2400" b="1" i="0" u="none" strike="noStrike" cap="none" normalizeH="0" baseline="0" smtClean="0">
                <a:ln>
                  <a:noFill/>
                </a:ln>
                <a:solidFill>
                  <a:srgbClr val="FF0000"/>
                </a:solidFill>
                <a:effectLst/>
                <a:latin typeface="VNI Times" pitchFamily="2" charset="0"/>
                <a:ea typeface="SimSun" pitchFamily="2" charset="-122"/>
                <a:cs typeface="Times New Roman" pitchFamily="18" charset="0"/>
              </a:rPr>
              <a:t>. </a:t>
            </a:r>
            <a:r>
              <a:rPr lang="en-US" sz="2400" b="1" smtClean="0">
                <a:solidFill>
                  <a:srgbClr val="FF0000"/>
                </a:solidFill>
                <a:latin typeface="VNI Times" pitchFamily="2" charset="0"/>
                <a:ea typeface="SimSun" pitchFamily="2" charset="-122"/>
                <a:cs typeface="Times New Roman" pitchFamily="18" charset="0"/>
              </a:rPr>
              <a:t>Luyện tập</a:t>
            </a:r>
            <a:endParaRPr kumimoji="0" lang="en-US" sz="2400" b="0" i="0" u="none" strike="noStrike" cap="none" normalizeH="0" baseline="0" dirty="0" smtClean="0">
              <a:ln>
                <a:noFill/>
              </a:ln>
              <a:solidFill>
                <a:srgbClr val="FF0000"/>
              </a:solidFill>
              <a:effectLst/>
              <a:latin typeface="VNI Times" pitchFamily="2" charset="0"/>
              <a:cs typeface="Arial" pitchFamily="34" charset="0"/>
            </a:endParaRPr>
          </a:p>
        </p:txBody>
      </p:sp>
      <p:sp>
        <p:nvSpPr>
          <p:cNvPr id="8" name="Rectangle 7"/>
          <p:cNvSpPr/>
          <p:nvPr/>
        </p:nvSpPr>
        <p:spPr>
          <a:xfrm>
            <a:off x="0" y="1752600"/>
            <a:ext cx="1544012" cy="461665"/>
          </a:xfrm>
          <a:prstGeom prst="rect">
            <a:avLst/>
          </a:prstGeom>
        </p:spPr>
        <p:txBody>
          <a:bodyPr wrap="none">
            <a:spAutoFit/>
          </a:bodyPr>
          <a:lstStyle/>
          <a:p>
            <a:r>
              <a:rPr lang="en-US" sz="2400" b="1" dirty="0" err="1" smtClean="0">
                <a:solidFill>
                  <a:srgbClr val="00B050"/>
                </a:solidFill>
                <a:latin typeface=".VnTime" pitchFamily="34" charset="0"/>
                <a:sym typeface="Wingdings" pitchFamily="2" charset="2"/>
              </a:rPr>
              <a:t>Bµi</a:t>
            </a:r>
            <a:r>
              <a:rPr lang="en-US" sz="2400" b="1" dirty="0" smtClean="0">
                <a:solidFill>
                  <a:srgbClr val="00B050"/>
                </a:solidFill>
                <a:latin typeface=".VnTime" pitchFamily="34" charset="0"/>
                <a:sym typeface="Wingdings" pitchFamily="2" charset="2"/>
              </a:rPr>
              <a:t> </a:t>
            </a:r>
            <a:r>
              <a:rPr lang="en-US" sz="2400" b="1" dirty="0" err="1" smtClean="0">
                <a:solidFill>
                  <a:srgbClr val="00B050"/>
                </a:solidFill>
                <a:latin typeface=".VnTime" pitchFamily="34" charset="0"/>
                <a:sym typeface="Wingdings" pitchFamily="2" charset="2"/>
              </a:rPr>
              <a:t>tËp</a:t>
            </a:r>
            <a:r>
              <a:rPr lang="en-US" sz="2400" b="1" dirty="0" smtClean="0">
                <a:solidFill>
                  <a:srgbClr val="00B050"/>
                </a:solidFill>
                <a:latin typeface=".VnTime" pitchFamily="34" charset="0"/>
                <a:sym typeface="Wingdings" pitchFamily="2" charset="2"/>
              </a:rPr>
              <a:t> 1: </a:t>
            </a:r>
            <a:endParaRPr lang="en-US" sz="2400" dirty="0">
              <a:solidFill>
                <a:srgbClr val="00B050"/>
              </a:solidFill>
            </a:endParaRPr>
          </a:p>
        </p:txBody>
      </p:sp>
      <p:sp>
        <p:nvSpPr>
          <p:cNvPr id="11" name="Rectangle 10"/>
          <p:cNvSpPr/>
          <p:nvPr/>
        </p:nvSpPr>
        <p:spPr>
          <a:xfrm>
            <a:off x="0" y="2133600"/>
            <a:ext cx="1544012" cy="461665"/>
          </a:xfrm>
          <a:prstGeom prst="rect">
            <a:avLst/>
          </a:prstGeom>
        </p:spPr>
        <p:txBody>
          <a:bodyPr wrap="none">
            <a:spAutoFit/>
          </a:bodyPr>
          <a:lstStyle/>
          <a:p>
            <a:r>
              <a:rPr lang="en-US" sz="2400" b="1" dirty="0" err="1" smtClean="0">
                <a:solidFill>
                  <a:srgbClr val="00B050"/>
                </a:solidFill>
                <a:latin typeface=".VnTime" pitchFamily="34" charset="0"/>
                <a:sym typeface="Wingdings" pitchFamily="2" charset="2"/>
              </a:rPr>
              <a:t>Bµi</a:t>
            </a:r>
            <a:r>
              <a:rPr lang="en-US" sz="2400" b="1" dirty="0" smtClean="0">
                <a:solidFill>
                  <a:srgbClr val="00B050"/>
                </a:solidFill>
                <a:latin typeface=".VnTime" pitchFamily="34" charset="0"/>
                <a:sym typeface="Wingdings" pitchFamily="2" charset="2"/>
              </a:rPr>
              <a:t> </a:t>
            </a:r>
            <a:r>
              <a:rPr lang="en-US" sz="2400" b="1" dirty="0" err="1" smtClean="0">
                <a:solidFill>
                  <a:srgbClr val="00B050"/>
                </a:solidFill>
                <a:latin typeface=".VnTime" pitchFamily="34" charset="0"/>
                <a:sym typeface="Wingdings" pitchFamily="2" charset="2"/>
              </a:rPr>
              <a:t>tËp</a:t>
            </a:r>
            <a:r>
              <a:rPr lang="en-US" sz="2400" b="1" dirty="0" smtClean="0">
                <a:solidFill>
                  <a:srgbClr val="00B050"/>
                </a:solidFill>
                <a:latin typeface=".VnTime" pitchFamily="34" charset="0"/>
                <a:sym typeface="Wingdings" pitchFamily="2" charset="2"/>
              </a:rPr>
              <a:t> 2: </a:t>
            </a:r>
            <a:endParaRPr lang="en-US" sz="2400" dirty="0">
              <a:solidFill>
                <a:srgbClr val="00B050"/>
              </a:solidFill>
            </a:endParaRPr>
          </a:p>
        </p:txBody>
      </p:sp>
      <p:sp>
        <p:nvSpPr>
          <p:cNvPr id="12" name="Rectangle 11"/>
          <p:cNvSpPr/>
          <p:nvPr/>
        </p:nvSpPr>
        <p:spPr>
          <a:xfrm>
            <a:off x="0" y="2514600"/>
            <a:ext cx="1544012" cy="461665"/>
          </a:xfrm>
          <a:prstGeom prst="rect">
            <a:avLst/>
          </a:prstGeom>
        </p:spPr>
        <p:txBody>
          <a:bodyPr wrap="none">
            <a:spAutoFit/>
          </a:bodyPr>
          <a:lstStyle/>
          <a:p>
            <a:r>
              <a:rPr lang="en-US" sz="2400" b="1" dirty="0" err="1" smtClean="0">
                <a:solidFill>
                  <a:srgbClr val="00B050"/>
                </a:solidFill>
                <a:latin typeface=".VnTime" pitchFamily="34" charset="0"/>
                <a:sym typeface="Wingdings" pitchFamily="2" charset="2"/>
              </a:rPr>
              <a:t>Bµi</a:t>
            </a:r>
            <a:r>
              <a:rPr lang="en-US" sz="2400" b="1" dirty="0" smtClean="0">
                <a:solidFill>
                  <a:srgbClr val="00B050"/>
                </a:solidFill>
                <a:latin typeface=".VnTime" pitchFamily="34" charset="0"/>
                <a:sym typeface="Wingdings" pitchFamily="2" charset="2"/>
              </a:rPr>
              <a:t> </a:t>
            </a:r>
            <a:r>
              <a:rPr lang="en-US" sz="2400" b="1" dirty="0" err="1" smtClean="0">
                <a:solidFill>
                  <a:srgbClr val="00B050"/>
                </a:solidFill>
                <a:latin typeface=".VnTime" pitchFamily="34" charset="0"/>
                <a:sym typeface="Wingdings" pitchFamily="2" charset="2"/>
              </a:rPr>
              <a:t>tËp</a:t>
            </a:r>
            <a:r>
              <a:rPr lang="en-US" sz="2400" b="1" dirty="0" smtClean="0">
                <a:solidFill>
                  <a:srgbClr val="00B050"/>
                </a:solidFill>
                <a:latin typeface=".VnTime" pitchFamily="34" charset="0"/>
                <a:sym typeface="Wingdings" pitchFamily="2" charset="2"/>
              </a:rPr>
              <a:t> 3: </a:t>
            </a:r>
            <a:endParaRPr lang="en-US" sz="2400" dirty="0">
              <a:solidFill>
                <a:srgbClr val="00B050"/>
              </a:solidFill>
            </a:endParaRPr>
          </a:p>
        </p:txBody>
      </p:sp>
      <p:sp>
        <p:nvSpPr>
          <p:cNvPr id="13" name="Rectangle 12"/>
          <p:cNvSpPr/>
          <p:nvPr/>
        </p:nvSpPr>
        <p:spPr>
          <a:xfrm>
            <a:off x="0" y="2895600"/>
            <a:ext cx="1544012" cy="461665"/>
          </a:xfrm>
          <a:prstGeom prst="rect">
            <a:avLst/>
          </a:prstGeom>
        </p:spPr>
        <p:txBody>
          <a:bodyPr wrap="none">
            <a:spAutoFit/>
          </a:bodyPr>
          <a:lstStyle/>
          <a:p>
            <a:r>
              <a:rPr lang="en-US" sz="2400" b="1" dirty="0" err="1" smtClean="0">
                <a:solidFill>
                  <a:srgbClr val="00B050"/>
                </a:solidFill>
                <a:latin typeface=".VnTime" pitchFamily="34" charset="0"/>
                <a:sym typeface="Wingdings" pitchFamily="2" charset="2"/>
              </a:rPr>
              <a:t>Bµi</a:t>
            </a:r>
            <a:r>
              <a:rPr lang="en-US" sz="2400" b="1" dirty="0" smtClean="0">
                <a:solidFill>
                  <a:srgbClr val="00B050"/>
                </a:solidFill>
                <a:latin typeface=".VnTime" pitchFamily="34" charset="0"/>
                <a:sym typeface="Wingdings" pitchFamily="2" charset="2"/>
              </a:rPr>
              <a:t> </a:t>
            </a:r>
            <a:r>
              <a:rPr lang="en-US" sz="2400" b="1" dirty="0" err="1" smtClean="0">
                <a:solidFill>
                  <a:srgbClr val="00B050"/>
                </a:solidFill>
                <a:latin typeface=".VnTime" pitchFamily="34" charset="0"/>
                <a:sym typeface="Wingdings" pitchFamily="2" charset="2"/>
              </a:rPr>
              <a:t>tËp</a:t>
            </a:r>
            <a:r>
              <a:rPr lang="en-US" sz="2400" b="1" dirty="0" smtClean="0">
                <a:solidFill>
                  <a:srgbClr val="00B050"/>
                </a:solidFill>
                <a:latin typeface=".VnTime" pitchFamily="34" charset="0"/>
                <a:sym typeface="Wingdings" pitchFamily="2" charset="2"/>
              </a:rPr>
              <a:t> 4: </a:t>
            </a:r>
            <a:endParaRPr lang="en-US" sz="2400" dirty="0">
              <a:solidFill>
                <a:srgbClr val="00B050"/>
              </a:solidFill>
            </a:endParaRPr>
          </a:p>
        </p:txBody>
      </p:sp>
      <p:sp>
        <p:nvSpPr>
          <p:cNvPr id="14" name="Text Box 10"/>
          <p:cNvSpPr txBox="1">
            <a:spLocks noChangeArrowheads="1"/>
          </p:cNvSpPr>
          <p:nvPr/>
        </p:nvSpPr>
        <p:spPr bwMode="auto">
          <a:xfrm>
            <a:off x="4876800" y="1066800"/>
            <a:ext cx="4267200" cy="1569660"/>
          </a:xfrm>
          <a:prstGeom prst="rect">
            <a:avLst/>
          </a:prstGeom>
          <a:noFill/>
          <a:ln w="9525">
            <a:noFill/>
            <a:miter lim="800000"/>
            <a:headEnd/>
            <a:tailEnd/>
          </a:ln>
        </p:spPr>
        <p:txBody>
          <a:bodyPr wrap="square">
            <a:spAutoFit/>
          </a:bodyPr>
          <a:lstStyle/>
          <a:p>
            <a:pPr algn="just">
              <a:spcBef>
                <a:spcPct val="50000"/>
              </a:spcBef>
            </a:pPr>
            <a:r>
              <a:rPr lang="en-US" sz="2400" dirty="0" err="1">
                <a:solidFill>
                  <a:srgbClr val="FF0000"/>
                </a:solidFill>
                <a:latin typeface=".VnTime" pitchFamily="34" charset="0"/>
              </a:rPr>
              <a:t>C¸c</a:t>
            </a:r>
            <a:r>
              <a:rPr lang="en-US" sz="2400" dirty="0">
                <a:solidFill>
                  <a:srgbClr val="FF0000"/>
                </a:solidFill>
                <a:latin typeface=".VnTime" pitchFamily="34" charset="0"/>
              </a:rPr>
              <a:t> </a:t>
            </a:r>
            <a:r>
              <a:rPr lang="en-US" sz="2400" dirty="0" err="1">
                <a:solidFill>
                  <a:srgbClr val="FF0000"/>
                </a:solidFill>
                <a:latin typeface=".VnTime" pitchFamily="34" charset="0"/>
              </a:rPr>
              <a:t>c©u</a:t>
            </a:r>
            <a:r>
              <a:rPr lang="en-US" sz="2400" dirty="0">
                <a:solidFill>
                  <a:srgbClr val="FF0000"/>
                </a:solidFill>
                <a:latin typeface=".VnTime" pitchFamily="34" charset="0"/>
              </a:rPr>
              <a:t> (a) vµ (b) </a:t>
            </a:r>
            <a:r>
              <a:rPr lang="en-US" sz="2400" dirty="0" err="1">
                <a:solidFill>
                  <a:srgbClr val="FF0000"/>
                </a:solidFill>
                <a:latin typeface=".VnTime" pitchFamily="34" charset="0"/>
              </a:rPr>
              <a:t>sau</a:t>
            </a:r>
            <a:r>
              <a:rPr lang="en-US" sz="2400" dirty="0">
                <a:solidFill>
                  <a:srgbClr val="FF0000"/>
                </a:solidFill>
                <a:latin typeface=".VnTime" pitchFamily="34" charset="0"/>
              </a:rPr>
              <a:t> ®©y </a:t>
            </a:r>
            <a:r>
              <a:rPr lang="en-US" sz="2400" dirty="0" err="1">
                <a:solidFill>
                  <a:srgbClr val="FF0000"/>
                </a:solidFill>
                <a:latin typeface=".VnTime" pitchFamily="34" charset="0"/>
              </a:rPr>
              <a:t>cã</a:t>
            </a:r>
            <a:r>
              <a:rPr lang="en-US" sz="2400" dirty="0">
                <a:solidFill>
                  <a:srgbClr val="FF0000"/>
                </a:solidFill>
                <a:latin typeface=".VnTime" pitchFamily="34" charset="0"/>
              </a:rPr>
              <a:t> </a:t>
            </a:r>
            <a:r>
              <a:rPr lang="en-US" sz="2400" dirty="0" err="1" smtClean="0">
                <a:solidFill>
                  <a:srgbClr val="FF0000"/>
                </a:solidFill>
                <a:latin typeface=".VnTime" pitchFamily="34" charset="0"/>
              </a:rPr>
              <a:t>g</a:t>
            </a:r>
            <a:r>
              <a:rPr lang="en-US" sz="2400" dirty="0" err="1" smtClean="0">
                <a:solidFill>
                  <a:srgbClr val="FF0000"/>
                </a:solidFill>
                <a:latin typeface="Times New Roman" pitchFamily="18" charset="0"/>
              </a:rPr>
              <a:t>ì</a:t>
            </a:r>
            <a:r>
              <a:rPr lang="en-US" sz="2400" dirty="0" smtClean="0">
                <a:solidFill>
                  <a:srgbClr val="FF0000"/>
                </a:solidFill>
                <a:latin typeface=".VnTime" pitchFamily="34" charset="0"/>
              </a:rPr>
              <a:t> </a:t>
            </a:r>
            <a:r>
              <a:rPr lang="en-US" sz="2400" dirty="0" err="1">
                <a:solidFill>
                  <a:srgbClr val="FF0000"/>
                </a:solidFill>
                <a:latin typeface=".VnTime" pitchFamily="34" charset="0"/>
              </a:rPr>
              <a:t>kh¸c</a:t>
            </a:r>
            <a:r>
              <a:rPr lang="en-US" sz="2400" dirty="0">
                <a:solidFill>
                  <a:srgbClr val="FF0000"/>
                </a:solidFill>
                <a:latin typeface=".VnTime" pitchFamily="34" charset="0"/>
              </a:rPr>
              <a:t> </a:t>
            </a:r>
            <a:r>
              <a:rPr lang="en-US" sz="2400" dirty="0" err="1">
                <a:solidFill>
                  <a:srgbClr val="FF0000"/>
                </a:solidFill>
                <a:latin typeface=".VnTime" pitchFamily="34" charset="0"/>
              </a:rPr>
              <a:t>nhau</a:t>
            </a:r>
            <a:r>
              <a:rPr lang="en-US" sz="2400" dirty="0">
                <a:solidFill>
                  <a:srgbClr val="FF0000"/>
                </a:solidFill>
                <a:latin typeface=".VnTime" pitchFamily="34" charset="0"/>
              </a:rPr>
              <a:t>? </a:t>
            </a:r>
            <a:r>
              <a:rPr lang="en-US" sz="2400" dirty="0" err="1">
                <a:solidFill>
                  <a:srgbClr val="FF0000"/>
                </a:solidFill>
                <a:latin typeface=".VnTime" pitchFamily="34" charset="0"/>
              </a:rPr>
              <a:t>Chän</a:t>
            </a:r>
            <a:r>
              <a:rPr lang="en-US" sz="2400" dirty="0">
                <a:solidFill>
                  <a:srgbClr val="FF0000"/>
                </a:solidFill>
                <a:latin typeface=".VnTime" pitchFamily="34" charset="0"/>
              </a:rPr>
              <a:t> </a:t>
            </a:r>
            <a:r>
              <a:rPr lang="en-US" sz="2400" dirty="0" err="1">
                <a:solidFill>
                  <a:srgbClr val="FF0000"/>
                </a:solidFill>
                <a:latin typeface=".VnTime" pitchFamily="34" charset="0"/>
              </a:rPr>
              <a:t>c©u</a:t>
            </a:r>
            <a:r>
              <a:rPr lang="en-US" sz="2400" dirty="0">
                <a:solidFill>
                  <a:srgbClr val="FF0000"/>
                </a:solidFill>
                <a:latin typeface=".VnTime" pitchFamily="34" charset="0"/>
              </a:rPr>
              <a:t> </a:t>
            </a:r>
            <a:r>
              <a:rPr lang="en-US" sz="2400" dirty="0" err="1">
                <a:solidFill>
                  <a:srgbClr val="FF0000"/>
                </a:solidFill>
                <a:latin typeface=".VnTime" pitchFamily="34" charset="0"/>
              </a:rPr>
              <a:t>thÝch</a:t>
            </a:r>
            <a:r>
              <a:rPr lang="en-US" sz="2400" dirty="0">
                <a:solidFill>
                  <a:srgbClr val="FF0000"/>
                </a:solidFill>
                <a:latin typeface=".VnTime" pitchFamily="34" charset="0"/>
              </a:rPr>
              <a:t> </a:t>
            </a:r>
            <a:r>
              <a:rPr lang="en-US" sz="2400" dirty="0" err="1" smtClean="0">
                <a:solidFill>
                  <a:srgbClr val="FF0000"/>
                </a:solidFill>
                <a:latin typeface=".VnTime" pitchFamily="34" charset="0"/>
              </a:rPr>
              <a:t>hîp</a:t>
            </a:r>
            <a:r>
              <a:rPr lang="en-US" sz="2400" dirty="0" smtClean="0">
                <a:solidFill>
                  <a:srgbClr val="FF0000"/>
                </a:solidFill>
                <a:latin typeface=".VnTime" pitchFamily="34" charset="0"/>
              </a:rPr>
              <a:t> ®</a:t>
            </a:r>
            <a:r>
              <a:rPr lang="en-US" sz="2400" dirty="0" err="1" smtClean="0">
                <a:solidFill>
                  <a:srgbClr val="FF0000"/>
                </a:solidFill>
                <a:latin typeface=".VnTime" pitchFamily="34" charset="0"/>
              </a:rPr>
              <a:t>iÒn</a:t>
            </a:r>
            <a:r>
              <a:rPr lang="en-US" sz="2400" dirty="0" smtClean="0">
                <a:solidFill>
                  <a:srgbClr val="FF0000"/>
                </a:solidFill>
                <a:latin typeface=".VnTime" pitchFamily="34" charset="0"/>
              </a:rPr>
              <a:t> </a:t>
            </a:r>
            <a:r>
              <a:rPr lang="en-US" sz="2400" dirty="0" err="1">
                <a:solidFill>
                  <a:srgbClr val="FF0000"/>
                </a:solidFill>
                <a:latin typeface=".VnTime" pitchFamily="34" charset="0"/>
              </a:rPr>
              <a:t>vµo</a:t>
            </a:r>
            <a:r>
              <a:rPr lang="en-US" sz="2400" dirty="0">
                <a:solidFill>
                  <a:srgbClr val="FF0000"/>
                </a:solidFill>
                <a:latin typeface=".VnTime" pitchFamily="34" charset="0"/>
              </a:rPr>
              <a:t> </a:t>
            </a:r>
            <a:r>
              <a:rPr lang="en-US" sz="2400" dirty="0" err="1">
                <a:solidFill>
                  <a:srgbClr val="FF0000"/>
                </a:solidFill>
                <a:latin typeface=".VnTime" pitchFamily="34" charset="0"/>
              </a:rPr>
              <a:t>chç</a:t>
            </a:r>
            <a:r>
              <a:rPr lang="en-US" sz="2400" dirty="0">
                <a:solidFill>
                  <a:srgbClr val="FF0000"/>
                </a:solidFill>
                <a:latin typeface=".VnTime" pitchFamily="34" charset="0"/>
              </a:rPr>
              <a:t> </a:t>
            </a:r>
            <a:r>
              <a:rPr lang="en-US" sz="2400" dirty="0" err="1">
                <a:solidFill>
                  <a:srgbClr val="FF0000"/>
                </a:solidFill>
                <a:latin typeface=".VnTime" pitchFamily="34" charset="0"/>
              </a:rPr>
              <a:t>trèng</a:t>
            </a:r>
            <a:r>
              <a:rPr lang="en-US" sz="2400" dirty="0">
                <a:solidFill>
                  <a:srgbClr val="FF0000"/>
                </a:solidFill>
                <a:latin typeface=".VnTime" pitchFamily="34" charset="0"/>
              </a:rPr>
              <a:t> </a:t>
            </a:r>
            <a:r>
              <a:rPr lang="en-US" sz="2400" dirty="0" smtClean="0">
                <a:solidFill>
                  <a:srgbClr val="FF0000"/>
                </a:solidFill>
                <a:latin typeface=".VnTime" pitchFamily="34" charset="0"/>
              </a:rPr>
              <a:t>trong®o¹n </a:t>
            </a:r>
            <a:r>
              <a:rPr lang="en-US" sz="2400" dirty="0" err="1" smtClean="0">
                <a:solidFill>
                  <a:srgbClr val="FF0000"/>
                </a:solidFill>
                <a:latin typeface=".VnTime" pitchFamily="34" charset="0"/>
              </a:rPr>
              <a:t>v</a:t>
            </a:r>
            <a:r>
              <a:rPr lang="en-US" sz="2400" dirty="0" err="1" smtClean="0">
                <a:solidFill>
                  <a:srgbClr val="FF0000"/>
                </a:solidFill>
                <a:latin typeface="Times New Roman" pitchFamily="18" charset="0"/>
              </a:rPr>
              <a:t>ăn</a:t>
            </a:r>
            <a:r>
              <a:rPr lang="en-US" sz="2400" dirty="0" smtClean="0">
                <a:solidFill>
                  <a:srgbClr val="FF0000"/>
                </a:solidFill>
                <a:latin typeface=".VnTime" pitchFamily="34" charset="0"/>
              </a:rPr>
              <a:t> </a:t>
            </a:r>
            <a:r>
              <a:rPr lang="en-US" sz="2400" dirty="0" err="1">
                <a:solidFill>
                  <a:srgbClr val="FF0000"/>
                </a:solidFill>
                <a:latin typeface=".VnTime" pitchFamily="34" charset="0"/>
              </a:rPr>
              <a:t>bªn</a:t>
            </a:r>
            <a:r>
              <a:rPr lang="en-US" sz="2400" dirty="0">
                <a:solidFill>
                  <a:srgbClr val="FF0000"/>
                </a:solidFill>
                <a:latin typeface=".VnTime" pitchFamily="34" charset="0"/>
              </a:rPr>
              <a:t> </a:t>
            </a:r>
            <a:r>
              <a:rPr lang="en-US" sz="2400" dirty="0" err="1">
                <a:solidFill>
                  <a:srgbClr val="FF0000"/>
                </a:solidFill>
                <a:latin typeface=".VnTime" pitchFamily="34" charset="0"/>
              </a:rPr>
              <a:t>d­íi</a:t>
            </a:r>
            <a:r>
              <a:rPr lang="en-US" sz="2400" dirty="0">
                <a:solidFill>
                  <a:srgbClr val="FF0000"/>
                </a:solidFill>
                <a:latin typeface=".VnTime" pitchFamily="34" charset="0"/>
              </a:rPr>
              <a:t>.</a:t>
            </a:r>
          </a:p>
        </p:txBody>
      </p:sp>
      <p:sp>
        <p:nvSpPr>
          <p:cNvPr id="19" name="Text Box 16"/>
          <p:cNvSpPr txBox="1">
            <a:spLocks noChangeArrowheads="1"/>
          </p:cNvSpPr>
          <p:nvPr/>
        </p:nvSpPr>
        <p:spPr bwMode="auto">
          <a:xfrm>
            <a:off x="152400" y="3657600"/>
            <a:ext cx="762000" cy="369332"/>
          </a:xfrm>
          <a:prstGeom prst="rect">
            <a:avLst/>
          </a:prstGeom>
          <a:noFill/>
          <a:ln w="9525">
            <a:noFill/>
            <a:miter lim="800000"/>
            <a:headEnd/>
            <a:tailEnd/>
          </a:ln>
        </p:spPr>
        <p:txBody>
          <a:bodyPr>
            <a:spAutoFit/>
          </a:bodyPr>
          <a:lstStyle/>
          <a:p>
            <a:pPr algn="ctr" eaLnBrk="0" hangingPunct="0">
              <a:spcBef>
                <a:spcPct val="50000"/>
              </a:spcBef>
            </a:pPr>
            <a:r>
              <a:rPr lang="en-US" b="1" dirty="0">
                <a:solidFill>
                  <a:srgbClr val="FF0000"/>
                </a:solidFill>
                <a:latin typeface="Garamond" pitchFamily="18" charset="0"/>
              </a:rPr>
              <a:t>CN</a:t>
            </a:r>
          </a:p>
        </p:txBody>
      </p:sp>
      <p:sp>
        <p:nvSpPr>
          <p:cNvPr id="20" name="Text Box 17"/>
          <p:cNvSpPr txBox="1">
            <a:spLocks noChangeArrowheads="1"/>
          </p:cNvSpPr>
          <p:nvPr/>
        </p:nvSpPr>
        <p:spPr bwMode="auto">
          <a:xfrm>
            <a:off x="2819400" y="3962400"/>
            <a:ext cx="762000" cy="369332"/>
          </a:xfrm>
          <a:prstGeom prst="rect">
            <a:avLst/>
          </a:prstGeom>
          <a:noFill/>
          <a:ln w="9525">
            <a:noFill/>
            <a:miter lim="800000"/>
            <a:headEnd/>
            <a:tailEnd/>
          </a:ln>
        </p:spPr>
        <p:txBody>
          <a:bodyPr>
            <a:spAutoFit/>
          </a:bodyPr>
          <a:lstStyle/>
          <a:p>
            <a:pPr algn="ctr" eaLnBrk="0" hangingPunct="0">
              <a:spcBef>
                <a:spcPct val="50000"/>
              </a:spcBef>
            </a:pPr>
            <a:r>
              <a:rPr lang="en-US" b="1" dirty="0">
                <a:solidFill>
                  <a:srgbClr val="FF0000"/>
                </a:solidFill>
                <a:latin typeface="Garamond" pitchFamily="18" charset="0"/>
              </a:rPr>
              <a:t>VN</a:t>
            </a:r>
          </a:p>
        </p:txBody>
      </p:sp>
      <p:sp>
        <p:nvSpPr>
          <p:cNvPr id="21" name="TextBox 20"/>
          <p:cNvSpPr txBox="1"/>
          <p:nvPr/>
        </p:nvSpPr>
        <p:spPr>
          <a:xfrm>
            <a:off x="3581400" y="3276600"/>
            <a:ext cx="457200" cy="646331"/>
          </a:xfrm>
          <a:prstGeom prst="rect">
            <a:avLst/>
          </a:prstGeom>
          <a:noFill/>
          <a:ln>
            <a:noFill/>
          </a:ln>
        </p:spPr>
        <p:txBody>
          <a:bodyPr wrap="square" rtlCol="0">
            <a:spAutoFit/>
          </a:bodyPr>
          <a:lstStyle/>
          <a:p>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23" name="Text Box 16"/>
          <p:cNvSpPr txBox="1">
            <a:spLocks noChangeArrowheads="1"/>
          </p:cNvSpPr>
          <p:nvPr/>
        </p:nvSpPr>
        <p:spPr bwMode="auto">
          <a:xfrm>
            <a:off x="304800" y="4419600"/>
            <a:ext cx="533400" cy="369332"/>
          </a:xfrm>
          <a:prstGeom prst="rect">
            <a:avLst/>
          </a:prstGeom>
          <a:noFill/>
          <a:ln w="9525">
            <a:noFill/>
            <a:miter lim="800000"/>
            <a:headEnd/>
            <a:tailEnd/>
          </a:ln>
        </p:spPr>
        <p:txBody>
          <a:bodyPr wrap="square">
            <a:spAutoFit/>
          </a:bodyPr>
          <a:lstStyle/>
          <a:p>
            <a:pPr algn="ctr" eaLnBrk="0" hangingPunct="0">
              <a:spcBef>
                <a:spcPct val="50000"/>
              </a:spcBef>
            </a:pPr>
            <a:r>
              <a:rPr lang="en-US" b="1" dirty="0" err="1" smtClean="0">
                <a:solidFill>
                  <a:srgbClr val="FF0000"/>
                </a:solidFill>
                <a:latin typeface="Garamond" pitchFamily="18" charset="0"/>
              </a:rPr>
              <a:t>cn</a:t>
            </a:r>
            <a:endParaRPr lang="en-US" b="1" dirty="0">
              <a:solidFill>
                <a:srgbClr val="FF0000"/>
              </a:solidFill>
              <a:latin typeface="Garamond" pitchFamily="18" charset="0"/>
            </a:endParaRPr>
          </a:p>
        </p:txBody>
      </p:sp>
      <p:sp>
        <p:nvSpPr>
          <p:cNvPr id="29" name="Text Box 17"/>
          <p:cNvSpPr txBox="1">
            <a:spLocks noChangeArrowheads="1"/>
          </p:cNvSpPr>
          <p:nvPr/>
        </p:nvSpPr>
        <p:spPr bwMode="auto">
          <a:xfrm>
            <a:off x="2133600" y="3733800"/>
            <a:ext cx="762000" cy="369332"/>
          </a:xfrm>
          <a:prstGeom prst="rect">
            <a:avLst/>
          </a:prstGeom>
          <a:noFill/>
          <a:ln w="9525">
            <a:noFill/>
            <a:miter lim="800000"/>
            <a:headEnd/>
            <a:tailEnd/>
          </a:ln>
        </p:spPr>
        <p:txBody>
          <a:bodyPr>
            <a:spAutoFit/>
          </a:bodyPr>
          <a:lstStyle/>
          <a:p>
            <a:pPr algn="ctr" eaLnBrk="0" hangingPunct="0">
              <a:spcBef>
                <a:spcPct val="50000"/>
              </a:spcBef>
            </a:pPr>
            <a:r>
              <a:rPr lang="en-US" b="1" dirty="0" err="1" smtClean="0">
                <a:solidFill>
                  <a:srgbClr val="FF0000"/>
                </a:solidFill>
                <a:latin typeface="Garamond" pitchFamily="18" charset="0"/>
              </a:rPr>
              <a:t>vn</a:t>
            </a:r>
            <a:endParaRPr lang="en-US" b="1" dirty="0">
              <a:solidFill>
                <a:srgbClr val="FF0000"/>
              </a:solidFill>
              <a:latin typeface="Garamond" pitchFamily="18" charset="0"/>
            </a:endParaRPr>
          </a:p>
        </p:txBody>
      </p:sp>
      <p:sp>
        <p:nvSpPr>
          <p:cNvPr id="31" name="Rectangle 2"/>
          <p:cNvSpPr>
            <a:spLocks noChangeArrowheads="1"/>
          </p:cNvSpPr>
          <p:nvPr/>
        </p:nvSpPr>
        <p:spPr bwMode="auto">
          <a:xfrm>
            <a:off x="0" y="3352800"/>
            <a:ext cx="48006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7030A0"/>
                </a:solidFill>
                <a:effectLst/>
                <a:latin typeface="VNI Times" pitchFamily="2" charset="0"/>
                <a:ea typeface="SimSun" pitchFamily="2" charset="-122"/>
                <a:cs typeface="Times New Roman" pitchFamily="18" charset="0"/>
              </a:rPr>
              <a:t>b.</a:t>
            </a:r>
            <a:r>
              <a:rPr kumimoji="0" lang="en-US" sz="2200" b="0" i="0" u="none" strike="noStrike" cap="none" normalizeH="0" baseline="0" dirty="0" smtClean="0">
                <a:ln>
                  <a:noFill/>
                </a:ln>
                <a:solidFill>
                  <a:srgbClr val="7030A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7030A0"/>
                </a:solidFill>
                <a:effectLst/>
                <a:latin typeface="Times New Roman" pitchFamily="18" charset="0"/>
                <a:ea typeface="SimSun" pitchFamily="2" charset="-122"/>
                <a:cs typeface="Times New Roman" pitchFamily="18" charset="0"/>
              </a:rPr>
              <a:t>Tôi</a:t>
            </a:r>
            <a:r>
              <a:rPr kumimoji="0" lang="en-US" sz="2200" b="0" i="0" u="none" strike="noStrike" cap="none" normalizeH="0" baseline="0" dirty="0" smtClean="0">
                <a:ln>
                  <a:noFill/>
                </a:ln>
                <a:solidFill>
                  <a:srgbClr val="7030A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7030A0"/>
                </a:solidFill>
                <a:effectLst/>
                <a:latin typeface="Times New Roman" pitchFamily="18" charset="0"/>
                <a:ea typeface="SimSun" pitchFamily="2" charset="-122"/>
                <a:cs typeface="Times New Roman" pitchFamily="18" charset="0"/>
              </a:rPr>
              <a:t>thấy</a:t>
            </a:r>
            <a:r>
              <a:rPr kumimoji="0" lang="en-US" sz="2200" b="0" i="0" u="none" strike="noStrike" cap="none" normalizeH="0" baseline="0" dirty="0" smtClean="0">
                <a:ln>
                  <a:noFill/>
                </a:ln>
                <a:solidFill>
                  <a:srgbClr val="7030A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7030A0"/>
                </a:solidFill>
                <a:effectLst/>
                <a:latin typeface="Times New Roman" pitchFamily="18" charset="0"/>
                <a:ea typeface="SimSun" pitchFamily="2" charset="-122"/>
                <a:cs typeface="Times New Roman" pitchFamily="18" charset="0"/>
              </a:rPr>
              <a:t>trịnh</a:t>
            </a:r>
            <a:r>
              <a:rPr kumimoji="0" lang="en-US" sz="2200" b="0" i="0" u="none" strike="noStrike" cap="none" normalizeH="0" baseline="0" dirty="0" smtClean="0">
                <a:ln>
                  <a:noFill/>
                </a:ln>
                <a:solidFill>
                  <a:srgbClr val="7030A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7030A0"/>
                </a:solidFill>
                <a:effectLst/>
                <a:latin typeface="Times New Roman" pitchFamily="18" charset="0"/>
                <a:ea typeface="SimSun" pitchFamily="2" charset="-122"/>
                <a:cs typeface="Times New Roman" pitchFamily="18" charset="0"/>
              </a:rPr>
              <a:t>trọng</a:t>
            </a:r>
            <a:r>
              <a:rPr kumimoji="0" lang="en-US" sz="2200" b="0" i="0" u="none" strike="noStrike" cap="none" normalizeH="0" baseline="0" dirty="0" smtClean="0">
                <a:ln>
                  <a:noFill/>
                </a:ln>
                <a:solidFill>
                  <a:srgbClr val="7030A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7030A0"/>
                </a:solidFill>
                <a:effectLst/>
                <a:latin typeface="Times New Roman" pitchFamily="18" charset="0"/>
                <a:ea typeface="SimSun" pitchFamily="2" charset="-122"/>
                <a:cs typeface="Times New Roman" pitchFamily="18" charset="0"/>
              </a:rPr>
              <a:t>tiến</a:t>
            </a:r>
            <a:r>
              <a:rPr kumimoji="0" lang="en-US" sz="2200" b="0" i="0" u="none" strike="noStrike" cap="none" normalizeH="0" baseline="0" dirty="0" smtClean="0">
                <a:ln>
                  <a:noFill/>
                </a:ln>
                <a:solidFill>
                  <a:srgbClr val="7030A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7030A0"/>
                </a:solidFill>
                <a:effectLst/>
                <a:latin typeface="Times New Roman" pitchFamily="18" charset="0"/>
                <a:ea typeface="SimSun" pitchFamily="2" charset="-122"/>
                <a:cs typeface="Times New Roman" pitchFamily="18" charset="0"/>
              </a:rPr>
              <a:t>v</a:t>
            </a:r>
            <a:r>
              <a:rPr kumimoji="0" lang="en-US" sz="2200" b="0" i="0" u="none" strike="noStrike" cap="none" normalizeH="0" baseline="0" dirty="0" err="1" smtClean="0">
                <a:ln>
                  <a:noFill/>
                </a:ln>
                <a:solidFill>
                  <a:srgbClr val="7030A0"/>
                </a:solidFill>
                <a:effectLst/>
                <a:latin typeface="Calibri"/>
                <a:ea typeface="SimSun" pitchFamily="2" charset="-122"/>
                <a:cs typeface="Times New Roman" pitchFamily="18" charset="0"/>
              </a:rPr>
              <a:t>à</a:t>
            </a:r>
            <a:r>
              <a:rPr kumimoji="0" lang="en-US" sz="2200" b="0" i="0" u="none" strike="noStrike" cap="none" normalizeH="0" baseline="0" dirty="0" err="1" smtClean="0">
                <a:ln>
                  <a:noFill/>
                </a:ln>
                <a:solidFill>
                  <a:srgbClr val="7030A0"/>
                </a:solidFill>
                <a:effectLst/>
                <a:latin typeface="Times New Roman" pitchFamily="18" charset="0"/>
                <a:ea typeface="SimSun" pitchFamily="2" charset="-122"/>
                <a:cs typeface="Times New Roman" pitchFamily="18" charset="0"/>
              </a:rPr>
              <a:t>o</a:t>
            </a:r>
            <a:r>
              <a:rPr kumimoji="0" lang="en-US" sz="2200" b="0" i="0" u="none" strike="noStrike" cap="none" normalizeH="0" baseline="0" dirty="0" smtClean="0">
                <a:ln>
                  <a:noFill/>
                </a:ln>
                <a:solidFill>
                  <a:srgbClr val="7030A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7030A0"/>
                </a:solidFill>
                <a:effectLst/>
                <a:latin typeface="Times New Roman" pitchFamily="18" charset="0"/>
                <a:ea typeface="SimSun" pitchFamily="2" charset="-122"/>
                <a:cs typeface="Times New Roman" pitchFamily="18" charset="0"/>
              </a:rPr>
              <a:t>một</a:t>
            </a:r>
            <a:endParaRPr lang="en-US" sz="2200" dirty="0" smtClean="0">
              <a:solidFill>
                <a:srgbClr val="7030A0"/>
              </a:solidFill>
              <a:latin typeface="Arial" pitchFamily="34" charset="0"/>
              <a:ea typeface="SimSun"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7030A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smtClean="0">
                <a:ln>
                  <a:noFill/>
                </a:ln>
                <a:solidFill>
                  <a:srgbClr val="7030A0"/>
                </a:solidFill>
                <a:effectLst/>
                <a:latin typeface="VNI Times" pitchFamily="2" charset="0"/>
                <a:ea typeface="SimSun" pitchFamily="2" charset="-122"/>
                <a:cs typeface="Times New Roman" pitchFamily="18" charset="0"/>
              </a:rPr>
              <a:t> </a:t>
            </a:r>
            <a:r>
              <a:rPr kumimoji="0" lang="en-US" sz="2200" b="0" i="0" u="none" strike="noStrike" cap="none" normalizeH="0" baseline="0" dirty="0" err="1" smtClean="0">
                <a:ln>
                  <a:noFill/>
                </a:ln>
                <a:solidFill>
                  <a:srgbClr val="7030A0"/>
                </a:solidFill>
                <a:effectLst/>
                <a:latin typeface="VNI Times" pitchFamily="2" charset="0"/>
                <a:ea typeface="SimSun" pitchFamily="2" charset="-122"/>
                <a:cs typeface="Times New Roman" pitchFamily="18" charset="0"/>
              </a:rPr>
              <a:t>anh</a:t>
            </a:r>
            <a:r>
              <a:rPr kumimoji="0" lang="en-US" sz="2200" b="0" i="0" u="none" strike="noStrike" cap="none" normalizeH="0" baseline="0" dirty="0" smtClean="0">
                <a:ln>
                  <a:noFill/>
                </a:ln>
                <a:solidFill>
                  <a:srgbClr val="7030A0"/>
                </a:solidFill>
                <a:effectLst/>
                <a:latin typeface="VNI Times" pitchFamily="2" charset="0"/>
                <a:ea typeface="SimSun" pitchFamily="2" charset="-122"/>
                <a:cs typeface="Times New Roman" pitchFamily="18" charset="0"/>
              </a:rPr>
              <a:t> </a:t>
            </a:r>
            <a:r>
              <a:rPr kumimoji="0" lang="en-US" sz="2200" b="0" i="0" u="none" strike="noStrike" cap="none" normalizeH="0" baseline="0" dirty="0" err="1" smtClean="0">
                <a:ln>
                  <a:noFill/>
                </a:ln>
                <a:solidFill>
                  <a:srgbClr val="7030A0"/>
                </a:solidFill>
                <a:effectLst/>
                <a:latin typeface="VNI Times" pitchFamily="2" charset="0"/>
                <a:ea typeface="SimSun" pitchFamily="2" charset="-122"/>
                <a:cs typeface="Times New Roman" pitchFamily="18" charset="0"/>
              </a:rPr>
              <a:t>B</a:t>
            </a:r>
            <a:r>
              <a:rPr kumimoji="0" lang="en-US" sz="2200" b="0" i="0" u="none" strike="noStrike" cap="none" normalizeH="0" baseline="0" dirty="0" err="1" smtClean="0">
                <a:ln>
                  <a:noFill/>
                </a:ln>
                <a:solidFill>
                  <a:srgbClr val="7030A0"/>
                </a:solidFill>
                <a:effectLst/>
                <a:latin typeface="Times New Roman" pitchFamily="18" charset="0"/>
                <a:ea typeface="SimSun" pitchFamily="2" charset="-122"/>
                <a:cs typeface="Times New Roman" pitchFamily="18" charset="0"/>
              </a:rPr>
              <a:t>ọ</a:t>
            </a:r>
            <a:r>
              <a:rPr kumimoji="0" lang="en-US" sz="2200" b="0" i="0" u="none" strike="noStrike" cap="none" normalizeH="0" baseline="0" dirty="0" smtClean="0">
                <a:ln>
                  <a:noFill/>
                </a:ln>
                <a:solidFill>
                  <a:srgbClr val="7030A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7030A0"/>
                </a:solidFill>
                <a:effectLst/>
                <a:latin typeface="Times New Roman" pitchFamily="18" charset="0"/>
                <a:ea typeface="SimSun" pitchFamily="2" charset="-122"/>
                <a:cs typeface="Times New Roman" pitchFamily="18" charset="0"/>
              </a:rPr>
              <a:t>ngựa</a:t>
            </a:r>
            <a:r>
              <a:rPr kumimoji="0" lang="en-US" sz="2200" b="0" i="0" u="none" strike="noStrike" cap="none" normalizeH="0" baseline="0" dirty="0" smtClean="0">
                <a:ln>
                  <a:noFill/>
                </a:ln>
                <a:solidFill>
                  <a:srgbClr val="7030A0"/>
                </a:solidFill>
                <a:effectLst/>
                <a:latin typeface="Times New Roman" pitchFamily="18" charset="0"/>
                <a:ea typeface="SimSun" pitchFamily="2" charset="-122"/>
                <a:cs typeface="Times New Roman" pitchFamily="18" charset="0"/>
              </a:rPr>
              <a:t>. </a:t>
            </a:r>
            <a:endParaRPr kumimoji="0" lang="en-US" sz="2200" b="0" i="0" u="none" strike="noStrike" cap="none" normalizeH="0" baseline="0" dirty="0" smtClean="0">
              <a:ln>
                <a:noFill/>
              </a:ln>
              <a:solidFill>
                <a:srgbClr val="7030A0"/>
              </a:solidFill>
              <a:effectLst/>
              <a:latin typeface="Arial" pitchFamily="34" charset="0"/>
              <a:cs typeface="Arial" pitchFamily="34" charset="0"/>
            </a:endParaRPr>
          </a:p>
        </p:txBody>
      </p:sp>
      <p:sp>
        <p:nvSpPr>
          <p:cNvPr id="32" name="TextBox 31"/>
          <p:cNvSpPr txBox="1"/>
          <p:nvPr/>
        </p:nvSpPr>
        <p:spPr>
          <a:xfrm>
            <a:off x="609600" y="3276600"/>
            <a:ext cx="457200" cy="646331"/>
          </a:xfrm>
          <a:prstGeom prst="rect">
            <a:avLst/>
          </a:prstGeom>
          <a:noFill/>
          <a:ln>
            <a:noFill/>
          </a:ln>
        </p:spPr>
        <p:txBody>
          <a:bodyPr wrap="square" rtlCol="0">
            <a:spAutoFit/>
          </a:bodyPr>
          <a:lstStyle/>
          <a:p>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33" name="Rectangle 32"/>
          <p:cNvSpPr/>
          <p:nvPr/>
        </p:nvSpPr>
        <p:spPr>
          <a:xfrm>
            <a:off x="0" y="4876800"/>
            <a:ext cx="4724400" cy="1107996"/>
          </a:xfrm>
          <a:prstGeom prst="rect">
            <a:avLst/>
          </a:prstGeom>
        </p:spPr>
        <p:txBody>
          <a:bodyPr wrap="square">
            <a:spAutoFit/>
          </a:bodyPr>
          <a:lstStyle/>
          <a:p>
            <a:r>
              <a:rPr lang="en-US" sz="2200" dirty="0" smtClean="0">
                <a:solidFill>
                  <a:srgbClr val="FF3399"/>
                </a:solidFill>
                <a:latin typeface=".VnArial" pitchFamily="34" charset="0"/>
                <a:sym typeface="Wingdings" pitchFamily="2" charset="2"/>
              </a:rPr>
              <a:t> </a:t>
            </a:r>
            <a:r>
              <a:rPr lang="en-US" sz="2200" dirty="0" err="1" smtClean="0">
                <a:solidFill>
                  <a:srgbClr val="FF3399"/>
                </a:solidFill>
                <a:latin typeface=".VnArial" pitchFamily="34" charset="0"/>
              </a:rPr>
              <a:t>Côm</a:t>
            </a:r>
            <a:r>
              <a:rPr lang="en-US" sz="2200" dirty="0" smtClean="0">
                <a:solidFill>
                  <a:srgbClr val="FF3399"/>
                </a:solidFill>
                <a:latin typeface=".VnArial" pitchFamily="34" charset="0"/>
              </a:rPr>
              <a:t> C - V®· ®¶o VN </a:t>
            </a:r>
            <a:r>
              <a:rPr lang="en-US" sz="2200" dirty="0" err="1" smtClean="0">
                <a:solidFill>
                  <a:srgbClr val="FF3399"/>
                </a:solidFill>
                <a:latin typeface=".VnArial" pitchFamily="34" charset="0"/>
              </a:rPr>
              <a:t>lªn</a:t>
            </a:r>
            <a:r>
              <a:rPr lang="en-US" sz="2200" dirty="0" smtClean="0">
                <a:solidFill>
                  <a:srgbClr val="FF3399"/>
                </a:solidFill>
                <a:latin typeface=".VnArial" pitchFamily="34" charset="0"/>
              </a:rPr>
              <a:t> </a:t>
            </a:r>
            <a:r>
              <a:rPr lang="en-US" sz="2200" dirty="0" err="1" smtClean="0">
                <a:solidFill>
                  <a:srgbClr val="FF3399"/>
                </a:solidFill>
                <a:latin typeface=".VnArial" pitchFamily="34" charset="0"/>
              </a:rPr>
              <a:t>trước</a:t>
            </a:r>
            <a:r>
              <a:rPr lang="en-US" sz="2200" dirty="0" smtClean="0">
                <a:solidFill>
                  <a:srgbClr val="FF3399"/>
                </a:solidFill>
                <a:latin typeface=".VnArial" pitchFamily="34" charset="0"/>
              </a:rPr>
              <a:t> CN </a:t>
            </a:r>
            <a:r>
              <a:rPr lang="en-US" sz="2200" dirty="0" err="1" smtClean="0">
                <a:solidFill>
                  <a:srgbClr val="FF3399"/>
                </a:solidFill>
                <a:latin typeface=".VnArial" pitchFamily="34" charset="0"/>
              </a:rPr>
              <a:t>nh»m</a:t>
            </a:r>
            <a:r>
              <a:rPr lang="en-US" sz="2200" dirty="0" smtClean="0">
                <a:solidFill>
                  <a:srgbClr val="FF3399"/>
                </a:solidFill>
                <a:latin typeface=".VnArial" pitchFamily="34" charset="0"/>
              </a:rPr>
              <a:t> </a:t>
            </a:r>
            <a:r>
              <a:rPr lang="en-US" sz="2200" dirty="0" err="1" smtClean="0">
                <a:solidFill>
                  <a:srgbClr val="FF3399"/>
                </a:solidFill>
                <a:latin typeface=".VnArial" pitchFamily="34" charset="0"/>
              </a:rPr>
              <a:t>nhÊn</a:t>
            </a:r>
            <a:r>
              <a:rPr lang="en-US" sz="2200" dirty="0" smtClean="0">
                <a:solidFill>
                  <a:srgbClr val="FF3399"/>
                </a:solidFill>
                <a:latin typeface=".VnArial" pitchFamily="34" charset="0"/>
              </a:rPr>
              <a:t> m¹nh </a:t>
            </a:r>
            <a:r>
              <a:rPr lang="en-US" sz="2200" dirty="0" err="1" smtClean="0">
                <a:solidFill>
                  <a:srgbClr val="FF3399"/>
                </a:solidFill>
                <a:latin typeface=".VnArial" pitchFamily="34" charset="0"/>
              </a:rPr>
              <a:t>sù</a:t>
            </a:r>
            <a:r>
              <a:rPr lang="en-US" sz="2200" dirty="0" smtClean="0">
                <a:solidFill>
                  <a:srgbClr val="FF3399"/>
                </a:solidFill>
                <a:latin typeface=".VnArial" pitchFamily="34" charset="0"/>
              </a:rPr>
              <a:t>  </a:t>
            </a:r>
            <a:r>
              <a:rPr lang="en-US" sz="2200" i="1" dirty="0" smtClean="0">
                <a:solidFill>
                  <a:srgbClr val="FF3399"/>
                </a:solidFill>
                <a:latin typeface=".VnArial" pitchFamily="34" charset="0"/>
              </a:rPr>
              <a:t>“</a:t>
            </a:r>
            <a:r>
              <a:rPr lang="en-US" sz="2200" i="1" dirty="0" err="1" smtClean="0">
                <a:solidFill>
                  <a:srgbClr val="FF3399"/>
                </a:solidFill>
                <a:latin typeface=".VnArial" pitchFamily="34" charset="0"/>
              </a:rPr>
              <a:t>lµm</a:t>
            </a:r>
            <a:r>
              <a:rPr lang="en-US" sz="2200" i="1" dirty="0" smtClean="0">
                <a:solidFill>
                  <a:srgbClr val="FF3399"/>
                </a:solidFill>
                <a:latin typeface=".VnArial" pitchFamily="34" charset="0"/>
              </a:rPr>
              <a:t> </a:t>
            </a:r>
            <a:r>
              <a:rPr lang="en-US" sz="2200" i="1" dirty="0" err="1" smtClean="0">
                <a:solidFill>
                  <a:srgbClr val="FF3399"/>
                </a:solidFill>
                <a:latin typeface=".VnArial" pitchFamily="34" charset="0"/>
              </a:rPr>
              <a:t>bé</a:t>
            </a:r>
            <a:r>
              <a:rPr lang="en-US" sz="2200" i="1" dirty="0" smtClean="0">
                <a:solidFill>
                  <a:srgbClr val="FF3399"/>
                </a:solidFill>
                <a:latin typeface=".VnArial" pitchFamily="34" charset="0"/>
              </a:rPr>
              <a:t> </a:t>
            </a:r>
            <a:r>
              <a:rPr lang="en-US" sz="2200" i="1" dirty="0" err="1" smtClean="0">
                <a:solidFill>
                  <a:srgbClr val="FF3399"/>
                </a:solidFill>
                <a:latin typeface=".VnArial" pitchFamily="34" charset="0"/>
              </a:rPr>
              <a:t>lµm</a:t>
            </a:r>
            <a:r>
              <a:rPr lang="en-US" sz="2200" i="1" dirty="0" smtClean="0">
                <a:solidFill>
                  <a:srgbClr val="FF3399"/>
                </a:solidFill>
                <a:latin typeface=".VnArial" pitchFamily="34" charset="0"/>
              </a:rPr>
              <a:t> </a:t>
            </a:r>
            <a:r>
              <a:rPr lang="en-US" sz="2200" i="1" dirty="0" err="1" smtClean="0">
                <a:solidFill>
                  <a:srgbClr val="FF3399"/>
                </a:solidFill>
                <a:latin typeface=".VnArial" pitchFamily="34" charset="0"/>
              </a:rPr>
              <a:t>tÞch</a:t>
            </a:r>
            <a:r>
              <a:rPr lang="en-US" sz="2200" i="1" dirty="0" smtClean="0">
                <a:solidFill>
                  <a:srgbClr val="FF3399"/>
                </a:solidFill>
                <a:latin typeface=".VnArial" pitchFamily="34" charset="0"/>
              </a:rPr>
              <a:t>” </a:t>
            </a:r>
            <a:r>
              <a:rPr lang="en-US" sz="2200" dirty="0" err="1" smtClean="0">
                <a:solidFill>
                  <a:srgbClr val="FF3399"/>
                </a:solidFill>
                <a:latin typeface=".VnArial" pitchFamily="34" charset="0"/>
              </a:rPr>
              <a:t>cña</a:t>
            </a:r>
            <a:r>
              <a:rPr lang="en-US" sz="2200" dirty="0" smtClean="0">
                <a:solidFill>
                  <a:srgbClr val="FF3399"/>
                </a:solidFill>
                <a:latin typeface=".VnArial" pitchFamily="34" charset="0"/>
              </a:rPr>
              <a:t> </a:t>
            </a:r>
            <a:r>
              <a:rPr lang="en-US" sz="2200" dirty="0" err="1" smtClean="0">
                <a:solidFill>
                  <a:srgbClr val="FF3399"/>
                </a:solidFill>
                <a:latin typeface=".VnArial" pitchFamily="34" charset="0"/>
              </a:rPr>
              <a:t>nh©n</a:t>
            </a:r>
            <a:r>
              <a:rPr lang="en-US" sz="2200" dirty="0" smtClean="0">
                <a:solidFill>
                  <a:srgbClr val="FF3399"/>
                </a:solidFill>
                <a:latin typeface=".VnArial" pitchFamily="34" charset="0"/>
              </a:rPr>
              <a:t> </a:t>
            </a:r>
            <a:r>
              <a:rPr lang="en-US" sz="2200" dirty="0" err="1" smtClean="0">
                <a:solidFill>
                  <a:srgbClr val="FF3399"/>
                </a:solidFill>
                <a:latin typeface=".VnArial" pitchFamily="34" charset="0"/>
              </a:rPr>
              <a:t>vËt</a:t>
            </a:r>
            <a:r>
              <a:rPr lang="en-US" sz="2200" dirty="0" smtClean="0">
                <a:solidFill>
                  <a:srgbClr val="FF3399"/>
                </a:solidFill>
                <a:latin typeface=".VnArial" pitchFamily="34" charset="0"/>
              </a:rPr>
              <a:t>. </a:t>
            </a:r>
            <a:endParaRPr lang="en-US" sz="2200" dirty="0">
              <a:solidFill>
                <a:srgbClr val="FF3399"/>
              </a:solidFill>
              <a:latin typeface=".Vn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dissolv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diamond(in)">
                                      <p:cBhvr>
                                        <p:cTn id="23" dur="20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Horizontal)">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amond(in)">
                                      <p:cBhvr>
                                        <p:cTn id="33" dur="20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barn(inHorizontal)">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diamond(in)">
                                      <p:cBhvr>
                                        <p:cTn id="43"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3" grpId="0"/>
      <p:bldP spid="29"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990600"/>
            <a:ext cx="9144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1143794" y="3428206"/>
            <a:ext cx="48768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42" descr="footer_200"/>
          <p:cNvPicPr>
            <a:picLocks noChangeAspect="1" noChangeArrowheads="1"/>
          </p:cNvPicPr>
          <p:nvPr/>
        </p:nvPicPr>
        <p:blipFill>
          <a:blip r:embed="rId2"/>
          <a:srcRect/>
          <a:stretch>
            <a:fillRect/>
          </a:stretch>
        </p:blipFill>
        <p:spPr bwMode="auto">
          <a:xfrm>
            <a:off x="0" y="5562600"/>
            <a:ext cx="9144000" cy="1295400"/>
          </a:xfrm>
          <a:prstGeom prst="rect">
            <a:avLst/>
          </a:prstGeom>
          <a:noFill/>
          <a:ln w="9525">
            <a:noFill/>
            <a:miter lim="800000"/>
            <a:headEnd/>
            <a:tailEnd/>
          </a:ln>
        </p:spPr>
      </p:pic>
      <p:sp>
        <p:nvSpPr>
          <p:cNvPr id="10" name="TextBox 9"/>
          <p:cNvSpPr txBox="1"/>
          <p:nvPr/>
        </p:nvSpPr>
        <p:spPr>
          <a:xfrm>
            <a:off x="1600200" y="381000"/>
            <a:ext cx="5943600"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LUYỆN TẬP TRẬT TỰ TỪ TRONG CÂU</a:t>
            </a:r>
            <a:endParaRPr lang="en-US" sz="2400" b="1" dirty="0">
              <a:solidFill>
                <a:srgbClr val="FF0000"/>
              </a:solidFill>
              <a:latin typeface="Times New Roman" pitchFamily="18" charset="0"/>
              <a:cs typeface="Times New Roman" pitchFamily="18" charset="0"/>
            </a:endParaRPr>
          </a:p>
        </p:txBody>
      </p:sp>
      <p:sp>
        <p:nvSpPr>
          <p:cNvPr id="1025" name="Rectangle 1"/>
          <p:cNvSpPr>
            <a:spLocks noChangeArrowheads="1"/>
          </p:cNvSpPr>
          <p:nvPr/>
        </p:nvSpPr>
        <p:spPr bwMode="auto">
          <a:xfrm>
            <a:off x="0" y="990600"/>
            <a:ext cx="3429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err="1" smtClean="0">
                <a:ln>
                  <a:noFill/>
                </a:ln>
                <a:solidFill>
                  <a:srgbClr val="FF0000"/>
                </a:solidFill>
                <a:effectLst/>
                <a:latin typeface="Times New Roman" pitchFamily="18" charset="0"/>
                <a:ea typeface="SimSun" pitchFamily="2" charset="-122"/>
                <a:cs typeface="Times New Roman" pitchFamily="18" charset="0"/>
              </a:rPr>
              <a:t>I.Ôn</a:t>
            </a:r>
            <a:r>
              <a:rPr kumimoji="0" lang="en-US" sz="2400" b="1" i="0" u="sng" strike="noStrike" cap="none" normalizeH="0" baseline="0" dirty="0" smtClean="0">
                <a:ln>
                  <a:noFill/>
                </a:ln>
                <a:solidFill>
                  <a:srgbClr val="FF000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FF0000"/>
                </a:solidFill>
                <a:effectLst/>
                <a:latin typeface="Times New Roman" pitchFamily="18" charset="0"/>
                <a:ea typeface="SimSun" pitchFamily="2" charset="-122"/>
                <a:cs typeface="Times New Roman" pitchFamily="18" charset="0"/>
              </a:rPr>
              <a:t>tập</a:t>
            </a:r>
            <a:r>
              <a:rPr kumimoji="0" lang="en-US" sz="2400" b="1" i="0" u="sng" strike="noStrike" cap="none" normalizeH="0" baseline="0" dirty="0" smtClean="0">
                <a:ln>
                  <a:noFill/>
                </a:ln>
                <a:solidFill>
                  <a:srgbClr val="FF000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FF0000"/>
                </a:solidFill>
                <a:effectLst/>
                <a:latin typeface="Times New Roman" pitchFamily="18" charset="0"/>
                <a:ea typeface="SimSun" pitchFamily="2" charset="-122"/>
                <a:cs typeface="Times New Roman" pitchFamily="18" charset="0"/>
              </a:rPr>
              <a:t>l</a:t>
            </a:r>
            <a:r>
              <a:rPr kumimoji="0" lang="en-US" sz="2400" b="1" i="0" u="sng" strike="noStrike" cap="none" normalizeH="0" baseline="0" dirty="0" err="1" smtClean="0">
                <a:ln>
                  <a:noFill/>
                </a:ln>
                <a:solidFill>
                  <a:srgbClr val="FF0000"/>
                </a:solidFill>
                <a:effectLst/>
                <a:latin typeface="Calibri"/>
                <a:ea typeface="SimSun" pitchFamily="2" charset="-122"/>
                <a:cs typeface="Times New Roman" pitchFamily="18" charset="0"/>
              </a:rPr>
              <a:t>í</a:t>
            </a:r>
            <a:r>
              <a:rPr kumimoji="0" lang="en-US" sz="2400" b="1" i="0" u="sng" strike="noStrike" cap="none" normalizeH="0" baseline="0" dirty="0" smtClean="0">
                <a:ln>
                  <a:noFill/>
                </a:ln>
                <a:solidFill>
                  <a:srgbClr val="FF000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FF0000"/>
                </a:solidFill>
                <a:effectLst/>
                <a:latin typeface="Times New Roman" pitchFamily="18" charset="0"/>
                <a:ea typeface="SimSun" pitchFamily="2" charset="-122"/>
                <a:cs typeface="Times New Roman" pitchFamily="18" charset="0"/>
              </a:rPr>
              <a:t>thuyết</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p:txBody>
      </p:sp>
      <p:sp>
        <p:nvSpPr>
          <p:cNvPr id="7" name="Rectangle 1"/>
          <p:cNvSpPr>
            <a:spLocks noChangeArrowheads="1"/>
          </p:cNvSpPr>
          <p:nvPr/>
        </p:nvSpPr>
        <p:spPr bwMode="auto">
          <a:xfrm>
            <a:off x="0" y="1295400"/>
            <a:ext cx="2286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VNI Times" pitchFamily="2" charset="0"/>
                <a:ea typeface="SimSun" pitchFamily="2" charset="-122"/>
                <a:cs typeface="Times New Roman" pitchFamily="18" charset="0"/>
              </a:rPr>
              <a:t>II</a:t>
            </a:r>
            <a:r>
              <a:rPr kumimoji="0" lang="en-US" sz="2400" b="1" i="0" u="none" strike="noStrike" cap="none" normalizeH="0" baseline="0" smtClean="0">
                <a:ln>
                  <a:noFill/>
                </a:ln>
                <a:solidFill>
                  <a:srgbClr val="FF0000"/>
                </a:solidFill>
                <a:effectLst/>
                <a:latin typeface="VNI Times" pitchFamily="2" charset="0"/>
                <a:ea typeface="SimSun" pitchFamily="2" charset="-122"/>
                <a:cs typeface="Times New Roman" pitchFamily="18" charset="0"/>
              </a:rPr>
              <a:t>. </a:t>
            </a:r>
            <a:r>
              <a:rPr lang="en-US" sz="2400" b="1" smtClean="0">
                <a:solidFill>
                  <a:srgbClr val="FF0000"/>
                </a:solidFill>
                <a:latin typeface="VNI Times" pitchFamily="2" charset="0"/>
                <a:ea typeface="SimSun" pitchFamily="2" charset="-122"/>
                <a:cs typeface="Times New Roman" pitchFamily="18" charset="0"/>
              </a:rPr>
              <a:t>Luyện tập :</a:t>
            </a:r>
            <a:endParaRPr kumimoji="0" lang="en-US" sz="2400" b="0" i="0" u="none" strike="noStrike" cap="none" normalizeH="0" baseline="0" dirty="0" smtClean="0">
              <a:ln>
                <a:noFill/>
              </a:ln>
              <a:solidFill>
                <a:srgbClr val="FF0000"/>
              </a:solidFill>
              <a:effectLst/>
              <a:latin typeface="VNI Times" pitchFamily="2" charset="0"/>
              <a:cs typeface="Arial" pitchFamily="34" charset="0"/>
            </a:endParaRPr>
          </a:p>
        </p:txBody>
      </p:sp>
      <p:sp>
        <p:nvSpPr>
          <p:cNvPr id="8" name="Rectangle 7"/>
          <p:cNvSpPr/>
          <p:nvPr/>
        </p:nvSpPr>
        <p:spPr>
          <a:xfrm>
            <a:off x="0" y="2133600"/>
            <a:ext cx="1544012" cy="461665"/>
          </a:xfrm>
          <a:prstGeom prst="rect">
            <a:avLst/>
          </a:prstGeom>
        </p:spPr>
        <p:txBody>
          <a:bodyPr wrap="none">
            <a:spAutoFit/>
          </a:bodyPr>
          <a:lstStyle/>
          <a:p>
            <a:r>
              <a:rPr lang="en-US" sz="2400" b="1" dirty="0" err="1" smtClean="0">
                <a:solidFill>
                  <a:srgbClr val="00B050"/>
                </a:solidFill>
                <a:latin typeface=".VnTime" pitchFamily="34" charset="0"/>
                <a:sym typeface="Wingdings" pitchFamily="2" charset="2"/>
              </a:rPr>
              <a:t>Bµi</a:t>
            </a:r>
            <a:r>
              <a:rPr lang="en-US" sz="2400" b="1" dirty="0" smtClean="0">
                <a:solidFill>
                  <a:srgbClr val="00B050"/>
                </a:solidFill>
                <a:latin typeface=".VnTime" pitchFamily="34" charset="0"/>
                <a:sym typeface="Wingdings" pitchFamily="2" charset="2"/>
              </a:rPr>
              <a:t> </a:t>
            </a:r>
            <a:r>
              <a:rPr lang="en-US" sz="2400" b="1" dirty="0" err="1" smtClean="0">
                <a:solidFill>
                  <a:srgbClr val="00B050"/>
                </a:solidFill>
                <a:latin typeface=".VnTime" pitchFamily="34" charset="0"/>
                <a:sym typeface="Wingdings" pitchFamily="2" charset="2"/>
              </a:rPr>
              <a:t>tËp</a:t>
            </a:r>
            <a:r>
              <a:rPr lang="en-US" sz="2400" b="1" dirty="0" smtClean="0">
                <a:solidFill>
                  <a:srgbClr val="00B050"/>
                </a:solidFill>
                <a:latin typeface=".VnTime" pitchFamily="34" charset="0"/>
                <a:sym typeface="Wingdings" pitchFamily="2" charset="2"/>
              </a:rPr>
              <a:t> 2: </a:t>
            </a:r>
            <a:endParaRPr lang="en-US" sz="2400" dirty="0">
              <a:solidFill>
                <a:srgbClr val="00B050"/>
              </a:solidFill>
            </a:endParaRPr>
          </a:p>
        </p:txBody>
      </p:sp>
      <p:sp>
        <p:nvSpPr>
          <p:cNvPr id="11" name="Rectangle 10"/>
          <p:cNvSpPr/>
          <p:nvPr/>
        </p:nvSpPr>
        <p:spPr>
          <a:xfrm>
            <a:off x="0" y="1752600"/>
            <a:ext cx="1544012" cy="461665"/>
          </a:xfrm>
          <a:prstGeom prst="rect">
            <a:avLst/>
          </a:prstGeom>
        </p:spPr>
        <p:txBody>
          <a:bodyPr wrap="none">
            <a:spAutoFit/>
          </a:bodyPr>
          <a:lstStyle/>
          <a:p>
            <a:r>
              <a:rPr lang="en-US" sz="2400" b="1" dirty="0" err="1" smtClean="0">
                <a:solidFill>
                  <a:srgbClr val="00B050"/>
                </a:solidFill>
                <a:latin typeface=".VnTime" pitchFamily="34" charset="0"/>
                <a:sym typeface="Wingdings" pitchFamily="2" charset="2"/>
              </a:rPr>
              <a:t>Bµi</a:t>
            </a:r>
            <a:r>
              <a:rPr lang="en-US" sz="2400" b="1" dirty="0" smtClean="0">
                <a:solidFill>
                  <a:srgbClr val="00B050"/>
                </a:solidFill>
                <a:latin typeface=".VnTime" pitchFamily="34" charset="0"/>
                <a:sym typeface="Wingdings" pitchFamily="2" charset="2"/>
              </a:rPr>
              <a:t> </a:t>
            </a:r>
            <a:r>
              <a:rPr lang="en-US" sz="2400" b="1" dirty="0" err="1" smtClean="0">
                <a:solidFill>
                  <a:srgbClr val="00B050"/>
                </a:solidFill>
                <a:latin typeface=".VnTime" pitchFamily="34" charset="0"/>
                <a:sym typeface="Wingdings" pitchFamily="2" charset="2"/>
              </a:rPr>
              <a:t>tËp</a:t>
            </a:r>
            <a:r>
              <a:rPr lang="en-US" sz="2400" b="1" dirty="0" smtClean="0">
                <a:solidFill>
                  <a:srgbClr val="00B050"/>
                </a:solidFill>
                <a:latin typeface=".VnTime" pitchFamily="34" charset="0"/>
                <a:sym typeface="Wingdings" pitchFamily="2" charset="2"/>
              </a:rPr>
              <a:t> 1: </a:t>
            </a:r>
            <a:endParaRPr lang="en-US" sz="2400" dirty="0">
              <a:solidFill>
                <a:srgbClr val="00B050"/>
              </a:solidFill>
            </a:endParaRPr>
          </a:p>
        </p:txBody>
      </p:sp>
      <p:sp>
        <p:nvSpPr>
          <p:cNvPr id="12" name="Rectangle 11"/>
          <p:cNvSpPr/>
          <p:nvPr/>
        </p:nvSpPr>
        <p:spPr>
          <a:xfrm>
            <a:off x="0" y="2514600"/>
            <a:ext cx="1544012" cy="461665"/>
          </a:xfrm>
          <a:prstGeom prst="rect">
            <a:avLst/>
          </a:prstGeom>
        </p:spPr>
        <p:txBody>
          <a:bodyPr wrap="none">
            <a:spAutoFit/>
          </a:bodyPr>
          <a:lstStyle/>
          <a:p>
            <a:r>
              <a:rPr lang="en-US" sz="2400" b="1" dirty="0" err="1" smtClean="0">
                <a:solidFill>
                  <a:srgbClr val="00B050"/>
                </a:solidFill>
                <a:latin typeface=".VnTime" pitchFamily="34" charset="0"/>
                <a:sym typeface="Wingdings" pitchFamily="2" charset="2"/>
              </a:rPr>
              <a:t>Bµi</a:t>
            </a:r>
            <a:r>
              <a:rPr lang="en-US" sz="2400" b="1" dirty="0" smtClean="0">
                <a:solidFill>
                  <a:srgbClr val="00B050"/>
                </a:solidFill>
                <a:latin typeface=".VnTime" pitchFamily="34" charset="0"/>
                <a:sym typeface="Wingdings" pitchFamily="2" charset="2"/>
              </a:rPr>
              <a:t> </a:t>
            </a:r>
            <a:r>
              <a:rPr lang="en-US" sz="2400" b="1" dirty="0" err="1" smtClean="0">
                <a:solidFill>
                  <a:srgbClr val="00B050"/>
                </a:solidFill>
                <a:latin typeface=".VnTime" pitchFamily="34" charset="0"/>
                <a:sym typeface="Wingdings" pitchFamily="2" charset="2"/>
              </a:rPr>
              <a:t>tËp</a:t>
            </a:r>
            <a:r>
              <a:rPr lang="en-US" sz="2400" b="1" dirty="0" smtClean="0">
                <a:solidFill>
                  <a:srgbClr val="00B050"/>
                </a:solidFill>
                <a:latin typeface=".VnTime" pitchFamily="34" charset="0"/>
                <a:sym typeface="Wingdings" pitchFamily="2" charset="2"/>
              </a:rPr>
              <a:t> 3: </a:t>
            </a:r>
            <a:endParaRPr lang="en-US" sz="2400" dirty="0">
              <a:solidFill>
                <a:srgbClr val="00B050"/>
              </a:solidFill>
            </a:endParaRPr>
          </a:p>
        </p:txBody>
      </p:sp>
      <p:sp>
        <p:nvSpPr>
          <p:cNvPr id="13" name="Rectangle 12"/>
          <p:cNvSpPr/>
          <p:nvPr/>
        </p:nvSpPr>
        <p:spPr>
          <a:xfrm>
            <a:off x="0" y="2895600"/>
            <a:ext cx="1544012" cy="461665"/>
          </a:xfrm>
          <a:prstGeom prst="rect">
            <a:avLst/>
          </a:prstGeom>
        </p:spPr>
        <p:txBody>
          <a:bodyPr wrap="none">
            <a:spAutoFit/>
          </a:bodyPr>
          <a:lstStyle/>
          <a:p>
            <a:r>
              <a:rPr lang="en-US" sz="2400" b="1" dirty="0" err="1" smtClean="0">
                <a:solidFill>
                  <a:srgbClr val="00B050"/>
                </a:solidFill>
                <a:latin typeface=".VnTime" pitchFamily="34" charset="0"/>
                <a:sym typeface="Wingdings" pitchFamily="2" charset="2"/>
              </a:rPr>
              <a:t>Bµi</a:t>
            </a:r>
            <a:r>
              <a:rPr lang="en-US" sz="2400" b="1" dirty="0" smtClean="0">
                <a:solidFill>
                  <a:srgbClr val="00B050"/>
                </a:solidFill>
                <a:latin typeface=".VnTime" pitchFamily="34" charset="0"/>
                <a:sym typeface="Wingdings" pitchFamily="2" charset="2"/>
              </a:rPr>
              <a:t> </a:t>
            </a:r>
            <a:r>
              <a:rPr lang="en-US" sz="2400" b="1" dirty="0" err="1" smtClean="0">
                <a:solidFill>
                  <a:srgbClr val="00B050"/>
                </a:solidFill>
                <a:latin typeface=".VnTime" pitchFamily="34" charset="0"/>
                <a:sym typeface="Wingdings" pitchFamily="2" charset="2"/>
              </a:rPr>
              <a:t>tËp</a:t>
            </a:r>
            <a:r>
              <a:rPr lang="en-US" sz="2400" b="1" dirty="0" smtClean="0">
                <a:solidFill>
                  <a:srgbClr val="00B050"/>
                </a:solidFill>
                <a:latin typeface=".VnTime" pitchFamily="34" charset="0"/>
                <a:sym typeface="Wingdings" pitchFamily="2" charset="2"/>
              </a:rPr>
              <a:t> 4: </a:t>
            </a:r>
            <a:endParaRPr lang="en-US" sz="2400" dirty="0">
              <a:solidFill>
                <a:srgbClr val="00B050"/>
              </a:solidFill>
            </a:endParaRPr>
          </a:p>
        </p:txBody>
      </p:sp>
      <p:sp>
        <p:nvSpPr>
          <p:cNvPr id="15" name="Text Box 13"/>
          <p:cNvSpPr txBox="1">
            <a:spLocks noChangeArrowheads="1"/>
          </p:cNvSpPr>
          <p:nvPr/>
        </p:nvSpPr>
        <p:spPr bwMode="auto">
          <a:xfrm>
            <a:off x="3657600" y="1447800"/>
            <a:ext cx="5486400" cy="3816429"/>
          </a:xfrm>
          <a:prstGeom prst="rect">
            <a:avLst/>
          </a:prstGeom>
          <a:noFill/>
          <a:ln w="9525">
            <a:noFill/>
            <a:miter lim="800000"/>
            <a:headEnd/>
            <a:tailEnd/>
          </a:ln>
        </p:spPr>
        <p:txBody>
          <a:bodyPr wrap="square">
            <a:spAutoFit/>
          </a:bodyPr>
          <a:lstStyle/>
          <a:p>
            <a:pPr algn="just">
              <a:spcBef>
                <a:spcPct val="50000"/>
              </a:spcBef>
            </a:pPr>
            <a:r>
              <a:rPr lang="en-US" sz="2200" dirty="0">
                <a:solidFill>
                  <a:srgbClr val="0000CC"/>
                </a:solidFill>
                <a:latin typeface=".VnArial" pitchFamily="34" charset="0"/>
              </a:rPr>
              <a:t>   </a:t>
            </a:r>
            <a:r>
              <a:rPr lang="en-US" sz="2200" dirty="0" err="1">
                <a:solidFill>
                  <a:srgbClr val="0000CC"/>
                </a:solidFill>
                <a:latin typeface=".VnArial" pitchFamily="34" charset="0"/>
              </a:rPr>
              <a:t>Bçng</a:t>
            </a:r>
            <a:r>
              <a:rPr lang="en-US" sz="2200" dirty="0">
                <a:solidFill>
                  <a:srgbClr val="0000CC"/>
                </a:solidFill>
                <a:latin typeface=".VnArial" pitchFamily="34" charset="0"/>
              </a:rPr>
              <a:t> </a:t>
            </a:r>
            <a:r>
              <a:rPr lang="en-US" sz="2200" dirty="0" err="1">
                <a:solidFill>
                  <a:srgbClr val="0000CC"/>
                </a:solidFill>
                <a:latin typeface=".VnArial" pitchFamily="34" charset="0"/>
              </a:rPr>
              <a:t>mÊy</a:t>
            </a:r>
            <a:r>
              <a:rPr lang="en-US" sz="2200" dirty="0">
                <a:solidFill>
                  <a:srgbClr val="0000CC"/>
                </a:solidFill>
                <a:latin typeface=".VnArial" pitchFamily="34" charset="0"/>
              </a:rPr>
              <a:t> </a:t>
            </a:r>
            <a:r>
              <a:rPr lang="en-US" sz="2200" dirty="0" err="1">
                <a:solidFill>
                  <a:srgbClr val="0000CC"/>
                </a:solidFill>
                <a:latin typeface=".VnArial" pitchFamily="34" charset="0"/>
              </a:rPr>
              <a:t>chó</a:t>
            </a:r>
            <a:r>
              <a:rPr lang="en-US" sz="2200" dirty="0">
                <a:solidFill>
                  <a:srgbClr val="0000CC"/>
                </a:solidFill>
                <a:latin typeface=".VnArial" pitchFamily="34" charset="0"/>
              </a:rPr>
              <a:t> </a:t>
            </a:r>
            <a:r>
              <a:rPr lang="en-US" sz="2200" dirty="0" err="1">
                <a:solidFill>
                  <a:srgbClr val="0000CC"/>
                </a:solidFill>
                <a:latin typeface=".VnArial" pitchFamily="34" charset="0"/>
              </a:rPr>
              <a:t>Ch©u</a:t>
            </a:r>
            <a:r>
              <a:rPr lang="en-US" sz="2200" dirty="0">
                <a:solidFill>
                  <a:srgbClr val="0000CC"/>
                </a:solidFill>
                <a:latin typeface=".VnArial" pitchFamily="34" charset="0"/>
              </a:rPr>
              <a:t> </a:t>
            </a:r>
            <a:r>
              <a:rPr lang="en-US" sz="2200" dirty="0" err="1">
                <a:solidFill>
                  <a:srgbClr val="0000CC"/>
                </a:solidFill>
                <a:latin typeface=".VnArial" pitchFamily="34" charset="0"/>
              </a:rPr>
              <a:t>ChÊu</a:t>
            </a:r>
            <a:r>
              <a:rPr lang="en-US" sz="2200" dirty="0">
                <a:solidFill>
                  <a:srgbClr val="0000CC"/>
                </a:solidFill>
                <a:latin typeface=".VnArial" pitchFamily="34" charset="0"/>
              </a:rPr>
              <a:t> Ma ®</a:t>
            </a:r>
            <a:r>
              <a:rPr lang="en-US" sz="2200" dirty="0" err="1">
                <a:solidFill>
                  <a:srgbClr val="0000CC"/>
                </a:solidFill>
                <a:latin typeface=".VnArial" pitchFamily="34" charset="0"/>
              </a:rPr>
              <a:t>ang</a:t>
            </a:r>
            <a:r>
              <a:rPr lang="en-US" sz="2200" dirty="0">
                <a:solidFill>
                  <a:srgbClr val="0000CC"/>
                </a:solidFill>
                <a:latin typeface=".VnArial" pitchFamily="34" charset="0"/>
              </a:rPr>
              <a:t> </a:t>
            </a:r>
            <a:r>
              <a:rPr lang="en-US" sz="2200" dirty="0" err="1">
                <a:solidFill>
                  <a:srgbClr val="0000CC"/>
                </a:solidFill>
                <a:latin typeface=".VnArial" pitchFamily="34" charset="0"/>
              </a:rPr>
              <a:t>nh¶y</a:t>
            </a:r>
            <a:r>
              <a:rPr lang="en-US" sz="2200" dirty="0">
                <a:solidFill>
                  <a:srgbClr val="0000CC"/>
                </a:solidFill>
                <a:latin typeface=".VnArial" pitchFamily="34" charset="0"/>
              </a:rPr>
              <a:t> </a:t>
            </a:r>
            <a:r>
              <a:rPr lang="en-US" sz="2200" dirty="0" err="1">
                <a:solidFill>
                  <a:srgbClr val="0000CC"/>
                </a:solidFill>
                <a:latin typeface=".VnArial" pitchFamily="34" charset="0"/>
              </a:rPr>
              <a:t>nhãt</a:t>
            </a:r>
            <a:r>
              <a:rPr lang="en-US" sz="2200" dirty="0">
                <a:solidFill>
                  <a:srgbClr val="0000CC"/>
                </a:solidFill>
                <a:latin typeface=".VnArial" pitchFamily="34" charset="0"/>
              </a:rPr>
              <a:t> </a:t>
            </a:r>
            <a:r>
              <a:rPr lang="en-US" sz="2200" dirty="0" err="1">
                <a:solidFill>
                  <a:srgbClr val="0000CC"/>
                </a:solidFill>
                <a:latin typeface=".VnArial" pitchFamily="34" charset="0"/>
              </a:rPr>
              <a:t>khoe</a:t>
            </a:r>
            <a:r>
              <a:rPr lang="en-US" sz="2200" dirty="0">
                <a:solidFill>
                  <a:srgbClr val="0000CC"/>
                </a:solidFill>
                <a:latin typeface=".VnArial" pitchFamily="34" charset="0"/>
              </a:rPr>
              <a:t> </a:t>
            </a:r>
            <a:r>
              <a:rPr lang="en-US" sz="2200" dirty="0" err="1">
                <a:solidFill>
                  <a:srgbClr val="0000CC"/>
                </a:solidFill>
                <a:latin typeface=".VnArial" pitchFamily="34" charset="0"/>
              </a:rPr>
              <a:t>tµi</a:t>
            </a:r>
            <a:r>
              <a:rPr lang="en-US" sz="2200" dirty="0">
                <a:solidFill>
                  <a:srgbClr val="0000CC"/>
                </a:solidFill>
                <a:latin typeface=".VnArial" pitchFamily="34" charset="0"/>
              </a:rPr>
              <a:t> </a:t>
            </a:r>
            <a:r>
              <a:rPr lang="en-US" sz="2200" dirty="0" err="1">
                <a:solidFill>
                  <a:srgbClr val="0000CC"/>
                </a:solidFill>
                <a:latin typeface=".VnArial" pitchFamily="34" charset="0"/>
              </a:rPr>
              <a:t>quanh</a:t>
            </a:r>
            <a:r>
              <a:rPr lang="en-US" sz="2200" dirty="0">
                <a:solidFill>
                  <a:srgbClr val="0000CC"/>
                </a:solidFill>
                <a:latin typeface=".VnArial" pitchFamily="34" charset="0"/>
              </a:rPr>
              <a:t> </a:t>
            </a:r>
            <a:r>
              <a:rPr lang="en-US" sz="2200" dirty="0" err="1">
                <a:solidFill>
                  <a:srgbClr val="0000CC"/>
                </a:solidFill>
                <a:latin typeface=".VnArial" pitchFamily="34" charset="0"/>
              </a:rPr>
              <a:t>c¸c</a:t>
            </a:r>
            <a:r>
              <a:rPr lang="en-US" sz="2200" dirty="0">
                <a:solidFill>
                  <a:srgbClr val="0000CC"/>
                </a:solidFill>
                <a:latin typeface=".VnArial" pitchFamily="34" charset="0"/>
              </a:rPr>
              <a:t> </a:t>
            </a:r>
            <a:r>
              <a:rPr lang="en-US" sz="2200" dirty="0" err="1">
                <a:solidFill>
                  <a:srgbClr val="0000CC"/>
                </a:solidFill>
                <a:latin typeface=".VnArial" pitchFamily="34" charset="0"/>
              </a:rPr>
              <a:t>nµng</a:t>
            </a:r>
            <a:r>
              <a:rPr lang="en-US" sz="2200" dirty="0">
                <a:solidFill>
                  <a:srgbClr val="0000CC"/>
                </a:solidFill>
                <a:latin typeface=".VnArial" pitchFamily="34" charset="0"/>
              </a:rPr>
              <a:t> </a:t>
            </a:r>
            <a:r>
              <a:rPr lang="en-US" sz="2200" dirty="0" err="1">
                <a:solidFill>
                  <a:srgbClr val="0000CC"/>
                </a:solidFill>
                <a:latin typeface=".VnArial" pitchFamily="34" charset="0"/>
              </a:rPr>
              <a:t>Cµo</a:t>
            </a:r>
            <a:r>
              <a:rPr lang="en-US" sz="2200" dirty="0">
                <a:solidFill>
                  <a:srgbClr val="0000CC"/>
                </a:solidFill>
                <a:latin typeface=".VnArial" pitchFamily="34" charset="0"/>
              </a:rPr>
              <a:t> </a:t>
            </a:r>
            <a:r>
              <a:rPr lang="en-US" sz="2200" dirty="0" err="1">
                <a:solidFill>
                  <a:srgbClr val="0000CC"/>
                </a:solidFill>
                <a:latin typeface=".VnArial" pitchFamily="34" charset="0"/>
              </a:rPr>
              <a:t>Cµo</a:t>
            </a:r>
            <a:r>
              <a:rPr lang="en-US" sz="2200" dirty="0">
                <a:solidFill>
                  <a:srgbClr val="0000CC"/>
                </a:solidFill>
                <a:latin typeface=".VnArial" pitchFamily="34" charset="0"/>
              </a:rPr>
              <a:t>, </a:t>
            </a:r>
            <a:r>
              <a:rPr lang="en-US" sz="2200" dirty="0" err="1">
                <a:solidFill>
                  <a:srgbClr val="0000CC"/>
                </a:solidFill>
                <a:latin typeface=".VnArial" pitchFamily="34" charset="0"/>
              </a:rPr>
              <a:t>véi</a:t>
            </a:r>
            <a:r>
              <a:rPr lang="en-US" sz="2200" dirty="0">
                <a:solidFill>
                  <a:srgbClr val="0000CC"/>
                </a:solidFill>
                <a:latin typeface=".VnArial" pitchFamily="34" charset="0"/>
              </a:rPr>
              <a:t> </a:t>
            </a:r>
            <a:r>
              <a:rPr lang="en-US" sz="2200" dirty="0" err="1">
                <a:solidFill>
                  <a:srgbClr val="0000CC"/>
                </a:solidFill>
                <a:latin typeface=".VnArial" pitchFamily="34" charset="0"/>
              </a:rPr>
              <a:t>nÐ</a:t>
            </a:r>
            <a:r>
              <a:rPr lang="en-US" sz="2200" dirty="0">
                <a:solidFill>
                  <a:srgbClr val="0000CC"/>
                </a:solidFill>
                <a:latin typeface=".VnArial" pitchFamily="34" charset="0"/>
              </a:rPr>
              <a:t> gi¹t </a:t>
            </a:r>
            <a:r>
              <a:rPr lang="en-US" sz="2200" dirty="0" err="1">
                <a:solidFill>
                  <a:srgbClr val="0000CC"/>
                </a:solidFill>
                <a:latin typeface=".VnArial" pitchFamily="34" charset="0"/>
              </a:rPr>
              <a:t>vÒ</a:t>
            </a:r>
            <a:r>
              <a:rPr lang="en-US" sz="2200" dirty="0">
                <a:solidFill>
                  <a:srgbClr val="0000CC"/>
                </a:solidFill>
                <a:latin typeface=".VnArial" pitchFamily="34" charset="0"/>
              </a:rPr>
              <a:t> </a:t>
            </a:r>
            <a:r>
              <a:rPr lang="en-US" sz="2200" dirty="0" err="1">
                <a:solidFill>
                  <a:srgbClr val="0000CC"/>
                </a:solidFill>
                <a:latin typeface=".VnArial" pitchFamily="34" charset="0"/>
              </a:rPr>
              <a:t>mét</a:t>
            </a:r>
            <a:r>
              <a:rPr lang="en-US" sz="2200" dirty="0">
                <a:solidFill>
                  <a:srgbClr val="0000CC"/>
                </a:solidFill>
                <a:latin typeface=".VnArial" pitchFamily="34" charset="0"/>
              </a:rPr>
              <a:t> </a:t>
            </a:r>
            <a:r>
              <a:rPr lang="en-US" sz="2200" dirty="0" err="1">
                <a:solidFill>
                  <a:srgbClr val="0000CC"/>
                </a:solidFill>
                <a:latin typeface=".VnArial" pitchFamily="34" charset="0"/>
              </a:rPr>
              <a:t>bªn</a:t>
            </a:r>
            <a:r>
              <a:rPr lang="en-US" sz="2200" dirty="0">
                <a:solidFill>
                  <a:srgbClr val="0000CC"/>
                </a:solidFill>
                <a:latin typeface=".VnArial" pitchFamily="34" charset="0"/>
              </a:rPr>
              <a:t>. </a:t>
            </a:r>
            <a:r>
              <a:rPr lang="en-US" sz="2200" dirty="0" err="1">
                <a:solidFill>
                  <a:srgbClr val="0000CC"/>
                </a:solidFill>
                <a:latin typeface=".VnArial" pitchFamily="34" charset="0"/>
              </a:rPr>
              <a:t>Råi</a:t>
            </a:r>
            <a:r>
              <a:rPr lang="en-US" sz="2200" dirty="0">
                <a:solidFill>
                  <a:srgbClr val="0000CC"/>
                </a:solidFill>
                <a:latin typeface=".VnArial" pitchFamily="34" charset="0"/>
              </a:rPr>
              <a:t> </a:t>
            </a:r>
            <a:r>
              <a:rPr lang="en-US" sz="2200" dirty="0" err="1">
                <a:solidFill>
                  <a:srgbClr val="0000CC"/>
                </a:solidFill>
                <a:latin typeface=".VnArial" pitchFamily="34" charset="0"/>
              </a:rPr>
              <a:t>trong</a:t>
            </a:r>
            <a:r>
              <a:rPr lang="en-US" sz="2200" dirty="0">
                <a:solidFill>
                  <a:srgbClr val="0000CC"/>
                </a:solidFill>
                <a:latin typeface=".VnArial" pitchFamily="34" charset="0"/>
              </a:rPr>
              <a:t> </a:t>
            </a:r>
            <a:r>
              <a:rPr lang="en-US" sz="2200" dirty="0" err="1">
                <a:solidFill>
                  <a:srgbClr val="0000CC"/>
                </a:solidFill>
                <a:latin typeface=".VnArial" pitchFamily="34" charset="0"/>
              </a:rPr>
              <a:t>cöa</a:t>
            </a:r>
            <a:r>
              <a:rPr lang="en-US" sz="2200" dirty="0">
                <a:solidFill>
                  <a:srgbClr val="0000CC"/>
                </a:solidFill>
                <a:latin typeface=".VnArial" pitchFamily="34" charset="0"/>
              </a:rPr>
              <a:t> hang </a:t>
            </a:r>
            <a:r>
              <a:rPr lang="en-US" sz="2200" dirty="0" err="1">
                <a:solidFill>
                  <a:srgbClr val="0000CC"/>
                </a:solidFill>
                <a:latin typeface=".VnArial" pitchFamily="34" charset="0"/>
              </a:rPr>
              <a:t>chît</a:t>
            </a:r>
            <a:r>
              <a:rPr lang="en-US" sz="2200" dirty="0">
                <a:solidFill>
                  <a:srgbClr val="0000CC"/>
                </a:solidFill>
                <a:latin typeface=".VnArial" pitchFamily="34" charset="0"/>
              </a:rPr>
              <a:t> </a:t>
            </a:r>
            <a:r>
              <a:rPr lang="en-US" sz="2200" dirty="0" err="1">
                <a:solidFill>
                  <a:srgbClr val="0000CC"/>
                </a:solidFill>
                <a:latin typeface=".VnArial" pitchFamily="34" charset="0"/>
              </a:rPr>
              <a:t>im</a:t>
            </a:r>
            <a:r>
              <a:rPr lang="en-US" sz="2200" dirty="0">
                <a:solidFill>
                  <a:srgbClr val="0000CC"/>
                </a:solidFill>
                <a:latin typeface=".VnArial" pitchFamily="34" charset="0"/>
              </a:rPr>
              <a:t> </a:t>
            </a:r>
            <a:r>
              <a:rPr lang="en-US" sz="2200" dirty="0" err="1">
                <a:solidFill>
                  <a:srgbClr val="0000CC"/>
                </a:solidFill>
                <a:latin typeface=".VnArial" pitchFamily="34" charset="0"/>
              </a:rPr>
              <a:t>tiÕng</a:t>
            </a:r>
            <a:r>
              <a:rPr lang="en-US" sz="2200" dirty="0">
                <a:solidFill>
                  <a:srgbClr val="0000CC"/>
                </a:solidFill>
                <a:latin typeface=".VnArial" pitchFamily="34" charset="0"/>
              </a:rPr>
              <a:t> </a:t>
            </a:r>
            <a:r>
              <a:rPr lang="en-US" sz="2200" dirty="0" err="1">
                <a:solidFill>
                  <a:srgbClr val="0000CC"/>
                </a:solidFill>
                <a:latin typeface=".VnArial" pitchFamily="34" charset="0"/>
              </a:rPr>
              <a:t>ån</a:t>
            </a:r>
            <a:r>
              <a:rPr lang="en-US" sz="2200" dirty="0">
                <a:solidFill>
                  <a:srgbClr val="0000CC"/>
                </a:solidFill>
                <a:latin typeface=".VnArial" pitchFamily="34" charset="0"/>
              </a:rPr>
              <a:t> µo                                                                         </a:t>
            </a:r>
            <a:r>
              <a:rPr lang="en-US" sz="2200" dirty="0" smtClean="0">
                <a:solidFill>
                  <a:srgbClr val="0000CC"/>
                </a:solidFill>
                <a:latin typeface=".VnArial" pitchFamily="34" charset="0"/>
              </a:rPr>
              <a:t>        				            </a:t>
            </a:r>
            <a:r>
              <a:rPr lang="en-US" sz="2200" dirty="0" err="1" smtClean="0">
                <a:solidFill>
                  <a:srgbClr val="0000CC"/>
                </a:solidFill>
                <a:latin typeface=".VnArial" pitchFamily="34" charset="0"/>
              </a:rPr>
              <a:t>Ng­êi</a:t>
            </a:r>
            <a:r>
              <a:rPr lang="en-US" sz="2200" dirty="0" smtClean="0">
                <a:solidFill>
                  <a:srgbClr val="0000CC"/>
                </a:solidFill>
                <a:latin typeface=".VnArial" pitchFamily="34" charset="0"/>
              </a:rPr>
              <a:t> </a:t>
            </a:r>
            <a:r>
              <a:rPr lang="en-US" sz="2200" dirty="0" err="1">
                <a:solidFill>
                  <a:srgbClr val="0000CC"/>
                </a:solidFill>
                <a:latin typeface=".VnArial" pitchFamily="34" charset="0"/>
              </a:rPr>
              <a:t>ngîm</a:t>
            </a:r>
            <a:r>
              <a:rPr lang="en-US" sz="2200" dirty="0">
                <a:solidFill>
                  <a:srgbClr val="0000CC"/>
                </a:solidFill>
                <a:latin typeface=".VnArial" pitchFamily="34" charset="0"/>
              </a:rPr>
              <a:t> </a:t>
            </a:r>
            <a:r>
              <a:rPr lang="en-US" sz="2200" dirty="0" err="1">
                <a:solidFill>
                  <a:srgbClr val="0000CC"/>
                </a:solidFill>
                <a:latin typeface=".VnArial" pitchFamily="34" charset="0"/>
              </a:rPr>
              <a:t>anh</a:t>
            </a:r>
            <a:r>
              <a:rPr lang="en-US" sz="2200" dirty="0">
                <a:solidFill>
                  <a:srgbClr val="0000CC"/>
                </a:solidFill>
                <a:latin typeface=".VnArial" pitchFamily="34" charset="0"/>
              </a:rPr>
              <a:t> </a:t>
            </a:r>
            <a:r>
              <a:rPr lang="en-US" sz="2200" dirty="0" err="1">
                <a:solidFill>
                  <a:srgbClr val="0000CC"/>
                </a:solidFill>
                <a:latin typeface=".VnArial" pitchFamily="34" charset="0"/>
              </a:rPr>
              <a:t>Bä</a:t>
            </a:r>
            <a:r>
              <a:rPr lang="en-US" sz="2200" dirty="0">
                <a:solidFill>
                  <a:srgbClr val="0000CC"/>
                </a:solidFill>
                <a:latin typeface=".VnArial" pitchFamily="34" charset="0"/>
              </a:rPr>
              <a:t> </a:t>
            </a:r>
            <a:r>
              <a:rPr lang="en-US" sz="2200" dirty="0" err="1">
                <a:solidFill>
                  <a:srgbClr val="0000CC"/>
                </a:solidFill>
                <a:latin typeface=".VnArial" pitchFamily="34" charset="0"/>
              </a:rPr>
              <a:t>Ngùa</a:t>
            </a:r>
            <a:r>
              <a:rPr lang="en-US" sz="2200" dirty="0">
                <a:solidFill>
                  <a:srgbClr val="0000CC"/>
                </a:solidFill>
                <a:latin typeface=".VnArial" pitchFamily="34" charset="0"/>
              </a:rPr>
              <a:t> </a:t>
            </a:r>
            <a:r>
              <a:rPr lang="en-US" sz="2200" dirty="0" err="1">
                <a:solidFill>
                  <a:srgbClr val="0000CC"/>
                </a:solidFill>
                <a:latin typeface=".VnArial" pitchFamily="34" charset="0"/>
              </a:rPr>
              <a:t>nµy</a:t>
            </a:r>
            <a:r>
              <a:rPr lang="en-US" sz="2200" dirty="0">
                <a:solidFill>
                  <a:srgbClr val="0000CC"/>
                </a:solidFill>
                <a:latin typeface=".VnArial" pitchFamily="34" charset="0"/>
              </a:rPr>
              <a:t> </a:t>
            </a:r>
            <a:r>
              <a:rPr lang="en-US" sz="2200" dirty="0" err="1">
                <a:solidFill>
                  <a:srgbClr val="0000CC"/>
                </a:solidFill>
                <a:latin typeface=".VnArial" pitchFamily="34" charset="0"/>
              </a:rPr>
              <a:t>còng</a:t>
            </a:r>
            <a:r>
              <a:rPr lang="en-US" sz="2200" dirty="0">
                <a:solidFill>
                  <a:srgbClr val="0000CC"/>
                </a:solidFill>
                <a:latin typeface=".VnArial" pitchFamily="34" charset="0"/>
              </a:rPr>
              <a:t> </a:t>
            </a:r>
            <a:r>
              <a:rPr lang="en-US" sz="2200" dirty="0" err="1">
                <a:solidFill>
                  <a:srgbClr val="0000CC"/>
                </a:solidFill>
                <a:latin typeface=".VnArial" pitchFamily="34" charset="0"/>
              </a:rPr>
              <a:t>b×nh</a:t>
            </a:r>
            <a:r>
              <a:rPr lang="en-US" sz="2200" dirty="0">
                <a:solidFill>
                  <a:srgbClr val="0000CC"/>
                </a:solidFill>
                <a:latin typeface=".VnArial" pitchFamily="34" charset="0"/>
              </a:rPr>
              <a:t> </a:t>
            </a:r>
            <a:r>
              <a:rPr lang="en-US" sz="2200" dirty="0" err="1">
                <a:solidFill>
                  <a:srgbClr val="0000CC"/>
                </a:solidFill>
                <a:latin typeface=".VnArial" pitchFamily="34" charset="0"/>
              </a:rPr>
              <a:t>th­êng</a:t>
            </a:r>
            <a:r>
              <a:rPr lang="en-US" sz="2200" dirty="0">
                <a:solidFill>
                  <a:srgbClr val="0000CC"/>
                </a:solidFill>
                <a:latin typeface=".VnArial" pitchFamily="34" charset="0"/>
              </a:rPr>
              <a:t> </a:t>
            </a:r>
            <a:r>
              <a:rPr lang="en-US" sz="2200" dirty="0" err="1">
                <a:solidFill>
                  <a:srgbClr val="0000CC"/>
                </a:solidFill>
                <a:latin typeface=".VnArial" pitchFamily="34" charset="0"/>
              </a:rPr>
              <a:t>th«i</a:t>
            </a:r>
            <a:r>
              <a:rPr lang="en-US" sz="2200" dirty="0">
                <a:solidFill>
                  <a:srgbClr val="0000CC"/>
                </a:solidFill>
                <a:latin typeface=".VnArial" pitchFamily="34" charset="0"/>
              </a:rPr>
              <a:t>, </a:t>
            </a:r>
            <a:r>
              <a:rPr lang="en-US" sz="2200" dirty="0" err="1">
                <a:solidFill>
                  <a:srgbClr val="0000CC"/>
                </a:solidFill>
                <a:latin typeface=".VnArial" pitchFamily="34" charset="0"/>
              </a:rPr>
              <a:t>nh­ng</a:t>
            </a:r>
            <a:r>
              <a:rPr lang="en-US" sz="2200" dirty="0">
                <a:solidFill>
                  <a:srgbClr val="0000CC"/>
                </a:solidFill>
                <a:latin typeface=".VnArial" pitchFamily="34" charset="0"/>
              </a:rPr>
              <a:t> ch­a </a:t>
            </a:r>
            <a:r>
              <a:rPr lang="en-US" sz="2200" dirty="0" err="1">
                <a:solidFill>
                  <a:srgbClr val="0000CC"/>
                </a:solidFill>
                <a:latin typeface=".VnArial" pitchFamily="34" charset="0"/>
              </a:rPr>
              <a:t>hiÓu</a:t>
            </a:r>
            <a:r>
              <a:rPr lang="en-US" sz="2200" dirty="0">
                <a:solidFill>
                  <a:srgbClr val="0000CC"/>
                </a:solidFill>
                <a:latin typeface=".VnArial" pitchFamily="34" charset="0"/>
              </a:rPr>
              <a:t> </a:t>
            </a:r>
            <a:r>
              <a:rPr lang="en-US" sz="2200" dirty="0" err="1">
                <a:solidFill>
                  <a:srgbClr val="0000CC"/>
                </a:solidFill>
                <a:latin typeface=".VnArial" pitchFamily="34" charset="0"/>
              </a:rPr>
              <a:t>sao</a:t>
            </a:r>
            <a:r>
              <a:rPr lang="en-US" sz="2200" dirty="0">
                <a:solidFill>
                  <a:srgbClr val="0000CC"/>
                </a:solidFill>
                <a:latin typeface=".VnArial" pitchFamily="34" charset="0"/>
              </a:rPr>
              <a:t> </a:t>
            </a:r>
            <a:r>
              <a:rPr lang="en-US" sz="2200" dirty="0" err="1">
                <a:solidFill>
                  <a:srgbClr val="0000CC"/>
                </a:solidFill>
                <a:latin typeface=".VnArial" pitchFamily="34" charset="0"/>
              </a:rPr>
              <a:t>anh</a:t>
            </a:r>
            <a:r>
              <a:rPr lang="en-US" sz="2200" dirty="0">
                <a:solidFill>
                  <a:srgbClr val="0000CC"/>
                </a:solidFill>
                <a:latin typeface=".VnArial" pitchFamily="34" charset="0"/>
              </a:rPr>
              <a:t> </a:t>
            </a:r>
            <a:r>
              <a:rPr lang="en-US" sz="2200" dirty="0" err="1">
                <a:solidFill>
                  <a:srgbClr val="0000CC"/>
                </a:solidFill>
                <a:latin typeface=".VnArial" pitchFamily="34" charset="0"/>
              </a:rPr>
              <a:t>lµm</a:t>
            </a:r>
            <a:r>
              <a:rPr lang="en-US" sz="2200" dirty="0">
                <a:solidFill>
                  <a:srgbClr val="0000CC"/>
                </a:solidFill>
                <a:latin typeface=".VnArial" pitchFamily="34" charset="0"/>
              </a:rPr>
              <a:t> </a:t>
            </a:r>
            <a:r>
              <a:rPr lang="en-US" sz="2200" dirty="0" err="1">
                <a:solidFill>
                  <a:srgbClr val="0000CC"/>
                </a:solidFill>
                <a:latin typeface=".VnArial" pitchFamily="34" charset="0"/>
              </a:rPr>
              <a:t>ra</a:t>
            </a:r>
            <a:r>
              <a:rPr lang="en-US" sz="2200" dirty="0">
                <a:solidFill>
                  <a:srgbClr val="0000CC"/>
                </a:solidFill>
                <a:latin typeface=".VnArial" pitchFamily="34" charset="0"/>
              </a:rPr>
              <a:t> </a:t>
            </a:r>
            <a:r>
              <a:rPr lang="en-US" sz="2200" dirty="0" err="1">
                <a:solidFill>
                  <a:srgbClr val="0000CC"/>
                </a:solidFill>
                <a:latin typeface=".VnArial" pitchFamily="34" charset="0"/>
              </a:rPr>
              <a:t>lèi</a:t>
            </a:r>
            <a:r>
              <a:rPr lang="en-US" sz="2200" dirty="0">
                <a:solidFill>
                  <a:srgbClr val="0000CC"/>
                </a:solidFill>
                <a:latin typeface=".VnArial" pitchFamily="34" charset="0"/>
              </a:rPr>
              <a:t> </a:t>
            </a:r>
            <a:r>
              <a:rPr lang="en-US" sz="2200" dirty="0" err="1">
                <a:solidFill>
                  <a:srgbClr val="0000CC"/>
                </a:solidFill>
                <a:latin typeface=".VnArial" pitchFamily="34" charset="0"/>
              </a:rPr>
              <a:t>quan</a:t>
            </a:r>
            <a:r>
              <a:rPr lang="en-US" sz="2200" dirty="0">
                <a:solidFill>
                  <a:srgbClr val="0000CC"/>
                </a:solidFill>
                <a:latin typeface=".VnArial" pitchFamily="34" charset="0"/>
              </a:rPr>
              <a:t> d¹ng ®</a:t>
            </a:r>
            <a:r>
              <a:rPr lang="en-US" sz="2200" dirty="0" err="1">
                <a:solidFill>
                  <a:srgbClr val="0000CC"/>
                </a:solidFill>
                <a:latin typeface=".VnArial" pitchFamily="34" charset="0"/>
              </a:rPr>
              <a:t>Õn</a:t>
            </a:r>
            <a:r>
              <a:rPr lang="en-US" sz="2200" dirty="0">
                <a:solidFill>
                  <a:srgbClr val="0000CC"/>
                </a:solidFill>
                <a:latin typeface=".VnArial" pitchFamily="34" charset="0"/>
              </a:rPr>
              <a:t> </a:t>
            </a:r>
            <a:r>
              <a:rPr lang="en-US" sz="2200" dirty="0" err="1">
                <a:solidFill>
                  <a:srgbClr val="0000CC"/>
                </a:solidFill>
                <a:latin typeface=".VnArial" pitchFamily="34" charset="0"/>
              </a:rPr>
              <a:t>thÕ</a:t>
            </a:r>
            <a:r>
              <a:rPr lang="en-US" sz="2200" dirty="0">
                <a:solidFill>
                  <a:srgbClr val="0000CC"/>
                </a:solidFill>
                <a:latin typeface=".VnArial" pitchFamily="34" charset="0"/>
              </a:rPr>
              <a:t>, </a:t>
            </a:r>
            <a:r>
              <a:rPr lang="en-US" sz="2200" dirty="0" err="1">
                <a:solidFill>
                  <a:srgbClr val="0000CC"/>
                </a:solidFill>
                <a:latin typeface=".VnArial" pitchFamily="34" charset="0"/>
              </a:rPr>
              <a:t>anh</a:t>
            </a:r>
            <a:r>
              <a:rPr lang="en-US" sz="2200" dirty="0">
                <a:solidFill>
                  <a:srgbClr val="0000CC"/>
                </a:solidFill>
                <a:latin typeface=".VnArial" pitchFamily="34" charset="0"/>
              </a:rPr>
              <a:t> ®</a:t>
            </a:r>
            <a:r>
              <a:rPr lang="en-US" sz="2200" dirty="0" err="1">
                <a:solidFill>
                  <a:srgbClr val="0000CC"/>
                </a:solidFill>
                <a:latin typeface=".VnArial" pitchFamily="34" charset="0"/>
              </a:rPr>
              <a:t>i</a:t>
            </a:r>
            <a:r>
              <a:rPr lang="en-US" sz="2200" dirty="0">
                <a:solidFill>
                  <a:srgbClr val="0000CC"/>
                </a:solidFill>
                <a:latin typeface=".VnArial" pitchFamily="34" charset="0"/>
              </a:rPr>
              <a:t> </a:t>
            </a:r>
            <a:r>
              <a:rPr lang="en-US" sz="2200" dirty="0" err="1">
                <a:solidFill>
                  <a:srgbClr val="0000CC"/>
                </a:solidFill>
                <a:latin typeface=".VnArial" pitchFamily="34" charset="0"/>
              </a:rPr>
              <a:t>cø</a:t>
            </a:r>
            <a:r>
              <a:rPr lang="en-US" sz="2200" dirty="0">
                <a:solidFill>
                  <a:srgbClr val="0000CC"/>
                </a:solidFill>
                <a:latin typeface=".VnArial" pitchFamily="34" charset="0"/>
              </a:rPr>
              <a:t> </a:t>
            </a:r>
            <a:r>
              <a:rPr lang="en-US" sz="2200" dirty="0" err="1">
                <a:solidFill>
                  <a:srgbClr val="0000CC"/>
                </a:solidFill>
                <a:latin typeface=".VnArial" pitchFamily="34" charset="0"/>
              </a:rPr>
              <a:t>ch©n</a:t>
            </a:r>
            <a:r>
              <a:rPr lang="en-US" sz="2200" dirty="0">
                <a:solidFill>
                  <a:srgbClr val="0000CC"/>
                </a:solidFill>
                <a:latin typeface=".VnArial" pitchFamily="34" charset="0"/>
              </a:rPr>
              <a:t> </a:t>
            </a:r>
            <a:r>
              <a:rPr lang="en-US" sz="2200" dirty="0" err="1">
                <a:solidFill>
                  <a:srgbClr val="0000CC"/>
                </a:solidFill>
                <a:latin typeface=".VnArial" pitchFamily="34" charset="0"/>
              </a:rPr>
              <a:t>nhÊc</a:t>
            </a:r>
            <a:r>
              <a:rPr lang="en-US" sz="2200" dirty="0">
                <a:solidFill>
                  <a:srgbClr val="0000CC"/>
                </a:solidFill>
                <a:latin typeface=".VnArial" pitchFamily="34" charset="0"/>
              </a:rPr>
              <a:t> </a:t>
            </a:r>
            <a:r>
              <a:rPr lang="en-US" sz="2200" dirty="0" err="1">
                <a:solidFill>
                  <a:srgbClr val="0000CC"/>
                </a:solidFill>
                <a:latin typeface=".VnArial" pitchFamily="34" charset="0"/>
              </a:rPr>
              <a:t>tõng</a:t>
            </a:r>
            <a:r>
              <a:rPr lang="en-US" sz="2200" dirty="0">
                <a:solidFill>
                  <a:srgbClr val="0000CC"/>
                </a:solidFill>
                <a:latin typeface=".VnArial" pitchFamily="34" charset="0"/>
              </a:rPr>
              <a:t> </a:t>
            </a:r>
            <a:r>
              <a:rPr lang="en-US" sz="2200" dirty="0" err="1">
                <a:solidFill>
                  <a:srgbClr val="0000CC"/>
                </a:solidFill>
                <a:latin typeface=".VnArial" pitchFamily="34" charset="0"/>
              </a:rPr>
              <a:t>b­íc</a:t>
            </a:r>
            <a:r>
              <a:rPr lang="en-US" sz="2200" dirty="0">
                <a:solidFill>
                  <a:srgbClr val="0000CC"/>
                </a:solidFill>
                <a:latin typeface=".VnArial" pitchFamily="34" charset="0"/>
              </a:rPr>
              <a:t> </a:t>
            </a:r>
            <a:r>
              <a:rPr lang="en-US" sz="2200" dirty="0" err="1">
                <a:solidFill>
                  <a:srgbClr val="0000CC"/>
                </a:solidFill>
                <a:latin typeface=".VnArial" pitchFamily="34" charset="0"/>
              </a:rPr>
              <a:t>cao</a:t>
            </a:r>
            <a:r>
              <a:rPr lang="en-US" sz="2200" dirty="0">
                <a:solidFill>
                  <a:srgbClr val="0000CC"/>
                </a:solidFill>
                <a:latin typeface=".VnArial" pitchFamily="34" charset="0"/>
              </a:rPr>
              <a:t> </a:t>
            </a:r>
            <a:r>
              <a:rPr lang="en-US" sz="2200" dirty="0" err="1">
                <a:solidFill>
                  <a:srgbClr val="0000CC"/>
                </a:solidFill>
                <a:latin typeface=".VnArial" pitchFamily="34" charset="0"/>
              </a:rPr>
              <a:t>ngang</a:t>
            </a:r>
            <a:r>
              <a:rPr lang="en-US" sz="2200" dirty="0">
                <a:solidFill>
                  <a:srgbClr val="0000CC"/>
                </a:solidFill>
                <a:latin typeface=".VnArial" pitchFamily="34" charset="0"/>
              </a:rPr>
              <a:t> ®</a:t>
            </a:r>
            <a:r>
              <a:rPr lang="en-US" sz="2200" dirty="0" err="1">
                <a:solidFill>
                  <a:srgbClr val="0000CC"/>
                </a:solidFill>
                <a:latin typeface=".VnArial" pitchFamily="34" charset="0"/>
              </a:rPr>
              <a:t>Çu</a:t>
            </a:r>
            <a:r>
              <a:rPr lang="en-US" sz="2200" dirty="0">
                <a:solidFill>
                  <a:srgbClr val="0000CC"/>
                </a:solidFill>
                <a:latin typeface=".VnArial" pitchFamily="34" charset="0"/>
              </a:rPr>
              <a:t> </a:t>
            </a:r>
            <a:r>
              <a:rPr lang="en-US" sz="2200" dirty="0" err="1">
                <a:solidFill>
                  <a:srgbClr val="0000CC"/>
                </a:solidFill>
                <a:latin typeface=".VnArial" pitchFamily="34" charset="0"/>
              </a:rPr>
              <a:t>gèi</a:t>
            </a:r>
            <a:r>
              <a:rPr lang="en-US" sz="2200" dirty="0">
                <a:solidFill>
                  <a:srgbClr val="0000CC"/>
                </a:solidFill>
                <a:latin typeface=".VnArial" pitchFamily="34" charset="0"/>
              </a:rPr>
              <a:t> </a:t>
            </a:r>
            <a:r>
              <a:rPr lang="en-US" sz="2200" dirty="0" err="1">
                <a:solidFill>
                  <a:srgbClr val="0000CC"/>
                </a:solidFill>
                <a:latin typeface=".VnArial" pitchFamily="34" charset="0"/>
              </a:rPr>
              <a:t>kiÓu</a:t>
            </a:r>
            <a:r>
              <a:rPr lang="en-US" sz="2200" dirty="0">
                <a:solidFill>
                  <a:srgbClr val="0000CC"/>
                </a:solidFill>
                <a:latin typeface=".VnArial" pitchFamily="34" charset="0"/>
              </a:rPr>
              <a:t> </a:t>
            </a:r>
            <a:r>
              <a:rPr lang="en-US" sz="2200" dirty="0" err="1">
                <a:solidFill>
                  <a:srgbClr val="0000CC"/>
                </a:solidFill>
                <a:latin typeface=".VnArial" pitchFamily="34" charset="0"/>
              </a:rPr>
              <a:t>b­íc</a:t>
            </a:r>
            <a:r>
              <a:rPr lang="en-US" sz="2200" dirty="0">
                <a:solidFill>
                  <a:srgbClr val="0000CC"/>
                </a:solidFill>
                <a:latin typeface=".VnArial" pitchFamily="34" charset="0"/>
              </a:rPr>
              <a:t> </a:t>
            </a:r>
            <a:r>
              <a:rPr lang="en-US" sz="2200" dirty="0" err="1">
                <a:solidFill>
                  <a:srgbClr val="0000CC"/>
                </a:solidFill>
                <a:latin typeface=".VnArial" pitchFamily="34" charset="0"/>
              </a:rPr>
              <a:t>ch©n</a:t>
            </a:r>
            <a:r>
              <a:rPr lang="en-US" sz="2200" dirty="0">
                <a:solidFill>
                  <a:srgbClr val="0000CC"/>
                </a:solidFill>
                <a:latin typeface=".VnArial" pitchFamily="34" charset="0"/>
              </a:rPr>
              <a:t> </a:t>
            </a:r>
            <a:r>
              <a:rPr lang="en-US" sz="2200" dirty="0" err="1">
                <a:solidFill>
                  <a:srgbClr val="0000CC"/>
                </a:solidFill>
                <a:latin typeface=".VnArial" pitchFamily="34" charset="0"/>
              </a:rPr>
              <a:t>ngçng</a:t>
            </a:r>
            <a:r>
              <a:rPr lang="en-US" sz="2200" dirty="0">
                <a:solidFill>
                  <a:srgbClr val="0000CC"/>
                </a:solidFill>
                <a:latin typeface=".VnArial" pitchFamily="34" charset="0"/>
              </a:rPr>
              <a:t>, </a:t>
            </a:r>
            <a:r>
              <a:rPr lang="en-US" sz="2200" dirty="0" err="1">
                <a:solidFill>
                  <a:srgbClr val="0000CC"/>
                </a:solidFill>
                <a:latin typeface=".VnArial" pitchFamily="34" charset="0"/>
              </a:rPr>
              <a:t>c¸ch</a:t>
            </a:r>
            <a:r>
              <a:rPr lang="en-US" sz="2200" dirty="0">
                <a:solidFill>
                  <a:srgbClr val="0000CC"/>
                </a:solidFill>
                <a:latin typeface=".VnArial" pitchFamily="34" charset="0"/>
              </a:rPr>
              <a:t> </a:t>
            </a:r>
            <a:r>
              <a:rPr lang="en-US" sz="2200" dirty="0" err="1">
                <a:solidFill>
                  <a:srgbClr val="0000CC"/>
                </a:solidFill>
                <a:latin typeface=".VnArial" pitchFamily="34" charset="0"/>
              </a:rPr>
              <a:t>thøc</a:t>
            </a:r>
            <a:r>
              <a:rPr lang="en-US" sz="2200" dirty="0">
                <a:solidFill>
                  <a:srgbClr val="0000CC"/>
                </a:solidFill>
                <a:latin typeface=".VnArial" pitchFamily="34" charset="0"/>
              </a:rPr>
              <a:t> </a:t>
            </a:r>
            <a:r>
              <a:rPr lang="en-US" sz="2200" dirty="0" err="1">
                <a:solidFill>
                  <a:srgbClr val="0000CC"/>
                </a:solidFill>
                <a:latin typeface=".VnArial" pitchFamily="34" charset="0"/>
              </a:rPr>
              <a:t>rÊt</a:t>
            </a:r>
            <a:r>
              <a:rPr lang="en-US" sz="2200" dirty="0">
                <a:solidFill>
                  <a:srgbClr val="0000CC"/>
                </a:solidFill>
                <a:latin typeface=".VnArial" pitchFamily="34" charset="0"/>
              </a:rPr>
              <a:t> </a:t>
            </a:r>
            <a:r>
              <a:rPr lang="en-US" sz="2200" dirty="0" err="1">
                <a:solidFill>
                  <a:srgbClr val="0000CC"/>
                </a:solidFill>
                <a:latin typeface=".VnArial" pitchFamily="34" charset="0"/>
              </a:rPr>
              <a:t>ta</a:t>
            </a:r>
            <a:r>
              <a:rPr lang="en-US" sz="2200" dirty="0">
                <a:solidFill>
                  <a:srgbClr val="0000CC"/>
                </a:solidFill>
                <a:latin typeface=".VnArial" pitchFamily="34" charset="0"/>
              </a:rPr>
              <a:t> ®©y </a:t>
            </a:r>
            <a:r>
              <a:rPr lang="en-US" sz="2200" dirty="0" err="1">
                <a:solidFill>
                  <a:srgbClr val="0000CC"/>
                </a:solidFill>
                <a:latin typeface=".VnArial" pitchFamily="34" charset="0"/>
              </a:rPr>
              <a:t>kÎ</a:t>
            </a:r>
            <a:r>
              <a:rPr lang="en-US" sz="2200" dirty="0">
                <a:solidFill>
                  <a:srgbClr val="0000CC"/>
                </a:solidFill>
                <a:latin typeface=".VnArial" pitchFamily="34" charset="0"/>
              </a:rPr>
              <a:t> </a:t>
            </a:r>
            <a:r>
              <a:rPr lang="en-US" sz="2200" dirty="0" err="1">
                <a:solidFill>
                  <a:srgbClr val="0000CC"/>
                </a:solidFill>
                <a:latin typeface=".VnArial" pitchFamily="34" charset="0"/>
              </a:rPr>
              <a:t>giê</a:t>
            </a:r>
            <a:r>
              <a:rPr lang="en-US" sz="2200" dirty="0">
                <a:solidFill>
                  <a:srgbClr val="0000CC"/>
                </a:solidFill>
                <a:latin typeface=".VnArial" pitchFamily="34" charset="0"/>
              </a:rPr>
              <a:t> vµ </a:t>
            </a:r>
            <a:r>
              <a:rPr lang="en-US" sz="2200" dirty="0" err="1">
                <a:solidFill>
                  <a:srgbClr val="0000CC"/>
                </a:solidFill>
                <a:latin typeface=".VnArial" pitchFamily="34" charset="0"/>
              </a:rPr>
              <a:t>h¸ch</a:t>
            </a:r>
            <a:r>
              <a:rPr lang="en-US" sz="2200" dirty="0">
                <a:solidFill>
                  <a:srgbClr val="0000CC"/>
                </a:solidFill>
                <a:latin typeface=".VnArial" pitchFamily="34" charset="0"/>
              </a:rPr>
              <a:t> </a:t>
            </a:r>
            <a:r>
              <a:rPr lang="en-US" sz="2200" dirty="0" err="1">
                <a:solidFill>
                  <a:srgbClr val="0000CC"/>
                </a:solidFill>
                <a:latin typeface=".VnArial" pitchFamily="34" charset="0"/>
              </a:rPr>
              <a:t>dÞch</a:t>
            </a:r>
            <a:r>
              <a:rPr lang="en-US" sz="2200" dirty="0">
                <a:solidFill>
                  <a:srgbClr val="0000CC"/>
                </a:solidFill>
                <a:latin typeface=".VnArial" pitchFamily="34" charset="0"/>
              </a:rPr>
              <a:t> </a:t>
            </a:r>
          </a:p>
        </p:txBody>
      </p:sp>
      <p:sp>
        <p:nvSpPr>
          <p:cNvPr id="16" name="Text Box 12"/>
          <p:cNvSpPr txBox="1">
            <a:spLocks noChangeArrowheads="1"/>
          </p:cNvSpPr>
          <p:nvPr/>
        </p:nvSpPr>
        <p:spPr bwMode="auto">
          <a:xfrm>
            <a:off x="3733800" y="2819400"/>
            <a:ext cx="5410200" cy="430887"/>
          </a:xfrm>
          <a:prstGeom prst="rect">
            <a:avLst/>
          </a:prstGeom>
          <a:noFill/>
          <a:ln w="9525">
            <a:noFill/>
            <a:miter lim="800000"/>
            <a:headEnd/>
            <a:tailEnd/>
          </a:ln>
        </p:spPr>
        <p:txBody>
          <a:bodyPr wrap="square">
            <a:spAutoFit/>
          </a:bodyPr>
          <a:lstStyle/>
          <a:p>
            <a:pPr>
              <a:spcBef>
                <a:spcPct val="50000"/>
              </a:spcBef>
            </a:pPr>
            <a:r>
              <a:rPr lang="en-US" sz="2200" dirty="0" err="1">
                <a:solidFill>
                  <a:srgbClr val="FF0000"/>
                </a:solidFill>
                <a:latin typeface=".VnTime" pitchFamily="34" charset="0"/>
              </a:rPr>
              <a:t>T«i</a:t>
            </a:r>
            <a:r>
              <a:rPr lang="en-US" sz="2200" dirty="0">
                <a:solidFill>
                  <a:srgbClr val="FF0000"/>
                </a:solidFill>
                <a:latin typeface=".VnTime" pitchFamily="34" charset="0"/>
              </a:rPr>
              <a:t> </a:t>
            </a:r>
            <a:r>
              <a:rPr lang="en-US" sz="2200" dirty="0" err="1">
                <a:solidFill>
                  <a:srgbClr val="FF0000"/>
                </a:solidFill>
                <a:latin typeface=".VnTime" pitchFamily="34" charset="0"/>
              </a:rPr>
              <a:t>thÊy</a:t>
            </a:r>
            <a:r>
              <a:rPr lang="en-US" sz="2200" dirty="0">
                <a:solidFill>
                  <a:srgbClr val="FF0000"/>
                </a:solidFill>
                <a:latin typeface=".VnTime" pitchFamily="34" charset="0"/>
              </a:rPr>
              <a:t> </a:t>
            </a:r>
            <a:r>
              <a:rPr lang="en-US" sz="2200" dirty="0" err="1">
                <a:solidFill>
                  <a:srgbClr val="FF0000"/>
                </a:solidFill>
                <a:latin typeface=".VnTime" pitchFamily="34" charset="0"/>
              </a:rPr>
              <a:t>trÞnh</a:t>
            </a:r>
            <a:r>
              <a:rPr lang="en-US" sz="2200" dirty="0">
                <a:solidFill>
                  <a:srgbClr val="FF0000"/>
                </a:solidFill>
                <a:latin typeface=".VnTime" pitchFamily="34" charset="0"/>
              </a:rPr>
              <a:t> </a:t>
            </a:r>
            <a:r>
              <a:rPr lang="en-US" sz="2200" dirty="0" err="1">
                <a:solidFill>
                  <a:srgbClr val="FF0000"/>
                </a:solidFill>
                <a:latin typeface=".VnTime" pitchFamily="34" charset="0"/>
              </a:rPr>
              <a:t>träng</a:t>
            </a:r>
            <a:r>
              <a:rPr lang="en-US" sz="2200" dirty="0">
                <a:solidFill>
                  <a:srgbClr val="FF0000"/>
                </a:solidFill>
                <a:latin typeface=".VnTime" pitchFamily="34" charset="0"/>
              </a:rPr>
              <a:t> </a:t>
            </a:r>
            <a:r>
              <a:rPr lang="en-US" sz="2200" dirty="0" err="1">
                <a:solidFill>
                  <a:srgbClr val="FF0000"/>
                </a:solidFill>
                <a:latin typeface=".VnTime" pitchFamily="34" charset="0"/>
              </a:rPr>
              <a:t>tiÕn</a:t>
            </a:r>
            <a:r>
              <a:rPr lang="en-US" sz="2200" dirty="0">
                <a:solidFill>
                  <a:srgbClr val="FF0000"/>
                </a:solidFill>
                <a:latin typeface=".VnTime" pitchFamily="34" charset="0"/>
              </a:rPr>
              <a:t> </a:t>
            </a:r>
            <a:r>
              <a:rPr lang="en-US" sz="2200" dirty="0" err="1">
                <a:solidFill>
                  <a:srgbClr val="FF0000"/>
                </a:solidFill>
                <a:latin typeface=".VnTime" pitchFamily="34" charset="0"/>
              </a:rPr>
              <a:t>vµo</a:t>
            </a:r>
            <a:r>
              <a:rPr lang="en-US" sz="2200" dirty="0">
                <a:solidFill>
                  <a:srgbClr val="FF0000"/>
                </a:solidFill>
                <a:latin typeface=".VnTime" pitchFamily="34" charset="0"/>
              </a:rPr>
              <a:t> </a:t>
            </a:r>
            <a:r>
              <a:rPr lang="en-US" sz="2200" dirty="0" err="1">
                <a:solidFill>
                  <a:srgbClr val="FF0000"/>
                </a:solidFill>
                <a:latin typeface=".VnTime" pitchFamily="34" charset="0"/>
              </a:rPr>
              <a:t>mét</a:t>
            </a:r>
            <a:r>
              <a:rPr lang="en-US" sz="2200" dirty="0">
                <a:solidFill>
                  <a:srgbClr val="FF0000"/>
                </a:solidFill>
                <a:latin typeface=".VnTime" pitchFamily="34" charset="0"/>
              </a:rPr>
              <a:t> </a:t>
            </a:r>
            <a:r>
              <a:rPr lang="en-US" sz="2200" dirty="0" err="1">
                <a:solidFill>
                  <a:srgbClr val="FF0000"/>
                </a:solidFill>
                <a:latin typeface=".VnTime" pitchFamily="34" charset="0"/>
              </a:rPr>
              <a:t>anh</a:t>
            </a:r>
            <a:r>
              <a:rPr lang="en-US" sz="2200" dirty="0">
                <a:solidFill>
                  <a:srgbClr val="FF0000"/>
                </a:solidFill>
                <a:latin typeface=".VnTime" pitchFamily="34" charset="0"/>
              </a:rPr>
              <a:t> </a:t>
            </a:r>
            <a:r>
              <a:rPr lang="en-US" sz="2200" dirty="0" err="1">
                <a:solidFill>
                  <a:srgbClr val="FF0000"/>
                </a:solidFill>
                <a:latin typeface=".VnTime" pitchFamily="34" charset="0"/>
              </a:rPr>
              <a:t>Bä</a:t>
            </a:r>
            <a:r>
              <a:rPr lang="en-US" sz="2200" dirty="0">
                <a:solidFill>
                  <a:srgbClr val="FF0000"/>
                </a:solidFill>
                <a:latin typeface=".VnTime" pitchFamily="34" charset="0"/>
              </a:rPr>
              <a:t> </a:t>
            </a:r>
            <a:r>
              <a:rPr lang="en-US" sz="2200" dirty="0" err="1">
                <a:solidFill>
                  <a:srgbClr val="FF0000"/>
                </a:solidFill>
                <a:latin typeface=".VnTime" pitchFamily="34" charset="0"/>
              </a:rPr>
              <a:t>Ngùa</a:t>
            </a:r>
            <a:endParaRPr lang="en-US" sz="2200" dirty="0">
              <a:solidFill>
                <a:srgbClr val="FF0000"/>
              </a:solidFill>
              <a:latin typeface=".VnTime" pitchFamily="34" charset="0"/>
            </a:endParaRPr>
          </a:p>
        </p:txBody>
      </p:sp>
      <p:sp>
        <p:nvSpPr>
          <p:cNvPr id="17" name="Rectangle 3"/>
          <p:cNvSpPr>
            <a:spLocks noChangeArrowheads="1"/>
          </p:cNvSpPr>
          <p:nvPr/>
        </p:nvSpPr>
        <p:spPr bwMode="auto">
          <a:xfrm>
            <a:off x="3886200" y="5334000"/>
            <a:ext cx="48006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3399"/>
                </a:solidFill>
                <a:effectLst/>
                <a:latin typeface="Times New Roman" pitchFamily="18" charset="0"/>
                <a:ea typeface="SimSun" pitchFamily="2" charset="-122"/>
                <a:cs typeface="Times New Roman" pitchFamily="18" charset="0"/>
                <a:sym typeface="Wingdings" pitchFamily="2" charset="2"/>
              </a:rPr>
              <a:t></a:t>
            </a:r>
            <a:r>
              <a:rPr kumimoji="0" lang="en-US" sz="2400" b="0" i="0" u="none" strike="noStrike" cap="none" normalizeH="0" baseline="0" dirty="0" err="1" smtClean="0">
                <a:ln>
                  <a:noFill/>
                </a:ln>
                <a:solidFill>
                  <a:srgbClr val="FF3399"/>
                </a:solidFill>
                <a:effectLst/>
                <a:latin typeface="Times New Roman" pitchFamily="18" charset="0"/>
                <a:ea typeface="SimSun" pitchFamily="2" charset="-122"/>
                <a:cs typeface="Times New Roman" pitchFamily="18" charset="0"/>
              </a:rPr>
              <a:t>Vì</a:t>
            </a:r>
            <a:r>
              <a:rPr kumimoji="0" lang="en-US" sz="2400" b="0" i="0" u="none" strike="noStrike" cap="none" normalizeH="0" baseline="0" dirty="0" smtClean="0">
                <a:ln>
                  <a:noFill/>
                </a:ln>
                <a:solidFill>
                  <a:srgbClr val="FF3399"/>
                </a:solidFill>
                <a:effectLst/>
                <a:latin typeface="Times New Roman" pitchFamily="18" charset="0"/>
                <a:ea typeface="SimSun" pitchFamily="2" charset="-122"/>
                <a:cs typeface="Times New Roman" pitchFamily="18" charset="0"/>
              </a:rPr>
              <a:t> </a:t>
            </a:r>
            <a:r>
              <a:rPr kumimoji="0" lang="en-US" sz="2400" b="0" i="0" u="none" strike="noStrike" cap="none" normalizeH="0" baseline="0" dirty="0" err="1" smtClean="0">
                <a:ln>
                  <a:noFill/>
                </a:ln>
                <a:solidFill>
                  <a:srgbClr val="FF3399"/>
                </a:solidFill>
                <a:effectLst/>
                <a:latin typeface="Times New Roman" pitchFamily="18" charset="0"/>
                <a:ea typeface="SimSun" pitchFamily="2" charset="-122"/>
                <a:cs typeface="Times New Roman" pitchFamily="18" charset="0"/>
              </a:rPr>
              <a:t>thế</a:t>
            </a:r>
            <a:r>
              <a:rPr kumimoji="0" lang="en-US" sz="2400" b="0" i="0" u="none" strike="noStrike" cap="none" normalizeH="0" baseline="0" dirty="0" smtClean="0">
                <a:ln>
                  <a:noFill/>
                </a:ln>
                <a:solidFill>
                  <a:srgbClr val="FF3399"/>
                </a:solidFill>
                <a:effectLst/>
                <a:latin typeface="Times New Roman" pitchFamily="18" charset="0"/>
                <a:ea typeface="SimSun" pitchFamily="2" charset="-122"/>
                <a:cs typeface="Times New Roman" pitchFamily="18" charset="0"/>
              </a:rPr>
              <a:t> </a:t>
            </a:r>
            <a:r>
              <a:rPr kumimoji="0" lang="en-US" sz="2400" b="0" i="0" u="none" strike="noStrike" cap="none" normalizeH="0" baseline="0" dirty="0" err="1" smtClean="0">
                <a:ln>
                  <a:noFill/>
                </a:ln>
                <a:solidFill>
                  <a:srgbClr val="FF3399"/>
                </a:solidFill>
                <a:effectLst/>
                <a:latin typeface="Times New Roman" pitchFamily="18" charset="0"/>
                <a:ea typeface="SimSun" pitchFamily="2" charset="-122"/>
                <a:cs typeface="Times New Roman" pitchFamily="18" charset="0"/>
              </a:rPr>
              <a:t>chọn</a:t>
            </a:r>
            <a:r>
              <a:rPr kumimoji="0" lang="en-US" sz="2400" b="0" i="0" u="none" strike="noStrike" cap="none" normalizeH="0" baseline="0" dirty="0" smtClean="0">
                <a:ln>
                  <a:noFill/>
                </a:ln>
                <a:solidFill>
                  <a:srgbClr val="FF3399"/>
                </a:solidFill>
                <a:effectLst/>
                <a:latin typeface="Times New Roman" pitchFamily="18" charset="0"/>
                <a:ea typeface="SimSun" pitchFamily="2" charset="-122"/>
                <a:cs typeface="Times New Roman" pitchFamily="18" charset="0"/>
              </a:rPr>
              <a:t> </a:t>
            </a:r>
            <a:r>
              <a:rPr kumimoji="0" lang="en-US" sz="2400" b="0" i="0" u="none" strike="noStrike" cap="none" normalizeH="0" baseline="0" dirty="0" err="1" smtClean="0">
                <a:ln>
                  <a:noFill/>
                </a:ln>
                <a:solidFill>
                  <a:srgbClr val="FF3399"/>
                </a:solidFill>
                <a:effectLst/>
                <a:latin typeface="Times New Roman" pitchFamily="18" charset="0"/>
                <a:ea typeface="SimSun" pitchFamily="2" charset="-122"/>
                <a:cs typeface="Times New Roman" pitchFamily="18" charset="0"/>
              </a:rPr>
              <a:t>câu</a:t>
            </a:r>
            <a:r>
              <a:rPr kumimoji="0" lang="en-US" sz="2400" b="0" i="0" u="none" strike="noStrike" cap="none" normalizeH="0" baseline="0" dirty="0" smtClean="0">
                <a:ln>
                  <a:noFill/>
                </a:ln>
                <a:solidFill>
                  <a:srgbClr val="FF3399"/>
                </a:solidFill>
                <a:effectLst/>
                <a:latin typeface="Times New Roman" pitchFamily="18" charset="0"/>
                <a:ea typeface="SimSun" pitchFamily="2" charset="-122"/>
                <a:cs typeface="Times New Roman" pitchFamily="18" charset="0"/>
              </a:rPr>
              <a:t> b </a:t>
            </a:r>
            <a:r>
              <a:rPr kumimoji="0" lang="en-US" sz="2400" b="0" i="0" u="none" strike="noStrike" cap="none" normalizeH="0" baseline="0" dirty="0" err="1" smtClean="0">
                <a:ln>
                  <a:noFill/>
                </a:ln>
                <a:solidFill>
                  <a:srgbClr val="FF3399"/>
                </a:solidFill>
                <a:effectLst/>
                <a:latin typeface="Times New Roman" pitchFamily="18" charset="0"/>
                <a:ea typeface="SimSun" pitchFamily="2" charset="-122"/>
                <a:cs typeface="Times New Roman" pitchFamily="18" charset="0"/>
              </a:rPr>
              <a:t>là</a:t>
            </a:r>
            <a:r>
              <a:rPr kumimoji="0" lang="en-US" sz="2400" b="0" i="0" u="none" strike="noStrike" cap="none" normalizeH="0" baseline="0" dirty="0" smtClean="0">
                <a:ln>
                  <a:noFill/>
                </a:ln>
                <a:solidFill>
                  <a:srgbClr val="FF3399"/>
                </a:solidFill>
                <a:effectLst/>
                <a:latin typeface="Times New Roman" pitchFamily="18" charset="0"/>
                <a:ea typeface="SimSun" pitchFamily="2" charset="-122"/>
                <a:cs typeface="Times New Roman" pitchFamily="18" charset="0"/>
              </a:rPr>
              <a:t> </a:t>
            </a:r>
            <a:r>
              <a:rPr kumimoji="0" lang="en-US" sz="2400" b="0" i="0" u="none" strike="noStrike" cap="none" normalizeH="0" baseline="0" dirty="0" err="1" smtClean="0">
                <a:ln>
                  <a:noFill/>
                </a:ln>
                <a:solidFill>
                  <a:srgbClr val="FF3399"/>
                </a:solidFill>
                <a:effectLst/>
                <a:latin typeface="Times New Roman" pitchFamily="18" charset="0"/>
                <a:ea typeface="SimSun" pitchFamily="2" charset="-122"/>
                <a:cs typeface="Times New Roman" pitchFamily="18" charset="0"/>
              </a:rPr>
              <a:t>hợp</a:t>
            </a:r>
            <a:r>
              <a:rPr kumimoji="0" lang="en-US" sz="2400" b="0" i="0" u="none" strike="noStrike" cap="none" normalizeH="0" baseline="0" dirty="0" smtClean="0">
                <a:ln>
                  <a:noFill/>
                </a:ln>
                <a:solidFill>
                  <a:srgbClr val="FF3399"/>
                </a:solidFill>
                <a:effectLst/>
                <a:latin typeface="Times New Roman" pitchFamily="18" charset="0"/>
                <a:ea typeface="SimSun" pitchFamily="2" charset="-122"/>
                <a:cs typeface="Times New Roman" pitchFamily="18" charset="0"/>
              </a:rPr>
              <a:t> </a:t>
            </a:r>
            <a:r>
              <a:rPr kumimoji="0" lang="en-US" sz="2400" b="0" i="0" u="none" strike="noStrike" cap="none" normalizeH="0" baseline="0" dirty="0" err="1" smtClean="0">
                <a:ln>
                  <a:noFill/>
                </a:ln>
                <a:solidFill>
                  <a:srgbClr val="FF3399"/>
                </a:solidFill>
                <a:effectLst/>
                <a:latin typeface="Times New Roman" pitchFamily="18" charset="0"/>
                <a:ea typeface="SimSun" pitchFamily="2" charset="-122"/>
                <a:cs typeface="Times New Roman" pitchFamily="18" charset="0"/>
              </a:rPr>
              <a:t>lí</a:t>
            </a:r>
            <a:endParaRPr kumimoji="0" lang="en-US" sz="2400" b="0" i="0" u="none" strike="noStrike" cap="none" normalizeH="0" baseline="0" dirty="0" smtClean="0">
              <a:ln>
                <a:noFill/>
              </a:ln>
              <a:solidFill>
                <a:srgbClr val="FF3399"/>
              </a:solidFill>
              <a:effectLst/>
              <a:latin typeface="Times New Roman" pitchFamily="18" charset="0"/>
              <a:ea typeface="SimSun" pitchFamily="2" charset="-122"/>
              <a:cs typeface="Times New Roman" pitchFamily="18"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990600"/>
            <a:ext cx="9144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1296194" y="3428206"/>
            <a:ext cx="48768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42" descr="footer_200"/>
          <p:cNvPicPr>
            <a:picLocks noChangeAspect="1" noChangeArrowheads="1"/>
          </p:cNvPicPr>
          <p:nvPr/>
        </p:nvPicPr>
        <p:blipFill>
          <a:blip r:embed="rId2"/>
          <a:srcRect/>
          <a:stretch>
            <a:fillRect/>
          </a:stretch>
        </p:blipFill>
        <p:spPr bwMode="auto">
          <a:xfrm>
            <a:off x="0" y="5562600"/>
            <a:ext cx="9144000" cy="1295400"/>
          </a:xfrm>
          <a:prstGeom prst="rect">
            <a:avLst/>
          </a:prstGeom>
          <a:noFill/>
          <a:ln w="9525">
            <a:noFill/>
            <a:miter lim="800000"/>
            <a:headEnd/>
            <a:tailEnd/>
          </a:ln>
        </p:spPr>
      </p:pic>
      <p:sp>
        <p:nvSpPr>
          <p:cNvPr id="10" name="TextBox 9"/>
          <p:cNvSpPr txBox="1"/>
          <p:nvPr/>
        </p:nvSpPr>
        <p:spPr>
          <a:xfrm>
            <a:off x="1600200" y="381000"/>
            <a:ext cx="5943600"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LUYỆN TẬP TRẬT TỰ TỪ TRONG CÂU</a:t>
            </a:r>
            <a:endParaRPr lang="en-US" sz="2400" b="1" dirty="0">
              <a:solidFill>
                <a:srgbClr val="FF0000"/>
              </a:solidFill>
              <a:latin typeface="Times New Roman" pitchFamily="18" charset="0"/>
              <a:cs typeface="Times New Roman" pitchFamily="18" charset="0"/>
            </a:endParaRPr>
          </a:p>
        </p:txBody>
      </p:sp>
      <p:sp>
        <p:nvSpPr>
          <p:cNvPr id="1025" name="Rectangle 1"/>
          <p:cNvSpPr>
            <a:spLocks noChangeArrowheads="1"/>
          </p:cNvSpPr>
          <p:nvPr/>
        </p:nvSpPr>
        <p:spPr bwMode="auto">
          <a:xfrm>
            <a:off x="0" y="1066800"/>
            <a:ext cx="3429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err="1" smtClean="0">
                <a:ln>
                  <a:noFill/>
                </a:ln>
                <a:solidFill>
                  <a:srgbClr val="FF0000"/>
                </a:solidFill>
                <a:effectLst/>
                <a:latin typeface="Times New Roman" pitchFamily="18" charset="0"/>
                <a:ea typeface="SimSun" pitchFamily="2" charset="-122"/>
                <a:cs typeface="Times New Roman" pitchFamily="18" charset="0"/>
              </a:rPr>
              <a:t>I.Ôn</a:t>
            </a:r>
            <a:r>
              <a:rPr kumimoji="0" lang="en-US" sz="2400" b="1" i="0" u="sng" strike="noStrike" cap="none" normalizeH="0" baseline="0" dirty="0" smtClean="0">
                <a:ln>
                  <a:noFill/>
                </a:ln>
                <a:solidFill>
                  <a:srgbClr val="FF000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FF0000"/>
                </a:solidFill>
                <a:effectLst/>
                <a:latin typeface="Times New Roman" pitchFamily="18" charset="0"/>
                <a:ea typeface="SimSun" pitchFamily="2" charset="-122"/>
                <a:cs typeface="Times New Roman" pitchFamily="18" charset="0"/>
              </a:rPr>
              <a:t>tập</a:t>
            </a:r>
            <a:r>
              <a:rPr kumimoji="0" lang="en-US" sz="2400" b="1" i="0" u="sng" strike="noStrike" cap="none" normalizeH="0" baseline="0" dirty="0" smtClean="0">
                <a:ln>
                  <a:noFill/>
                </a:ln>
                <a:solidFill>
                  <a:srgbClr val="FF000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FF0000"/>
                </a:solidFill>
                <a:effectLst/>
                <a:latin typeface="Times New Roman" pitchFamily="18" charset="0"/>
                <a:ea typeface="SimSun" pitchFamily="2" charset="-122"/>
                <a:cs typeface="Times New Roman" pitchFamily="18" charset="0"/>
              </a:rPr>
              <a:t>l</a:t>
            </a:r>
            <a:r>
              <a:rPr kumimoji="0" lang="en-US" sz="2400" b="1" i="0" u="sng" strike="noStrike" cap="none" normalizeH="0" baseline="0" dirty="0" err="1" smtClean="0">
                <a:ln>
                  <a:noFill/>
                </a:ln>
                <a:solidFill>
                  <a:srgbClr val="FF0000"/>
                </a:solidFill>
                <a:effectLst/>
                <a:latin typeface="Calibri"/>
                <a:ea typeface="SimSun" pitchFamily="2" charset="-122"/>
                <a:cs typeface="Times New Roman" pitchFamily="18" charset="0"/>
              </a:rPr>
              <a:t>í</a:t>
            </a:r>
            <a:r>
              <a:rPr kumimoji="0" lang="en-US" sz="2400" b="1" i="0" u="sng" strike="noStrike" cap="none" normalizeH="0" baseline="0" dirty="0" smtClean="0">
                <a:ln>
                  <a:noFill/>
                </a:ln>
                <a:solidFill>
                  <a:srgbClr val="FF000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FF0000"/>
                </a:solidFill>
                <a:effectLst/>
                <a:latin typeface="Times New Roman" pitchFamily="18" charset="0"/>
                <a:ea typeface="SimSun" pitchFamily="2" charset="-122"/>
                <a:cs typeface="Times New Roman" pitchFamily="18" charset="0"/>
              </a:rPr>
              <a:t>thuyết</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p:txBody>
      </p:sp>
      <p:sp>
        <p:nvSpPr>
          <p:cNvPr id="7" name="Rectangle 1"/>
          <p:cNvSpPr>
            <a:spLocks noChangeArrowheads="1"/>
          </p:cNvSpPr>
          <p:nvPr/>
        </p:nvSpPr>
        <p:spPr bwMode="auto">
          <a:xfrm>
            <a:off x="0" y="1524000"/>
            <a:ext cx="2286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VNI Times" pitchFamily="2" charset="0"/>
                <a:ea typeface="SimSun" pitchFamily="2" charset="-122"/>
                <a:cs typeface="Times New Roman" pitchFamily="18" charset="0"/>
              </a:rPr>
              <a:t>II</a:t>
            </a:r>
            <a:r>
              <a:rPr kumimoji="0" lang="en-US" sz="2400" b="1" i="0" u="none" strike="noStrike" cap="none" normalizeH="0" baseline="0" smtClean="0">
                <a:ln>
                  <a:noFill/>
                </a:ln>
                <a:solidFill>
                  <a:srgbClr val="FF0000"/>
                </a:solidFill>
                <a:effectLst/>
                <a:latin typeface="VNI Times" pitchFamily="2" charset="0"/>
                <a:ea typeface="SimSun" pitchFamily="2" charset="-122"/>
                <a:cs typeface="Times New Roman" pitchFamily="18" charset="0"/>
              </a:rPr>
              <a:t>. </a:t>
            </a:r>
            <a:r>
              <a:rPr lang="en-US" sz="2400" b="1" smtClean="0">
                <a:solidFill>
                  <a:srgbClr val="FF0000"/>
                </a:solidFill>
                <a:latin typeface="+mj-lt"/>
                <a:ea typeface="SimSun" pitchFamily="2" charset="-122"/>
                <a:cs typeface="Times New Roman" pitchFamily="18" charset="0"/>
              </a:rPr>
              <a:t>Luyện tập :</a:t>
            </a:r>
            <a:endParaRPr kumimoji="0" lang="en-US" sz="2400" b="0" i="0" u="none" strike="noStrike" cap="none" normalizeH="0" baseline="0" dirty="0" smtClean="0">
              <a:ln>
                <a:noFill/>
              </a:ln>
              <a:solidFill>
                <a:srgbClr val="FF0000"/>
              </a:solidFill>
              <a:effectLst/>
              <a:latin typeface="VNI Times" pitchFamily="2" charset="0"/>
              <a:cs typeface="Arial" pitchFamily="34" charset="0"/>
            </a:endParaRPr>
          </a:p>
        </p:txBody>
      </p:sp>
      <p:sp>
        <p:nvSpPr>
          <p:cNvPr id="8" name="Rectangle 7"/>
          <p:cNvSpPr/>
          <p:nvPr/>
        </p:nvSpPr>
        <p:spPr>
          <a:xfrm>
            <a:off x="0" y="1905000"/>
            <a:ext cx="1544012" cy="461665"/>
          </a:xfrm>
          <a:prstGeom prst="rect">
            <a:avLst/>
          </a:prstGeom>
        </p:spPr>
        <p:txBody>
          <a:bodyPr wrap="none">
            <a:spAutoFit/>
          </a:bodyPr>
          <a:lstStyle/>
          <a:p>
            <a:r>
              <a:rPr lang="en-US" sz="2400" b="1" dirty="0" err="1" smtClean="0">
                <a:solidFill>
                  <a:srgbClr val="00B050"/>
                </a:solidFill>
                <a:latin typeface=".VnTime" pitchFamily="34" charset="0"/>
                <a:sym typeface="Wingdings" pitchFamily="2" charset="2"/>
              </a:rPr>
              <a:t>Bµi</a:t>
            </a:r>
            <a:r>
              <a:rPr lang="en-US" sz="2400" b="1" dirty="0" smtClean="0">
                <a:solidFill>
                  <a:srgbClr val="00B050"/>
                </a:solidFill>
                <a:latin typeface=".VnTime" pitchFamily="34" charset="0"/>
                <a:sym typeface="Wingdings" pitchFamily="2" charset="2"/>
              </a:rPr>
              <a:t> </a:t>
            </a:r>
            <a:r>
              <a:rPr lang="en-US" sz="2400" b="1" dirty="0" err="1" smtClean="0">
                <a:solidFill>
                  <a:srgbClr val="00B050"/>
                </a:solidFill>
                <a:latin typeface=".VnTime" pitchFamily="34" charset="0"/>
                <a:sym typeface="Wingdings" pitchFamily="2" charset="2"/>
              </a:rPr>
              <a:t>tËp</a:t>
            </a:r>
            <a:r>
              <a:rPr lang="en-US" sz="2400" b="1" dirty="0" smtClean="0">
                <a:solidFill>
                  <a:srgbClr val="00B050"/>
                </a:solidFill>
                <a:latin typeface=".VnTime" pitchFamily="34" charset="0"/>
                <a:sym typeface="Wingdings" pitchFamily="2" charset="2"/>
              </a:rPr>
              <a:t> 1: </a:t>
            </a:r>
            <a:endParaRPr lang="en-US" sz="2400" dirty="0">
              <a:solidFill>
                <a:srgbClr val="00B050"/>
              </a:solidFill>
            </a:endParaRPr>
          </a:p>
        </p:txBody>
      </p:sp>
      <p:sp>
        <p:nvSpPr>
          <p:cNvPr id="11" name="Rectangle 10"/>
          <p:cNvSpPr/>
          <p:nvPr/>
        </p:nvSpPr>
        <p:spPr>
          <a:xfrm>
            <a:off x="0" y="2286000"/>
            <a:ext cx="1544012" cy="461665"/>
          </a:xfrm>
          <a:prstGeom prst="rect">
            <a:avLst/>
          </a:prstGeom>
        </p:spPr>
        <p:txBody>
          <a:bodyPr wrap="none">
            <a:spAutoFit/>
          </a:bodyPr>
          <a:lstStyle/>
          <a:p>
            <a:r>
              <a:rPr lang="en-US" sz="2400" b="1" dirty="0" err="1" smtClean="0">
                <a:solidFill>
                  <a:srgbClr val="00B050"/>
                </a:solidFill>
                <a:latin typeface=".VnTime" pitchFamily="34" charset="0"/>
                <a:sym typeface="Wingdings" pitchFamily="2" charset="2"/>
              </a:rPr>
              <a:t>Bµi</a:t>
            </a:r>
            <a:r>
              <a:rPr lang="en-US" sz="2400" b="1" dirty="0" smtClean="0">
                <a:solidFill>
                  <a:srgbClr val="00B050"/>
                </a:solidFill>
                <a:latin typeface=".VnTime" pitchFamily="34" charset="0"/>
                <a:sym typeface="Wingdings" pitchFamily="2" charset="2"/>
              </a:rPr>
              <a:t> </a:t>
            </a:r>
            <a:r>
              <a:rPr lang="en-US" sz="2400" b="1" dirty="0" err="1" smtClean="0">
                <a:solidFill>
                  <a:srgbClr val="00B050"/>
                </a:solidFill>
                <a:latin typeface=".VnTime" pitchFamily="34" charset="0"/>
                <a:sym typeface="Wingdings" pitchFamily="2" charset="2"/>
              </a:rPr>
              <a:t>tËp</a:t>
            </a:r>
            <a:r>
              <a:rPr lang="en-US" sz="2400" b="1" dirty="0" smtClean="0">
                <a:solidFill>
                  <a:srgbClr val="00B050"/>
                </a:solidFill>
                <a:latin typeface=".VnTime" pitchFamily="34" charset="0"/>
                <a:sym typeface="Wingdings" pitchFamily="2" charset="2"/>
              </a:rPr>
              <a:t> 2: </a:t>
            </a:r>
            <a:endParaRPr lang="en-US" sz="2400" dirty="0">
              <a:solidFill>
                <a:srgbClr val="00B050"/>
              </a:solidFill>
            </a:endParaRPr>
          </a:p>
        </p:txBody>
      </p:sp>
      <p:sp>
        <p:nvSpPr>
          <p:cNvPr id="12" name="Rectangle 11"/>
          <p:cNvSpPr/>
          <p:nvPr/>
        </p:nvSpPr>
        <p:spPr>
          <a:xfrm>
            <a:off x="0" y="2743200"/>
            <a:ext cx="1544012" cy="461665"/>
          </a:xfrm>
          <a:prstGeom prst="rect">
            <a:avLst/>
          </a:prstGeom>
        </p:spPr>
        <p:txBody>
          <a:bodyPr wrap="none">
            <a:spAutoFit/>
          </a:bodyPr>
          <a:lstStyle/>
          <a:p>
            <a:r>
              <a:rPr lang="en-US" sz="2400" b="1" dirty="0" err="1" smtClean="0">
                <a:solidFill>
                  <a:srgbClr val="00B050"/>
                </a:solidFill>
                <a:latin typeface=".VnTime" pitchFamily="34" charset="0"/>
                <a:sym typeface="Wingdings" pitchFamily="2" charset="2"/>
              </a:rPr>
              <a:t>Bµi</a:t>
            </a:r>
            <a:r>
              <a:rPr lang="en-US" sz="2400" b="1" dirty="0" smtClean="0">
                <a:solidFill>
                  <a:srgbClr val="00B050"/>
                </a:solidFill>
                <a:latin typeface=".VnTime" pitchFamily="34" charset="0"/>
                <a:sym typeface="Wingdings" pitchFamily="2" charset="2"/>
              </a:rPr>
              <a:t> </a:t>
            </a:r>
            <a:r>
              <a:rPr lang="en-US" sz="2400" b="1" dirty="0" err="1" smtClean="0">
                <a:solidFill>
                  <a:srgbClr val="00B050"/>
                </a:solidFill>
                <a:latin typeface=".VnTime" pitchFamily="34" charset="0"/>
                <a:sym typeface="Wingdings" pitchFamily="2" charset="2"/>
              </a:rPr>
              <a:t>tËp</a:t>
            </a:r>
            <a:r>
              <a:rPr lang="en-US" sz="2400" b="1" dirty="0" smtClean="0">
                <a:solidFill>
                  <a:srgbClr val="00B050"/>
                </a:solidFill>
                <a:latin typeface=".VnTime" pitchFamily="34" charset="0"/>
                <a:sym typeface="Wingdings" pitchFamily="2" charset="2"/>
              </a:rPr>
              <a:t> 3: </a:t>
            </a:r>
            <a:endParaRPr lang="en-US" sz="2400" dirty="0">
              <a:solidFill>
                <a:srgbClr val="00B050"/>
              </a:solidFill>
            </a:endParaRPr>
          </a:p>
        </p:txBody>
      </p:sp>
      <p:sp>
        <p:nvSpPr>
          <p:cNvPr id="13" name="Rectangle 12"/>
          <p:cNvSpPr/>
          <p:nvPr/>
        </p:nvSpPr>
        <p:spPr>
          <a:xfrm>
            <a:off x="0" y="3200400"/>
            <a:ext cx="1544012" cy="461665"/>
          </a:xfrm>
          <a:prstGeom prst="rect">
            <a:avLst/>
          </a:prstGeom>
        </p:spPr>
        <p:txBody>
          <a:bodyPr wrap="none">
            <a:spAutoFit/>
          </a:bodyPr>
          <a:lstStyle/>
          <a:p>
            <a:r>
              <a:rPr lang="en-US" sz="2400" b="1" dirty="0" err="1" smtClean="0">
                <a:solidFill>
                  <a:srgbClr val="00B050"/>
                </a:solidFill>
                <a:latin typeface=".VnTime" pitchFamily="34" charset="0"/>
                <a:sym typeface="Wingdings" pitchFamily="2" charset="2"/>
              </a:rPr>
              <a:t>Bµi</a:t>
            </a:r>
            <a:r>
              <a:rPr lang="en-US" sz="2400" b="1" dirty="0" smtClean="0">
                <a:solidFill>
                  <a:srgbClr val="00B050"/>
                </a:solidFill>
                <a:latin typeface=".VnTime" pitchFamily="34" charset="0"/>
                <a:sym typeface="Wingdings" pitchFamily="2" charset="2"/>
              </a:rPr>
              <a:t> </a:t>
            </a:r>
            <a:r>
              <a:rPr lang="en-US" sz="2400" b="1" dirty="0" err="1" smtClean="0">
                <a:solidFill>
                  <a:srgbClr val="00B050"/>
                </a:solidFill>
                <a:latin typeface=".VnTime" pitchFamily="34" charset="0"/>
                <a:sym typeface="Wingdings" pitchFamily="2" charset="2"/>
              </a:rPr>
              <a:t>tËp</a:t>
            </a:r>
            <a:r>
              <a:rPr lang="en-US" sz="2400" b="1" dirty="0" smtClean="0">
                <a:solidFill>
                  <a:srgbClr val="00B050"/>
                </a:solidFill>
                <a:latin typeface=".VnTime" pitchFamily="34" charset="0"/>
                <a:sym typeface="Wingdings" pitchFamily="2" charset="2"/>
              </a:rPr>
              <a:t> 4: </a:t>
            </a:r>
            <a:endParaRPr lang="en-US" sz="2400" dirty="0">
              <a:solidFill>
                <a:srgbClr val="00B050"/>
              </a:solidFill>
            </a:endParaRPr>
          </a:p>
        </p:txBody>
      </p:sp>
      <p:sp>
        <p:nvSpPr>
          <p:cNvPr id="14" name="Rectangle 13"/>
          <p:cNvSpPr/>
          <p:nvPr/>
        </p:nvSpPr>
        <p:spPr>
          <a:xfrm>
            <a:off x="0" y="3657600"/>
            <a:ext cx="1544012" cy="461665"/>
          </a:xfrm>
          <a:prstGeom prst="rect">
            <a:avLst/>
          </a:prstGeom>
        </p:spPr>
        <p:txBody>
          <a:bodyPr wrap="none">
            <a:spAutoFit/>
          </a:bodyPr>
          <a:lstStyle/>
          <a:p>
            <a:r>
              <a:rPr lang="en-US" sz="2400" b="1" dirty="0" err="1" smtClean="0">
                <a:solidFill>
                  <a:srgbClr val="00B050"/>
                </a:solidFill>
                <a:latin typeface=".VnTime" pitchFamily="34" charset="0"/>
                <a:sym typeface="Wingdings" pitchFamily="2" charset="2"/>
              </a:rPr>
              <a:t>Bµi</a:t>
            </a:r>
            <a:r>
              <a:rPr lang="en-US" sz="2400" b="1" dirty="0" smtClean="0">
                <a:solidFill>
                  <a:srgbClr val="00B050"/>
                </a:solidFill>
                <a:latin typeface=".VnTime" pitchFamily="34" charset="0"/>
                <a:sym typeface="Wingdings" pitchFamily="2" charset="2"/>
              </a:rPr>
              <a:t> </a:t>
            </a:r>
            <a:r>
              <a:rPr lang="en-US" sz="2400" b="1" dirty="0" err="1" smtClean="0">
                <a:solidFill>
                  <a:srgbClr val="00B050"/>
                </a:solidFill>
                <a:latin typeface=".VnTime" pitchFamily="34" charset="0"/>
                <a:sym typeface="Wingdings" pitchFamily="2" charset="2"/>
              </a:rPr>
              <a:t>tËp</a:t>
            </a:r>
            <a:r>
              <a:rPr lang="en-US" sz="2400" b="1" dirty="0" smtClean="0">
                <a:solidFill>
                  <a:srgbClr val="00B050"/>
                </a:solidFill>
                <a:latin typeface=".VnTime" pitchFamily="34" charset="0"/>
                <a:sym typeface="Wingdings" pitchFamily="2" charset="2"/>
              </a:rPr>
              <a:t> 5: </a:t>
            </a:r>
            <a:endParaRPr lang="en-US" sz="2400" dirty="0">
              <a:solidFill>
                <a:srgbClr val="00B050"/>
              </a:solidFill>
            </a:endParaRPr>
          </a:p>
        </p:txBody>
      </p:sp>
      <p:sp>
        <p:nvSpPr>
          <p:cNvPr id="15" name="Rectangle 14"/>
          <p:cNvSpPr/>
          <p:nvPr/>
        </p:nvSpPr>
        <p:spPr>
          <a:xfrm>
            <a:off x="3810000" y="1143000"/>
            <a:ext cx="5334000" cy="769441"/>
          </a:xfrm>
          <a:prstGeom prst="rect">
            <a:avLst/>
          </a:prstGeom>
        </p:spPr>
        <p:txBody>
          <a:bodyPr wrap="square">
            <a:spAutoFit/>
          </a:bodyPr>
          <a:lstStyle/>
          <a:p>
            <a:r>
              <a:rPr lang="en-US" sz="2200" dirty="0" smtClean="0">
                <a:solidFill>
                  <a:srgbClr val="00B050"/>
                </a:solidFill>
                <a:latin typeface=".VnArial" pitchFamily="34" charset="0"/>
                <a:cs typeface="Times New Roman" pitchFamily="18" charset="0"/>
              </a:rPr>
              <a:t> </a:t>
            </a:r>
            <a:r>
              <a:rPr lang="en-US" sz="2200" dirty="0" err="1" smtClean="0">
                <a:solidFill>
                  <a:srgbClr val="00B050"/>
                </a:solidFill>
                <a:latin typeface=".VnArial" pitchFamily="34" charset="0"/>
                <a:cs typeface="Times New Roman" pitchFamily="18" charset="0"/>
              </a:rPr>
              <a:t>LiÖt</a:t>
            </a:r>
            <a:r>
              <a:rPr lang="en-US" sz="2200" dirty="0" smtClean="0">
                <a:solidFill>
                  <a:srgbClr val="00B050"/>
                </a:solidFill>
                <a:latin typeface=".VnArial" pitchFamily="34" charset="0"/>
                <a:cs typeface="Times New Roman" pitchFamily="18" charset="0"/>
              </a:rPr>
              <a:t> kª </a:t>
            </a:r>
            <a:r>
              <a:rPr lang="en-US" sz="2200" dirty="0" err="1" smtClean="0">
                <a:solidFill>
                  <a:srgbClr val="00B050"/>
                </a:solidFill>
                <a:latin typeface=".VnArial" pitchFamily="34" charset="0"/>
                <a:cs typeface="Times New Roman" pitchFamily="18" charset="0"/>
              </a:rPr>
              <a:t>c¸c</a:t>
            </a:r>
            <a:r>
              <a:rPr lang="en-US" sz="2200" dirty="0" smtClean="0">
                <a:solidFill>
                  <a:srgbClr val="00B050"/>
                </a:solidFill>
                <a:latin typeface=".VnArial" pitchFamily="34" charset="0"/>
                <a:cs typeface="Times New Roman" pitchFamily="18" charset="0"/>
              </a:rPr>
              <a:t> </a:t>
            </a:r>
            <a:r>
              <a:rPr lang="en-US" sz="2200" dirty="0" err="1" smtClean="0">
                <a:solidFill>
                  <a:srgbClr val="00B050"/>
                </a:solidFill>
                <a:latin typeface=".VnArial" pitchFamily="34" charset="0"/>
                <a:cs typeface="Times New Roman" pitchFamily="18" charset="0"/>
              </a:rPr>
              <a:t>kh</a:t>
            </a:r>
            <a:r>
              <a:rPr lang="en-US" sz="2200" dirty="0" smtClean="0">
                <a:solidFill>
                  <a:srgbClr val="00B050"/>
                </a:solidFill>
                <a:latin typeface=".VnArial" pitchFamily="34" charset="0"/>
                <a:cs typeface="Times New Roman" pitchFamily="18" charset="0"/>
              </a:rPr>
              <a:t>¶ </a:t>
            </a:r>
            <a:r>
              <a:rPr lang="en-US" sz="2200" dirty="0" err="1" smtClean="0">
                <a:solidFill>
                  <a:srgbClr val="00B050"/>
                </a:solidFill>
                <a:latin typeface=".VnArial" pitchFamily="34" charset="0"/>
                <a:cs typeface="Times New Roman" pitchFamily="18" charset="0"/>
              </a:rPr>
              <a:t>năng</a:t>
            </a:r>
            <a:r>
              <a:rPr lang="en-US" sz="2200" dirty="0" smtClean="0">
                <a:solidFill>
                  <a:srgbClr val="00B050"/>
                </a:solidFill>
                <a:latin typeface=".VnArial" pitchFamily="34" charset="0"/>
                <a:cs typeface="Times New Roman" pitchFamily="18" charset="0"/>
              </a:rPr>
              <a:t> s¾p </a:t>
            </a:r>
            <a:r>
              <a:rPr lang="en-US" sz="2200" dirty="0" err="1" smtClean="0">
                <a:solidFill>
                  <a:srgbClr val="00B050"/>
                </a:solidFill>
                <a:latin typeface=".VnArial" pitchFamily="34" charset="0"/>
                <a:cs typeface="Times New Roman" pitchFamily="18" charset="0"/>
              </a:rPr>
              <a:t>xÕp</a:t>
            </a:r>
            <a:r>
              <a:rPr lang="en-US" sz="2200" dirty="0" smtClean="0">
                <a:solidFill>
                  <a:srgbClr val="00B050"/>
                </a:solidFill>
                <a:latin typeface=".VnArial" pitchFamily="34" charset="0"/>
                <a:cs typeface="Times New Roman" pitchFamily="18" charset="0"/>
              </a:rPr>
              <a:t> </a:t>
            </a:r>
            <a:r>
              <a:rPr lang="en-US" sz="2200" dirty="0" err="1" smtClean="0">
                <a:solidFill>
                  <a:srgbClr val="00B050"/>
                </a:solidFill>
                <a:latin typeface=".VnArial" pitchFamily="34" charset="0"/>
                <a:cs typeface="Times New Roman" pitchFamily="18" charset="0"/>
              </a:rPr>
              <a:t>trËt</a:t>
            </a:r>
            <a:r>
              <a:rPr lang="en-US" sz="2200" dirty="0" smtClean="0">
                <a:solidFill>
                  <a:srgbClr val="00B050"/>
                </a:solidFill>
                <a:latin typeface=".VnArial" pitchFamily="34" charset="0"/>
                <a:cs typeface="Times New Roman" pitchFamily="18" charset="0"/>
              </a:rPr>
              <a:t> </a:t>
            </a:r>
            <a:r>
              <a:rPr lang="en-US" sz="2200" dirty="0" err="1" smtClean="0">
                <a:solidFill>
                  <a:srgbClr val="00B050"/>
                </a:solidFill>
                <a:latin typeface=".VnArial" pitchFamily="34" charset="0"/>
                <a:cs typeface="Times New Roman" pitchFamily="18" charset="0"/>
              </a:rPr>
              <a:t>tù</a:t>
            </a:r>
            <a:r>
              <a:rPr lang="en-US" sz="2200" dirty="0" smtClean="0">
                <a:solidFill>
                  <a:srgbClr val="00B050"/>
                </a:solidFill>
                <a:latin typeface=".VnArial" pitchFamily="34" charset="0"/>
                <a:cs typeface="Times New Roman" pitchFamily="18" charset="0"/>
              </a:rPr>
              <a:t> </a:t>
            </a:r>
            <a:r>
              <a:rPr lang="en-US" sz="2200" dirty="0" err="1" smtClean="0">
                <a:solidFill>
                  <a:srgbClr val="00B050"/>
                </a:solidFill>
                <a:latin typeface=".VnArial" pitchFamily="34" charset="0"/>
                <a:cs typeface="Times New Roman" pitchFamily="18" charset="0"/>
              </a:rPr>
              <a:t>tõ</a:t>
            </a:r>
            <a:r>
              <a:rPr lang="en-US" sz="2200" dirty="0" smtClean="0">
                <a:solidFill>
                  <a:srgbClr val="00B050"/>
                </a:solidFill>
                <a:latin typeface=".VnArial" pitchFamily="34" charset="0"/>
                <a:cs typeface="Times New Roman" pitchFamily="18" charset="0"/>
              </a:rPr>
              <a:t> </a:t>
            </a:r>
            <a:r>
              <a:rPr lang="en-US" sz="2200" dirty="0" err="1" smtClean="0">
                <a:solidFill>
                  <a:srgbClr val="00B050"/>
                </a:solidFill>
                <a:latin typeface=".VnArial" pitchFamily="34" charset="0"/>
                <a:cs typeface="Times New Roman" pitchFamily="18" charset="0"/>
              </a:rPr>
              <a:t>trong</a:t>
            </a:r>
            <a:r>
              <a:rPr lang="en-US" sz="2200" dirty="0" smtClean="0">
                <a:solidFill>
                  <a:srgbClr val="00B050"/>
                </a:solidFill>
                <a:latin typeface=".VnArial" pitchFamily="34" charset="0"/>
                <a:cs typeface="Times New Roman" pitchFamily="18" charset="0"/>
              </a:rPr>
              <a:t> </a:t>
            </a:r>
            <a:r>
              <a:rPr lang="en-US" sz="2200" dirty="0" err="1" smtClean="0">
                <a:solidFill>
                  <a:srgbClr val="00B050"/>
                </a:solidFill>
                <a:latin typeface=".VnArial" pitchFamily="34" charset="0"/>
                <a:cs typeface="Times New Roman" pitchFamily="18" charset="0"/>
              </a:rPr>
              <a:t>bé</a:t>
            </a:r>
            <a:r>
              <a:rPr lang="en-US" sz="2200" dirty="0" smtClean="0">
                <a:solidFill>
                  <a:srgbClr val="00B050"/>
                </a:solidFill>
                <a:latin typeface=".VnArial" pitchFamily="34" charset="0"/>
                <a:cs typeface="Times New Roman" pitchFamily="18" charset="0"/>
              </a:rPr>
              <a:t> </a:t>
            </a:r>
            <a:r>
              <a:rPr lang="en-US" sz="2200" dirty="0" err="1" smtClean="0">
                <a:solidFill>
                  <a:srgbClr val="00B050"/>
                </a:solidFill>
                <a:latin typeface=".VnArial" pitchFamily="34" charset="0"/>
                <a:cs typeface="Times New Roman" pitchFamily="18" charset="0"/>
              </a:rPr>
              <a:t>phËn</a:t>
            </a:r>
            <a:r>
              <a:rPr lang="en-US" sz="2200" dirty="0" smtClean="0">
                <a:solidFill>
                  <a:srgbClr val="00B050"/>
                </a:solidFill>
                <a:latin typeface=".VnArial" pitchFamily="34" charset="0"/>
                <a:cs typeface="Times New Roman" pitchFamily="18" charset="0"/>
              </a:rPr>
              <a:t> </a:t>
            </a:r>
            <a:r>
              <a:rPr lang="en-US" sz="2200" dirty="0" err="1" smtClean="0">
                <a:solidFill>
                  <a:srgbClr val="00B050"/>
                </a:solidFill>
                <a:latin typeface=".VnArial" pitchFamily="34" charset="0"/>
                <a:cs typeface="Times New Roman" pitchFamily="18" charset="0"/>
              </a:rPr>
              <a:t>c©u</a:t>
            </a:r>
            <a:r>
              <a:rPr lang="en-US" sz="2200" dirty="0" smtClean="0">
                <a:solidFill>
                  <a:srgbClr val="00B050"/>
                </a:solidFill>
                <a:latin typeface=".VnArial" pitchFamily="34" charset="0"/>
                <a:cs typeface="Times New Roman" pitchFamily="18" charset="0"/>
              </a:rPr>
              <a:t> in ®</a:t>
            </a:r>
            <a:r>
              <a:rPr lang="en-US" sz="2200" dirty="0" err="1" smtClean="0">
                <a:solidFill>
                  <a:srgbClr val="00B050"/>
                </a:solidFill>
                <a:latin typeface=".VnArial" pitchFamily="34" charset="0"/>
                <a:cs typeface="Times New Roman" pitchFamily="18" charset="0"/>
              </a:rPr>
              <a:t>Ëm</a:t>
            </a:r>
            <a:r>
              <a:rPr lang="en-US" sz="2200" dirty="0" smtClean="0">
                <a:solidFill>
                  <a:srgbClr val="00B050"/>
                </a:solidFill>
                <a:latin typeface=".VnArial" pitchFamily="34" charset="0"/>
                <a:cs typeface="Times New Roman" pitchFamily="18" charset="0"/>
              </a:rPr>
              <a:t>. </a:t>
            </a:r>
            <a:endParaRPr lang="en-US" sz="2200" dirty="0">
              <a:solidFill>
                <a:srgbClr val="00B050"/>
              </a:solidFill>
              <a:latin typeface=".VnArial" pitchFamily="34" charset="0"/>
              <a:cs typeface="Times New Roman" pitchFamily="18" charset="0"/>
            </a:endParaRPr>
          </a:p>
        </p:txBody>
      </p:sp>
      <p:sp>
        <p:nvSpPr>
          <p:cNvPr id="16" name="Text Box 7"/>
          <p:cNvSpPr txBox="1">
            <a:spLocks noChangeArrowheads="1"/>
          </p:cNvSpPr>
          <p:nvPr/>
        </p:nvSpPr>
        <p:spPr bwMode="auto">
          <a:xfrm>
            <a:off x="3810000" y="1828800"/>
            <a:ext cx="5334000" cy="1785104"/>
          </a:xfrm>
          <a:prstGeom prst="rect">
            <a:avLst/>
          </a:prstGeom>
          <a:noFill/>
          <a:ln w="9525">
            <a:noFill/>
            <a:miter lim="800000"/>
            <a:headEnd/>
            <a:tailEnd/>
          </a:ln>
        </p:spPr>
        <p:txBody>
          <a:bodyPr wrap="square">
            <a:spAutoFit/>
          </a:bodyPr>
          <a:lstStyle/>
          <a:p>
            <a:pPr algn="just" eaLnBrk="0" hangingPunct="0">
              <a:spcBef>
                <a:spcPct val="50000"/>
              </a:spcBef>
            </a:pPr>
            <a:r>
              <a:rPr lang="en-US" sz="2200" dirty="0">
                <a:solidFill>
                  <a:srgbClr val="000066"/>
                </a:solidFill>
                <a:latin typeface=".VnArial" pitchFamily="34" charset="0"/>
                <a:sym typeface="Wingdings" pitchFamily="2" charset="2"/>
              </a:rPr>
              <a:t>     </a:t>
            </a:r>
            <a:r>
              <a:rPr lang="en-US" sz="2200" dirty="0" err="1">
                <a:solidFill>
                  <a:srgbClr val="000066"/>
                </a:solidFill>
                <a:latin typeface=".VnArial" pitchFamily="34" charset="0"/>
                <a:sym typeface="Wingdings" pitchFamily="2" charset="2"/>
              </a:rPr>
              <a:t>C©y</a:t>
            </a:r>
            <a:r>
              <a:rPr lang="en-US" sz="2200" dirty="0">
                <a:solidFill>
                  <a:srgbClr val="000066"/>
                </a:solidFill>
                <a:latin typeface=".VnArial" pitchFamily="34" charset="0"/>
                <a:sym typeface="Wingdings" pitchFamily="2" charset="2"/>
              </a:rPr>
              <a:t> </a:t>
            </a:r>
            <a:r>
              <a:rPr lang="en-US" sz="2200" dirty="0" err="1">
                <a:solidFill>
                  <a:srgbClr val="000066"/>
                </a:solidFill>
                <a:latin typeface=".VnArial" pitchFamily="34" charset="0"/>
                <a:sym typeface="Wingdings" pitchFamily="2" charset="2"/>
              </a:rPr>
              <a:t>tre</a:t>
            </a:r>
            <a:r>
              <a:rPr lang="en-US" sz="2200" dirty="0">
                <a:solidFill>
                  <a:srgbClr val="000066"/>
                </a:solidFill>
                <a:latin typeface=".VnArial" pitchFamily="34" charset="0"/>
                <a:sym typeface="Wingdings" pitchFamily="2" charset="2"/>
              </a:rPr>
              <a:t> </a:t>
            </a:r>
            <a:r>
              <a:rPr lang="en-US" sz="2200" dirty="0" err="1">
                <a:solidFill>
                  <a:srgbClr val="000066"/>
                </a:solidFill>
                <a:latin typeface=".VnArial" pitchFamily="34" charset="0"/>
                <a:sym typeface="Wingdings" pitchFamily="2" charset="2"/>
              </a:rPr>
              <a:t>ViÖt</a:t>
            </a:r>
            <a:r>
              <a:rPr lang="en-US" sz="2200" dirty="0">
                <a:solidFill>
                  <a:srgbClr val="000066"/>
                </a:solidFill>
                <a:latin typeface=".VnArial" pitchFamily="34" charset="0"/>
                <a:sym typeface="Wingdings" pitchFamily="2" charset="2"/>
              </a:rPr>
              <a:t> Nam! </a:t>
            </a:r>
            <a:r>
              <a:rPr lang="en-US" sz="2200" dirty="0" err="1">
                <a:solidFill>
                  <a:srgbClr val="000066"/>
                </a:solidFill>
                <a:latin typeface=".VnArial" pitchFamily="34" charset="0"/>
                <a:sym typeface="Wingdings" pitchFamily="2" charset="2"/>
              </a:rPr>
              <a:t>C©y</a:t>
            </a:r>
            <a:r>
              <a:rPr lang="en-US" sz="2200" dirty="0">
                <a:solidFill>
                  <a:srgbClr val="000066"/>
                </a:solidFill>
                <a:latin typeface=".VnArial" pitchFamily="34" charset="0"/>
                <a:sym typeface="Wingdings" pitchFamily="2" charset="2"/>
              </a:rPr>
              <a:t> </a:t>
            </a:r>
            <a:r>
              <a:rPr lang="en-US" sz="2200" dirty="0" err="1">
                <a:solidFill>
                  <a:srgbClr val="000066"/>
                </a:solidFill>
                <a:latin typeface=".VnArial" pitchFamily="34" charset="0"/>
                <a:sym typeface="Wingdings" pitchFamily="2" charset="2"/>
              </a:rPr>
              <a:t>tre</a:t>
            </a:r>
            <a:r>
              <a:rPr lang="en-US" sz="2200" dirty="0">
                <a:solidFill>
                  <a:srgbClr val="000066"/>
                </a:solidFill>
                <a:latin typeface=".VnArial" pitchFamily="34" charset="0"/>
                <a:sym typeface="Wingdings" pitchFamily="2" charset="2"/>
              </a:rPr>
              <a:t> </a:t>
            </a:r>
            <a:r>
              <a:rPr lang="en-US" sz="2200" b="1" i="1" dirty="0" err="1">
                <a:solidFill>
                  <a:srgbClr val="FF0066"/>
                </a:solidFill>
                <a:latin typeface=".VnArial" pitchFamily="34" charset="0"/>
                <a:sym typeface="Wingdings" pitchFamily="2" charset="2"/>
              </a:rPr>
              <a:t>xanh</a:t>
            </a:r>
            <a:r>
              <a:rPr lang="en-US" sz="2200" b="1" i="1" dirty="0">
                <a:solidFill>
                  <a:srgbClr val="FF0066"/>
                </a:solidFill>
                <a:latin typeface=".VnArial" pitchFamily="34" charset="0"/>
                <a:sym typeface="Wingdings" pitchFamily="2" charset="2"/>
              </a:rPr>
              <a:t>, </a:t>
            </a:r>
            <a:r>
              <a:rPr lang="en-US" sz="2200" b="1" i="1" dirty="0" err="1">
                <a:solidFill>
                  <a:srgbClr val="FF0066"/>
                </a:solidFill>
                <a:latin typeface=".VnArial" pitchFamily="34" charset="0"/>
                <a:sym typeface="Wingdings" pitchFamily="2" charset="2"/>
              </a:rPr>
              <a:t>nhòn</a:t>
            </a:r>
            <a:r>
              <a:rPr lang="en-US" sz="2200" b="1" i="1" dirty="0">
                <a:solidFill>
                  <a:srgbClr val="FF0066"/>
                </a:solidFill>
                <a:latin typeface=".VnArial" pitchFamily="34" charset="0"/>
                <a:sym typeface="Wingdings" pitchFamily="2" charset="2"/>
              </a:rPr>
              <a:t> </a:t>
            </a:r>
            <a:r>
              <a:rPr lang="en-US" sz="2200" b="1" i="1" dirty="0" err="1">
                <a:solidFill>
                  <a:srgbClr val="FF0066"/>
                </a:solidFill>
                <a:latin typeface=".VnArial" pitchFamily="34" charset="0"/>
                <a:sym typeface="Wingdings" pitchFamily="2" charset="2"/>
              </a:rPr>
              <a:t>nhÆn</a:t>
            </a:r>
            <a:r>
              <a:rPr lang="en-US" sz="2200" b="1" i="1" dirty="0">
                <a:solidFill>
                  <a:srgbClr val="FF0066"/>
                </a:solidFill>
                <a:latin typeface=".VnArial" pitchFamily="34" charset="0"/>
                <a:sym typeface="Wingdings" pitchFamily="2" charset="2"/>
              </a:rPr>
              <a:t>, </a:t>
            </a:r>
            <a:r>
              <a:rPr lang="en-US" sz="2200" b="1" i="1" dirty="0" err="1">
                <a:solidFill>
                  <a:srgbClr val="FF0066"/>
                </a:solidFill>
                <a:latin typeface=".VnArial" pitchFamily="34" charset="0"/>
                <a:sym typeface="Wingdings" pitchFamily="2" charset="2"/>
              </a:rPr>
              <a:t>ngay</a:t>
            </a:r>
            <a:r>
              <a:rPr lang="en-US" sz="2200" b="1" i="1" dirty="0">
                <a:solidFill>
                  <a:srgbClr val="FF0066"/>
                </a:solidFill>
                <a:latin typeface=".VnArial" pitchFamily="34" charset="0"/>
                <a:sym typeface="Wingdings" pitchFamily="2" charset="2"/>
              </a:rPr>
              <a:t> th¼ng, </a:t>
            </a:r>
            <a:r>
              <a:rPr lang="en-US" sz="2200" b="1" i="1" dirty="0" err="1">
                <a:solidFill>
                  <a:srgbClr val="FF0066"/>
                </a:solidFill>
                <a:latin typeface=".VnArial" pitchFamily="34" charset="0"/>
                <a:sym typeface="Wingdings" pitchFamily="2" charset="2"/>
              </a:rPr>
              <a:t>thñy</a:t>
            </a:r>
            <a:r>
              <a:rPr lang="en-US" sz="2200" b="1" i="1" dirty="0">
                <a:solidFill>
                  <a:srgbClr val="FF0066"/>
                </a:solidFill>
                <a:latin typeface=".VnArial" pitchFamily="34" charset="0"/>
                <a:sym typeface="Wingdings" pitchFamily="2" charset="2"/>
              </a:rPr>
              <a:t> </a:t>
            </a:r>
            <a:r>
              <a:rPr lang="en-US" sz="2200" b="1" i="1" dirty="0" err="1">
                <a:solidFill>
                  <a:srgbClr val="FF0066"/>
                </a:solidFill>
                <a:latin typeface=".VnArial" pitchFamily="34" charset="0"/>
                <a:sym typeface="Wingdings" pitchFamily="2" charset="2"/>
              </a:rPr>
              <a:t>chung</a:t>
            </a:r>
            <a:r>
              <a:rPr lang="en-US" sz="2200" b="1" i="1" dirty="0">
                <a:solidFill>
                  <a:srgbClr val="FF0066"/>
                </a:solidFill>
                <a:latin typeface=".VnArial" pitchFamily="34" charset="0"/>
                <a:sym typeface="Wingdings" pitchFamily="2" charset="2"/>
              </a:rPr>
              <a:t>, can ®¶m.</a:t>
            </a:r>
            <a:r>
              <a:rPr lang="en-US" sz="2200" b="1" dirty="0">
                <a:solidFill>
                  <a:srgbClr val="000066"/>
                </a:solidFill>
                <a:latin typeface=".VnArial" pitchFamily="34" charset="0"/>
                <a:sym typeface="Wingdings" pitchFamily="2" charset="2"/>
              </a:rPr>
              <a:t> </a:t>
            </a:r>
            <a:r>
              <a:rPr lang="en-US" sz="2200" dirty="0" err="1">
                <a:solidFill>
                  <a:srgbClr val="000066"/>
                </a:solidFill>
                <a:latin typeface=".VnArial" pitchFamily="34" charset="0"/>
                <a:sym typeface="Wingdings" pitchFamily="2" charset="2"/>
              </a:rPr>
              <a:t>C©y</a:t>
            </a:r>
            <a:r>
              <a:rPr lang="en-US" sz="2200" dirty="0">
                <a:solidFill>
                  <a:srgbClr val="000066"/>
                </a:solidFill>
                <a:latin typeface=".VnArial" pitchFamily="34" charset="0"/>
                <a:sym typeface="Wingdings" pitchFamily="2" charset="2"/>
              </a:rPr>
              <a:t> </a:t>
            </a:r>
            <a:r>
              <a:rPr lang="en-US" sz="2200" dirty="0" err="1">
                <a:solidFill>
                  <a:srgbClr val="000066"/>
                </a:solidFill>
                <a:latin typeface=".VnArial" pitchFamily="34" charset="0"/>
                <a:sym typeface="Wingdings" pitchFamily="2" charset="2"/>
              </a:rPr>
              <a:t>tre</a:t>
            </a:r>
            <a:r>
              <a:rPr lang="en-US" sz="2200" dirty="0">
                <a:solidFill>
                  <a:srgbClr val="000066"/>
                </a:solidFill>
                <a:latin typeface=".VnArial" pitchFamily="34" charset="0"/>
                <a:sym typeface="Wingdings" pitchFamily="2" charset="2"/>
              </a:rPr>
              <a:t> </a:t>
            </a:r>
            <a:r>
              <a:rPr lang="en-US" sz="2200" dirty="0" err="1">
                <a:solidFill>
                  <a:srgbClr val="000066"/>
                </a:solidFill>
                <a:latin typeface=".VnArial" pitchFamily="34" charset="0"/>
                <a:sym typeface="Wingdings" pitchFamily="2" charset="2"/>
              </a:rPr>
              <a:t>mang</a:t>
            </a:r>
            <a:r>
              <a:rPr lang="en-US" sz="2200" dirty="0">
                <a:solidFill>
                  <a:srgbClr val="000066"/>
                </a:solidFill>
                <a:latin typeface=".VnArial" pitchFamily="34" charset="0"/>
                <a:sym typeface="Wingdings" pitchFamily="2" charset="2"/>
              </a:rPr>
              <a:t> </a:t>
            </a:r>
            <a:r>
              <a:rPr lang="en-US" sz="2200" dirty="0" err="1">
                <a:solidFill>
                  <a:srgbClr val="000066"/>
                </a:solidFill>
                <a:latin typeface=".VnArial" pitchFamily="34" charset="0"/>
                <a:sym typeface="Wingdings" pitchFamily="2" charset="2"/>
              </a:rPr>
              <a:t>nh÷ng</a:t>
            </a:r>
            <a:r>
              <a:rPr lang="en-US" sz="2200" dirty="0">
                <a:solidFill>
                  <a:srgbClr val="000066"/>
                </a:solidFill>
                <a:latin typeface=".VnArial" pitchFamily="34" charset="0"/>
                <a:sym typeface="Wingdings" pitchFamily="2" charset="2"/>
              </a:rPr>
              <a:t> ®</a:t>
            </a:r>
            <a:r>
              <a:rPr lang="en-US" sz="2200" dirty="0" err="1">
                <a:solidFill>
                  <a:srgbClr val="000066"/>
                </a:solidFill>
                <a:latin typeface=".VnArial" pitchFamily="34" charset="0"/>
                <a:sym typeface="Wingdings" pitchFamily="2" charset="2"/>
              </a:rPr>
              <a:t>øc</a:t>
            </a:r>
            <a:r>
              <a:rPr lang="en-US" sz="2200" dirty="0">
                <a:solidFill>
                  <a:srgbClr val="000066"/>
                </a:solidFill>
                <a:latin typeface=".VnArial" pitchFamily="34" charset="0"/>
                <a:sym typeface="Wingdings" pitchFamily="2" charset="2"/>
              </a:rPr>
              <a:t> </a:t>
            </a:r>
            <a:r>
              <a:rPr lang="en-US" sz="2200" dirty="0" err="1">
                <a:solidFill>
                  <a:srgbClr val="000066"/>
                </a:solidFill>
                <a:latin typeface=".VnArial" pitchFamily="34" charset="0"/>
                <a:sym typeface="Wingdings" pitchFamily="2" charset="2"/>
              </a:rPr>
              <a:t>tÝnh</a:t>
            </a:r>
            <a:r>
              <a:rPr lang="en-US" sz="2200" dirty="0">
                <a:solidFill>
                  <a:srgbClr val="000066"/>
                </a:solidFill>
                <a:latin typeface=".VnArial" pitchFamily="34" charset="0"/>
                <a:sym typeface="Wingdings" pitchFamily="2" charset="2"/>
              </a:rPr>
              <a:t> </a:t>
            </a:r>
            <a:r>
              <a:rPr lang="en-US" sz="2200" dirty="0" err="1">
                <a:solidFill>
                  <a:srgbClr val="000066"/>
                </a:solidFill>
                <a:latin typeface=".VnArial" pitchFamily="34" charset="0"/>
                <a:sym typeface="Wingdings" pitchFamily="2" charset="2"/>
              </a:rPr>
              <a:t>cña</a:t>
            </a:r>
            <a:r>
              <a:rPr lang="en-US" sz="2200" dirty="0">
                <a:solidFill>
                  <a:srgbClr val="000066"/>
                </a:solidFill>
                <a:latin typeface=".VnArial" pitchFamily="34" charset="0"/>
                <a:sym typeface="Wingdings" pitchFamily="2" charset="2"/>
              </a:rPr>
              <a:t> </a:t>
            </a:r>
            <a:r>
              <a:rPr lang="en-US" sz="2200" dirty="0" err="1">
                <a:solidFill>
                  <a:srgbClr val="000066"/>
                </a:solidFill>
                <a:latin typeface=".VnArial" pitchFamily="34" charset="0"/>
                <a:sym typeface="Wingdings" pitchFamily="2" charset="2"/>
              </a:rPr>
              <a:t>ng­êi</a:t>
            </a:r>
            <a:r>
              <a:rPr lang="en-US" sz="2200" dirty="0">
                <a:solidFill>
                  <a:srgbClr val="000066"/>
                </a:solidFill>
                <a:latin typeface=".VnArial" pitchFamily="34" charset="0"/>
                <a:sym typeface="Wingdings" pitchFamily="2" charset="2"/>
              </a:rPr>
              <a:t> </a:t>
            </a:r>
            <a:r>
              <a:rPr lang="en-US" sz="2200" dirty="0" err="1">
                <a:solidFill>
                  <a:srgbClr val="000066"/>
                </a:solidFill>
                <a:latin typeface=".VnArial" pitchFamily="34" charset="0"/>
                <a:sym typeface="Wingdings" pitchFamily="2" charset="2"/>
              </a:rPr>
              <a:t>hiÒn</a:t>
            </a:r>
            <a:r>
              <a:rPr lang="en-US" sz="2200" dirty="0">
                <a:solidFill>
                  <a:srgbClr val="000066"/>
                </a:solidFill>
                <a:latin typeface=".VnArial" pitchFamily="34" charset="0"/>
                <a:sym typeface="Wingdings" pitchFamily="2" charset="2"/>
              </a:rPr>
              <a:t> lµ </a:t>
            </a:r>
            <a:r>
              <a:rPr lang="en-US" sz="2200" dirty="0" err="1">
                <a:solidFill>
                  <a:srgbClr val="000066"/>
                </a:solidFill>
                <a:latin typeface=".VnArial" pitchFamily="34" charset="0"/>
                <a:sym typeface="Wingdings" pitchFamily="2" charset="2"/>
              </a:rPr>
              <a:t>t­îng</a:t>
            </a:r>
            <a:r>
              <a:rPr lang="en-US" sz="2200" dirty="0">
                <a:solidFill>
                  <a:srgbClr val="000066"/>
                </a:solidFill>
                <a:latin typeface=".VnArial" pitchFamily="34" charset="0"/>
                <a:sym typeface="Wingdings" pitchFamily="2" charset="2"/>
              </a:rPr>
              <a:t> </a:t>
            </a:r>
            <a:r>
              <a:rPr lang="en-US" sz="2200" dirty="0" err="1">
                <a:solidFill>
                  <a:srgbClr val="000066"/>
                </a:solidFill>
                <a:latin typeface=".VnArial" pitchFamily="34" charset="0"/>
                <a:sym typeface="Wingdings" pitchFamily="2" charset="2"/>
              </a:rPr>
              <a:t>tr­ng</a:t>
            </a:r>
            <a:r>
              <a:rPr lang="en-US" sz="2200" dirty="0">
                <a:solidFill>
                  <a:srgbClr val="000066"/>
                </a:solidFill>
                <a:latin typeface=".VnArial" pitchFamily="34" charset="0"/>
                <a:sym typeface="Wingdings" pitchFamily="2" charset="2"/>
              </a:rPr>
              <a:t> </a:t>
            </a:r>
            <a:r>
              <a:rPr lang="en-US" sz="2200" dirty="0" err="1">
                <a:solidFill>
                  <a:srgbClr val="000066"/>
                </a:solidFill>
                <a:latin typeface=".VnArial" pitchFamily="34" charset="0"/>
                <a:sym typeface="Wingdings" pitchFamily="2" charset="2"/>
              </a:rPr>
              <a:t>cao</a:t>
            </a:r>
            <a:r>
              <a:rPr lang="en-US" sz="2200" dirty="0">
                <a:solidFill>
                  <a:srgbClr val="000066"/>
                </a:solidFill>
                <a:latin typeface=".VnArial" pitchFamily="34" charset="0"/>
                <a:sym typeface="Wingdings" pitchFamily="2" charset="2"/>
              </a:rPr>
              <a:t> </a:t>
            </a:r>
            <a:r>
              <a:rPr lang="en-US" sz="2200" dirty="0" err="1">
                <a:solidFill>
                  <a:srgbClr val="000066"/>
                </a:solidFill>
                <a:latin typeface=".VnArial" pitchFamily="34" charset="0"/>
                <a:sym typeface="Wingdings" pitchFamily="2" charset="2"/>
              </a:rPr>
              <a:t>quý</a:t>
            </a:r>
            <a:r>
              <a:rPr lang="en-US" sz="2200" dirty="0">
                <a:solidFill>
                  <a:srgbClr val="000066"/>
                </a:solidFill>
                <a:latin typeface=".VnArial" pitchFamily="34" charset="0"/>
                <a:sym typeface="Wingdings" pitchFamily="2" charset="2"/>
              </a:rPr>
              <a:t> </a:t>
            </a:r>
            <a:r>
              <a:rPr lang="en-US" sz="2200" dirty="0" err="1">
                <a:solidFill>
                  <a:srgbClr val="000066"/>
                </a:solidFill>
                <a:latin typeface=".VnArial" pitchFamily="34" charset="0"/>
                <a:sym typeface="Wingdings" pitchFamily="2" charset="2"/>
              </a:rPr>
              <a:t>cña</a:t>
            </a:r>
            <a:r>
              <a:rPr lang="en-US" sz="2200" dirty="0">
                <a:solidFill>
                  <a:srgbClr val="000066"/>
                </a:solidFill>
                <a:latin typeface=".VnArial" pitchFamily="34" charset="0"/>
                <a:sym typeface="Wingdings" pitchFamily="2" charset="2"/>
              </a:rPr>
              <a:t> </a:t>
            </a:r>
            <a:r>
              <a:rPr lang="en-US" sz="2200" dirty="0" err="1">
                <a:solidFill>
                  <a:srgbClr val="000066"/>
                </a:solidFill>
                <a:latin typeface=".VnArial" pitchFamily="34" charset="0"/>
                <a:sym typeface="Wingdings" pitchFamily="2" charset="2"/>
              </a:rPr>
              <a:t>d©n</a:t>
            </a:r>
            <a:r>
              <a:rPr lang="en-US" sz="2200" dirty="0">
                <a:solidFill>
                  <a:srgbClr val="000066"/>
                </a:solidFill>
                <a:latin typeface=".VnArial" pitchFamily="34" charset="0"/>
                <a:sym typeface="Wingdings" pitchFamily="2" charset="2"/>
              </a:rPr>
              <a:t> </a:t>
            </a:r>
            <a:r>
              <a:rPr lang="en-US" sz="2200" dirty="0" err="1">
                <a:solidFill>
                  <a:srgbClr val="000066"/>
                </a:solidFill>
                <a:latin typeface=".VnArial" pitchFamily="34" charset="0"/>
                <a:sym typeface="Wingdings" pitchFamily="2" charset="2"/>
              </a:rPr>
              <a:t>téc</a:t>
            </a:r>
            <a:r>
              <a:rPr lang="en-US" sz="2200" dirty="0">
                <a:solidFill>
                  <a:srgbClr val="000066"/>
                </a:solidFill>
                <a:latin typeface=".VnArial" pitchFamily="34" charset="0"/>
                <a:sym typeface="Wingdings" pitchFamily="2" charset="2"/>
              </a:rPr>
              <a:t> </a:t>
            </a:r>
            <a:r>
              <a:rPr lang="en-US" sz="2200" dirty="0" err="1">
                <a:solidFill>
                  <a:srgbClr val="000066"/>
                </a:solidFill>
                <a:latin typeface=".VnArial" pitchFamily="34" charset="0"/>
                <a:sym typeface="Wingdings" pitchFamily="2" charset="2"/>
              </a:rPr>
              <a:t>ViÖt</a:t>
            </a:r>
            <a:r>
              <a:rPr lang="en-US" sz="2200" dirty="0">
                <a:solidFill>
                  <a:srgbClr val="000066"/>
                </a:solidFill>
                <a:latin typeface=".VnArial" pitchFamily="34" charset="0"/>
                <a:sym typeface="Wingdings" pitchFamily="2" charset="2"/>
              </a:rPr>
              <a:t> Nam.	</a:t>
            </a:r>
          </a:p>
        </p:txBody>
      </p:sp>
      <p:pic>
        <p:nvPicPr>
          <p:cNvPr id="17" name="Picture 9" descr="Picture1"/>
          <p:cNvPicPr>
            <a:picLocks noChangeAspect="1" noChangeArrowheads="1"/>
          </p:cNvPicPr>
          <p:nvPr/>
        </p:nvPicPr>
        <p:blipFill>
          <a:blip r:embed="rId3"/>
          <a:srcRect/>
          <a:stretch>
            <a:fillRect/>
          </a:stretch>
        </p:blipFill>
        <p:spPr bwMode="auto">
          <a:xfrm>
            <a:off x="3886200" y="3733800"/>
            <a:ext cx="5257800" cy="3124200"/>
          </a:xfrm>
          <a:prstGeom prst="rect">
            <a:avLst/>
          </a:prstGeom>
          <a:noFill/>
          <a:ln w="38100" cmpd="dbl">
            <a:solidFill>
              <a:srgbClr val="FF0000"/>
            </a:solidFill>
            <a:miter lim="800000"/>
            <a:headEnd/>
            <a:tailEnd/>
          </a:ln>
          <a:effectLst>
            <a:prstShdw prst="shdw13" dist="53882" dir="13500000">
              <a:srgbClr val="808080">
                <a:alpha val="50000"/>
              </a:srgbClr>
            </a:prst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slide(fromBottom)">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Horizont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990600"/>
            <a:ext cx="9144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2324894" y="3009106"/>
            <a:ext cx="40386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42" descr="footer_200"/>
          <p:cNvPicPr>
            <a:picLocks noChangeAspect="1" noChangeArrowheads="1"/>
          </p:cNvPicPr>
          <p:nvPr/>
        </p:nvPicPr>
        <p:blipFill>
          <a:blip r:embed="rId2"/>
          <a:srcRect/>
          <a:stretch>
            <a:fillRect/>
          </a:stretch>
        </p:blipFill>
        <p:spPr bwMode="auto">
          <a:xfrm>
            <a:off x="0" y="5562600"/>
            <a:ext cx="9144000" cy="1295400"/>
          </a:xfrm>
          <a:prstGeom prst="rect">
            <a:avLst/>
          </a:prstGeom>
          <a:noFill/>
          <a:ln w="9525">
            <a:noFill/>
            <a:miter lim="800000"/>
            <a:headEnd/>
            <a:tailEnd/>
          </a:ln>
        </p:spPr>
      </p:pic>
      <p:sp>
        <p:nvSpPr>
          <p:cNvPr id="10" name="TextBox 9"/>
          <p:cNvSpPr txBox="1"/>
          <p:nvPr/>
        </p:nvSpPr>
        <p:spPr>
          <a:xfrm>
            <a:off x="1600200" y="381000"/>
            <a:ext cx="5943600"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LUYỆN TẬP TRẬT TỰ TỪ TRONG CÂU</a:t>
            </a:r>
            <a:endParaRPr lang="en-US" sz="2400" b="1" dirty="0">
              <a:solidFill>
                <a:srgbClr val="FF0000"/>
              </a:solidFill>
              <a:latin typeface="Times New Roman" pitchFamily="18" charset="0"/>
              <a:cs typeface="Times New Roman" pitchFamily="18" charset="0"/>
            </a:endParaRPr>
          </a:p>
        </p:txBody>
      </p:sp>
      <p:sp>
        <p:nvSpPr>
          <p:cNvPr id="18" name="Rectangle 17"/>
          <p:cNvSpPr/>
          <p:nvPr/>
        </p:nvSpPr>
        <p:spPr>
          <a:xfrm>
            <a:off x="4572000" y="1143000"/>
            <a:ext cx="4572000" cy="707886"/>
          </a:xfrm>
          <a:prstGeom prst="rect">
            <a:avLst/>
          </a:prstGeom>
        </p:spPr>
        <p:txBody>
          <a:bodyPr>
            <a:spAutoFit/>
          </a:bodyPr>
          <a:lstStyle/>
          <a:p>
            <a:r>
              <a:rPr lang="en-US" sz="2000" b="1" i="1" dirty="0" err="1" smtClean="0">
                <a:solidFill>
                  <a:srgbClr val="FF0000"/>
                </a:solidFill>
                <a:latin typeface=".VnArial" pitchFamily="34" charset="0"/>
                <a:sym typeface="Wingdings" pitchFamily="2" charset="2"/>
              </a:rPr>
              <a:t>C©y</a:t>
            </a:r>
            <a:r>
              <a:rPr lang="en-US" sz="2000" b="1" i="1" dirty="0" smtClean="0">
                <a:solidFill>
                  <a:srgbClr val="FF0000"/>
                </a:solidFill>
                <a:latin typeface=".VnArial" pitchFamily="34" charset="0"/>
                <a:sym typeface="Wingdings" pitchFamily="2" charset="2"/>
              </a:rPr>
              <a:t> </a:t>
            </a:r>
            <a:r>
              <a:rPr lang="en-US" sz="2000" b="1" i="1" dirty="0" err="1" smtClean="0">
                <a:solidFill>
                  <a:srgbClr val="FF0000"/>
                </a:solidFill>
                <a:latin typeface=".VnArial" pitchFamily="34" charset="0"/>
                <a:sym typeface="Wingdings" pitchFamily="2" charset="2"/>
              </a:rPr>
              <a:t>tre</a:t>
            </a:r>
            <a:r>
              <a:rPr lang="en-US" sz="2000" b="1" i="1" dirty="0" smtClean="0">
                <a:solidFill>
                  <a:srgbClr val="FF0000"/>
                </a:solidFill>
                <a:latin typeface=".VnArial" pitchFamily="34" charset="0"/>
                <a:sym typeface="Wingdings" pitchFamily="2" charset="2"/>
              </a:rPr>
              <a:t> </a:t>
            </a:r>
            <a:r>
              <a:rPr lang="en-US" sz="2000" b="1" i="1" dirty="0" err="1" smtClean="0">
                <a:solidFill>
                  <a:srgbClr val="FF0066"/>
                </a:solidFill>
                <a:latin typeface=".VnArial" pitchFamily="34" charset="0"/>
                <a:sym typeface="Wingdings" pitchFamily="2" charset="2"/>
              </a:rPr>
              <a:t>xanh</a:t>
            </a:r>
            <a:r>
              <a:rPr lang="en-US" sz="2000" b="1" i="1" dirty="0" smtClean="0">
                <a:solidFill>
                  <a:srgbClr val="FF0066"/>
                </a:solidFill>
                <a:latin typeface=".VnArial" pitchFamily="34" charset="0"/>
                <a:sym typeface="Wingdings" pitchFamily="2" charset="2"/>
              </a:rPr>
              <a:t>, </a:t>
            </a:r>
            <a:r>
              <a:rPr lang="en-US" sz="2000" b="1" i="1" dirty="0" err="1" smtClean="0">
                <a:solidFill>
                  <a:srgbClr val="FF0066"/>
                </a:solidFill>
                <a:latin typeface=".VnArial" pitchFamily="34" charset="0"/>
                <a:sym typeface="Wingdings" pitchFamily="2" charset="2"/>
              </a:rPr>
              <a:t>nhòn</a:t>
            </a:r>
            <a:r>
              <a:rPr lang="en-US" sz="2000" b="1" i="1" dirty="0" smtClean="0">
                <a:solidFill>
                  <a:srgbClr val="FF0066"/>
                </a:solidFill>
                <a:latin typeface=".VnArial" pitchFamily="34" charset="0"/>
                <a:sym typeface="Wingdings" pitchFamily="2" charset="2"/>
              </a:rPr>
              <a:t> </a:t>
            </a:r>
            <a:r>
              <a:rPr lang="en-US" sz="2000" b="1" i="1" dirty="0" err="1" smtClean="0">
                <a:solidFill>
                  <a:srgbClr val="FF0066"/>
                </a:solidFill>
                <a:latin typeface=".VnArial" pitchFamily="34" charset="0"/>
                <a:sym typeface="Wingdings" pitchFamily="2" charset="2"/>
              </a:rPr>
              <a:t>nhÆn</a:t>
            </a:r>
            <a:r>
              <a:rPr lang="en-US" sz="2000" b="1" i="1" dirty="0" smtClean="0">
                <a:solidFill>
                  <a:srgbClr val="FF0066"/>
                </a:solidFill>
                <a:latin typeface=".VnArial" pitchFamily="34" charset="0"/>
                <a:sym typeface="Wingdings" pitchFamily="2" charset="2"/>
              </a:rPr>
              <a:t>, </a:t>
            </a:r>
            <a:r>
              <a:rPr lang="en-US" sz="2000" b="1" i="1" dirty="0" err="1" smtClean="0">
                <a:solidFill>
                  <a:srgbClr val="FF0066"/>
                </a:solidFill>
                <a:latin typeface=".VnArial" pitchFamily="34" charset="0"/>
                <a:sym typeface="Wingdings" pitchFamily="2" charset="2"/>
              </a:rPr>
              <a:t>ngay</a:t>
            </a:r>
            <a:r>
              <a:rPr lang="en-US" sz="2000" b="1" i="1" dirty="0" smtClean="0">
                <a:solidFill>
                  <a:srgbClr val="FF0066"/>
                </a:solidFill>
                <a:latin typeface=".VnArial" pitchFamily="34" charset="0"/>
                <a:sym typeface="Wingdings" pitchFamily="2" charset="2"/>
              </a:rPr>
              <a:t> th¼ng, </a:t>
            </a:r>
            <a:r>
              <a:rPr lang="en-US" sz="2000" b="1" i="1" dirty="0" err="1" smtClean="0">
                <a:solidFill>
                  <a:srgbClr val="FF0066"/>
                </a:solidFill>
                <a:latin typeface=".VnArial" pitchFamily="34" charset="0"/>
                <a:sym typeface="Wingdings" pitchFamily="2" charset="2"/>
              </a:rPr>
              <a:t>thñy</a:t>
            </a:r>
            <a:r>
              <a:rPr lang="en-US" sz="2000" b="1" i="1" dirty="0" smtClean="0">
                <a:solidFill>
                  <a:srgbClr val="FF0066"/>
                </a:solidFill>
                <a:latin typeface=".VnArial" pitchFamily="34" charset="0"/>
                <a:sym typeface="Wingdings" pitchFamily="2" charset="2"/>
              </a:rPr>
              <a:t> </a:t>
            </a:r>
            <a:r>
              <a:rPr lang="en-US" sz="2000" b="1" i="1" dirty="0" err="1" smtClean="0">
                <a:solidFill>
                  <a:srgbClr val="FF0066"/>
                </a:solidFill>
                <a:latin typeface=".VnArial" pitchFamily="34" charset="0"/>
                <a:sym typeface="Wingdings" pitchFamily="2" charset="2"/>
              </a:rPr>
              <a:t>chung</a:t>
            </a:r>
            <a:r>
              <a:rPr lang="en-US" sz="2000" b="1" i="1" dirty="0" smtClean="0">
                <a:solidFill>
                  <a:srgbClr val="FF0066"/>
                </a:solidFill>
                <a:latin typeface=".VnArial" pitchFamily="34" charset="0"/>
                <a:sym typeface="Wingdings" pitchFamily="2" charset="2"/>
              </a:rPr>
              <a:t>, can ®¶m</a:t>
            </a:r>
            <a:endParaRPr lang="en-US" sz="2000" dirty="0"/>
          </a:p>
        </p:txBody>
      </p:sp>
      <p:sp>
        <p:nvSpPr>
          <p:cNvPr id="19" name="Text Box 5"/>
          <p:cNvSpPr txBox="1">
            <a:spLocks noChangeArrowheads="1"/>
          </p:cNvSpPr>
          <p:nvPr/>
        </p:nvSpPr>
        <p:spPr bwMode="auto">
          <a:xfrm>
            <a:off x="4419600" y="1828800"/>
            <a:ext cx="4724400" cy="430887"/>
          </a:xfrm>
          <a:prstGeom prst="rect">
            <a:avLst/>
          </a:prstGeom>
          <a:noFill/>
          <a:ln w="9525">
            <a:noFill/>
            <a:miter lim="800000"/>
            <a:headEnd/>
            <a:tailEnd/>
          </a:ln>
        </p:spPr>
        <p:txBody>
          <a:bodyPr wrap="square">
            <a:spAutoFit/>
          </a:bodyPr>
          <a:lstStyle/>
          <a:p>
            <a:pPr algn="ctr" eaLnBrk="0" hangingPunct="0">
              <a:spcBef>
                <a:spcPct val="50000"/>
              </a:spcBef>
            </a:pPr>
            <a:r>
              <a:rPr lang="en-US" sz="2200" b="1" dirty="0" smtClean="0">
                <a:solidFill>
                  <a:srgbClr val="00B050"/>
                </a:solidFill>
                <a:latin typeface=".VnArial" pitchFamily="34" charset="0"/>
                <a:sym typeface="Wingdings" pitchFamily="2" charset="2"/>
              </a:rPr>
              <a:t>*</a:t>
            </a:r>
            <a:r>
              <a:rPr lang="en-US" sz="2200" b="1" dirty="0" err="1" smtClean="0">
                <a:solidFill>
                  <a:srgbClr val="00B050"/>
                </a:solidFill>
                <a:latin typeface=".VnArial" pitchFamily="34" charset="0"/>
                <a:sym typeface="Wingdings" pitchFamily="2" charset="2"/>
              </a:rPr>
              <a:t>C¸c</a:t>
            </a:r>
            <a:r>
              <a:rPr lang="en-US" sz="2200" b="1" dirty="0" smtClean="0">
                <a:solidFill>
                  <a:srgbClr val="00B050"/>
                </a:solidFill>
                <a:latin typeface=".VnArial" pitchFamily="34" charset="0"/>
                <a:sym typeface="Wingdings" pitchFamily="2" charset="2"/>
              </a:rPr>
              <a:t> </a:t>
            </a:r>
            <a:r>
              <a:rPr lang="en-US" sz="2200" b="1" dirty="0" err="1">
                <a:solidFill>
                  <a:srgbClr val="00B050"/>
                </a:solidFill>
                <a:latin typeface=".VnArial" pitchFamily="34" charset="0"/>
                <a:sym typeface="Wingdings" pitchFamily="2" charset="2"/>
              </a:rPr>
              <a:t>kh</a:t>
            </a:r>
            <a:r>
              <a:rPr lang="en-US" sz="2200" b="1" dirty="0">
                <a:solidFill>
                  <a:srgbClr val="00B050"/>
                </a:solidFill>
                <a:latin typeface=".VnArial" pitchFamily="34" charset="0"/>
                <a:sym typeface="Wingdings" pitchFamily="2" charset="2"/>
              </a:rPr>
              <a:t>¶ </a:t>
            </a:r>
            <a:r>
              <a:rPr lang="en-US" sz="2200" b="1" dirty="0" err="1">
                <a:solidFill>
                  <a:srgbClr val="00B050"/>
                </a:solidFill>
                <a:latin typeface=".VnArial" pitchFamily="34" charset="0"/>
                <a:sym typeface="Wingdings" pitchFamily="2" charset="2"/>
              </a:rPr>
              <a:t>n¨ng</a:t>
            </a:r>
            <a:r>
              <a:rPr lang="en-US" sz="2200" b="1" dirty="0">
                <a:solidFill>
                  <a:srgbClr val="00B050"/>
                </a:solidFill>
                <a:latin typeface=".VnArial" pitchFamily="34" charset="0"/>
                <a:sym typeface="Wingdings" pitchFamily="2" charset="2"/>
              </a:rPr>
              <a:t> s¾p </a:t>
            </a:r>
            <a:r>
              <a:rPr lang="en-US" sz="2200" b="1" dirty="0" err="1">
                <a:solidFill>
                  <a:srgbClr val="00B050"/>
                </a:solidFill>
                <a:latin typeface=".VnArial" pitchFamily="34" charset="0"/>
                <a:sym typeface="Wingdings" pitchFamily="2" charset="2"/>
              </a:rPr>
              <a:t>xÕp</a:t>
            </a:r>
            <a:r>
              <a:rPr lang="en-US" sz="2200" b="1" dirty="0">
                <a:solidFill>
                  <a:srgbClr val="00B050"/>
                </a:solidFill>
                <a:latin typeface=".VnArial" pitchFamily="34" charset="0"/>
                <a:sym typeface="Wingdings" pitchFamily="2" charset="2"/>
              </a:rPr>
              <a:t> </a:t>
            </a:r>
            <a:r>
              <a:rPr lang="en-US" sz="2200" b="1" dirty="0" err="1">
                <a:solidFill>
                  <a:srgbClr val="00B050"/>
                </a:solidFill>
                <a:latin typeface=".VnArial" pitchFamily="34" charset="0"/>
                <a:sym typeface="Wingdings" pitchFamily="2" charset="2"/>
              </a:rPr>
              <a:t>trËt</a:t>
            </a:r>
            <a:r>
              <a:rPr lang="en-US" sz="2200" b="1" dirty="0">
                <a:solidFill>
                  <a:srgbClr val="00B050"/>
                </a:solidFill>
                <a:latin typeface=".VnArial" pitchFamily="34" charset="0"/>
                <a:sym typeface="Wingdings" pitchFamily="2" charset="2"/>
              </a:rPr>
              <a:t> </a:t>
            </a:r>
            <a:r>
              <a:rPr lang="en-US" sz="2200" b="1" dirty="0" err="1">
                <a:solidFill>
                  <a:srgbClr val="00B050"/>
                </a:solidFill>
                <a:latin typeface=".VnArial" pitchFamily="34" charset="0"/>
                <a:sym typeface="Wingdings" pitchFamily="2" charset="2"/>
              </a:rPr>
              <a:t>tù</a:t>
            </a:r>
            <a:r>
              <a:rPr lang="en-US" sz="2200" b="1" dirty="0">
                <a:solidFill>
                  <a:srgbClr val="00B050"/>
                </a:solidFill>
                <a:latin typeface=".VnArial" pitchFamily="34" charset="0"/>
                <a:sym typeface="Wingdings" pitchFamily="2" charset="2"/>
              </a:rPr>
              <a:t> </a:t>
            </a:r>
            <a:r>
              <a:rPr lang="en-US" sz="2200" b="1" dirty="0" err="1">
                <a:solidFill>
                  <a:srgbClr val="00B050"/>
                </a:solidFill>
                <a:latin typeface=".VnArial" pitchFamily="34" charset="0"/>
                <a:sym typeface="Wingdings" pitchFamily="2" charset="2"/>
              </a:rPr>
              <a:t>tõ</a:t>
            </a:r>
            <a:r>
              <a:rPr lang="en-US" sz="2200" b="1" dirty="0">
                <a:solidFill>
                  <a:srgbClr val="00B050"/>
                </a:solidFill>
                <a:latin typeface=".VnArial" pitchFamily="34" charset="0"/>
                <a:sym typeface="Wingdings" pitchFamily="2" charset="2"/>
              </a:rPr>
              <a:t>:</a:t>
            </a:r>
          </a:p>
        </p:txBody>
      </p:sp>
      <p:sp>
        <p:nvSpPr>
          <p:cNvPr id="20" name="Text Box 6" descr="Water droplets"/>
          <p:cNvSpPr txBox="1">
            <a:spLocks noChangeArrowheads="1"/>
          </p:cNvSpPr>
          <p:nvPr/>
        </p:nvSpPr>
        <p:spPr bwMode="auto">
          <a:xfrm>
            <a:off x="4419600" y="2362200"/>
            <a:ext cx="4724400" cy="769441"/>
          </a:xfrm>
          <a:prstGeom prst="rect">
            <a:avLst/>
          </a:prstGeom>
          <a:noFill/>
          <a:ln w="9525">
            <a:noFill/>
            <a:miter lim="800000"/>
            <a:headEnd/>
            <a:tailEnd/>
          </a:ln>
        </p:spPr>
        <p:txBody>
          <a:bodyPr wrap="square">
            <a:spAutoFit/>
          </a:bodyPr>
          <a:lstStyle/>
          <a:p>
            <a:pPr algn="just" eaLnBrk="0" hangingPunct="0">
              <a:spcBef>
                <a:spcPct val="50000"/>
              </a:spcBef>
            </a:pPr>
            <a:r>
              <a:rPr lang="en-US" sz="2200" dirty="0" smtClean="0">
                <a:solidFill>
                  <a:srgbClr val="00B0F0"/>
                </a:solidFill>
                <a:latin typeface=".VnArial" pitchFamily="34" charset="0"/>
                <a:sym typeface="Wingdings" pitchFamily="2" charset="2"/>
              </a:rPr>
              <a:t>- </a:t>
            </a:r>
            <a:r>
              <a:rPr lang="en-US" sz="2200" dirty="0" err="1" smtClean="0">
                <a:solidFill>
                  <a:srgbClr val="FF0000"/>
                </a:solidFill>
                <a:latin typeface=".VnArial" pitchFamily="34" charset="0"/>
                <a:sym typeface="Wingdings" pitchFamily="2" charset="2"/>
              </a:rPr>
              <a:t>C©y</a:t>
            </a:r>
            <a:r>
              <a:rPr lang="en-US" sz="2200" dirty="0" smtClean="0">
                <a:solidFill>
                  <a:srgbClr val="FF0000"/>
                </a:solidFill>
                <a:latin typeface=".VnArial" pitchFamily="34" charset="0"/>
                <a:sym typeface="Wingdings" pitchFamily="2" charset="2"/>
              </a:rPr>
              <a:t> </a:t>
            </a:r>
            <a:r>
              <a:rPr lang="en-US" sz="2200" dirty="0" err="1">
                <a:solidFill>
                  <a:srgbClr val="FF0000"/>
                </a:solidFill>
                <a:latin typeface=".VnArial" pitchFamily="34" charset="0"/>
                <a:sym typeface="Wingdings" pitchFamily="2" charset="2"/>
              </a:rPr>
              <a:t>tre</a:t>
            </a:r>
            <a:r>
              <a:rPr lang="en-US" sz="2200" dirty="0">
                <a:solidFill>
                  <a:srgbClr val="FF0000"/>
                </a:solidFill>
                <a:latin typeface=".VnArial" pitchFamily="34" charset="0"/>
                <a:sym typeface="Wingdings" pitchFamily="2" charset="2"/>
              </a:rPr>
              <a:t> </a:t>
            </a:r>
            <a:r>
              <a:rPr lang="en-US" sz="2200" i="1" dirty="0" err="1">
                <a:solidFill>
                  <a:srgbClr val="00B0F0"/>
                </a:solidFill>
                <a:latin typeface=".VnArial" pitchFamily="34" charset="0"/>
                <a:sym typeface="Wingdings" pitchFamily="2" charset="2"/>
              </a:rPr>
              <a:t>nhòn</a:t>
            </a:r>
            <a:r>
              <a:rPr lang="en-US" sz="2200" i="1" dirty="0">
                <a:solidFill>
                  <a:srgbClr val="00B0F0"/>
                </a:solidFill>
                <a:latin typeface=".VnArial" pitchFamily="34" charset="0"/>
                <a:sym typeface="Wingdings" pitchFamily="2" charset="2"/>
              </a:rPr>
              <a:t> </a:t>
            </a:r>
            <a:r>
              <a:rPr lang="en-US" sz="2200" i="1" dirty="0" err="1">
                <a:solidFill>
                  <a:srgbClr val="00B0F0"/>
                </a:solidFill>
                <a:latin typeface=".VnArial" pitchFamily="34" charset="0"/>
                <a:sym typeface="Wingdings" pitchFamily="2" charset="2"/>
              </a:rPr>
              <a:t>nhÆn</a:t>
            </a:r>
            <a:r>
              <a:rPr lang="en-US" sz="2200" i="1" dirty="0">
                <a:solidFill>
                  <a:srgbClr val="00B0F0"/>
                </a:solidFill>
                <a:latin typeface=".VnArial" pitchFamily="34" charset="0"/>
                <a:sym typeface="Wingdings" pitchFamily="2" charset="2"/>
              </a:rPr>
              <a:t>, </a:t>
            </a:r>
            <a:r>
              <a:rPr lang="en-US" sz="2200" i="1" dirty="0" err="1">
                <a:solidFill>
                  <a:srgbClr val="00B0F0"/>
                </a:solidFill>
                <a:latin typeface=".VnArial" pitchFamily="34" charset="0"/>
                <a:sym typeface="Wingdings" pitchFamily="2" charset="2"/>
              </a:rPr>
              <a:t>xanh</a:t>
            </a:r>
            <a:r>
              <a:rPr lang="en-US" sz="2200" i="1" dirty="0">
                <a:solidFill>
                  <a:srgbClr val="00B0F0"/>
                </a:solidFill>
                <a:latin typeface=".VnArial" pitchFamily="34" charset="0"/>
                <a:sym typeface="Wingdings" pitchFamily="2" charset="2"/>
              </a:rPr>
              <a:t>, </a:t>
            </a:r>
            <a:r>
              <a:rPr lang="en-US" sz="2200" i="1" dirty="0" err="1">
                <a:solidFill>
                  <a:srgbClr val="00B0F0"/>
                </a:solidFill>
                <a:latin typeface=".VnArial" pitchFamily="34" charset="0"/>
                <a:sym typeface="Wingdings" pitchFamily="2" charset="2"/>
              </a:rPr>
              <a:t>thñy</a:t>
            </a:r>
            <a:r>
              <a:rPr lang="en-US" sz="2200" i="1" dirty="0">
                <a:solidFill>
                  <a:srgbClr val="00B0F0"/>
                </a:solidFill>
                <a:latin typeface=".VnArial" pitchFamily="34" charset="0"/>
                <a:sym typeface="Wingdings" pitchFamily="2" charset="2"/>
              </a:rPr>
              <a:t> </a:t>
            </a:r>
            <a:r>
              <a:rPr lang="en-US" sz="2200" i="1" dirty="0" err="1">
                <a:solidFill>
                  <a:srgbClr val="00B0F0"/>
                </a:solidFill>
                <a:latin typeface=".VnArial" pitchFamily="34" charset="0"/>
                <a:sym typeface="Wingdings" pitchFamily="2" charset="2"/>
              </a:rPr>
              <a:t>chung</a:t>
            </a:r>
            <a:r>
              <a:rPr lang="en-US" sz="2200" i="1" dirty="0">
                <a:solidFill>
                  <a:srgbClr val="00B0F0"/>
                </a:solidFill>
                <a:latin typeface=".VnArial" pitchFamily="34" charset="0"/>
                <a:sym typeface="Wingdings" pitchFamily="2" charset="2"/>
              </a:rPr>
              <a:t>, </a:t>
            </a:r>
            <a:r>
              <a:rPr lang="en-US" sz="2200" i="1" dirty="0" err="1">
                <a:solidFill>
                  <a:srgbClr val="00B0F0"/>
                </a:solidFill>
                <a:latin typeface=".VnArial" pitchFamily="34" charset="0"/>
                <a:sym typeface="Wingdings" pitchFamily="2" charset="2"/>
              </a:rPr>
              <a:t>ngay</a:t>
            </a:r>
            <a:r>
              <a:rPr lang="en-US" sz="2200" i="1" dirty="0">
                <a:solidFill>
                  <a:srgbClr val="00B0F0"/>
                </a:solidFill>
                <a:latin typeface=".VnArial" pitchFamily="34" charset="0"/>
                <a:sym typeface="Wingdings" pitchFamily="2" charset="2"/>
              </a:rPr>
              <a:t> th¼ng, can ®¶m. </a:t>
            </a:r>
          </a:p>
        </p:txBody>
      </p:sp>
      <p:sp>
        <p:nvSpPr>
          <p:cNvPr id="21" name="Text Box 7" descr="Water droplets"/>
          <p:cNvSpPr txBox="1">
            <a:spLocks noChangeArrowheads="1"/>
          </p:cNvSpPr>
          <p:nvPr/>
        </p:nvSpPr>
        <p:spPr bwMode="auto">
          <a:xfrm>
            <a:off x="4419600" y="3124200"/>
            <a:ext cx="4724400" cy="769441"/>
          </a:xfrm>
          <a:prstGeom prst="rect">
            <a:avLst/>
          </a:prstGeom>
          <a:noFill/>
          <a:ln w="9525">
            <a:noFill/>
            <a:miter lim="800000"/>
            <a:headEnd/>
            <a:tailEnd/>
          </a:ln>
        </p:spPr>
        <p:txBody>
          <a:bodyPr wrap="square">
            <a:spAutoFit/>
          </a:bodyPr>
          <a:lstStyle/>
          <a:p>
            <a:pPr algn="just" eaLnBrk="0" hangingPunct="0">
              <a:spcBef>
                <a:spcPct val="50000"/>
              </a:spcBef>
            </a:pPr>
            <a:r>
              <a:rPr lang="en-US" sz="2200" dirty="0" smtClean="0">
                <a:solidFill>
                  <a:srgbClr val="000066"/>
                </a:solidFill>
                <a:latin typeface=".VnArial" pitchFamily="34" charset="0"/>
                <a:sym typeface="Wingdings" pitchFamily="2" charset="2"/>
              </a:rPr>
              <a:t>- </a:t>
            </a:r>
            <a:r>
              <a:rPr lang="en-US" sz="2200" dirty="0" err="1" smtClean="0">
                <a:solidFill>
                  <a:srgbClr val="000066"/>
                </a:solidFill>
                <a:latin typeface=".VnArial" pitchFamily="34" charset="0"/>
                <a:sym typeface="Wingdings" pitchFamily="2" charset="2"/>
              </a:rPr>
              <a:t>C©y</a:t>
            </a:r>
            <a:r>
              <a:rPr lang="en-US" sz="2200" dirty="0" smtClean="0">
                <a:solidFill>
                  <a:srgbClr val="000066"/>
                </a:solidFill>
                <a:latin typeface=".VnArial" pitchFamily="34" charset="0"/>
                <a:sym typeface="Wingdings" pitchFamily="2" charset="2"/>
              </a:rPr>
              <a:t> </a:t>
            </a:r>
            <a:r>
              <a:rPr lang="en-US" sz="2200" dirty="0" err="1">
                <a:solidFill>
                  <a:srgbClr val="000066"/>
                </a:solidFill>
                <a:latin typeface=".VnArial" pitchFamily="34" charset="0"/>
                <a:sym typeface="Wingdings" pitchFamily="2" charset="2"/>
              </a:rPr>
              <a:t>tre</a:t>
            </a:r>
            <a:r>
              <a:rPr lang="en-US" sz="2200" i="1" dirty="0">
                <a:solidFill>
                  <a:srgbClr val="000066"/>
                </a:solidFill>
                <a:latin typeface=".VnArial" pitchFamily="34" charset="0"/>
                <a:sym typeface="Wingdings" pitchFamily="2" charset="2"/>
              </a:rPr>
              <a:t> </a:t>
            </a:r>
            <a:r>
              <a:rPr lang="en-US" sz="2200" i="1" dirty="0">
                <a:solidFill>
                  <a:srgbClr val="FF0066"/>
                </a:solidFill>
                <a:latin typeface=".VnArial" pitchFamily="34" charset="0"/>
                <a:sym typeface="Wingdings" pitchFamily="2" charset="2"/>
              </a:rPr>
              <a:t>can ®¶m, </a:t>
            </a:r>
            <a:r>
              <a:rPr lang="en-US" sz="2200" i="1" dirty="0" err="1">
                <a:solidFill>
                  <a:srgbClr val="FF0066"/>
                </a:solidFill>
                <a:latin typeface=".VnArial" pitchFamily="34" charset="0"/>
                <a:sym typeface="Wingdings" pitchFamily="2" charset="2"/>
              </a:rPr>
              <a:t>thñy</a:t>
            </a:r>
            <a:r>
              <a:rPr lang="en-US" sz="2200" i="1" dirty="0">
                <a:solidFill>
                  <a:srgbClr val="FF0066"/>
                </a:solidFill>
                <a:latin typeface=".VnArial" pitchFamily="34" charset="0"/>
                <a:sym typeface="Wingdings" pitchFamily="2" charset="2"/>
              </a:rPr>
              <a:t> </a:t>
            </a:r>
            <a:r>
              <a:rPr lang="en-US" sz="2200" i="1" dirty="0" err="1">
                <a:solidFill>
                  <a:srgbClr val="FF0066"/>
                </a:solidFill>
                <a:latin typeface=".VnArial" pitchFamily="34" charset="0"/>
                <a:sym typeface="Wingdings" pitchFamily="2" charset="2"/>
              </a:rPr>
              <a:t>chung</a:t>
            </a:r>
            <a:r>
              <a:rPr lang="en-US" sz="2200" i="1" dirty="0">
                <a:solidFill>
                  <a:srgbClr val="FF0066"/>
                </a:solidFill>
                <a:latin typeface=".VnArial" pitchFamily="34" charset="0"/>
                <a:sym typeface="Wingdings" pitchFamily="2" charset="2"/>
              </a:rPr>
              <a:t>, </a:t>
            </a:r>
            <a:r>
              <a:rPr lang="en-US" sz="2200" i="1" dirty="0" err="1">
                <a:solidFill>
                  <a:srgbClr val="FF0066"/>
                </a:solidFill>
                <a:latin typeface=".VnArial" pitchFamily="34" charset="0"/>
                <a:sym typeface="Wingdings" pitchFamily="2" charset="2"/>
              </a:rPr>
              <a:t>xanh</a:t>
            </a:r>
            <a:r>
              <a:rPr lang="en-US" sz="2200" i="1" dirty="0">
                <a:solidFill>
                  <a:srgbClr val="FF0066"/>
                </a:solidFill>
                <a:latin typeface=".VnArial" pitchFamily="34" charset="0"/>
                <a:sym typeface="Wingdings" pitchFamily="2" charset="2"/>
              </a:rPr>
              <a:t>, </a:t>
            </a:r>
            <a:r>
              <a:rPr lang="en-US" sz="2200" i="1" dirty="0" err="1">
                <a:solidFill>
                  <a:srgbClr val="FF0066"/>
                </a:solidFill>
                <a:latin typeface=".VnArial" pitchFamily="34" charset="0"/>
                <a:sym typeface="Wingdings" pitchFamily="2" charset="2"/>
              </a:rPr>
              <a:t>nhòn</a:t>
            </a:r>
            <a:r>
              <a:rPr lang="en-US" sz="2200" i="1" dirty="0">
                <a:solidFill>
                  <a:srgbClr val="FF0066"/>
                </a:solidFill>
                <a:latin typeface=".VnArial" pitchFamily="34" charset="0"/>
                <a:sym typeface="Wingdings" pitchFamily="2" charset="2"/>
              </a:rPr>
              <a:t> </a:t>
            </a:r>
            <a:r>
              <a:rPr lang="en-US" sz="2200" i="1" dirty="0" err="1">
                <a:solidFill>
                  <a:srgbClr val="FF0066"/>
                </a:solidFill>
                <a:latin typeface=".VnArial" pitchFamily="34" charset="0"/>
                <a:sym typeface="Wingdings" pitchFamily="2" charset="2"/>
              </a:rPr>
              <a:t>nhÆn</a:t>
            </a:r>
            <a:r>
              <a:rPr lang="en-US" sz="2200" i="1" dirty="0">
                <a:solidFill>
                  <a:srgbClr val="FF0066"/>
                </a:solidFill>
                <a:latin typeface=".VnArial" pitchFamily="34" charset="0"/>
                <a:sym typeface="Wingdings" pitchFamily="2" charset="2"/>
              </a:rPr>
              <a:t>, </a:t>
            </a:r>
            <a:r>
              <a:rPr lang="en-US" sz="2200" i="1" dirty="0" err="1">
                <a:solidFill>
                  <a:srgbClr val="FF0066"/>
                </a:solidFill>
                <a:latin typeface=".VnArial" pitchFamily="34" charset="0"/>
                <a:sym typeface="Wingdings" pitchFamily="2" charset="2"/>
              </a:rPr>
              <a:t>ngay</a:t>
            </a:r>
            <a:r>
              <a:rPr lang="en-US" sz="2200" i="1" dirty="0">
                <a:solidFill>
                  <a:srgbClr val="FF0066"/>
                </a:solidFill>
                <a:latin typeface=".VnArial" pitchFamily="34" charset="0"/>
                <a:sym typeface="Wingdings" pitchFamily="2" charset="2"/>
              </a:rPr>
              <a:t> th¼ng.</a:t>
            </a:r>
          </a:p>
        </p:txBody>
      </p:sp>
      <p:sp>
        <p:nvSpPr>
          <p:cNvPr id="22" name="Text Box 8" descr="Water droplets"/>
          <p:cNvSpPr txBox="1">
            <a:spLocks noChangeArrowheads="1"/>
          </p:cNvSpPr>
          <p:nvPr/>
        </p:nvSpPr>
        <p:spPr bwMode="auto">
          <a:xfrm>
            <a:off x="4495800" y="3810000"/>
            <a:ext cx="4648200" cy="769441"/>
          </a:xfrm>
          <a:prstGeom prst="rect">
            <a:avLst/>
          </a:prstGeom>
          <a:noFill/>
          <a:ln w="9525">
            <a:noFill/>
            <a:miter lim="800000"/>
            <a:headEnd/>
            <a:tailEnd/>
          </a:ln>
        </p:spPr>
        <p:txBody>
          <a:bodyPr wrap="square">
            <a:spAutoFit/>
          </a:bodyPr>
          <a:lstStyle/>
          <a:p>
            <a:pPr algn="just" eaLnBrk="0" hangingPunct="0">
              <a:spcBef>
                <a:spcPct val="50000"/>
              </a:spcBef>
              <a:buFontTx/>
              <a:buChar char="-"/>
            </a:pPr>
            <a:r>
              <a:rPr lang="en-US" sz="2200" dirty="0" smtClean="0">
                <a:solidFill>
                  <a:srgbClr val="C00000"/>
                </a:solidFill>
                <a:latin typeface=".VnArial" pitchFamily="34" charset="0"/>
                <a:sym typeface="Wingdings" pitchFamily="2" charset="2"/>
              </a:rPr>
              <a:t> </a:t>
            </a:r>
            <a:r>
              <a:rPr lang="en-US" sz="2200" dirty="0" err="1" smtClean="0">
                <a:solidFill>
                  <a:srgbClr val="0000CC"/>
                </a:solidFill>
                <a:latin typeface=".VnArial" pitchFamily="34" charset="0"/>
                <a:sym typeface="Wingdings" pitchFamily="2" charset="2"/>
              </a:rPr>
              <a:t>C©y</a:t>
            </a:r>
            <a:r>
              <a:rPr lang="en-US" sz="2200" dirty="0" smtClean="0">
                <a:solidFill>
                  <a:srgbClr val="0000CC"/>
                </a:solidFill>
                <a:latin typeface=".VnArial" pitchFamily="34" charset="0"/>
                <a:sym typeface="Wingdings" pitchFamily="2" charset="2"/>
              </a:rPr>
              <a:t> </a:t>
            </a:r>
            <a:r>
              <a:rPr lang="en-US" sz="2200" dirty="0" err="1">
                <a:solidFill>
                  <a:srgbClr val="0000CC"/>
                </a:solidFill>
                <a:latin typeface=".VnArial" pitchFamily="34" charset="0"/>
                <a:sym typeface="Wingdings" pitchFamily="2" charset="2"/>
              </a:rPr>
              <a:t>tre</a:t>
            </a:r>
            <a:r>
              <a:rPr lang="en-US" sz="2200" dirty="0">
                <a:solidFill>
                  <a:srgbClr val="0000CC"/>
                </a:solidFill>
                <a:latin typeface=".VnArial" pitchFamily="34" charset="0"/>
                <a:sym typeface="Wingdings" pitchFamily="2" charset="2"/>
              </a:rPr>
              <a:t> </a:t>
            </a:r>
            <a:r>
              <a:rPr lang="en-US" sz="2200" i="1" dirty="0" err="1">
                <a:solidFill>
                  <a:srgbClr val="C00000"/>
                </a:solidFill>
                <a:latin typeface=".VnArial" pitchFamily="34" charset="0"/>
                <a:sym typeface="Wingdings" pitchFamily="2" charset="2"/>
              </a:rPr>
              <a:t>ngay</a:t>
            </a:r>
            <a:r>
              <a:rPr lang="en-US" sz="2200" i="1" dirty="0">
                <a:solidFill>
                  <a:srgbClr val="C00000"/>
                </a:solidFill>
                <a:latin typeface=".VnArial" pitchFamily="34" charset="0"/>
                <a:sym typeface="Wingdings" pitchFamily="2" charset="2"/>
              </a:rPr>
              <a:t> th¼ng, </a:t>
            </a:r>
            <a:r>
              <a:rPr lang="en-US" sz="2200" i="1" dirty="0" err="1">
                <a:solidFill>
                  <a:srgbClr val="C00000"/>
                </a:solidFill>
                <a:latin typeface=".VnArial" pitchFamily="34" charset="0"/>
                <a:sym typeface="Wingdings" pitchFamily="2" charset="2"/>
              </a:rPr>
              <a:t>nhòn</a:t>
            </a:r>
            <a:r>
              <a:rPr lang="en-US" sz="2200" i="1" dirty="0">
                <a:solidFill>
                  <a:srgbClr val="C00000"/>
                </a:solidFill>
                <a:latin typeface=".VnArial" pitchFamily="34" charset="0"/>
                <a:sym typeface="Wingdings" pitchFamily="2" charset="2"/>
              </a:rPr>
              <a:t> </a:t>
            </a:r>
            <a:r>
              <a:rPr lang="en-US" sz="2200" i="1" dirty="0" err="1">
                <a:solidFill>
                  <a:srgbClr val="C00000"/>
                </a:solidFill>
                <a:latin typeface=".VnArial" pitchFamily="34" charset="0"/>
                <a:sym typeface="Wingdings" pitchFamily="2" charset="2"/>
              </a:rPr>
              <a:t>nhÆn</a:t>
            </a:r>
            <a:r>
              <a:rPr lang="en-US" sz="2200" i="1" dirty="0">
                <a:solidFill>
                  <a:srgbClr val="C00000"/>
                </a:solidFill>
                <a:latin typeface=".VnArial" pitchFamily="34" charset="0"/>
                <a:sym typeface="Wingdings" pitchFamily="2" charset="2"/>
              </a:rPr>
              <a:t>, </a:t>
            </a:r>
            <a:r>
              <a:rPr lang="en-US" sz="2200" i="1" dirty="0" err="1">
                <a:solidFill>
                  <a:srgbClr val="C00000"/>
                </a:solidFill>
                <a:latin typeface=".VnArial" pitchFamily="34" charset="0"/>
                <a:sym typeface="Wingdings" pitchFamily="2" charset="2"/>
              </a:rPr>
              <a:t>xanh</a:t>
            </a:r>
            <a:r>
              <a:rPr lang="en-US" sz="2200" i="1" dirty="0">
                <a:solidFill>
                  <a:srgbClr val="C00000"/>
                </a:solidFill>
                <a:latin typeface=".VnArial" pitchFamily="34" charset="0"/>
                <a:sym typeface="Wingdings" pitchFamily="2" charset="2"/>
              </a:rPr>
              <a:t>, can ®¶m, </a:t>
            </a:r>
            <a:r>
              <a:rPr lang="en-US" sz="2200" i="1" dirty="0" err="1">
                <a:solidFill>
                  <a:srgbClr val="C00000"/>
                </a:solidFill>
                <a:latin typeface=".VnArial" pitchFamily="34" charset="0"/>
                <a:sym typeface="Wingdings" pitchFamily="2" charset="2"/>
              </a:rPr>
              <a:t>thñy</a:t>
            </a:r>
            <a:r>
              <a:rPr lang="en-US" sz="2200" i="1" dirty="0">
                <a:solidFill>
                  <a:srgbClr val="C00000"/>
                </a:solidFill>
                <a:latin typeface=".VnArial" pitchFamily="34" charset="0"/>
                <a:sym typeface="Wingdings" pitchFamily="2" charset="2"/>
              </a:rPr>
              <a:t> </a:t>
            </a:r>
            <a:r>
              <a:rPr lang="en-US" sz="2200" i="1" dirty="0" err="1" smtClean="0">
                <a:solidFill>
                  <a:srgbClr val="C00000"/>
                </a:solidFill>
                <a:latin typeface=".VnArial" pitchFamily="34" charset="0"/>
                <a:sym typeface="Wingdings" pitchFamily="2" charset="2"/>
              </a:rPr>
              <a:t>chung</a:t>
            </a:r>
            <a:r>
              <a:rPr lang="en-US" sz="2200" i="1" dirty="0" smtClean="0">
                <a:solidFill>
                  <a:srgbClr val="C00000"/>
                </a:solidFill>
                <a:latin typeface=".VnArial" pitchFamily="34" charset="0"/>
                <a:sym typeface="Wingdings" pitchFamily="2" charset="2"/>
              </a:rPr>
              <a:t>.</a:t>
            </a:r>
            <a:endParaRPr lang="en-US" sz="2200" i="1" dirty="0">
              <a:solidFill>
                <a:srgbClr val="C00000"/>
              </a:solidFill>
              <a:latin typeface=".VnArial" pitchFamily="34" charset="0"/>
              <a:sym typeface="Wingdings" pitchFamily="2" charset="2"/>
            </a:endParaRPr>
          </a:p>
        </p:txBody>
      </p:sp>
      <p:sp>
        <p:nvSpPr>
          <p:cNvPr id="23" name="Text Box 9"/>
          <p:cNvSpPr txBox="1">
            <a:spLocks noChangeArrowheads="1"/>
          </p:cNvSpPr>
          <p:nvPr/>
        </p:nvSpPr>
        <p:spPr bwMode="auto">
          <a:xfrm>
            <a:off x="0" y="1066801"/>
            <a:ext cx="4419600" cy="769441"/>
          </a:xfrm>
          <a:prstGeom prst="rect">
            <a:avLst/>
          </a:prstGeom>
          <a:noFill/>
          <a:ln w="9525">
            <a:noFill/>
            <a:miter lim="800000"/>
            <a:headEnd/>
            <a:tailEnd/>
          </a:ln>
        </p:spPr>
        <p:txBody>
          <a:bodyPr wrap="square">
            <a:spAutoFit/>
          </a:bodyPr>
          <a:lstStyle/>
          <a:p>
            <a:pPr algn="just" eaLnBrk="0" hangingPunct="0">
              <a:spcBef>
                <a:spcPct val="50000"/>
              </a:spcBef>
            </a:pPr>
            <a:r>
              <a:rPr lang="en-US" sz="2200" b="1" dirty="0" smtClean="0">
                <a:solidFill>
                  <a:srgbClr val="FF0000"/>
                </a:solidFill>
                <a:latin typeface=".VnArial" pitchFamily="34" charset="0"/>
                <a:sym typeface="Wingdings" pitchFamily="2" charset="2"/>
              </a:rPr>
              <a:t>* </a:t>
            </a:r>
            <a:r>
              <a:rPr lang="en-US" sz="2200" b="1" dirty="0" err="1" smtClean="0">
                <a:solidFill>
                  <a:srgbClr val="FF0000"/>
                </a:solidFill>
                <a:latin typeface=".VnArial" pitchFamily="34" charset="0"/>
                <a:sym typeface="Wingdings" pitchFamily="2" charset="2"/>
              </a:rPr>
              <a:t>Dµn</a:t>
            </a:r>
            <a:r>
              <a:rPr lang="en-US" sz="2200" b="1" dirty="0" smtClean="0">
                <a:solidFill>
                  <a:srgbClr val="FF0000"/>
                </a:solidFill>
                <a:latin typeface=".VnArial" pitchFamily="34" charset="0"/>
                <a:sym typeface="Wingdings" pitchFamily="2" charset="2"/>
              </a:rPr>
              <a:t> </a:t>
            </a:r>
            <a:r>
              <a:rPr lang="en-US" sz="2200" b="1" dirty="0">
                <a:solidFill>
                  <a:srgbClr val="FF0000"/>
                </a:solidFill>
                <a:latin typeface=".VnArial" pitchFamily="34" charset="0"/>
                <a:sym typeface="Wingdings" pitchFamily="2" charset="2"/>
              </a:rPr>
              <a:t>ý </a:t>
            </a:r>
            <a:r>
              <a:rPr lang="en-US" sz="2200" b="1" dirty="0" err="1">
                <a:solidFill>
                  <a:srgbClr val="FF0000"/>
                </a:solidFill>
                <a:latin typeface=".VnArial" pitchFamily="34" charset="0"/>
                <a:sym typeface="Wingdings" pitchFamily="2" charset="2"/>
              </a:rPr>
              <a:t>miªu</a:t>
            </a:r>
            <a:r>
              <a:rPr lang="en-US" sz="2200" b="1" dirty="0">
                <a:solidFill>
                  <a:srgbClr val="FF0000"/>
                </a:solidFill>
                <a:latin typeface=".VnArial" pitchFamily="34" charset="0"/>
                <a:sym typeface="Wingdings" pitchFamily="2" charset="2"/>
              </a:rPr>
              <a:t> t¶ </a:t>
            </a:r>
            <a:r>
              <a:rPr lang="en-US" sz="2200" b="1" dirty="0" err="1">
                <a:solidFill>
                  <a:srgbClr val="00B050"/>
                </a:solidFill>
                <a:latin typeface=".VnArial" pitchFamily="34" charset="0"/>
                <a:sym typeface="Wingdings" pitchFamily="2" charset="2"/>
              </a:rPr>
              <a:t>c©y</a:t>
            </a:r>
            <a:r>
              <a:rPr lang="en-US" sz="2200" b="1" dirty="0">
                <a:solidFill>
                  <a:srgbClr val="00B050"/>
                </a:solidFill>
                <a:latin typeface=".VnArial" pitchFamily="34" charset="0"/>
                <a:sym typeface="Wingdings" pitchFamily="2" charset="2"/>
              </a:rPr>
              <a:t> </a:t>
            </a:r>
            <a:r>
              <a:rPr lang="en-US" sz="2200" b="1" dirty="0" err="1" smtClean="0">
                <a:solidFill>
                  <a:srgbClr val="00B050"/>
                </a:solidFill>
                <a:latin typeface=".VnArial" pitchFamily="34" charset="0"/>
                <a:sym typeface="Wingdings" pitchFamily="2" charset="2"/>
              </a:rPr>
              <a:t>tre</a:t>
            </a:r>
            <a:r>
              <a:rPr lang="en-US" sz="2200" b="1" dirty="0" smtClean="0">
                <a:solidFill>
                  <a:srgbClr val="00B050"/>
                </a:solidFill>
                <a:latin typeface=".VnArial" pitchFamily="34" charset="0"/>
                <a:sym typeface="Wingdings" pitchFamily="2" charset="2"/>
              </a:rPr>
              <a:t> </a:t>
            </a:r>
            <a:r>
              <a:rPr lang="en-US" sz="2200" b="1" dirty="0" err="1" smtClean="0">
                <a:solidFill>
                  <a:srgbClr val="00B050"/>
                </a:solidFill>
                <a:latin typeface=".VnArial" pitchFamily="34" charset="0"/>
                <a:sym typeface="Wingdings" pitchFamily="2" charset="2"/>
              </a:rPr>
              <a:t>Việt</a:t>
            </a:r>
            <a:r>
              <a:rPr lang="en-US" sz="2200" b="1" dirty="0" smtClean="0">
                <a:solidFill>
                  <a:srgbClr val="00B050"/>
                </a:solidFill>
                <a:latin typeface=".VnArial" pitchFamily="34" charset="0"/>
                <a:sym typeface="Wingdings" pitchFamily="2" charset="2"/>
              </a:rPr>
              <a:t> Nam </a:t>
            </a:r>
            <a:r>
              <a:rPr lang="en-US" sz="2200" b="1" dirty="0" err="1" smtClean="0">
                <a:solidFill>
                  <a:srgbClr val="FF0000"/>
                </a:solidFill>
                <a:latin typeface=".VnArial" pitchFamily="34" charset="0"/>
                <a:sym typeface="Wingdings" pitchFamily="2" charset="2"/>
              </a:rPr>
              <a:t>cña</a:t>
            </a:r>
            <a:r>
              <a:rPr lang="en-US" sz="2200" b="1" dirty="0" smtClean="0">
                <a:solidFill>
                  <a:srgbClr val="FF0000"/>
                </a:solidFill>
                <a:latin typeface=".VnArial" pitchFamily="34" charset="0"/>
                <a:sym typeface="Wingdings" pitchFamily="2" charset="2"/>
              </a:rPr>
              <a:t> </a:t>
            </a:r>
            <a:r>
              <a:rPr lang="en-US" sz="2200" b="1" dirty="0" err="1" smtClean="0">
                <a:solidFill>
                  <a:srgbClr val="FF0000"/>
                </a:solidFill>
                <a:latin typeface=".VnArial" pitchFamily="34" charset="0"/>
                <a:sym typeface="Wingdings" pitchFamily="2" charset="2"/>
              </a:rPr>
              <a:t>ThÐp</a:t>
            </a:r>
            <a:r>
              <a:rPr lang="en-US" sz="2200" b="1" dirty="0" smtClean="0">
                <a:solidFill>
                  <a:srgbClr val="FF0000"/>
                </a:solidFill>
                <a:latin typeface=".VnArial" pitchFamily="34" charset="0"/>
                <a:sym typeface="Wingdings" pitchFamily="2" charset="2"/>
              </a:rPr>
              <a:t> </a:t>
            </a:r>
            <a:r>
              <a:rPr lang="en-US" sz="2200" b="1" dirty="0" err="1" smtClean="0">
                <a:solidFill>
                  <a:srgbClr val="FF0000"/>
                </a:solidFill>
                <a:latin typeface=".VnArial" pitchFamily="34" charset="0"/>
                <a:sym typeface="Wingdings" pitchFamily="2" charset="2"/>
              </a:rPr>
              <a:t>Míi</a:t>
            </a:r>
            <a:r>
              <a:rPr lang="en-US" sz="2200" b="1" dirty="0">
                <a:solidFill>
                  <a:srgbClr val="FF0000"/>
                </a:solidFill>
                <a:latin typeface=".VnArial" pitchFamily="34" charset="0"/>
                <a:sym typeface="Wingdings" pitchFamily="2" charset="2"/>
              </a:rPr>
              <a:t>:</a:t>
            </a:r>
          </a:p>
        </p:txBody>
      </p:sp>
      <p:sp>
        <p:nvSpPr>
          <p:cNvPr id="24" name="Text Box 4"/>
          <p:cNvSpPr txBox="1">
            <a:spLocks noChangeArrowheads="1"/>
          </p:cNvSpPr>
          <p:nvPr/>
        </p:nvSpPr>
        <p:spPr bwMode="auto">
          <a:xfrm>
            <a:off x="165100" y="2057400"/>
            <a:ext cx="3962400" cy="2631490"/>
          </a:xfrm>
          <a:prstGeom prst="rect">
            <a:avLst/>
          </a:prstGeom>
          <a:noFill/>
          <a:ln w="9525">
            <a:noFill/>
            <a:miter lim="800000"/>
            <a:headEnd/>
            <a:tailEnd/>
          </a:ln>
        </p:spPr>
        <p:txBody>
          <a:bodyPr wrap="square">
            <a:spAutoFit/>
          </a:bodyPr>
          <a:lstStyle/>
          <a:p>
            <a:pPr algn="just" eaLnBrk="0" hangingPunct="0">
              <a:spcBef>
                <a:spcPct val="50000"/>
              </a:spcBef>
            </a:pPr>
            <a:r>
              <a:rPr lang="en-US" sz="2200" dirty="0" smtClean="0">
                <a:solidFill>
                  <a:srgbClr val="C00000"/>
                </a:solidFill>
                <a:latin typeface=".VnTime" pitchFamily="34" charset="0"/>
                <a:sym typeface="Wingdings" pitchFamily="2" charset="2"/>
              </a:rPr>
              <a:t>- </a:t>
            </a:r>
            <a:r>
              <a:rPr lang="en-US" sz="2200" dirty="0" err="1" smtClean="0">
                <a:solidFill>
                  <a:srgbClr val="C00000"/>
                </a:solidFill>
                <a:latin typeface=".VnTime" pitchFamily="34" charset="0"/>
                <a:sym typeface="Wingdings" pitchFamily="2" charset="2"/>
              </a:rPr>
              <a:t>Tre</a:t>
            </a:r>
            <a:r>
              <a:rPr lang="en-US" sz="2200" dirty="0" smtClean="0">
                <a:solidFill>
                  <a:srgbClr val="C00000"/>
                </a:solidFill>
                <a:latin typeface=".VnTime" pitchFamily="34" charset="0"/>
                <a:sym typeface="Wingdings" pitchFamily="2" charset="2"/>
              </a:rPr>
              <a:t> </a:t>
            </a:r>
            <a:r>
              <a:rPr lang="en-US" sz="2200" dirty="0" err="1">
                <a:solidFill>
                  <a:srgbClr val="C00000"/>
                </a:solidFill>
                <a:latin typeface=".VnTime" pitchFamily="34" charset="0"/>
                <a:sym typeface="Wingdings" pitchFamily="2" charset="2"/>
              </a:rPr>
              <a:t>mäc</a:t>
            </a:r>
            <a:r>
              <a:rPr lang="en-US" sz="2200" i="1" dirty="0">
                <a:solidFill>
                  <a:srgbClr val="C00000"/>
                </a:solidFill>
                <a:latin typeface=".VnTime" pitchFamily="34" charset="0"/>
                <a:sym typeface="Wingdings" pitchFamily="2" charset="2"/>
              </a:rPr>
              <a:t> </a:t>
            </a:r>
            <a:r>
              <a:rPr lang="en-US" sz="2200" b="1" i="1" dirty="0" err="1">
                <a:solidFill>
                  <a:srgbClr val="00B050"/>
                </a:solidFill>
                <a:latin typeface=".VnTime" pitchFamily="34" charset="0"/>
                <a:sym typeface="Wingdings" pitchFamily="2" charset="2"/>
              </a:rPr>
              <a:t>xanh</a:t>
            </a:r>
            <a:r>
              <a:rPr lang="en-US" sz="2200" dirty="0">
                <a:solidFill>
                  <a:srgbClr val="C00000"/>
                </a:solidFill>
                <a:latin typeface=".VnTime" pitchFamily="34" charset="0"/>
                <a:sym typeface="Wingdings" pitchFamily="2" charset="2"/>
              </a:rPr>
              <a:t> </a:t>
            </a:r>
            <a:r>
              <a:rPr lang="en-US" sz="2200" dirty="0" err="1">
                <a:solidFill>
                  <a:srgbClr val="C00000"/>
                </a:solidFill>
                <a:latin typeface=".VnTime" pitchFamily="34" charset="0"/>
                <a:sym typeface="Wingdings" pitchFamily="2" charset="2"/>
              </a:rPr>
              <a:t>tèt</a:t>
            </a:r>
            <a:r>
              <a:rPr lang="en-US" sz="2200" dirty="0">
                <a:solidFill>
                  <a:srgbClr val="C00000"/>
                </a:solidFill>
                <a:latin typeface=".VnTime" pitchFamily="34" charset="0"/>
                <a:sym typeface="Wingdings" pitchFamily="2" charset="2"/>
              </a:rPr>
              <a:t>.</a:t>
            </a:r>
          </a:p>
          <a:p>
            <a:pPr algn="just" eaLnBrk="0" hangingPunct="0">
              <a:spcBef>
                <a:spcPct val="50000"/>
              </a:spcBef>
            </a:pPr>
            <a:r>
              <a:rPr lang="en-US" sz="2200" dirty="0" smtClean="0">
                <a:solidFill>
                  <a:srgbClr val="C00000"/>
                </a:solidFill>
                <a:latin typeface=".VnTime" pitchFamily="34" charset="0"/>
                <a:sym typeface="Wingdings" pitchFamily="2" charset="2"/>
              </a:rPr>
              <a:t>-</a:t>
            </a:r>
            <a:r>
              <a:rPr lang="en-US" sz="2200" dirty="0" err="1" smtClean="0">
                <a:solidFill>
                  <a:srgbClr val="C00000"/>
                </a:solidFill>
                <a:latin typeface=".VnTime" pitchFamily="34" charset="0"/>
                <a:sym typeface="Wingdings" pitchFamily="2" charset="2"/>
              </a:rPr>
              <a:t>D¸ng</a:t>
            </a:r>
            <a:r>
              <a:rPr lang="en-US" sz="2200" dirty="0" smtClean="0">
                <a:solidFill>
                  <a:srgbClr val="C00000"/>
                </a:solidFill>
                <a:latin typeface=".VnTime" pitchFamily="34" charset="0"/>
                <a:sym typeface="Wingdings" pitchFamily="2" charset="2"/>
              </a:rPr>
              <a:t> </a:t>
            </a:r>
            <a:r>
              <a:rPr lang="en-US" sz="2200" dirty="0" err="1">
                <a:solidFill>
                  <a:srgbClr val="C00000"/>
                </a:solidFill>
                <a:latin typeface=".VnTime" pitchFamily="34" charset="0"/>
                <a:sym typeface="Wingdings" pitchFamily="2" charset="2"/>
              </a:rPr>
              <a:t>tre</a:t>
            </a:r>
            <a:r>
              <a:rPr lang="en-US" sz="2200" dirty="0">
                <a:solidFill>
                  <a:srgbClr val="C00000"/>
                </a:solidFill>
                <a:latin typeface=".VnTime" pitchFamily="34" charset="0"/>
                <a:sym typeface="Wingdings" pitchFamily="2" charset="2"/>
              </a:rPr>
              <a:t> </a:t>
            </a:r>
            <a:r>
              <a:rPr lang="en-US" sz="2200" dirty="0" err="1">
                <a:solidFill>
                  <a:srgbClr val="C00000"/>
                </a:solidFill>
                <a:latin typeface=".VnTime" pitchFamily="34" charset="0"/>
                <a:sym typeface="Wingdings" pitchFamily="2" charset="2"/>
              </a:rPr>
              <a:t>v­¬n</a:t>
            </a:r>
            <a:r>
              <a:rPr lang="en-US" sz="2200" dirty="0">
                <a:solidFill>
                  <a:srgbClr val="C00000"/>
                </a:solidFill>
                <a:latin typeface=".VnTime" pitchFamily="34" charset="0"/>
                <a:sym typeface="Wingdings" pitchFamily="2" charset="2"/>
              </a:rPr>
              <a:t> </a:t>
            </a:r>
            <a:r>
              <a:rPr lang="en-US" sz="2200" dirty="0" err="1">
                <a:solidFill>
                  <a:srgbClr val="C00000"/>
                </a:solidFill>
                <a:latin typeface=".VnTime" pitchFamily="34" charset="0"/>
                <a:sym typeface="Wingdings" pitchFamily="2" charset="2"/>
              </a:rPr>
              <a:t>méc</a:t>
            </a:r>
            <a:r>
              <a:rPr lang="en-US" sz="2200" dirty="0">
                <a:solidFill>
                  <a:srgbClr val="C00000"/>
                </a:solidFill>
                <a:latin typeface=".VnTime" pitchFamily="34" charset="0"/>
                <a:sym typeface="Wingdings" pitchFamily="2" charset="2"/>
              </a:rPr>
              <a:t> m¹c, </a:t>
            </a:r>
            <a:r>
              <a:rPr lang="en-US" sz="2200" dirty="0" err="1">
                <a:solidFill>
                  <a:srgbClr val="C00000"/>
                </a:solidFill>
                <a:latin typeface=".VnTime" pitchFamily="34" charset="0"/>
                <a:sym typeface="Wingdings" pitchFamily="2" charset="2"/>
              </a:rPr>
              <a:t>mµu</a:t>
            </a:r>
            <a:r>
              <a:rPr lang="en-US" sz="2200" dirty="0">
                <a:solidFill>
                  <a:srgbClr val="C00000"/>
                </a:solidFill>
                <a:latin typeface=".VnTime" pitchFamily="34" charset="0"/>
                <a:sym typeface="Wingdings" pitchFamily="2" charset="2"/>
              </a:rPr>
              <a:t> </a:t>
            </a:r>
            <a:r>
              <a:rPr lang="en-US" sz="2200" dirty="0" err="1">
                <a:solidFill>
                  <a:srgbClr val="C00000"/>
                </a:solidFill>
                <a:latin typeface=".VnTime" pitchFamily="34" charset="0"/>
                <a:sym typeface="Wingdings" pitchFamily="2" charset="2"/>
              </a:rPr>
              <a:t>tre</a:t>
            </a:r>
            <a:r>
              <a:rPr lang="en-US" sz="2200" dirty="0">
                <a:solidFill>
                  <a:srgbClr val="C00000"/>
                </a:solidFill>
                <a:latin typeface=".VnTime" pitchFamily="34" charset="0"/>
                <a:sym typeface="Wingdings" pitchFamily="2" charset="2"/>
              </a:rPr>
              <a:t> </a:t>
            </a:r>
            <a:r>
              <a:rPr lang="en-US" sz="2200" dirty="0" err="1">
                <a:solidFill>
                  <a:srgbClr val="C00000"/>
                </a:solidFill>
                <a:latin typeface=".VnTime" pitchFamily="34" charset="0"/>
                <a:sym typeface="Wingdings" pitchFamily="2" charset="2"/>
              </a:rPr>
              <a:t>t­¬i</a:t>
            </a:r>
            <a:r>
              <a:rPr lang="en-US" sz="2200" dirty="0">
                <a:solidFill>
                  <a:srgbClr val="C00000"/>
                </a:solidFill>
                <a:latin typeface=".VnTime" pitchFamily="34" charset="0"/>
                <a:sym typeface="Wingdings" pitchFamily="2" charset="2"/>
              </a:rPr>
              <a:t> </a:t>
            </a:r>
            <a:r>
              <a:rPr lang="en-US" sz="2200" b="1" i="1" dirty="0" err="1">
                <a:solidFill>
                  <a:srgbClr val="00B050"/>
                </a:solidFill>
                <a:latin typeface=".VnTime" pitchFamily="34" charset="0"/>
                <a:sym typeface="Wingdings" pitchFamily="2" charset="2"/>
              </a:rPr>
              <a:t>nhòn</a:t>
            </a:r>
            <a:r>
              <a:rPr lang="en-US" sz="2200" b="1" i="1" dirty="0">
                <a:solidFill>
                  <a:srgbClr val="00B050"/>
                </a:solidFill>
                <a:latin typeface=".VnTime" pitchFamily="34" charset="0"/>
                <a:sym typeface="Wingdings" pitchFamily="2" charset="2"/>
              </a:rPr>
              <a:t> </a:t>
            </a:r>
            <a:r>
              <a:rPr lang="en-US" sz="2200" b="1" i="1" dirty="0" err="1">
                <a:solidFill>
                  <a:srgbClr val="00B050"/>
                </a:solidFill>
                <a:latin typeface=".VnTime" pitchFamily="34" charset="0"/>
                <a:sym typeface="Wingdings" pitchFamily="2" charset="2"/>
              </a:rPr>
              <a:t>nhÆn</a:t>
            </a:r>
            <a:r>
              <a:rPr lang="en-US" sz="2200" i="1" dirty="0">
                <a:solidFill>
                  <a:srgbClr val="00B050"/>
                </a:solidFill>
                <a:latin typeface=".VnTime" pitchFamily="34" charset="0"/>
                <a:sym typeface="Wingdings" pitchFamily="2" charset="2"/>
              </a:rPr>
              <a:t>.</a:t>
            </a:r>
          </a:p>
          <a:p>
            <a:pPr algn="just" eaLnBrk="0" hangingPunct="0">
              <a:spcBef>
                <a:spcPct val="50000"/>
              </a:spcBef>
            </a:pPr>
            <a:r>
              <a:rPr lang="en-US" sz="2200" dirty="0">
                <a:solidFill>
                  <a:srgbClr val="C00000"/>
                </a:solidFill>
                <a:latin typeface=".VnTime" pitchFamily="34" charset="0"/>
                <a:sym typeface="Wingdings" pitchFamily="2" charset="2"/>
              </a:rPr>
              <a:t>- </a:t>
            </a:r>
            <a:r>
              <a:rPr lang="en-US" sz="2200" dirty="0" err="1" smtClean="0">
                <a:solidFill>
                  <a:srgbClr val="C00000"/>
                </a:solidFill>
                <a:latin typeface=".VnTime" pitchFamily="34" charset="0"/>
                <a:sym typeface="Wingdings" pitchFamily="2" charset="2"/>
              </a:rPr>
              <a:t>MÇm</a:t>
            </a:r>
            <a:r>
              <a:rPr lang="en-US" sz="2200" dirty="0" smtClean="0">
                <a:solidFill>
                  <a:srgbClr val="C00000"/>
                </a:solidFill>
                <a:latin typeface=".VnTime" pitchFamily="34" charset="0"/>
                <a:sym typeface="Wingdings" pitchFamily="2" charset="2"/>
              </a:rPr>
              <a:t> </a:t>
            </a:r>
            <a:r>
              <a:rPr lang="en-US" sz="2200" dirty="0" err="1">
                <a:solidFill>
                  <a:srgbClr val="C00000"/>
                </a:solidFill>
                <a:latin typeface=".VnTime" pitchFamily="34" charset="0"/>
                <a:sym typeface="Wingdings" pitchFamily="2" charset="2"/>
              </a:rPr>
              <a:t>tre</a:t>
            </a:r>
            <a:r>
              <a:rPr lang="en-US" sz="2200" b="1" dirty="0">
                <a:solidFill>
                  <a:srgbClr val="00B050"/>
                </a:solidFill>
                <a:latin typeface=".VnTime" pitchFamily="34" charset="0"/>
                <a:sym typeface="Wingdings" pitchFamily="2" charset="2"/>
              </a:rPr>
              <a:t> </a:t>
            </a:r>
            <a:r>
              <a:rPr lang="en-US" sz="2200" b="1" i="1" dirty="0" err="1">
                <a:solidFill>
                  <a:srgbClr val="00B050"/>
                </a:solidFill>
                <a:latin typeface=".VnTime" pitchFamily="34" charset="0"/>
                <a:sym typeface="Wingdings" pitchFamily="2" charset="2"/>
              </a:rPr>
              <a:t>mäc</a:t>
            </a:r>
            <a:r>
              <a:rPr lang="en-US" sz="2200" b="1" i="1" dirty="0">
                <a:solidFill>
                  <a:srgbClr val="00B050"/>
                </a:solidFill>
                <a:latin typeface=".VnTime" pitchFamily="34" charset="0"/>
                <a:sym typeface="Wingdings" pitchFamily="2" charset="2"/>
              </a:rPr>
              <a:t> </a:t>
            </a:r>
            <a:r>
              <a:rPr lang="en-US" sz="2200" dirty="0">
                <a:solidFill>
                  <a:srgbClr val="C00000"/>
                </a:solidFill>
                <a:latin typeface=".VnTime" pitchFamily="34" charset="0"/>
                <a:sym typeface="Wingdings" pitchFamily="2" charset="2"/>
              </a:rPr>
              <a:t>th¼ng.</a:t>
            </a:r>
          </a:p>
          <a:p>
            <a:pPr algn="just" eaLnBrk="0" hangingPunct="0">
              <a:spcBef>
                <a:spcPct val="50000"/>
              </a:spcBef>
              <a:buFontTx/>
              <a:buChar char="-"/>
            </a:pPr>
            <a:r>
              <a:rPr lang="en-US" sz="2200" dirty="0" err="1">
                <a:solidFill>
                  <a:srgbClr val="C00000"/>
                </a:solidFill>
                <a:latin typeface=".VnTime" pitchFamily="34" charset="0"/>
                <a:sym typeface="Wingdings" pitchFamily="2" charset="2"/>
              </a:rPr>
              <a:t>Tre</a:t>
            </a:r>
            <a:r>
              <a:rPr lang="en-US" sz="2200" dirty="0">
                <a:solidFill>
                  <a:srgbClr val="C00000"/>
                </a:solidFill>
                <a:latin typeface=".VnTime" pitchFamily="34" charset="0"/>
                <a:sym typeface="Wingdings" pitchFamily="2" charset="2"/>
              </a:rPr>
              <a:t> </a:t>
            </a:r>
            <a:r>
              <a:rPr lang="en-US" sz="2200" b="1" i="1" dirty="0">
                <a:solidFill>
                  <a:srgbClr val="00B050"/>
                </a:solidFill>
                <a:latin typeface=".VnTime" pitchFamily="34" charset="0"/>
                <a:sym typeface="Wingdings" pitchFamily="2" charset="2"/>
              </a:rPr>
              <a:t>g¾n </a:t>
            </a:r>
            <a:r>
              <a:rPr lang="en-US" sz="2200" b="1" i="1" dirty="0" err="1">
                <a:solidFill>
                  <a:srgbClr val="00B050"/>
                </a:solidFill>
                <a:latin typeface=".VnTime" pitchFamily="34" charset="0"/>
                <a:sym typeface="Wingdings" pitchFamily="2" charset="2"/>
              </a:rPr>
              <a:t>bã</a:t>
            </a:r>
            <a:r>
              <a:rPr lang="en-US" sz="2200" b="1" dirty="0">
                <a:solidFill>
                  <a:srgbClr val="00B050"/>
                </a:solidFill>
                <a:latin typeface=".VnTime" pitchFamily="34" charset="0"/>
                <a:sym typeface="Wingdings" pitchFamily="2" charset="2"/>
              </a:rPr>
              <a:t> </a:t>
            </a:r>
            <a:r>
              <a:rPr lang="en-US" sz="2200" dirty="0" err="1">
                <a:solidFill>
                  <a:srgbClr val="C00000"/>
                </a:solidFill>
                <a:latin typeface=".VnTime" pitchFamily="34" charset="0"/>
                <a:sym typeface="Wingdings" pitchFamily="2" charset="2"/>
              </a:rPr>
              <a:t>víi</a:t>
            </a:r>
            <a:r>
              <a:rPr lang="en-US" sz="2200" dirty="0">
                <a:solidFill>
                  <a:srgbClr val="C00000"/>
                </a:solidFill>
                <a:latin typeface=".VnTime" pitchFamily="34" charset="0"/>
                <a:sym typeface="Wingdings" pitchFamily="2" charset="2"/>
              </a:rPr>
              <a:t> con </a:t>
            </a:r>
            <a:r>
              <a:rPr lang="en-US" sz="2200" dirty="0" err="1">
                <a:solidFill>
                  <a:srgbClr val="C00000"/>
                </a:solidFill>
                <a:latin typeface=".VnTime" pitchFamily="34" charset="0"/>
                <a:sym typeface="Wingdings" pitchFamily="2" charset="2"/>
              </a:rPr>
              <a:t>ng­êi</a:t>
            </a:r>
            <a:r>
              <a:rPr lang="en-US" sz="2200" dirty="0">
                <a:solidFill>
                  <a:srgbClr val="C00000"/>
                </a:solidFill>
                <a:latin typeface=".VnTime" pitchFamily="34" charset="0"/>
                <a:sym typeface="Wingdings" pitchFamily="2" charset="2"/>
              </a:rPr>
              <a:t> </a:t>
            </a:r>
            <a:r>
              <a:rPr lang="en-US" sz="2200" dirty="0" err="1">
                <a:solidFill>
                  <a:srgbClr val="C00000"/>
                </a:solidFill>
                <a:latin typeface=".VnTime" pitchFamily="34" charset="0"/>
                <a:sym typeface="Wingdings" pitchFamily="2" charset="2"/>
              </a:rPr>
              <a:t>ViÖt</a:t>
            </a:r>
            <a:r>
              <a:rPr lang="en-US" sz="2200" dirty="0">
                <a:solidFill>
                  <a:srgbClr val="C00000"/>
                </a:solidFill>
                <a:latin typeface=".VnTime" pitchFamily="34" charset="0"/>
                <a:sym typeface="Wingdings" pitchFamily="2" charset="2"/>
              </a:rPr>
              <a:t> Nam </a:t>
            </a:r>
            <a:r>
              <a:rPr lang="en-US" sz="2200" dirty="0" err="1">
                <a:solidFill>
                  <a:srgbClr val="C00000"/>
                </a:solidFill>
                <a:latin typeface=".VnTime" pitchFamily="34" charset="0"/>
                <a:sym typeface="Wingdings" pitchFamily="2" charset="2"/>
              </a:rPr>
              <a:t>trong</a:t>
            </a:r>
            <a:r>
              <a:rPr lang="en-US" sz="2200" dirty="0">
                <a:solidFill>
                  <a:srgbClr val="C00000"/>
                </a:solidFill>
                <a:latin typeface=".VnTime" pitchFamily="34" charset="0"/>
                <a:sym typeface="Wingdings" pitchFamily="2" charset="2"/>
              </a:rPr>
              <a:t> </a:t>
            </a:r>
            <a:r>
              <a:rPr lang="en-US" sz="2200" dirty="0" err="1">
                <a:solidFill>
                  <a:srgbClr val="C00000"/>
                </a:solidFill>
                <a:latin typeface=".VnTime" pitchFamily="34" charset="0"/>
                <a:sym typeface="Wingdings" pitchFamily="2" charset="2"/>
              </a:rPr>
              <a:t>lao</a:t>
            </a:r>
            <a:r>
              <a:rPr lang="en-US" sz="2200" dirty="0">
                <a:solidFill>
                  <a:srgbClr val="C00000"/>
                </a:solidFill>
                <a:latin typeface=".VnTime" pitchFamily="34" charset="0"/>
                <a:sym typeface="Wingdings" pitchFamily="2" charset="2"/>
              </a:rPr>
              <a:t> ®</a:t>
            </a:r>
            <a:r>
              <a:rPr lang="en-US" sz="2200" dirty="0" err="1">
                <a:solidFill>
                  <a:srgbClr val="C00000"/>
                </a:solidFill>
                <a:latin typeface=".VnTime" pitchFamily="34" charset="0"/>
                <a:sym typeface="Wingdings" pitchFamily="2" charset="2"/>
              </a:rPr>
              <a:t>éng</a:t>
            </a:r>
            <a:r>
              <a:rPr lang="en-US" sz="2200" dirty="0">
                <a:solidFill>
                  <a:srgbClr val="C00000"/>
                </a:solidFill>
                <a:latin typeface=".VnTime" pitchFamily="34" charset="0"/>
                <a:sym typeface="Wingdings" pitchFamily="2" charset="2"/>
              </a:rPr>
              <a:t>, </a:t>
            </a:r>
            <a:r>
              <a:rPr lang="en-US" sz="2200" dirty="0" err="1">
                <a:solidFill>
                  <a:srgbClr val="C00000"/>
                </a:solidFill>
                <a:latin typeface=".VnTime" pitchFamily="34" charset="0"/>
                <a:sym typeface="Wingdings" pitchFamily="2" charset="2"/>
              </a:rPr>
              <a:t>chiÕn</a:t>
            </a:r>
            <a:r>
              <a:rPr lang="en-US" sz="2200" dirty="0">
                <a:solidFill>
                  <a:srgbClr val="C00000"/>
                </a:solidFill>
                <a:latin typeface=".VnTime" pitchFamily="34" charset="0"/>
                <a:sym typeface="Wingdings" pitchFamily="2" charset="2"/>
              </a:rPr>
              <a:t> ®</a:t>
            </a:r>
            <a:r>
              <a:rPr lang="en-US" sz="2200" dirty="0" err="1">
                <a:solidFill>
                  <a:srgbClr val="C00000"/>
                </a:solidFill>
                <a:latin typeface=".VnTime" pitchFamily="34" charset="0"/>
                <a:sym typeface="Wingdings" pitchFamily="2" charset="2"/>
              </a:rPr>
              <a:t>Êu</a:t>
            </a:r>
            <a:r>
              <a:rPr lang="en-US" sz="2200" dirty="0" smtClean="0">
                <a:solidFill>
                  <a:srgbClr val="C00000"/>
                </a:solidFill>
                <a:latin typeface=".VnTime" pitchFamily="34" charset="0"/>
                <a:sym typeface="Wingdings" pitchFamily="2" charset="2"/>
              </a:rPr>
              <a:t>...</a:t>
            </a:r>
            <a:endParaRPr lang="en-US" sz="2200" dirty="0">
              <a:solidFill>
                <a:srgbClr val="C00000"/>
              </a:solidFill>
              <a:latin typeface=".VnTime" pitchFamily="34" charset="0"/>
              <a:sym typeface="Wingdings" pitchFamily="2" charset="2"/>
            </a:endParaRPr>
          </a:p>
        </p:txBody>
      </p:sp>
      <p:sp>
        <p:nvSpPr>
          <p:cNvPr id="27" name="Oval Callout 26"/>
          <p:cNvSpPr/>
          <p:nvPr/>
        </p:nvSpPr>
        <p:spPr>
          <a:xfrm>
            <a:off x="4800600" y="4800600"/>
            <a:ext cx="4343400" cy="1295400"/>
          </a:xfrm>
          <a:prstGeom prst="wedgeEllipseCallout">
            <a:avLst>
              <a:gd name="adj1" fmla="val 43157"/>
              <a:gd name="adj2" fmla="val -9324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200" b="1" dirty="0" smtClean="0">
                <a:solidFill>
                  <a:srgbClr val="FFFF00"/>
                </a:solidFill>
                <a:latin typeface=".VnArial" pitchFamily="34" charset="0"/>
                <a:sym typeface="Wingdings" pitchFamily="2" charset="2"/>
              </a:rPr>
              <a:t>V× </a:t>
            </a:r>
            <a:r>
              <a:rPr lang="en-US" sz="2200" b="1" dirty="0" err="1" smtClean="0">
                <a:solidFill>
                  <a:srgbClr val="FFFF00"/>
                </a:solidFill>
                <a:latin typeface=".VnArial" pitchFamily="34" charset="0"/>
                <a:sym typeface="Wingdings" pitchFamily="2" charset="2"/>
              </a:rPr>
              <a:t>sao</a:t>
            </a:r>
            <a:r>
              <a:rPr lang="en-US" sz="2200" b="1" dirty="0" smtClean="0">
                <a:solidFill>
                  <a:srgbClr val="FFFF00"/>
                </a:solidFill>
                <a:latin typeface=".VnArial" pitchFamily="34" charset="0"/>
                <a:sym typeface="Wingdings" pitchFamily="2" charset="2"/>
              </a:rPr>
              <a:t> </a:t>
            </a:r>
            <a:r>
              <a:rPr lang="en-US" sz="2200" b="1" dirty="0" err="1" smtClean="0">
                <a:solidFill>
                  <a:srgbClr val="FFFF00"/>
                </a:solidFill>
                <a:latin typeface=".VnArial" pitchFamily="34" charset="0"/>
                <a:sym typeface="Wingdings" pitchFamily="2" charset="2"/>
              </a:rPr>
              <a:t>t¸c</a:t>
            </a:r>
            <a:r>
              <a:rPr lang="en-US" sz="2200" b="1" dirty="0" smtClean="0">
                <a:solidFill>
                  <a:srgbClr val="FFFF00"/>
                </a:solidFill>
                <a:latin typeface=".VnArial" pitchFamily="34" charset="0"/>
                <a:sym typeface="Wingdings" pitchFamily="2" charset="2"/>
              </a:rPr>
              <a:t> </a:t>
            </a:r>
            <a:r>
              <a:rPr lang="en-US" sz="2200" b="1" dirty="0" err="1" smtClean="0">
                <a:solidFill>
                  <a:srgbClr val="FFFF00"/>
                </a:solidFill>
                <a:latin typeface=".VnArial" pitchFamily="34" charset="0"/>
                <a:sym typeface="Wingdings" pitchFamily="2" charset="2"/>
              </a:rPr>
              <a:t>gi</a:t>
            </a:r>
            <a:r>
              <a:rPr lang="en-US" sz="2200" b="1" dirty="0" smtClean="0">
                <a:solidFill>
                  <a:srgbClr val="FFFF00"/>
                </a:solidFill>
                <a:latin typeface=".VnArial" pitchFamily="34" charset="0"/>
                <a:sym typeface="Wingdings" pitchFamily="2" charset="2"/>
              </a:rPr>
              <a:t>¶ </a:t>
            </a:r>
            <a:r>
              <a:rPr lang="en-US" sz="2200" b="1" dirty="0" err="1" smtClean="0">
                <a:solidFill>
                  <a:srgbClr val="FFFF00"/>
                </a:solidFill>
                <a:latin typeface=".VnArial" pitchFamily="34" charset="0"/>
                <a:sym typeface="Wingdings" pitchFamily="2" charset="2"/>
              </a:rPr>
              <a:t>lùa</a:t>
            </a:r>
            <a:r>
              <a:rPr lang="en-US" sz="2200" b="1" dirty="0" smtClean="0">
                <a:solidFill>
                  <a:srgbClr val="FFFF00"/>
                </a:solidFill>
                <a:latin typeface=".VnArial" pitchFamily="34" charset="0"/>
                <a:sym typeface="Wingdings" pitchFamily="2" charset="2"/>
              </a:rPr>
              <a:t> </a:t>
            </a:r>
            <a:r>
              <a:rPr lang="en-US" sz="2200" b="1" dirty="0" err="1" smtClean="0">
                <a:solidFill>
                  <a:srgbClr val="FFFF00"/>
                </a:solidFill>
                <a:latin typeface=".VnArial" pitchFamily="34" charset="0"/>
                <a:sym typeface="Wingdings" pitchFamily="2" charset="2"/>
              </a:rPr>
              <a:t>chän</a:t>
            </a:r>
            <a:r>
              <a:rPr lang="en-US" sz="2200" b="1" dirty="0" smtClean="0">
                <a:solidFill>
                  <a:srgbClr val="FFFF00"/>
                </a:solidFill>
                <a:latin typeface=".VnArial" pitchFamily="34" charset="0"/>
                <a:sym typeface="Wingdings" pitchFamily="2" charset="2"/>
              </a:rPr>
              <a:t> </a:t>
            </a:r>
            <a:r>
              <a:rPr lang="en-US" sz="2200" b="1" dirty="0" err="1" smtClean="0">
                <a:solidFill>
                  <a:srgbClr val="FFFF00"/>
                </a:solidFill>
                <a:latin typeface=".VnArial" pitchFamily="34" charset="0"/>
                <a:sym typeface="Wingdings" pitchFamily="2" charset="2"/>
              </a:rPr>
              <a:t>trËt</a:t>
            </a:r>
            <a:r>
              <a:rPr lang="en-US" sz="2200" b="1" dirty="0" smtClean="0">
                <a:solidFill>
                  <a:srgbClr val="FFFF00"/>
                </a:solidFill>
                <a:latin typeface=".VnArial" pitchFamily="34" charset="0"/>
                <a:sym typeface="Wingdings" pitchFamily="2" charset="2"/>
              </a:rPr>
              <a:t> </a:t>
            </a:r>
            <a:r>
              <a:rPr lang="en-US" sz="2200" b="1" dirty="0" err="1" smtClean="0">
                <a:solidFill>
                  <a:srgbClr val="FFFF00"/>
                </a:solidFill>
                <a:latin typeface=".VnArial" pitchFamily="34" charset="0"/>
                <a:sym typeface="Wingdings" pitchFamily="2" charset="2"/>
              </a:rPr>
              <a:t>tù</a:t>
            </a:r>
            <a:r>
              <a:rPr lang="en-US" sz="2200" b="1" dirty="0" smtClean="0">
                <a:solidFill>
                  <a:srgbClr val="FFFF00"/>
                </a:solidFill>
                <a:latin typeface=".VnArial" pitchFamily="34" charset="0"/>
                <a:sym typeface="Wingdings" pitchFamily="2" charset="2"/>
              </a:rPr>
              <a:t> </a:t>
            </a:r>
            <a:r>
              <a:rPr lang="en-US" sz="2200" b="1" dirty="0" err="1" smtClean="0">
                <a:solidFill>
                  <a:srgbClr val="FFFF00"/>
                </a:solidFill>
                <a:latin typeface=".VnArial" pitchFamily="34" charset="0"/>
                <a:sym typeface="Wingdings" pitchFamily="2" charset="2"/>
              </a:rPr>
              <a:t>tõ</a:t>
            </a:r>
            <a:r>
              <a:rPr lang="en-US" sz="2200" b="1" dirty="0" smtClean="0">
                <a:solidFill>
                  <a:srgbClr val="FFFF00"/>
                </a:solidFill>
                <a:latin typeface=".VnArial" pitchFamily="34" charset="0"/>
                <a:sym typeface="Wingdings" pitchFamily="2" charset="2"/>
              </a:rPr>
              <a:t> </a:t>
            </a:r>
            <a:r>
              <a:rPr lang="en-US" sz="2200" b="1" dirty="0" err="1" smtClean="0">
                <a:solidFill>
                  <a:srgbClr val="FFFF00"/>
                </a:solidFill>
                <a:latin typeface=".VnArial" pitchFamily="34" charset="0"/>
                <a:sym typeface="Wingdings" pitchFamily="2" charset="2"/>
              </a:rPr>
              <a:t>nh</a:t>
            </a:r>
            <a:r>
              <a:rPr lang="en-US" sz="2200" b="1" dirty="0" smtClean="0">
                <a:solidFill>
                  <a:srgbClr val="FFFF00"/>
                </a:solidFill>
                <a:latin typeface=".VnArial" pitchFamily="34" charset="0"/>
                <a:sym typeface="Wingdings" pitchFamily="2" charset="2"/>
              </a:rPr>
              <a:t>­ </a:t>
            </a:r>
            <a:r>
              <a:rPr lang="en-US" sz="2200" b="1" dirty="0" err="1" smtClean="0">
                <a:solidFill>
                  <a:srgbClr val="FFFF00"/>
                </a:solidFill>
                <a:latin typeface=".VnArial" pitchFamily="34" charset="0"/>
                <a:sym typeface="Wingdings" pitchFamily="2" charset="2"/>
              </a:rPr>
              <a:t>trong</a:t>
            </a:r>
            <a:r>
              <a:rPr lang="en-US" sz="2200" b="1" dirty="0" smtClean="0">
                <a:solidFill>
                  <a:srgbClr val="FFFF00"/>
                </a:solidFill>
                <a:latin typeface=".VnArial" pitchFamily="34" charset="0"/>
                <a:sym typeface="Wingdings" pitchFamily="2" charset="2"/>
              </a:rPr>
              <a:t> SGK ? </a:t>
            </a:r>
            <a:endParaRPr lang="en-US" sz="2200" b="1" dirty="0">
              <a:solidFill>
                <a:srgbClr val="FFFF00"/>
              </a:solidFill>
              <a:latin typeface=".VnArial" pitchFamily="34" charset="0"/>
              <a:sym typeface="Wingdings" pitchFamily="2" charset="2"/>
            </a:endParaRPr>
          </a:p>
        </p:txBody>
      </p:sp>
      <p:sp>
        <p:nvSpPr>
          <p:cNvPr id="14" name="TextBox 13"/>
          <p:cNvSpPr txBox="1"/>
          <p:nvPr/>
        </p:nvSpPr>
        <p:spPr>
          <a:xfrm>
            <a:off x="2438400" y="5181600"/>
            <a:ext cx="3657600" cy="461665"/>
          </a:xfrm>
          <a:prstGeom prst="rect">
            <a:avLst/>
          </a:prstGeom>
          <a:noFill/>
        </p:spPr>
        <p:txBody>
          <a:bodyPr wrap="square" rtlCol="0">
            <a:spAutoFit/>
          </a:bodyPr>
          <a:lstStyle/>
          <a:p>
            <a:r>
              <a:rPr lang="en-US" sz="2400" dirty="0" err="1" smtClean="0">
                <a:solidFill>
                  <a:srgbClr val="00FF00"/>
                </a:solidFill>
                <a:latin typeface="Times New Roman" pitchFamily="18" charset="0"/>
                <a:cs typeface="Times New Roman" pitchFamily="18" charset="0"/>
              </a:rPr>
              <a:t>Cách</a:t>
            </a:r>
            <a:r>
              <a:rPr lang="en-US" sz="2400" dirty="0" smtClean="0">
                <a:solidFill>
                  <a:srgbClr val="00FF00"/>
                </a:solidFill>
                <a:latin typeface="Times New Roman" pitchFamily="18" charset="0"/>
                <a:cs typeface="Times New Roman" pitchFamily="18" charset="0"/>
              </a:rPr>
              <a:t> </a:t>
            </a:r>
            <a:r>
              <a:rPr lang="en-US" sz="2400" dirty="0" err="1" smtClean="0">
                <a:solidFill>
                  <a:srgbClr val="00FF00"/>
                </a:solidFill>
                <a:latin typeface="Times New Roman" pitchFamily="18" charset="0"/>
                <a:cs typeface="Times New Roman" pitchFamily="18" charset="0"/>
              </a:rPr>
              <a:t>sắp</a:t>
            </a:r>
            <a:r>
              <a:rPr lang="en-US" sz="2400" dirty="0" smtClean="0">
                <a:solidFill>
                  <a:srgbClr val="00FF00"/>
                </a:solidFill>
                <a:latin typeface="Times New Roman" pitchFamily="18" charset="0"/>
                <a:cs typeface="Times New Roman" pitchFamily="18" charset="0"/>
              </a:rPr>
              <a:t> </a:t>
            </a:r>
            <a:r>
              <a:rPr lang="en-US" sz="2400" dirty="0" err="1" smtClean="0">
                <a:solidFill>
                  <a:srgbClr val="00FF00"/>
                </a:solidFill>
                <a:latin typeface="Times New Roman" pitchFamily="18" charset="0"/>
                <a:cs typeface="Times New Roman" pitchFamily="18" charset="0"/>
              </a:rPr>
              <a:t>xếp</a:t>
            </a:r>
            <a:r>
              <a:rPr lang="en-US" sz="2400" dirty="0" smtClean="0">
                <a:solidFill>
                  <a:srgbClr val="00FF00"/>
                </a:solidFill>
                <a:latin typeface="Times New Roman" pitchFamily="18" charset="0"/>
                <a:cs typeface="Times New Roman" pitchFamily="18" charset="0"/>
              </a:rPr>
              <a:t> </a:t>
            </a:r>
            <a:r>
              <a:rPr lang="en-US" sz="2400" dirty="0" err="1" smtClean="0">
                <a:solidFill>
                  <a:srgbClr val="00FF00"/>
                </a:solidFill>
                <a:latin typeface="Times New Roman" pitchFamily="18" charset="0"/>
                <a:cs typeface="Times New Roman" pitchFamily="18" charset="0"/>
              </a:rPr>
              <a:t>nào</a:t>
            </a:r>
            <a:r>
              <a:rPr lang="en-US" sz="2400" dirty="0" smtClean="0">
                <a:solidFill>
                  <a:srgbClr val="00FF00"/>
                </a:solidFill>
                <a:latin typeface="Times New Roman" pitchFamily="18" charset="0"/>
                <a:cs typeface="Times New Roman" pitchFamily="18" charset="0"/>
              </a:rPr>
              <a:t> hay </a:t>
            </a:r>
            <a:r>
              <a:rPr lang="en-US" sz="2400" dirty="0" err="1" smtClean="0">
                <a:solidFill>
                  <a:srgbClr val="00FF00"/>
                </a:solidFill>
                <a:latin typeface="Times New Roman" pitchFamily="18" charset="0"/>
                <a:cs typeface="Times New Roman" pitchFamily="18" charset="0"/>
              </a:rPr>
              <a:t>hơn</a:t>
            </a:r>
            <a:r>
              <a:rPr lang="en-US" sz="2400" dirty="0" smtClean="0">
                <a:solidFill>
                  <a:srgbClr val="00FF00"/>
                </a:solidFill>
                <a:latin typeface="Times New Roman" pitchFamily="18" charset="0"/>
                <a:cs typeface="Times New Roman" pitchFamily="18" charset="0"/>
              </a:rPr>
              <a:t> ?</a:t>
            </a:r>
            <a:endParaRPr lang="en-US" sz="2400" dirty="0">
              <a:solidFill>
                <a:srgbClr val="00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amond(in)">
                                      <p:cBhvr>
                                        <p:cTn id="17" dur="2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Horizont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strips(downLef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dissolv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dissolv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1" nodeType="clickEffect">
                                  <p:stCondLst>
                                    <p:cond delay="0"/>
                                  </p:stCondLst>
                                  <p:childTnLst>
                                    <p:anim calcmode="lin" valueType="num">
                                      <p:cBhvr additive="base">
                                        <p:cTn id="47" dur="500"/>
                                        <p:tgtEl>
                                          <p:spTgt spid="14"/>
                                        </p:tgtEl>
                                        <p:attrNameLst>
                                          <p:attrName>ppt_x</p:attrName>
                                        </p:attrNameLst>
                                      </p:cBhvr>
                                      <p:tavLst>
                                        <p:tav tm="0">
                                          <p:val>
                                            <p:strVal val="ppt_x"/>
                                          </p:val>
                                        </p:tav>
                                        <p:tav tm="100000">
                                          <p:val>
                                            <p:strVal val="ppt_x"/>
                                          </p:val>
                                        </p:tav>
                                      </p:tavLst>
                                    </p:anim>
                                    <p:anim calcmode="lin" valueType="num">
                                      <p:cBhvr additive="base">
                                        <p:cTn id="48" dur="500"/>
                                        <p:tgtEl>
                                          <p:spTgt spid="14"/>
                                        </p:tgtEl>
                                        <p:attrNameLst>
                                          <p:attrName>ppt_y</p:attrName>
                                        </p:attrNameLst>
                                      </p:cBhvr>
                                      <p:tavLst>
                                        <p:tav tm="0">
                                          <p:val>
                                            <p:strVal val="ppt_y"/>
                                          </p:val>
                                        </p:tav>
                                        <p:tav tm="100000">
                                          <p:val>
                                            <p:strVal val="1+ppt_h/2"/>
                                          </p:val>
                                        </p:tav>
                                      </p:tavLst>
                                    </p:anim>
                                    <p:set>
                                      <p:cBhvr>
                                        <p:cTn id="49" dur="1" fill="hold">
                                          <p:stCondLst>
                                            <p:cond delay="499"/>
                                          </p:stCondLst>
                                        </p:cTn>
                                        <p:tgtEl>
                                          <p:spTgt spid="1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6" presetClass="entr" presetSubtype="26"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barn(inHorizontal)">
                                      <p:cBhvr>
                                        <p:cTn id="5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7" grpId="0" animBg="1"/>
      <p:bldP spid="14" grpId="0"/>
      <p:bldP spid="14" grpId="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3" name="Picture 5" descr="buom hoa dong"/>
          <p:cNvPicPr>
            <a:picLocks noChangeAspect="1" noChangeArrowheads="1" noCrop="1"/>
          </p:cNvPicPr>
          <p:nvPr/>
        </p:nvPicPr>
        <p:blipFill>
          <a:blip r:embed="rId2"/>
          <a:srcRect/>
          <a:stretch>
            <a:fillRect/>
          </a:stretch>
        </p:blipFill>
        <p:spPr bwMode="auto">
          <a:xfrm>
            <a:off x="7391400" y="0"/>
            <a:ext cx="1752600" cy="2035175"/>
          </a:xfrm>
          <a:prstGeom prst="rect">
            <a:avLst/>
          </a:prstGeom>
          <a:noFill/>
          <a:ln w="9525">
            <a:noFill/>
            <a:miter lim="800000"/>
            <a:headEnd/>
            <a:tailEnd/>
          </a:ln>
        </p:spPr>
      </p:pic>
      <p:pic>
        <p:nvPicPr>
          <p:cNvPr id="11" name="Picture 42" descr="footer_200"/>
          <p:cNvPicPr>
            <a:picLocks noChangeAspect="1" noChangeArrowheads="1"/>
          </p:cNvPicPr>
          <p:nvPr/>
        </p:nvPicPr>
        <p:blipFill>
          <a:blip r:embed="rId3"/>
          <a:srcRect/>
          <a:stretch>
            <a:fillRect/>
          </a:stretch>
        </p:blipFill>
        <p:spPr bwMode="auto">
          <a:xfrm>
            <a:off x="0" y="5562600"/>
            <a:ext cx="9144000" cy="1295400"/>
          </a:xfrm>
          <a:prstGeom prst="rect">
            <a:avLst/>
          </a:prstGeom>
          <a:noFill/>
          <a:ln w="9525">
            <a:noFill/>
            <a:miter lim="800000"/>
            <a:headEnd/>
            <a:tailEnd/>
          </a:ln>
        </p:spPr>
      </p:pic>
      <p:pic>
        <p:nvPicPr>
          <p:cNvPr id="12" name="Picture 13" descr="POINSET2"/>
          <p:cNvPicPr>
            <a:picLocks noChangeAspect="1" noChangeArrowheads="1"/>
          </p:cNvPicPr>
          <p:nvPr/>
        </p:nvPicPr>
        <p:blipFill>
          <a:blip r:embed="rId4"/>
          <a:srcRect/>
          <a:stretch>
            <a:fillRect/>
          </a:stretch>
        </p:blipFill>
        <p:spPr bwMode="auto">
          <a:xfrm>
            <a:off x="0" y="0"/>
            <a:ext cx="2971800" cy="2960687"/>
          </a:xfrm>
          <a:prstGeom prst="rect">
            <a:avLst/>
          </a:prstGeom>
          <a:noFill/>
          <a:ln w="9525">
            <a:noFill/>
            <a:miter lim="800000"/>
            <a:headEnd/>
            <a:tailEnd/>
          </a:ln>
        </p:spPr>
      </p:pic>
      <p:sp>
        <p:nvSpPr>
          <p:cNvPr id="13" name="TextBox 12"/>
          <p:cNvSpPr txBox="1"/>
          <p:nvPr/>
        </p:nvSpPr>
        <p:spPr>
          <a:xfrm>
            <a:off x="2895600" y="228600"/>
            <a:ext cx="3733800" cy="461665"/>
          </a:xfrm>
          <a:prstGeom prst="rect">
            <a:avLst/>
          </a:prstGeom>
          <a:noFill/>
        </p:spPr>
        <p:txBody>
          <a:bodyPr wrap="square" rtlCol="0">
            <a:spAutoFit/>
          </a:bodyPr>
          <a:lstStyle/>
          <a:p>
            <a:r>
              <a:rPr lang="en-US" sz="2400" b="1" dirty="0" smtClean="0">
                <a:solidFill>
                  <a:srgbClr val="C00000"/>
                </a:solidFill>
                <a:latin typeface="Times New Roman" pitchFamily="18" charset="0"/>
                <a:cs typeface="Times New Roman" pitchFamily="18" charset="0"/>
              </a:rPr>
              <a:t>KIỂM TRA BÀI CŨ</a:t>
            </a:r>
            <a:endParaRPr lang="en-US" sz="2400" b="1" dirty="0">
              <a:solidFill>
                <a:srgbClr val="C00000"/>
              </a:solidFill>
              <a:latin typeface="Times New Roman" pitchFamily="18" charset="0"/>
              <a:cs typeface="Times New Roman" pitchFamily="18" charset="0"/>
            </a:endParaRPr>
          </a:p>
        </p:txBody>
      </p:sp>
      <p:sp>
        <p:nvSpPr>
          <p:cNvPr id="15" name="TextBox 14"/>
          <p:cNvSpPr txBox="1"/>
          <p:nvPr/>
        </p:nvSpPr>
        <p:spPr>
          <a:xfrm>
            <a:off x="3657600" y="1371600"/>
            <a:ext cx="1600200" cy="523220"/>
          </a:xfrm>
          <a:prstGeom prst="rect">
            <a:avLst/>
          </a:prstGeom>
          <a:noFill/>
        </p:spPr>
        <p:txBody>
          <a:bodyPr wrap="square" rtlCol="0">
            <a:spAutoFit/>
          </a:bodyPr>
          <a:lstStyle/>
          <a:p>
            <a:r>
              <a:rPr lang="en-US" sz="2800" b="1" dirty="0" smtClean="0">
                <a:solidFill>
                  <a:srgbClr val="0070C0"/>
                </a:solidFill>
                <a:latin typeface="Times New Roman" pitchFamily="18" charset="0"/>
                <a:cs typeface="Times New Roman" pitchFamily="18" charset="0"/>
              </a:rPr>
              <a:t>ĐÁP ÁN</a:t>
            </a:r>
            <a:endParaRPr lang="en-US" sz="2800" b="1" dirty="0">
              <a:solidFill>
                <a:srgbClr val="0070C0"/>
              </a:solidFill>
              <a:latin typeface="Times New Roman" pitchFamily="18" charset="0"/>
              <a:cs typeface="Times New Roman" pitchFamily="18" charset="0"/>
            </a:endParaRPr>
          </a:p>
        </p:txBody>
      </p:sp>
      <p:sp>
        <p:nvSpPr>
          <p:cNvPr id="1025" name="Rectangle 1"/>
          <p:cNvSpPr>
            <a:spLocks noChangeArrowheads="1"/>
          </p:cNvSpPr>
          <p:nvPr/>
        </p:nvSpPr>
        <p:spPr bwMode="auto">
          <a:xfrm>
            <a:off x="533400" y="3200400"/>
            <a:ext cx="83058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T</a:t>
            </a:r>
            <a:r>
              <a:rPr kumimoji="0" lang="en-US" sz="2200" b="0" i="0" u="none" strike="noStrike" cap="none" normalizeH="0" baseline="0" dirty="0" err="1" smtClean="0">
                <a:ln>
                  <a:noFill/>
                </a:ln>
                <a:solidFill>
                  <a:schemeClr val="accent6">
                    <a:lumMod val="75000"/>
                  </a:schemeClr>
                </a:solidFill>
                <a:effectLst/>
                <a:latin typeface="Calibri"/>
                <a:ea typeface="SimSun" pitchFamily="2" charset="-122"/>
                <a:cs typeface="Times New Roman" pitchFamily="18" charset="0"/>
              </a:rPr>
              <a:t>á</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c</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dụng</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của</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c</a:t>
            </a:r>
            <a:r>
              <a:rPr kumimoji="0" lang="en-US" sz="2200" b="0" i="0" u="none" strike="noStrike" cap="none" normalizeH="0" baseline="0" dirty="0" err="1" smtClean="0">
                <a:ln>
                  <a:noFill/>
                </a:ln>
                <a:solidFill>
                  <a:schemeClr val="accent6">
                    <a:lumMod val="75000"/>
                  </a:schemeClr>
                </a:solidFill>
                <a:effectLst/>
                <a:latin typeface="Calibri"/>
                <a:ea typeface="SimSun" pitchFamily="2" charset="-122"/>
                <a:cs typeface="Times New Roman" pitchFamily="18" charset="0"/>
              </a:rPr>
              <a:t>á</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ch</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sắp</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xếp</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trật</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tự</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từ</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trong</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câu</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endParaRPr kumimoji="0" lang="en-US" sz="2200" b="0" i="0" u="none" strike="noStrike" cap="none" normalizeH="0" baseline="0" dirty="0" smtClean="0">
              <a:ln>
                <a:noFill/>
              </a:ln>
              <a:solidFill>
                <a:schemeClr val="accent6">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Trật</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tự</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từ</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trong</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câu</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c</a:t>
            </a:r>
            <a:r>
              <a:rPr kumimoji="0" lang="en-US" sz="2200" b="0" i="0" u="none" strike="noStrike" cap="none" normalizeH="0" baseline="0" dirty="0" err="1" smtClean="0">
                <a:ln>
                  <a:noFill/>
                </a:ln>
                <a:solidFill>
                  <a:schemeClr val="accent6">
                    <a:lumMod val="75000"/>
                  </a:schemeClr>
                </a:solidFill>
                <a:effectLst/>
                <a:latin typeface="Calibri"/>
                <a:ea typeface="SimSun" pitchFamily="2" charset="-122"/>
                <a:cs typeface="Times New Roman" pitchFamily="18" charset="0"/>
              </a:rPr>
              <a:t>ó</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thể</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endParaRPr kumimoji="0" lang="en-US" sz="2200" b="0" i="0" u="none" strike="noStrike" cap="none" normalizeH="0" baseline="0" dirty="0" smtClean="0">
              <a:ln>
                <a:noFill/>
              </a:ln>
              <a:solidFill>
                <a:schemeClr val="accent6">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Thể</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hiện</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thứ</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tự</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nhất</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định</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của</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sự</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vật</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hiện</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tượng</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hoạt</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động</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đặc</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điểm</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như</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thứ</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bậc</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quan</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trọng</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của</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sự</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vật</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thứ</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tự</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trước</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sau</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của</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hoạt</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động</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tr</a:t>
            </a:r>
            <a:r>
              <a:rPr kumimoji="0" lang="en-US" sz="2200" b="0" i="0" u="none" strike="noStrike" cap="none" normalizeH="0" baseline="0" dirty="0" err="1" smtClean="0">
                <a:ln>
                  <a:noFill/>
                </a:ln>
                <a:solidFill>
                  <a:schemeClr val="accent6">
                    <a:lumMod val="75000"/>
                  </a:schemeClr>
                </a:solidFill>
                <a:effectLst/>
                <a:latin typeface="Calibri"/>
                <a:ea typeface="SimSun" pitchFamily="2" charset="-122"/>
                <a:cs typeface="Times New Roman" pitchFamily="18" charset="0"/>
              </a:rPr>
              <a:t>ì</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nh</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tự</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quan</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s</a:t>
            </a:r>
            <a:r>
              <a:rPr kumimoji="0" lang="en-US" sz="2200" b="0" i="0" u="none" strike="noStrike" cap="none" normalizeH="0" baseline="0" dirty="0" err="1" smtClean="0">
                <a:ln>
                  <a:noFill/>
                </a:ln>
                <a:solidFill>
                  <a:schemeClr val="accent6">
                    <a:lumMod val="75000"/>
                  </a:schemeClr>
                </a:solidFill>
                <a:effectLst/>
                <a:latin typeface="Calibri"/>
                <a:ea typeface="SimSun" pitchFamily="2" charset="-122"/>
                <a:cs typeface="Times New Roman" pitchFamily="18" charset="0"/>
              </a:rPr>
              <a:t>á</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t</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của</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người</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n</a:t>
            </a:r>
            <a:r>
              <a:rPr kumimoji="0" lang="en-US" sz="2200" b="0" i="0" u="none" strike="noStrike" cap="none" normalizeH="0" baseline="0" dirty="0" err="1" smtClean="0">
                <a:ln>
                  <a:noFill/>
                </a:ln>
                <a:solidFill>
                  <a:schemeClr val="accent6">
                    <a:lumMod val="75000"/>
                  </a:schemeClr>
                </a:solidFill>
                <a:effectLst/>
                <a:latin typeface="Calibri"/>
                <a:ea typeface="SimSun" pitchFamily="2" charset="-122"/>
                <a:cs typeface="Times New Roman" pitchFamily="18" charset="0"/>
              </a:rPr>
              <a:t>ó</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i</a:t>
            </a:r>
            <a:r>
              <a:rPr kumimoji="0" lang="en-US" sz="2200" b="0" i="0" u="none" strike="noStrike" cap="none" normalizeH="0" baseline="0" dirty="0" smtClean="0">
                <a:ln>
                  <a:noFill/>
                </a:ln>
                <a:solidFill>
                  <a:schemeClr val="accent6">
                    <a:lumMod val="75000"/>
                  </a:schemeClr>
                </a:solidFill>
                <a:effectLst/>
                <a:latin typeface="Calibri"/>
                <a:ea typeface="SimSun" pitchFamily="2" charset="-122"/>
                <a:cs typeface="Times New Roman" pitchFamily="18" charset="0"/>
              </a:rPr>
              <a:t>…</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a:t>
            </a:r>
            <a:endParaRPr kumimoji="0" lang="en-US" sz="2200" b="0" i="0" u="none" strike="noStrike" cap="none" normalizeH="0" baseline="0" dirty="0" smtClean="0">
              <a:ln>
                <a:noFill/>
              </a:ln>
              <a:solidFill>
                <a:schemeClr val="accent6">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Nhấn</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mạnh</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h</a:t>
            </a:r>
            <a:r>
              <a:rPr kumimoji="0" lang="en-US" sz="2200" b="0" i="0" u="none" strike="noStrike" cap="none" normalizeH="0" baseline="0" dirty="0" err="1" smtClean="0">
                <a:ln>
                  <a:noFill/>
                </a:ln>
                <a:solidFill>
                  <a:schemeClr val="accent6">
                    <a:lumMod val="75000"/>
                  </a:schemeClr>
                </a:solidFill>
                <a:effectLst/>
                <a:latin typeface="Calibri"/>
                <a:ea typeface="SimSun" pitchFamily="2" charset="-122"/>
                <a:cs typeface="Times New Roman" pitchFamily="18" charset="0"/>
              </a:rPr>
              <a:t>ì</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nh</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ảnh</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đặc</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điểm</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của</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sự</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vật</a:t>
            </a:r>
            <a:endParaRPr kumimoji="0" lang="en-US" sz="2200" b="0" i="0" u="none" strike="noStrike" cap="none" normalizeH="0" baseline="0" dirty="0" smtClean="0">
              <a:ln>
                <a:noFill/>
              </a:ln>
              <a:solidFill>
                <a:schemeClr val="accent6">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Liên</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kết</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câu</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với</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những</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câu</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kh</a:t>
            </a:r>
            <a:r>
              <a:rPr kumimoji="0" lang="en-US" sz="2200" b="0" i="0" u="none" strike="noStrike" cap="none" normalizeH="0" baseline="0" dirty="0" err="1" smtClean="0">
                <a:ln>
                  <a:noFill/>
                </a:ln>
                <a:solidFill>
                  <a:schemeClr val="accent6">
                    <a:lumMod val="75000"/>
                  </a:schemeClr>
                </a:solidFill>
                <a:effectLst/>
                <a:latin typeface="Calibri"/>
                <a:ea typeface="SimSun" pitchFamily="2" charset="-122"/>
                <a:cs typeface="Times New Roman" pitchFamily="18" charset="0"/>
              </a:rPr>
              <a:t>á</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c</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trong</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đoạn</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văn</a:t>
            </a:r>
            <a:endParaRPr kumimoji="0" lang="en-US" altLang="zh-CN"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altLang="zh-CN"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Đảm</a:t>
            </a:r>
            <a:r>
              <a:rPr kumimoji="0" lang="en-US" altLang="zh-CN"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altLang="zh-CN"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bảo</a:t>
            </a:r>
            <a:r>
              <a:rPr kumimoji="0" lang="en-US" altLang="zh-CN"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altLang="zh-CN"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sự</a:t>
            </a:r>
            <a:r>
              <a:rPr kumimoji="0" lang="en-US" altLang="zh-CN"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altLang="zh-CN"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hài</a:t>
            </a:r>
            <a:r>
              <a:rPr kumimoji="0" lang="en-US" altLang="zh-CN"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altLang="zh-CN"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hòa</a:t>
            </a:r>
            <a:r>
              <a:rPr kumimoji="0" lang="en-US" altLang="zh-CN"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altLang="zh-CN"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về</a:t>
            </a:r>
            <a:r>
              <a:rPr kumimoji="0" lang="en-US" altLang="zh-CN"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altLang="zh-CN"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ngữ</a:t>
            </a:r>
            <a:r>
              <a:rPr kumimoji="0" lang="en-US" altLang="zh-CN"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altLang="zh-CN"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âm</a:t>
            </a:r>
            <a:r>
              <a:rPr kumimoji="0" lang="en-US" altLang="zh-CN"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altLang="zh-CN"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của</a:t>
            </a:r>
            <a:r>
              <a:rPr kumimoji="0" lang="en-US" altLang="zh-CN"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altLang="zh-CN"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lời</a:t>
            </a:r>
            <a:r>
              <a:rPr kumimoji="0" lang="en-US" altLang="zh-CN"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altLang="zh-CN"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nói</a:t>
            </a:r>
            <a:r>
              <a:rPr kumimoji="0" lang="en-US" altLang="zh-CN" sz="2200" b="0" i="0" u="none" strike="noStrike" cap="none" normalizeH="0" baseline="0" dirty="0" smtClean="0">
                <a:ln>
                  <a:noFill/>
                </a:ln>
                <a:solidFill>
                  <a:schemeClr val="accent6">
                    <a:lumMod val="75000"/>
                  </a:schemeClr>
                </a:solidFill>
                <a:effectLst/>
                <a:latin typeface="Arial" pitchFamily="34" charset="0"/>
                <a:cs typeface="Arial" pitchFamily="34" charset="0"/>
              </a:rPr>
              <a:t> </a:t>
            </a:r>
          </a:p>
        </p:txBody>
      </p:sp>
      <p:sp>
        <p:nvSpPr>
          <p:cNvPr id="10" name="TextBox 9"/>
          <p:cNvSpPr txBox="1"/>
          <p:nvPr/>
        </p:nvSpPr>
        <p:spPr>
          <a:xfrm>
            <a:off x="1524000" y="838200"/>
            <a:ext cx="6172200" cy="430887"/>
          </a:xfrm>
          <a:prstGeom prst="rect">
            <a:avLst/>
          </a:prstGeom>
          <a:noFill/>
        </p:spPr>
        <p:txBody>
          <a:bodyPr wrap="square" rtlCol="0">
            <a:spAutoFit/>
          </a:bodyPr>
          <a:lstStyle/>
          <a:p>
            <a:r>
              <a:rPr lang="en-US" sz="2200" dirty="0" err="1" smtClean="0">
                <a:solidFill>
                  <a:srgbClr val="002060"/>
                </a:solidFill>
                <a:latin typeface="Times New Roman" pitchFamily="18" charset="0"/>
                <a:cs typeface="Times New Roman" pitchFamily="18" charset="0"/>
              </a:rPr>
              <a:t>Câu</a:t>
            </a:r>
            <a:r>
              <a:rPr lang="en-US" sz="2200" dirty="0" smtClean="0">
                <a:solidFill>
                  <a:srgbClr val="002060"/>
                </a:solidFill>
                <a:latin typeface="Times New Roman" pitchFamily="18" charset="0"/>
                <a:cs typeface="Times New Roman" pitchFamily="18" charset="0"/>
              </a:rPr>
              <a:t> 1 : </a:t>
            </a:r>
            <a:r>
              <a:rPr lang="en-US" sz="2200" dirty="0" err="1" smtClean="0">
                <a:solidFill>
                  <a:srgbClr val="002060"/>
                </a:solidFill>
                <a:latin typeface="Times New Roman" pitchFamily="18" charset="0"/>
                <a:cs typeface="Times New Roman" pitchFamily="18" charset="0"/>
              </a:rPr>
              <a:t>Thế</a:t>
            </a:r>
            <a:r>
              <a:rPr lang="en-US" sz="2200" dirty="0" smtClean="0">
                <a:solidFill>
                  <a:srgbClr val="002060"/>
                </a:solidFill>
                <a:latin typeface="Times New Roman" pitchFamily="18" charset="0"/>
                <a:cs typeface="Times New Roman" pitchFamily="18" charset="0"/>
              </a:rPr>
              <a:t> </a:t>
            </a:r>
            <a:r>
              <a:rPr lang="en-US" sz="2200" dirty="0" err="1" smtClean="0">
                <a:solidFill>
                  <a:srgbClr val="002060"/>
                </a:solidFill>
                <a:latin typeface="Times New Roman" pitchFamily="18" charset="0"/>
                <a:cs typeface="Times New Roman" pitchFamily="18" charset="0"/>
              </a:rPr>
              <a:t>nào</a:t>
            </a:r>
            <a:r>
              <a:rPr lang="en-US" sz="2200" dirty="0" smtClean="0">
                <a:solidFill>
                  <a:srgbClr val="002060"/>
                </a:solidFill>
                <a:latin typeface="Times New Roman" pitchFamily="18" charset="0"/>
                <a:cs typeface="Times New Roman" pitchFamily="18" charset="0"/>
              </a:rPr>
              <a:t> </a:t>
            </a:r>
            <a:r>
              <a:rPr lang="en-US" sz="2200" dirty="0" err="1" smtClean="0">
                <a:solidFill>
                  <a:srgbClr val="002060"/>
                </a:solidFill>
                <a:latin typeface="Times New Roman" pitchFamily="18" charset="0"/>
                <a:cs typeface="Times New Roman" pitchFamily="18" charset="0"/>
              </a:rPr>
              <a:t>là</a:t>
            </a:r>
            <a:r>
              <a:rPr lang="en-US" sz="2200" dirty="0" smtClean="0">
                <a:solidFill>
                  <a:srgbClr val="002060"/>
                </a:solidFill>
                <a:latin typeface="Times New Roman" pitchFamily="18" charset="0"/>
                <a:cs typeface="Times New Roman" pitchFamily="18" charset="0"/>
              </a:rPr>
              <a:t> </a:t>
            </a:r>
            <a:r>
              <a:rPr lang="en-US" sz="2200" dirty="0" err="1" smtClean="0">
                <a:solidFill>
                  <a:srgbClr val="002060"/>
                </a:solidFill>
                <a:latin typeface="Times New Roman" pitchFamily="18" charset="0"/>
                <a:cs typeface="Times New Roman" pitchFamily="18" charset="0"/>
              </a:rPr>
              <a:t>cách</a:t>
            </a:r>
            <a:r>
              <a:rPr lang="en-US" sz="2200" dirty="0" smtClean="0">
                <a:solidFill>
                  <a:srgbClr val="002060"/>
                </a:solidFill>
                <a:latin typeface="Times New Roman" pitchFamily="18" charset="0"/>
                <a:cs typeface="Times New Roman" pitchFamily="18" charset="0"/>
              </a:rPr>
              <a:t> </a:t>
            </a:r>
            <a:r>
              <a:rPr lang="en-US" sz="2200" dirty="0" err="1" smtClean="0">
                <a:solidFill>
                  <a:srgbClr val="002060"/>
                </a:solidFill>
                <a:latin typeface="Times New Roman" pitchFamily="18" charset="0"/>
                <a:cs typeface="Times New Roman" pitchFamily="18" charset="0"/>
              </a:rPr>
              <a:t>sắp</a:t>
            </a:r>
            <a:r>
              <a:rPr lang="en-US" sz="2200" dirty="0" smtClean="0">
                <a:solidFill>
                  <a:srgbClr val="002060"/>
                </a:solidFill>
                <a:latin typeface="Times New Roman" pitchFamily="18" charset="0"/>
                <a:cs typeface="Times New Roman" pitchFamily="18" charset="0"/>
              </a:rPr>
              <a:t> </a:t>
            </a:r>
            <a:r>
              <a:rPr lang="en-US" sz="2200" dirty="0" err="1" smtClean="0">
                <a:solidFill>
                  <a:srgbClr val="002060"/>
                </a:solidFill>
                <a:latin typeface="Times New Roman" pitchFamily="18" charset="0"/>
                <a:cs typeface="Times New Roman" pitchFamily="18" charset="0"/>
              </a:rPr>
              <a:t>xếp</a:t>
            </a:r>
            <a:r>
              <a:rPr lang="en-US" sz="2200" dirty="0" smtClean="0">
                <a:solidFill>
                  <a:srgbClr val="002060"/>
                </a:solidFill>
                <a:latin typeface="Times New Roman" pitchFamily="18" charset="0"/>
                <a:cs typeface="Times New Roman" pitchFamily="18" charset="0"/>
              </a:rPr>
              <a:t> </a:t>
            </a:r>
            <a:r>
              <a:rPr lang="en-US" sz="2200" dirty="0" err="1" smtClean="0">
                <a:solidFill>
                  <a:srgbClr val="002060"/>
                </a:solidFill>
                <a:latin typeface="Times New Roman" pitchFamily="18" charset="0"/>
                <a:cs typeface="Times New Roman" pitchFamily="18" charset="0"/>
              </a:rPr>
              <a:t>trật</a:t>
            </a:r>
            <a:r>
              <a:rPr lang="en-US" sz="2200" dirty="0" smtClean="0">
                <a:solidFill>
                  <a:srgbClr val="002060"/>
                </a:solidFill>
                <a:latin typeface="Times New Roman" pitchFamily="18" charset="0"/>
                <a:cs typeface="Times New Roman" pitchFamily="18" charset="0"/>
              </a:rPr>
              <a:t> </a:t>
            </a:r>
            <a:r>
              <a:rPr lang="en-US" sz="2200" dirty="0" err="1" smtClean="0">
                <a:solidFill>
                  <a:srgbClr val="002060"/>
                </a:solidFill>
                <a:latin typeface="Times New Roman" pitchFamily="18" charset="0"/>
                <a:cs typeface="Times New Roman" pitchFamily="18" charset="0"/>
              </a:rPr>
              <a:t>tự</a:t>
            </a:r>
            <a:r>
              <a:rPr lang="en-US" sz="2200" dirty="0" smtClean="0">
                <a:solidFill>
                  <a:srgbClr val="002060"/>
                </a:solidFill>
                <a:latin typeface="Times New Roman" pitchFamily="18" charset="0"/>
                <a:cs typeface="Times New Roman" pitchFamily="18" charset="0"/>
              </a:rPr>
              <a:t> </a:t>
            </a:r>
            <a:r>
              <a:rPr lang="en-US" sz="2200" dirty="0" err="1" smtClean="0">
                <a:solidFill>
                  <a:srgbClr val="002060"/>
                </a:solidFill>
                <a:latin typeface="Times New Roman" pitchFamily="18" charset="0"/>
                <a:cs typeface="Times New Roman" pitchFamily="18" charset="0"/>
              </a:rPr>
              <a:t>từ</a:t>
            </a:r>
            <a:r>
              <a:rPr lang="en-US" sz="2200" dirty="0" smtClean="0">
                <a:solidFill>
                  <a:srgbClr val="002060"/>
                </a:solidFill>
                <a:latin typeface="Times New Roman" pitchFamily="18" charset="0"/>
                <a:cs typeface="Times New Roman" pitchFamily="18" charset="0"/>
              </a:rPr>
              <a:t> </a:t>
            </a:r>
            <a:r>
              <a:rPr lang="en-US" sz="2200" dirty="0" err="1" smtClean="0">
                <a:solidFill>
                  <a:srgbClr val="002060"/>
                </a:solidFill>
                <a:latin typeface="Times New Roman" pitchFamily="18" charset="0"/>
                <a:cs typeface="Times New Roman" pitchFamily="18" charset="0"/>
              </a:rPr>
              <a:t>trong</a:t>
            </a:r>
            <a:r>
              <a:rPr lang="en-US" sz="2200" dirty="0" smtClean="0">
                <a:solidFill>
                  <a:srgbClr val="002060"/>
                </a:solidFill>
                <a:latin typeface="Times New Roman" pitchFamily="18" charset="0"/>
                <a:cs typeface="Times New Roman" pitchFamily="18" charset="0"/>
              </a:rPr>
              <a:t> </a:t>
            </a:r>
            <a:r>
              <a:rPr lang="en-US" sz="2200" dirty="0" err="1" smtClean="0">
                <a:solidFill>
                  <a:srgbClr val="002060"/>
                </a:solidFill>
                <a:latin typeface="Times New Roman" pitchFamily="18" charset="0"/>
                <a:cs typeface="Times New Roman" pitchFamily="18" charset="0"/>
              </a:rPr>
              <a:t>câu</a:t>
            </a:r>
            <a:r>
              <a:rPr lang="en-US" sz="2200" dirty="0" smtClean="0">
                <a:solidFill>
                  <a:srgbClr val="002060"/>
                </a:solidFill>
                <a:latin typeface="Times New Roman" pitchFamily="18" charset="0"/>
                <a:cs typeface="Times New Roman" pitchFamily="18" charset="0"/>
              </a:rPr>
              <a:t> ?</a:t>
            </a:r>
            <a:endParaRPr lang="en-US" sz="2200" dirty="0">
              <a:solidFill>
                <a:srgbClr val="002060"/>
              </a:solidFill>
              <a:latin typeface="Times New Roman" pitchFamily="18" charset="0"/>
              <a:cs typeface="Times New Roman" pitchFamily="18" charset="0"/>
            </a:endParaRPr>
          </a:p>
        </p:txBody>
      </p:sp>
      <p:sp>
        <p:nvSpPr>
          <p:cNvPr id="13313" name="Rectangle 1"/>
          <p:cNvSpPr>
            <a:spLocks noChangeArrowheads="1"/>
          </p:cNvSpPr>
          <p:nvPr/>
        </p:nvSpPr>
        <p:spPr bwMode="auto">
          <a:xfrm>
            <a:off x="1981200" y="1295400"/>
            <a:ext cx="61722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Cách</a:t>
            </a:r>
            <a:r>
              <a:rPr kumimoji="0" lang="en-US" sz="22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sắp</a:t>
            </a:r>
            <a:r>
              <a:rPr kumimoji="0" lang="en-US" sz="22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xếp</a:t>
            </a:r>
            <a:r>
              <a:rPr kumimoji="0" lang="en-US" sz="22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trật</a:t>
            </a:r>
            <a:r>
              <a:rPr kumimoji="0" lang="en-US" sz="22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tự</a:t>
            </a:r>
            <a:r>
              <a:rPr kumimoji="0" lang="en-US" sz="22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từ</a:t>
            </a:r>
            <a:r>
              <a:rPr kumimoji="0" lang="en-US" sz="22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trong</a:t>
            </a:r>
            <a:r>
              <a:rPr kumimoji="0" lang="en-US" sz="22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câu</a:t>
            </a:r>
            <a:r>
              <a:rPr kumimoji="0" lang="en-US" sz="22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có</a:t>
            </a:r>
            <a:r>
              <a:rPr kumimoji="0" lang="en-US" sz="22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tác</a:t>
            </a:r>
            <a:r>
              <a:rPr kumimoji="0" lang="en-US" sz="22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dụng</a:t>
            </a:r>
            <a:r>
              <a:rPr kumimoji="0" lang="en-US" sz="22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gì</a:t>
            </a:r>
            <a:r>
              <a:rPr kumimoji="0" lang="en-US" sz="22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endParaRPr kumimoji="0" lang="en-US" sz="2200" b="0"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13314" name="Rectangle 2"/>
          <p:cNvSpPr>
            <a:spLocks noChangeArrowheads="1"/>
          </p:cNvSpPr>
          <p:nvPr/>
        </p:nvSpPr>
        <p:spPr bwMode="auto">
          <a:xfrm>
            <a:off x="609600" y="1981200"/>
            <a:ext cx="83058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Trong</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một</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câu</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c</a:t>
            </a:r>
            <a:r>
              <a:rPr kumimoji="0" lang="en-US" sz="2200" b="0" i="0" u="none" strike="noStrike" cap="none" normalizeH="0" baseline="0" dirty="0" err="1" smtClean="0">
                <a:ln>
                  <a:noFill/>
                </a:ln>
                <a:solidFill>
                  <a:schemeClr val="accent6">
                    <a:lumMod val="75000"/>
                  </a:schemeClr>
                </a:solidFill>
                <a:effectLst/>
                <a:latin typeface="Calibri"/>
                <a:ea typeface="SimSun" pitchFamily="2" charset="-122"/>
                <a:cs typeface="Times New Roman" pitchFamily="18" charset="0"/>
              </a:rPr>
              <a:t>ó</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thể</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c</a:t>
            </a:r>
            <a:r>
              <a:rPr kumimoji="0" lang="en-US" sz="2200" b="0" i="0" u="none" strike="noStrike" cap="none" normalizeH="0" baseline="0" dirty="0" err="1" smtClean="0">
                <a:ln>
                  <a:noFill/>
                </a:ln>
                <a:solidFill>
                  <a:schemeClr val="accent6">
                    <a:lumMod val="75000"/>
                  </a:schemeClr>
                </a:solidFill>
                <a:effectLst/>
                <a:latin typeface="Calibri"/>
                <a:ea typeface="SimSun" pitchFamily="2" charset="-122"/>
                <a:cs typeface="Times New Roman" pitchFamily="18" charset="0"/>
              </a:rPr>
              <a:t>ó</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nhiều</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sắp</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xếp</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trật</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tự</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từ</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mỗi</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c</a:t>
            </a:r>
            <a:r>
              <a:rPr kumimoji="0" lang="en-US" sz="2200" b="0" i="0" u="none" strike="noStrike" cap="none" normalizeH="0" baseline="0" dirty="0" err="1" smtClean="0">
                <a:ln>
                  <a:noFill/>
                </a:ln>
                <a:solidFill>
                  <a:schemeClr val="accent6">
                    <a:lumMod val="75000"/>
                  </a:schemeClr>
                </a:solidFill>
                <a:effectLst/>
                <a:latin typeface="Calibri"/>
                <a:ea typeface="SimSun" pitchFamily="2" charset="-122"/>
                <a:cs typeface="Times New Roman" pitchFamily="18" charset="0"/>
              </a:rPr>
              <a:t>á</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ch</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đem</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lại</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hiệu</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quả</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diễn</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đạt</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riêng</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Người</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n</a:t>
            </a:r>
            <a:r>
              <a:rPr kumimoji="0" lang="en-US" sz="2200" b="0" i="0" u="none" strike="noStrike" cap="none" normalizeH="0" baseline="0" dirty="0" err="1" smtClean="0">
                <a:ln>
                  <a:noFill/>
                </a:ln>
                <a:solidFill>
                  <a:schemeClr val="accent6">
                    <a:lumMod val="75000"/>
                  </a:schemeClr>
                </a:solidFill>
                <a:effectLst/>
                <a:latin typeface="Calibri"/>
                <a:ea typeface="SimSun" pitchFamily="2" charset="-122"/>
                <a:cs typeface="Times New Roman" pitchFamily="18" charset="0"/>
              </a:rPr>
              <a:t>ó</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i</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người</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viết</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cần</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biết</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lựa</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chọn</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trật</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tự</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từ</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th</a:t>
            </a:r>
            <a:r>
              <a:rPr kumimoji="0" lang="en-US" sz="2200" b="0" i="0" u="none" strike="noStrike" cap="none" normalizeH="0" baseline="0" dirty="0" err="1" smtClean="0">
                <a:ln>
                  <a:noFill/>
                </a:ln>
                <a:solidFill>
                  <a:schemeClr val="accent6">
                    <a:lumMod val="75000"/>
                  </a:schemeClr>
                </a:solidFill>
                <a:effectLst/>
                <a:latin typeface="Calibri"/>
                <a:ea typeface="SimSun" pitchFamily="2" charset="-122"/>
                <a:cs typeface="Times New Roman" pitchFamily="18" charset="0"/>
              </a:rPr>
              <a:t>í</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ch</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hợp</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với</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yêu</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cầu</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giao</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tiếp</a:t>
            </a:r>
            <a:r>
              <a:rPr kumimoji="0" lang="en-US" sz="22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a:t>
            </a:r>
            <a:endParaRPr kumimoji="0" lang="en-US" sz="2200" b="0" i="0" u="none" strike="noStrike" cap="none" normalizeH="0" baseline="0" dirty="0" smtClean="0">
              <a:ln>
                <a:noFill/>
              </a:ln>
              <a:solidFill>
                <a:schemeClr val="accent6">
                  <a:lumMod val="75000"/>
                </a:schemeClr>
              </a:solidFill>
              <a:effectLst/>
              <a:latin typeface="Arial" pitchFamily="34" charset="0"/>
              <a:cs typeface="Arial" pitchFamily="3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313"/>
                                        </p:tgtEl>
                                        <p:attrNameLst>
                                          <p:attrName>style.visibility</p:attrName>
                                        </p:attrNameLst>
                                      </p:cBhvr>
                                      <p:to>
                                        <p:strVal val="visible"/>
                                      </p:to>
                                    </p:set>
                                    <p:animEffect transition="in" filter="slide(fromBottom)">
                                      <p:cBhvr>
                                        <p:cTn id="12" dur="500"/>
                                        <p:tgtEl>
                                          <p:spTgt spid="1331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1" nodeType="clickEffect">
                                  <p:stCondLst>
                                    <p:cond delay="0"/>
                                  </p:stCondLst>
                                  <p:childTnLst>
                                    <p:animEffect transition="out" filter="box(in)">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13313"/>
                                        </p:tgtEl>
                                      </p:cBhvr>
                                    </p:animEffect>
                                    <p:set>
                                      <p:cBhvr>
                                        <p:cTn id="22" dur="1" fill="hold">
                                          <p:stCondLst>
                                            <p:cond delay="499"/>
                                          </p:stCondLst>
                                        </p:cTn>
                                        <p:tgtEl>
                                          <p:spTgt spid="133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3314"/>
                                        </p:tgtEl>
                                        <p:attrNameLst>
                                          <p:attrName>style.visibility</p:attrName>
                                        </p:attrNameLst>
                                      </p:cBhvr>
                                      <p:to>
                                        <p:strVal val="visible"/>
                                      </p:to>
                                    </p:set>
                                    <p:anim calcmode="lin" valueType="num">
                                      <p:cBhvr additive="base">
                                        <p:cTn id="32" dur="500" fill="hold"/>
                                        <p:tgtEl>
                                          <p:spTgt spid="13314"/>
                                        </p:tgtEl>
                                        <p:attrNameLst>
                                          <p:attrName>ppt_x</p:attrName>
                                        </p:attrNameLst>
                                      </p:cBhvr>
                                      <p:tavLst>
                                        <p:tav tm="0">
                                          <p:val>
                                            <p:strVal val="#ppt_x"/>
                                          </p:val>
                                        </p:tav>
                                        <p:tav tm="100000">
                                          <p:val>
                                            <p:strVal val="#ppt_x"/>
                                          </p:val>
                                        </p:tav>
                                      </p:tavLst>
                                    </p:anim>
                                    <p:anim calcmode="lin" valueType="num">
                                      <p:cBhvr additive="base">
                                        <p:cTn id="33"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1025"/>
                                        </p:tgtEl>
                                        <p:attrNameLst>
                                          <p:attrName>style.visibility</p:attrName>
                                        </p:attrNameLst>
                                      </p:cBhvr>
                                      <p:to>
                                        <p:strVal val="visible"/>
                                      </p:to>
                                    </p:set>
                                    <p:animEffect transition="in" filter="slide(fromBottom)">
                                      <p:cBhvr>
                                        <p:cTn id="38"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25" grpId="0"/>
      <p:bldP spid="10" grpId="0"/>
      <p:bldP spid="10" grpId="1"/>
      <p:bldP spid="13313" grpId="0"/>
      <p:bldP spid="13313" grpId="1"/>
      <p:bldP spid="133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990600"/>
            <a:ext cx="9144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2096294" y="3237706"/>
            <a:ext cx="44958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42" descr="footer_200"/>
          <p:cNvPicPr>
            <a:picLocks noChangeAspect="1" noChangeArrowheads="1"/>
          </p:cNvPicPr>
          <p:nvPr/>
        </p:nvPicPr>
        <p:blipFill>
          <a:blip r:embed="rId2"/>
          <a:srcRect/>
          <a:stretch>
            <a:fillRect/>
          </a:stretch>
        </p:blipFill>
        <p:spPr bwMode="auto">
          <a:xfrm>
            <a:off x="0" y="5562600"/>
            <a:ext cx="9144000" cy="1295400"/>
          </a:xfrm>
          <a:prstGeom prst="rect">
            <a:avLst/>
          </a:prstGeom>
          <a:noFill/>
          <a:ln w="9525">
            <a:noFill/>
            <a:miter lim="800000"/>
            <a:headEnd/>
            <a:tailEnd/>
          </a:ln>
        </p:spPr>
      </p:pic>
      <p:sp>
        <p:nvSpPr>
          <p:cNvPr id="10" name="TextBox 9"/>
          <p:cNvSpPr txBox="1"/>
          <p:nvPr/>
        </p:nvSpPr>
        <p:spPr>
          <a:xfrm>
            <a:off x="1600200" y="381000"/>
            <a:ext cx="5943600"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LUYỆN TẬP TRẬT TỰ TỪ TRONG CÂU</a:t>
            </a:r>
            <a:endParaRPr lang="en-US" sz="2400" b="1" dirty="0">
              <a:solidFill>
                <a:srgbClr val="FF0000"/>
              </a:solidFill>
              <a:latin typeface="Times New Roman" pitchFamily="18" charset="0"/>
              <a:cs typeface="Times New Roman" pitchFamily="18" charset="0"/>
            </a:endParaRPr>
          </a:p>
        </p:txBody>
      </p:sp>
      <p:sp>
        <p:nvSpPr>
          <p:cNvPr id="27" name="Oval Callout 26"/>
          <p:cNvSpPr/>
          <p:nvPr/>
        </p:nvSpPr>
        <p:spPr>
          <a:xfrm>
            <a:off x="4495800" y="1066800"/>
            <a:ext cx="4343400" cy="1295400"/>
          </a:xfrm>
          <a:prstGeom prst="wedgeEllipseCallout">
            <a:avLst>
              <a:gd name="adj1" fmla="val 43157"/>
              <a:gd name="adj2" fmla="val -9324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r>
              <a:rPr lang="en-US" sz="2200" b="1" dirty="0" smtClean="0">
                <a:solidFill>
                  <a:srgbClr val="FFFF00"/>
                </a:solidFill>
                <a:latin typeface=".VnArial" pitchFamily="34" charset="0"/>
                <a:sym typeface="Wingdings" pitchFamily="2" charset="2"/>
              </a:rPr>
              <a:t>V× </a:t>
            </a:r>
            <a:r>
              <a:rPr lang="en-US" sz="2200" b="1" dirty="0" err="1" smtClean="0">
                <a:solidFill>
                  <a:srgbClr val="FFFF00"/>
                </a:solidFill>
                <a:latin typeface=".VnArial" pitchFamily="34" charset="0"/>
                <a:sym typeface="Wingdings" pitchFamily="2" charset="2"/>
              </a:rPr>
              <a:t>sao</a:t>
            </a:r>
            <a:r>
              <a:rPr lang="en-US" sz="2200" b="1" dirty="0" smtClean="0">
                <a:solidFill>
                  <a:srgbClr val="FFFF00"/>
                </a:solidFill>
                <a:latin typeface=".VnArial" pitchFamily="34" charset="0"/>
                <a:sym typeface="Wingdings" pitchFamily="2" charset="2"/>
              </a:rPr>
              <a:t> </a:t>
            </a:r>
            <a:r>
              <a:rPr lang="en-US" sz="2200" b="1" dirty="0" err="1" smtClean="0">
                <a:solidFill>
                  <a:srgbClr val="FFFF00"/>
                </a:solidFill>
                <a:latin typeface=".VnArial" pitchFamily="34" charset="0"/>
                <a:sym typeface="Wingdings" pitchFamily="2" charset="2"/>
              </a:rPr>
              <a:t>t¸c</a:t>
            </a:r>
            <a:r>
              <a:rPr lang="en-US" sz="2200" b="1" dirty="0" smtClean="0">
                <a:solidFill>
                  <a:srgbClr val="FFFF00"/>
                </a:solidFill>
                <a:latin typeface=".VnArial" pitchFamily="34" charset="0"/>
                <a:sym typeface="Wingdings" pitchFamily="2" charset="2"/>
              </a:rPr>
              <a:t> </a:t>
            </a:r>
            <a:r>
              <a:rPr lang="en-US" sz="2200" b="1" dirty="0" err="1" smtClean="0">
                <a:solidFill>
                  <a:srgbClr val="FFFF00"/>
                </a:solidFill>
                <a:latin typeface=".VnArial" pitchFamily="34" charset="0"/>
                <a:sym typeface="Wingdings" pitchFamily="2" charset="2"/>
              </a:rPr>
              <a:t>gi</a:t>
            </a:r>
            <a:r>
              <a:rPr lang="en-US" sz="2200" b="1" dirty="0" smtClean="0">
                <a:solidFill>
                  <a:srgbClr val="FFFF00"/>
                </a:solidFill>
                <a:latin typeface=".VnArial" pitchFamily="34" charset="0"/>
                <a:sym typeface="Wingdings" pitchFamily="2" charset="2"/>
              </a:rPr>
              <a:t>¶ </a:t>
            </a:r>
            <a:r>
              <a:rPr lang="en-US" sz="2200" b="1" dirty="0" err="1" smtClean="0">
                <a:solidFill>
                  <a:srgbClr val="FFFF00"/>
                </a:solidFill>
                <a:latin typeface=".VnArial" pitchFamily="34" charset="0"/>
                <a:sym typeface="Wingdings" pitchFamily="2" charset="2"/>
              </a:rPr>
              <a:t>lùa</a:t>
            </a:r>
            <a:r>
              <a:rPr lang="en-US" sz="2200" b="1" dirty="0" smtClean="0">
                <a:solidFill>
                  <a:srgbClr val="FFFF00"/>
                </a:solidFill>
                <a:latin typeface=".VnArial" pitchFamily="34" charset="0"/>
                <a:sym typeface="Wingdings" pitchFamily="2" charset="2"/>
              </a:rPr>
              <a:t> </a:t>
            </a:r>
            <a:r>
              <a:rPr lang="en-US" sz="2200" b="1" dirty="0" err="1" smtClean="0">
                <a:solidFill>
                  <a:srgbClr val="FFFF00"/>
                </a:solidFill>
                <a:latin typeface=".VnArial" pitchFamily="34" charset="0"/>
                <a:sym typeface="Wingdings" pitchFamily="2" charset="2"/>
              </a:rPr>
              <a:t>chän</a:t>
            </a:r>
            <a:r>
              <a:rPr lang="en-US" sz="2200" b="1" dirty="0" smtClean="0">
                <a:solidFill>
                  <a:srgbClr val="FFFF00"/>
                </a:solidFill>
                <a:latin typeface=".VnArial" pitchFamily="34" charset="0"/>
                <a:sym typeface="Wingdings" pitchFamily="2" charset="2"/>
              </a:rPr>
              <a:t> </a:t>
            </a:r>
            <a:r>
              <a:rPr lang="en-US" sz="2200" b="1" dirty="0" err="1" smtClean="0">
                <a:solidFill>
                  <a:srgbClr val="FFFF00"/>
                </a:solidFill>
                <a:latin typeface=".VnArial" pitchFamily="34" charset="0"/>
                <a:sym typeface="Wingdings" pitchFamily="2" charset="2"/>
              </a:rPr>
              <a:t>trËt</a:t>
            </a:r>
            <a:r>
              <a:rPr lang="en-US" sz="2200" b="1" dirty="0" smtClean="0">
                <a:solidFill>
                  <a:srgbClr val="FFFF00"/>
                </a:solidFill>
                <a:latin typeface=".VnArial" pitchFamily="34" charset="0"/>
                <a:sym typeface="Wingdings" pitchFamily="2" charset="2"/>
              </a:rPr>
              <a:t> </a:t>
            </a:r>
            <a:r>
              <a:rPr lang="en-US" sz="2200" b="1" dirty="0" err="1" smtClean="0">
                <a:solidFill>
                  <a:srgbClr val="FFFF00"/>
                </a:solidFill>
                <a:latin typeface=".VnArial" pitchFamily="34" charset="0"/>
                <a:sym typeface="Wingdings" pitchFamily="2" charset="2"/>
              </a:rPr>
              <a:t>tù</a:t>
            </a:r>
            <a:r>
              <a:rPr lang="en-US" sz="2200" b="1" dirty="0" smtClean="0">
                <a:solidFill>
                  <a:srgbClr val="FFFF00"/>
                </a:solidFill>
                <a:latin typeface=".VnArial" pitchFamily="34" charset="0"/>
                <a:sym typeface="Wingdings" pitchFamily="2" charset="2"/>
              </a:rPr>
              <a:t> </a:t>
            </a:r>
            <a:r>
              <a:rPr lang="en-US" sz="2200" b="1" dirty="0" err="1" smtClean="0">
                <a:solidFill>
                  <a:srgbClr val="FFFF00"/>
                </a:solidFill>
                <a:latin typeface=".VnArial" pitchFamily="34" charset="0"/>
                <a:sym typeface="Wingdings" pitchFamily="2" charset="2"/>
              </a:rPr>
              <a:t>tõ</a:t>
            </a:r>
            <a:r>
              <a:rPr lang="en-US" sz="2200" b="1" dirty="0" smtClean="0">
                <a:solidFill>
                  <a:srgbClr val="FFFF00"/>
                </a:solidFill>
                <a:latin typeface=".VnArial" pitchFamily="34" charset="0"/>
                <a:sym typeface="Wingdings" pitchFamily="2" charset="2"/>
              </a:rPr>
              <a:t> </a:t>
            </a:r>
            <a:r>
              <a:rPr lang="en-US" sz="2200" b="1" dirty="0" err="1" smtClean="0">
                <a:solidFill>
                  <a:srgbClr val="FFFF00"/>
                </a:solidFill>
                <a:latin typeface=".VnArial" pitchFamily="34" charset="0"/>
                <a:sym typeface="Wingdings" pitchFamily="2" charset="2"/>
              </a:rPr>
              <a:t>nh</a:t>
            </a:r>
            <a:r>
              <a:rPr lang="en-US" sz="2200" b="1" dirty="0" smtClean="0">
                <a:solidFill>
                  <a:srgbClr val="FFFF00"/>
                </a:solidFill>
                <a:latin typeface=".VnArial" pitchFamily="34" charset="0"/>
                <a:sym typeface="Wingdings" pitchFamily="2" charset="2"/>
              </a:rPr>
              <a:t>­ </a:t>
            </a:r>
            <a:r>
              <a:rPr lang="en-US" sz="2200" b="1" dirty="0" err="1" smtClean="0">
                <a:solidFill>
                  <a:srgbClr val="FFFF00"/>
                </a:solidFill>
                <a:latin typeface=".VnArial" pitchFamily="34" charset="0"/>
                <a:sym typeface="Wingdings" pitchFamily="2" charset="2"/>
              </a:rPr>
              <a:t>trong</a:t>
            </a:r>
            <a:r>
              <a:rPr lang="en-US" sz="2200" b="1" dirty="0" smtClean="0">
                <a:solidFill>
                  <a:srgbClr val="FFFF00"/>
                </a:solidFill>
                <a:latin typeface=".VnArial" pitchFamily="34" charset="0"/>
                <a:sym typeface="Wingdings" pitchFamily="2" charset="2"/>
              </a:rPr>
              <a:t> SGK ? </a:t>
            </a:r>
            <a:endParaRPr lang="en-US" sz="2200" b="1" dirty="0">
              <a:solidFill>
                <a:srgbClr val="FFFF00"/>
              </a:solidFill>
              <a:latin typeface=".VnArial" pitchFamily="34" charset="0"/>
              <a:sym typeface="Wingdings" pitchFamily="2" charset="2"/>
            </a:endParaRPr>
          </a:p>
        </p:txBody>
      </p:sp>
      <p:sp>
        <p:nvSpPr>
          <p:cNvPr id="14" name="Rectangle 13"/>
          <p:cNvSpPr/>
          <p:nvPr/>
        </p:nvSpPr>
        <p:spPr>
          <a:xfrm>
            <a:off x="0" y="1219200"/>
            <a:ext cx="1544012" cy="461665"/>
          </a:xfrm>
          <a:prstGeom prst="rect">
            <a:avLst/>
          </a:prstGeom>
        </p:spPr>
        <p:txBody>
          <a:bodyPr wrap="none">
            <a:spAutoFit/>
          </a:bodyPr>
          <a:lstStyle/>
          <a:p>
            <a:r>
              <a:rPr lang="en-US" sz="2400" b="1" dirty="0" err="1" smtClean="0">
                <a:solidFill>
                  <a:srgbClr val="00B050"/>
                </a:solidFill>
                <a:latin typeface=".VnTime" pitchFamily="34" charset="0"/>
                <a:sym typeface="Wingdings" pitchFamily="2" charset="2"/>
              </a:rPr>
              <a:t>Bµi</a:t>
            </a:r>
            <a:r>
              <a:rPr lang="en-US" sz="2400" b="1" dirty="0" smtClean="0">
                <a:solidFill>
                  <a:srgbClr val="00B050"/>
                </a:solidFill>
                <a:latin typeface=".VnTime" pitchFamily="34" charset="0"/>
                <a:sym typeface="Wingdings" pitchFamily="2" charset="2"/>
              </a:rPr>
              <a:t> </a:t>
            </a:r>
            <a:r>
              <a:rPr lang="en-US" sz="2400" b="1" dirty="0" err="1" smtClean="0">
                <a:solidFill>
                  <a:srgbClr val="00B050"/>
                </a:solidFill>
                <a:latin typeface=".VnTime" pitchFamily="34" charset="0"/>
                <a:sym typeface="Wingdings" pitchFamily="2" charset="2"/>
              </a:rPr>
              <a:t>tËp</a:t>
            </a:r>
            <a:r>
              <a:rPr lang="en-US" sz="2400" b="1" dirty="0" smtClean="0">
                <a:solidFill>
                  <a:srgbClr val="00B050"/>
                </a:solidFill>
                <a:latin typeface=".VnTime" pitchFamily="34" charset="0"/>
                <a:sym typeface="Wingdings" pitchFamily="2" charset="2"/>
              </a:rPr>
              <a:t> 5: </a:t>
            </a:r>
            <a:endParaRPr lang="en-US" sz="2400" dirty="0">
              <a:solidFill>
                <a:srgbClr val="00B050"/>
              </a:solidFill>
            </a:endParaRPr>
          </a:p>
        </p:txBody>
      </p:sp>
      <p:sp>
        <p:nvSpPr>
          <p:cNvPr id="8" name="Text Box 25"/>
          <p:cNvSpPr txBox="1">
            <a:spLocks noChangeArrowheads="1"/>
          </p:cNvSpPr>
          <p:nvPr/>
        </p:nvSpPr>
        <p:spPr bwMode="auto">
          <a:xfrm>
            <a:off x="4419600" y="2438400"/>
            <a:ext cx="4724400" cy="769441"/>
          </a:xfrm>
          <a:prstGeom prst="rect">
            <a:avLst/>
          </a:prstGeom>
          <a:noFill/>
          <a:ln w="9525">
            <a:noFill/>
            <a:miter lim="800000"/>
            <a:headEnd/>
            <a:tailEnd/>
          </a:ln>
          <a:effectLst/>
        </p:spPr>
        <p:txBody>
          <a:bodyPr wrap="square">
            <a:spAutoFit/>
          </a:bodyPr>
          <a:lstStyle/>
          <a:p>
            <a:pPr>
              <a:spcBef>
                <a:spcPct val="50000"/>
              </a:spcBef>
              <a:defRPr/>
            </a:pPr>
            <a:r>
              <a:rPr lang="en-US" sz="2200" dirty="0">
                <a:solidFill>
                  <a:srgbClr val="00B050"/>
                </a:solidFill>
                <a:effectLst>
                  <a:outerShdw blurRad="38100" dist="38100" dir="2700000" algn="tl">
                    <a:srgbClr val="C0C0C0"/>
                  </a:outerShdw>
                </a:effectLst>
                <a:latin typeface="Arial" pitchFamily="34" charset="0"/>
              </a:rPr>
              <a:t>* </a:t>
            </a:r>
            <a:r>
              <a:rPr lang="en-US" sz="2200" dirty="0" err="1">
                <a:solidFill>
                  <a:srgbClr val="00B050"/>
                </a:solidFill>
                <a:effectLst>
                  <a:outerShdw blurRad="38100" dist="38100" dir="2700000" algn="tl">
                    <a:srgbClr val="C0C0C0"/>
                  </a:outerShdw>
                </a:effectLst>
                <a:latin typeface="Arial" pitchFamily="34" charset="0"/>
              </a:rPr>
              <a:t>Tác</a:t>
            </a:r>
            <a:r>
              <a:rPr lang="en-US" sz="2200" dirty="0">
                <a:solidFill>
                  <a:srgbClr val="00B050"/>
                </a:solidFill>
                <a:effectLst>
                  <a:outerShdw blurRad="38100" dist="38100" dir="2700000" algn="tl">
                    <a:srgbClr val="C0C0C0"/>
                  </a:outerShdw>
                </a:effectLst>
                <a:latin typeface="Arial" pitchFamily="34" charset="0"/>
              </a:rPr>
              <a:t> </a:t>
            </a:r>
            <a:r>
              <a:rPr lang="en-US" sz="2200" dirty="0" err="1">
                <a:solidFill>
                  <a:srgbClr val="00B050"/>
                </a:solidFill>
                <a:effectLst>
                  <a:outerShdw blurRad="38100" dist="38100" dir="2700000" algn="tl">
                    <a:srgbClr val="C0C0C0"/>
                  </a:outerShdw>
                </a:effectLst>
                <a:latin typeface="Arial" pitchFamily="34" charset="0"/>
              </a:rPr>
              <a:t>giả</a:t>
            </a:r>
            <a:r>
              <a:rPr lang="en-US" sz="2200" dirty="0">
                <a:solidFill>
                  <a:srgbClr val="00B050"/>
                </a:solidFill>
                <a:effectLst>
                  <a:outerShdw blurRad="38100" dist="38100" dir="2700000" algn="tl">
                    <a:srgbClr val="C0C0C0"/>
                  </a:outerShdw>
                </a:effectLst>
                <a:latin typeface="Arial" pitchFamily="34" charset="0"/>
              </a:rPr>
              <a:t> </a:t>
            </a:r>
            <a:r>
              <a:rPr lang="en-US" sz="2200" dirty="0" err="1">
                <a:solidFill>
                  <a:srgbClr val="00B050"/>
                </a:solidFill>
                <a:effectLst>
                  <a:outerShdw blurRad="38100" dist="38100" dir="2700000" algn="tl">
                    <a:srgbClr val="C0C0C0"/>
                  </a:outerShdw>
                </a:effectLst>
                <a:latin typeface="Arial" pitchFamily="34" charset="0"/>
              </a:rPr>
              <a:t>lựa</a:t>
            </a:r>
            <a:r>
              <a:rPr lang="en-US" sz="2200" dirty="0">
                <a:solidFill>
                  <a:srgbClr val="00B050"/>
                </a:solidFill>
                <a:effectLst>
                  <a:outerShdw blurRad="38100" dist="38100" dir="2700000" algn="tl">
                    <a:srgbClr val="C0C0C0"/>
                  </a:outerShdw>
                </a:effectLst>
                <a:latin typeface="Arial" pitchFamily="34" charset="0"/>
              </a:rPr>
              <a:t> </a:t>
            </a:r>
            <a:r>
              <a:rPr lang="en-US" sz="2200" dirty="0" err="1">
                <a:solidFill>
                  <a:srgbClr val="00B050"/>
                </a:solidFill>
                <a:effectLst>
                  <a:outerShdw blurRad="38100" dist="38100" dir="2700000" algn="tl">
                    <a:srgbClr val="C0C0C0"/>
                  </a:outerShdw>
                </a:effectLst>
                <a:latin typeface="Arial" pitchFamily="34" charset="0"/>
              </a:rPr>
              <a:t>chọn</a:t>
            </a:r>
            <a:r>
              <a:rPr lang="en-US" sz="2200" dirty="0">
                <a:solidFill>
                  <a:srgbClr val="00B050"/>
                </a:solidFill>
                <a:effectLst>
                  <a:outerShdw blurRad="38100" dist="38100" dir="2700000" algn="tl">
                    <a:srgbClr val="C0C0C0"/>
                  </a:outerShdw>
                </a:effectLst>
                <a:latin typeface="Arial" pitchFamily="34" charset="0"/>
              </a:rPr>
              <a:t> </a:t>
            </a:r>
            <a:r>
              <a:rPr lang="en-US" sz="2200" dirty="0" err="1">
                <a:solidFill>
                  <a:srgbClr val="00B050"/>
                </a:solidFill>
                <a:effectLst>
                  <a:outerShdw blurRad="38100" dist="38100" dir="2700000" algn="tl">
                    <a:srgbClr val="C0C0C0"/>
                  </a:outerShdw>
                </a:effectLst>
                <a:latin typeface="Arial" pitchFamily="34" charset="0"/>
              </a:rPr>
              <a:t>trật</a:t>
            </a:r>
            <a:r>
              <a:rPr lang="en-US" sz="2200" dirty="0">
                <a:solidFill>
                  <a:srgbClr val="00B050"/>
                </a:solidFill>
                <a:effectLst>
                  <a:outerShdw blurRad="38100" dist="38100" dir="2700000" algn="tl">
                    <a:srgbClr val="C0C0C0"/>
                  </a:outerShdw>
                </a:effectLst>
                <a:latin typeface="Arial" pitchFamily="34" charset="0"/>
              </a:rPr>
              <a:t> </a:t>
            </a:r>
            <a:r>
              <a:rPr lang="en-US" sz="2200" dirty="0" err="1">
                <a:solidFill>
                  <a:srgbClr val="00B050"/>
                </a:solidFill>
                <a:effectLst>
                  <a:outerShdw blurRad="38100" dist="38100" dir="2700000" algn="tl">
                    <a:srgbClr val="C0C0C0"/>
                  </a:outerShdw>
                </a:effectLst>
                <a:latin typeface="Arial" pitchFamily="34" charset="0"/>
              </a:rPr>
              <a:t>tự</a:t>
            </a:r>
            <a:r>
              <a:rPr lang="en-US" sz="2200" dirty="0">
                <a:solidFill>
                  <a:srgbClr val="00B050"/>
                </a:solidFill>
                <a:effectLst>
                  <a:outerShdw blurRad="38100" dist="38100" dir="2700000" algn="tl">
                    <a:srgbClr val="C0C0C0"/>
                  </a:outerShdw>
                </a:effectLst>
                <a:latin typeface="Arial" pitchFamily="34" charset="0"/>
              </a:rPr>
              <a:t> </a:t>
            </a:r>
            <a:r>
              <a:rPr lang="en-US" sz="2200" dirty="0" err="1">
                <a:solidFill>
                  <a:srgbClr val="00B050"/>
                </a:solidFill>
                <a:effectLst>
                  <a:outerShdw blurRad="38100" dist="38100" dir="2700000" algn="tl">
                    <a:srgbClr val="C0C0C0"/>
                  </a:outerShdw>
                </a:effectLst>
                <a:latin typeface="Arial" pitchFamily="34" charset="0"/>
              </a:rPr>
              <a:t>từ</a:t>
            </a:r>
            <a:r>
              <a:rPr lang="en-US" sz="2200" dirty="0">
                <a:solidFill>
                  <a:srgbClr val="00B050"/>
                </a:solidFill>
                <a:effectLst>
                  <a:outerShdw blurRad="38100" dist="38100" dir="2700000" algn="tl">
                    <a:srgbClr val="C0C0C0"/>
                  </a:outerShdw>
                </a:effectLst>
                <a:latin typeface="Arial" pitchFamily="34" charset="0"/>
              </a:rPr>
              <a:t> </a:t>
            </a:r>
            <a:r>
              <a:rPr lang="en-US" sz="2200" dirty="0" err="1">
                <a:solidFill>
                  <a:srgbClr val="00B050"/>
                </a:solidFill>
                <a:effectLst>
                  <a:outerShdw blurRad="38100" dist="38100" dir="2700000" algn="tl">
                    <a:srgbClr val="C0C0C0"/>
                  </a:outerShdw>
                </a:effectLst>
                <a:latin typeface="Arial" pitchFamily="34" charset="0"/>
              </a:rPr>
              <a:t>như</a:t>
            </a:r>
            <a:r>
              <a:rPr lang="en-US" sz="2200" dirty="0">
                <a:solidFill>
                  <a:srgbClr val="00B050"/>
                </a:solidFill>
                <a:effectLst>
                  <a:outerShdw blurRad="38100" dist="38100" dir="2700000" algn="tl">
                    <a:srgbClr val="C0C0C0"/>
                  </a:outerShdw>
                </a:effectLst>
                <a:latin typeface="Arial" pitchFamily="34" charset="0"/>
              </a:rPr>
              <a:t> </a:t>
            </a:r>
            <a:r>
              <a:rPr lang="en-US" sz="2200" dirty="0" err="1">
                <a:solidFill>
                  <a:srgbClr val="00B050"/>
                </a:solidFill>
                <a:effectLst>
                  <a:outerShdw blurRad="38100" dist="38100" dir="2700000" algn="tl">
                    <a:srgbClr val="C0C0C0"/>
                  </a:outerShdw>
                </a:effectLst>
                <a:latin typeface="Arial" pitchFamily="34" charset="0"/>
              </a:rPr>
              <a:t>vậy</a:t>
            </a:r>
            <a:r>
              <a:rPr lang="en-US" sz="2200" dirty="0">
                <a:solidFill>
                  <a:srgbClr val="00B050"/>
                </a:solidFill>
                <a:effectLst>
                  <a:outerShdw blurRad="38100" dist="38100" dir="2700000" algn="tl">
                    <a:srgbClr val="C0C0C0"/>
                  </a:outerShdw>
                </a:effectLst>
                <a:latin typeface="Arial" pitchFamily="34" charset="0"/>
              </a:rPr>
              <a:t> </a:t>
            </a:r>
            <a:r>
              <a:rPr lang="en-US" sz="2200" dirty="0" err="1">
                <a:solidFill>
                  <a:srgbClr val="00B050"/>
                </a:solidFill>
                <a:effectLst>
                  <a:outerShdw blurRad="38100" dist="38100" dir="2700000" algn="tl">
                    <a:srgbClr val="C0C0C0"/>
                  </a:outerShdw>
                </a:effectLst>
                <a:latin typeface="Arial" pitchFamily="34" charset="0"/>
              </a:rPr>
              <a:t>có</a:t>
            </a:r>
            <a:r>
              <a:rPr lang="en-US" sz="2200" dirty="0">
                <a:solidFill>
                  <a:srgbClr val="00B050"/>
                </a:solidFill>
                <a:effectLst>
                  <a:outerShdw blurRad="38100" dist="38100" dir="2700000" algn="tl">
                    <a:srgbClr val="C0C0C0"/>
                  </a:outerShdw>
                </a:effectLst>
                <a:latin typeface="Arial" pitchFamily="34" charset="0"/>
              </a:rPr>
              <a:t> </a:t>
            </a:r>
            <a:r>
              <a:rPr lang="en-US" sz="2200" dirty="0" err="1">
                <a:solidFill>
                  <a:srgbClr val="00B050"/>
                </a:solidFill>
                <a:effectLst>
                  <a:outerShdw blurRad="38100" dist="38100" dir="2700000" algn="tl">
                    <a:srgbClr val="C0C0C0"/>
                  </a:outerShdw>
                </a:effectLst>
                <a:latin typeface="Arial" pitchFamily="34" charset="0"/>
              </a:rPr>
              <a:t>dụng</a:t>
            </a:r>
            <a:r>
              <a:rPr lang="en-US" sz="2200" dirty="0">
                <a:solidFill>
                  <a:srgbClr val="00B050"/>
                </a:solidFill>
                <a:effectLst>
                  <a:outerShdw blurRad="38100" dist="38100" dir="2700000" algn="tl">
                    <a:srgbClr val="C0C0C0"/>
                  </a:outerShdw>
                </a:effectLst>
                <a:latin typeface="Arial" pitchFamily="34" charset="0"/>
              </a:rPr>
              <a:t> ý:</a:t>
            </a:r>
          </a:p>
        </p:txBody>
      </p:sp>
      <p:sp>
        <p:nvSpPr>
          <p:cNvPr id="11" name="Text Box 26"/>
          <p:cNvSpPr txBox="1">
            <a:spLocks noChangeArrowheads="1"/>
          </p:cNvSpPr>
          <p:nvPr/>
        </p:nvSpPr>
        <p:spPr bwMode="auto">
          <a:xfrm>
            <a:off x="4419600" y="3124200"/>
            <a:ext cx="4495800" cy="707886"/>
          </a:xfrm>
          <a:prstGeom prst="rect">
            <a:avLst/>
          </a:prstGeom>
          <a:noFill/>
          <a:ln w="9525">
            <a:noFill/>
            <a:miter lim="800000"/>
            <a:headEnd/>
            <a:tailEnd/>
          </a:ln>
          <a:effectLst/>
        </p:spPr>
        <p:txBody>
          <a:bodyPr wrap="square">
            <a:spAutoFit/>
          </a:bodyPr>
          <a:lstStyle/>
          <a:p>
            <a:pPr algn="just">
              <a:spcBef>
                <a:spcPct val="50000"/>
              </a:spcBef>
              <a:defRPr/>
            </a:pPr>
            <a:r>
              <a:rPr lang="en-US" sz="2000" b="1" dirty="0">
                <a:solidFill>
                  <a:srgbClr val="0000FF"/>
                </a:solidFill>
                <a:effectLst>
                  <a:outerShdw blurRad="38100" dist="38100" dir="2700000" algn="tl">
                    <a:srgbClr val="C0C0C0"/>
                  </a:outerShdw>
                </a:effectLst>
                <a:latin typeface="Arial" pitchFamily="34" charset="0"/>
              </a:rPr>
              <a:t>- </a:t>
            </a:r>
            <a:r>
              <a:rPr lang="en-US" sz="2000" b="1" i="1" dirty="0" err="1">
                <a:solidFill>
                  <a:srgbClr val="FF0000"/>
                </a:solidFill>
                <a:effectLst>
                  <a:outerShdw blurRad="38100" dist="38100" dir="2700000" algn="tl">
                    <a:srgbClr val="C0C0C0"/>
                  </a:outerShdw>
                </a:effectLst>
                <a:latin typeface="Arial" pitchFamily="34" charset="0"/>
              </a:rPr>
              <a:t>Xanh</a:t>
            </a:r>
            <a:r>
              <a:rPr lang="en-US" sz="2000" b="1" dirty="0">
                <a:solidFill>
                  <a:srgbClr val="0000FF"/>
                </a:solidFill>
                <a:effectLst>
                  <a:outerShdw blurRad="38100" dist="38100" dir="2700000" algn="tl">
                    <a:srgbClr val="C0C0C0"/>
                  </a:outerShdw>
                </a:effectLst>
                <a:latin typeface="Arial" pitchFamily="34" charset="0"/>
              </a:rPr>
              <a:t>: </a:t>
            </a:r>
            <a:r>
              <a:rPr lang="en-US" sz="2000" dirty="0" err="1">
                <a:solidFill>
                  <a:srgbClr val="0000FF"/>
                </a:solidFill>
                <a:latin typeface="Arial" pitchFamily="34" charset="0"/>
              </a:rPr>
              <a:t>nhấn</a:t>
            </a:r>
            <a:r>
              <a:rPr lang="en-US" sz="2000" dirty="0">
                <a:solidFill>
                  <a:srgbClr val="0000FF"/>
                </a:solidFill>
                <a:latin typeface="Arial" pitchFamily="34" charset="0"/>
              </a:rPr>
              <a:t> </a:t>
            </a:r>
            <a:r>
              <a:rPr lang="en-US" sz="2000" dirty="0" err="1">
                <a:solidFill>
                  <a:srgbClr val="0000FF"/>
                </a:solidFill>
                <a:latin typeface="Arial" pitchFamily="34" charset="0"/>
              </a:rPr>
              <a:t>mạnh</a:t>
            </a:r>
            <a:r>
              <a:rPr lang="en-US" sz="2000" dirty="0">
                <a:solidFill>
                  <a:srgbClr val="0000FF"/>
                </a:solidFill>
                <a:latin typeface="Arial" pitchFamily="34" charset="0"/>
              </a:rPr>
              <a:t> </a:t>
            </a:r>
            <a:r>
              <a:rPr lang="en-US" sz="2000" dirty="0" err="1">
                <a:solidFill>
                  <a:srgbClr val="0000FF"/>
                </a:solidFill>
                <a:latin typeface="Arial" pitchFamily="34" charset="0"/>
              </a:rPr>
              <a:t>vẻ</a:t>
            </a:r>
            <a:r>
              <a:rPr lang="en-US" sz="2000" dirty="0">
                <a:solidFill>
                  <a:srgbClr val="0000FF"/>
                </a:solidFill>
                <a:latin typeface="Arial" pitchFamily="34" charset="0"/>
              </a:rPr>
              <a:t> </a:t>
            </a:r>
            <a:r>
              <a:rPr lang="en-US" sz="2000" dirty="0" err="1">
                <a:solidFill>
                  <a:srgbClr val="0000FF"/>
                </a:solidFill>
                <a:latin typeface="Arial" pitchFamily="34" charset="0"/>
              </a:rPr>
              <a:t>đẹp</a:t>
            </a:r>
            <a:r>
              <a:rPr lang="en-US" sz="2000" dirty="0">
                <a:solidFill>
                  <a:srgbClr val="0000FF"/>
                </a:solidFill>
                <a:latin typeface="Arial" pitchFamily="34" charset="0"/>
              </a:rPr>
              <a:t> </a:t>
            </a:r>
            <a:r>
              <a:rPr lang="en-US" sz="2000" dirty="0" err="1">
                <a:solidFill>
                  <a:srgbClr val="0000FF"/>
                </a:solidFill>
                <a:latin typeface="Arial" pitchFamily="34" charset="0"/>
              </a:rPr>
              <a:t>hình</a:t>
            </a:r>
            <a:r>
              <a:rPr lang="en-US" sz="2000" dirty="0">
                <a:solidFill>
                  <a:srgbClr val="0000FF"/>
                </a:solidFill>
                <a:latin typeface="Arial" pitchFamily="34" charset="0"/>
              </a:rPr>
              <a:t> </a:t>
            </a:r>
            <a:r>
              <a:rPr lang="en-US" sz="2000" dirty="0" err="1">
                <a:solidFill>
                  <a:srgbClr val="0000FF"/>
                </a:solidFill>
                <a:latin typeface="Arial" pitchFamily="34" charset="0"/>
              </a:rPr>
              <a:t>thức</a:t>
            </a:r>
            <a:r>
              <a:rPr lang="en-US" sz="2000" dirty="0">
                <a:solidFill>
                  <a:srgbClr val="0000FF"/>
                </a:solidFill>
                <a:latin typeface="Arial" pitchFamily="34" charset="0"/>
              </a:rPr>
              <a:t> </a:t>
            </a:r>
            <a:r>
              <a:rPr lang="en-US" sz="2000" dirty="0" err="1">
                <a:solidFill>
                  <a:srgbClr val="0000FF"/>
                </a:solidFill>
                <a:latin typeface="Arial" pitchFamily="34" charset="0"/>
              </a:rPr>
              <a:t>bên</a:t>
            </a:r>
            <a:r>
              <a:rPr lang="en-US" sz="2000" dirty="0">
                <a:solidFill>
                  <a:srgbClr val="0000FF"/>
                </a:solidFill>
                <a:latin typeface="Arial" pitchFamily="34" charset="0"/>
              </a:rPr>
              <a:t> </a:t>
            </a:r>
            <a:r>
              <a:rPr lang="en-US" sz="2000" dirty="0" err="1">
                <a:solidFill>
                  <a:srgbClr val="0000FF"/>
                </a:solidFill>
                <a:latin typeface="Arial" pitchFamily="34" charset="0"/>
              </a:rPr>
              <a:t>ngoài</a:t>
            </a:r>
            <a:r>
              <a:rPr lang="en-US" sz="2000" b="1" dirty="0">
                <a:solidFill>
                  <a:srgbClr val="0000FF"/>
                </a:solidFill>
                <a:effectLst>
                  <a:outerShdw blurRad="38100" dist="38100" dir="2700000" algn="tl">
                    <a:srgbClr val="C0C0C0"/>
                  </a:outerShdw>
                </a:effectLst>
                <a:latin typeface="Arial" pitchFamily="34" charset="0"/>
              </a:rPr>
              <a:t>.</a:t>
            </a:r>
          </a:p>
        </p:txBody>
      </p:sp>
      <p:sp>
        <p:nvSpPr>
          <p:cNvPr id="12" name="Text Box 27"/>
          <p:cNvSpPr txBox="1">
            <a:spLocks noChangeArrowheads="1"/>
          </p:cNvSpPr>
          <p:nvPr/>
        </p:nvSpPr>
        <p:spPr bwMode="auto">
          <a:xfrm>
            <a:off x="4343400" y="3733800"/>
            <a:ext cx="4800600" cy="1015663"/>
          </a:xfrm>
          <a:prstGeom prst="rect">
            <a:avLst/>
          </a:prstGeom>
          <a:noFill/>
          <a:ln w="9525">
            <a:noFill/>
            <a:miter lim="800000"/>
            <a:headEnd/>
            <a:tailEnd/>
          </a:ln>
          <a:effectLst/>
        </p:spPr>
        <p:txBody>
          <a:bodyPr wrap="square">
            <a:spAutoFit/>
          </a:bodyPr>
          <a:lstStyle/>
          <a:p>
            <a:pPr algn="just">
              <a:spcBef>
                <a:spcPct val="50000"/>
              </a:spcBef>
              <a:defRPr/>
            </a:pPr>
            <a:r>
              <a:rPr lang="en-US" sz="2000" b="1" dirty="0">
                <a:solidFill>
                  <a:srgbClr val="0000FF"/>
                </a:solidFill>
                <a:effectLst>
                  <a:outerShdw blurRad="38100" dist="38100" dir="2700000" algn="tl">
                    <a:srgbClr val="C0C0C0"/>
                  </a:outerShdw>
                </a:effectLst>
                <a:latin typeface="Arial" pitchFamily="34" charset="0"/>
              </a:rPr>
              <a:t>- </a:t>
            </a:r>
            <a:r>
              <a:rPr lang="en-US" sz="2000" b="1" i="1" dirty="0" err="1">
                <a:solidFill>
                  <a:srgbClr val="FF0000"/>
                </a:solidFill>
                <a:effectLst>
                  <a:outerShdw blurRad="38100" dist="38100" dir="2700000" algn="tl">
                    <a:srgbClr val="C0C0C0"/>
                  </a:outerShdw>
                </a:effectLst>
                <a:latin typeface="Arial" pitchFamily="34" charset="0"/>
              </a:rPr>
              <a:t>Nhũn</a:t>
            </a:r>
            <a:r>
              <a:rPr lang="en-US" sz="2000" b="1" i="1" dirty="0">
                <a:solidFill>
                  <a:srgbClr val="FF0000"/>
                </a:solidFill>
                <a:effectLst>
                  <a:outerShdw blurRad="38100" dist="38100" dir="2700000" algn="tl">
                    <a:srgbClr val="C0C0C0"/>
                  </a:outerShdw>
                </a:effectLst>
                <a:latin typeface="Arial" pitchFamily="34" charset="0"/>
              </a:rPr>
              <a:t> </a:t>
            </a:r>
            <a:r>
              <a:rPr lang="en-US" sz="2000" b="1" i="1" dirty="0" err="1">
                <a:solidFill>
                  <a:srgbClr val="FF0000"/>
                </a:solidFill>
                <a:effectLst>
                  <a:outerShdw blurRad="38100" dist="38100" dir="2700000" algn="tl">
                    <a:srgbClr val="C0C0C0"/>
                  </a:outerShdw>
                </a:effectLst>
                <a:latin typeface="Arial" pitchFamily="34" charset="0"/>
              </a:rPr>
              <a:t>nhặn</a:t>
            </a:r>
            <a:r>
              <a:rPr lang="en-US" sz="2000" b="1" i="1" dirty="0">
                <a:solidFill>
                  <a:srgbClr val="FF0000"/>
                </a:solidFill>
                <a:effectLst>
                  <a:outerShdw blurRad="38100" dist="38100" dir="2700000" algn="tl">
                    <a:srgbClr val="C0C0C0"/>
                  </a:outerShdw>
                </a:effectLst>
                <a:latin typeface="Arial" pitchFamily="34" charset="0"/>
              </a:rPr>
              <a:t>, </a:t>
            </a:r>
            <a:r>
              <a:rPr lang="en-US" sz="2000" b="1" i="1" dirty="0" err="1">
                <a:solidFill>
                  <a:srgbClr val="FF0000"/>
                </a:solidFill>
                <a:effectLst>
                  <a:outerShdw blurRad="38100" dist="38100" dir="2700000" algn="tl">
                    <a:srgbClr val="C0C0C0"/>
                  </a:outerShdw>
                </a:effectLst>
                <a:latin typeface="Arial" pitchFamily="34" charset="0"/>
              </a:rPr>
              <a:t>ngay</a:t>
            </a:r>
            <a:r>
              <a:rPr lang="en-US" sz="2000" b="1" i="1" dirty="0">
                <a:solidFill>
                  <a:srgbClr val="FF0000"/>
                </a:solidFill>
                <a:effectLst>
                  <a:outerShdw blurRad="38100" dist="38100" dir="2700000" algn="tl">
                    <a:srgbClr val="C0C0C0"/>
                  </a:outerShdw>
                </a:effectLst>
                <a:latin typeface="Arial" pitchFamily="34" charset="0"/>
              </a:rPr>
              <a:t> </a:t>
            </a:r>
            <a:r>
              <a:rPr lang="en-US" sz="2000" b="1" i="1" dirty="0" err="1">
                <a:solidFill>
                  <a:srgbClr val="FF0000"/>
                </a:solidFill>
                <a:effectLst>
                  <a:outerShdw blurRad="38100" dist="38100" dir="2700000" algn="tl">
                    <a:srgbClr val="C0C0C0"/>
                  </a:outerShdw>
                </a:effectLst>
                <a:latin typeface="Arial" pitchFamily="34" charset="0"/>
              </a:rPr>
              <a:t>thẳng</a:t>
            </a:r>
            <a:r>
              <a:rPr lang="en-US" sz="2000" b="1" i="1" dirty="0">
                <a:solidFill>
                  <a:srgbClr val="FF0000"/>
                </a:solidFill>
                <a:effectLst>
                  <a:outerShdw blurRad="38100" dist="38100" dir="2700000" algn="tl">
                    <a:srgbClr val="C0C0C0"/>
                  </a:outerShdw>
                </a:effectLst>
                <a:latin typeface="Arial" pitchFamily="34" charset="0"/>
              </a:rPr>
              <a:t>, </a:t>
            </a:r>
            <a:r>
              <a:rPr lang="en-US" sz="2000" b="1" i="1" dirty="0" err="1">
                <a:solidFill>
                  <a:srgbClr val="FF0000"/>
                </a:solidFill>
                <a:effectLst>
                  <a:outerShdw blurRad="38100" dist="38100" dir="2700000" algn="tl">
                    <a:srgbClr val="C0C0C0"/>
                  </a:outerShdw>
                </a:effectLst>
                <a:latin typeface="Arial" pitchFamily="34" charset="0"/>
              </a:rPr>
              <a:t>thủy</a:t>
            </a:r>
            <a:r>
              <a:rPr lang="en-US" sz="2000" b="1" i="1" dirty="0">
                <a:solidFill>
                  <a:srgbClr val="FF0000"/>
                </a:solidFill>
                <a:effectLst>
                  <a:outerShdw blurRad="38100" dist="38100" dir="2700000" algn="tl">
                    <a:srgbClr val="C0C0C0"/>
                  </a:outerShdw>
                </a:effectLst>
                <a:latin typeface="Arial" pitchFamily="34" charset="0"/>
              </a:rPr>
              <a:t> </a:t>
            </a:r>
            <a:r>
              <a:rPr lang="en-US" sz="2000" b="1" i="1" dirty="0" err="1">
                <a:solidFill>
                  <a:srgbClr val="FF0000"/>
                </a:solidFill>
                <a:effectLst>
                  <a:outerShdw blurRad="38100" dist="38100" dir="2700000" algn="tl">
                    <a:srgbClr val="C0C0C0"/>
                  </a:outerShdw>
                </a:effectLst>
                <a:latin typeface="Arial" pitchFamily="34" charset="0"/>
              </a:rPr>
              <a:t>chung</a:t>
            </a:r>
            <a:r>
              <a:rPr lang="en-US" sz="2000" b="1" i="1" dirty="0">
                <a:solidFill>
                  <a:srgbClr val="FF0000"/>
                </a:solidFill>
                <a:effectLst>
                  <a:outerShdw blurRad="38100" dist="38100" dir="2700000" algn="tl">
                    <a:srgbClr val="C0C0C0"/>
                  </a:outerShdw>
                </a:effectLst>
                <a:latin typeface="Arial" pitchFamily="34" charset="0"/>
              </a:rPr>
              <a:t>, can </a:t>
            </a:r>
            <a:r>
              <a:rPr lang="en-US" sz="2000" b="1" i="1" dirty="0" err="1">
                <a:solidFill>
                  <a:srgbClr val="FF0000"/>
                </a:solidFill>
                <a:effectLst>
                  <a:outerShdw blurRad="38100" dist="38100" dir="2700000" algn="tl">
                    <a:srgbClr val="C0C0C0"/>
                  </a:outerShdw>
                </a:effectLst>
                <a:latin typeface="Arial" pitchFamily="34" charset="0"/>
              </a:rPr>
              <a:t>đảm</a:t>
            </a:r>
            <a:r>
              <a:rPr lang="en-US" sz="2000" dirty="0">
                <a:solidFill>
                  <a:srgbClr val="0000FF"/>
                </a:solidFill>
                <a:effectLst>
                  <a:outerShdw blurRad="38100" dist="38100" dir="2700000" algn="tl">
                    <a:srgbClr val="C0C0C0"/>
                  </a:outerShdw>
                </a:effectLst>
                <a:latin typeface="Arial" pitchFamily="34" charset="0"/>
              </a:rPr>
              <a:t>: </a:t>
            </a:r>
            <a:r>
              <a:rPr lang="en-US" sz="2000" dirty="0" err="1">
                <a:solidFill>
                  <a:srgbClr val="0000FF"/>
                </a:solidFill>
                <a:effectLst>
                  <a:outerShdw blurRad="38100" dist="38100" dir="2700000" algn="tl">
                    <a:srgbClr val="C0C0C0"/>
                  </a:outerShdw>
                </a:effectLst>
                <a:latin typeface="Arial" pitchFamily="34" charset="0"/>
              </a:rPr>
              <a:t>nói</a:t>
            </a:r>
            <a:r>
              <a:rPr lang="en-US" sz="2000" dirty="0">
                <a:solidFill>
                  <a:srgbClr val="0000FF"/>
                </a:solidFill>
                <a:effectLst>
                  <a:outerShdw blurRad="38100" dist="38100" dir="2700000" algn="tl">
                    <a:srgbClr val="C0C0C0"/>
                  </a:outerShdw>
                </a:effectLst>
                <a:latin typeface="Arial" pitchFamily="34" charset="0"/>
              </a:rPr>
              <a:t> </a:t>
            </a:r>
            <a:r>
              <a:rPr lang="en-US" sz="2000" dirty="0" err="1">
                <a:solidFill>
                  <a:srgbClr val="0000FF"/>
                </a:solidFill>
                <a:effectLst>
                  <a:outerShdw blurRad="38100" dist="38100" dir="2700000" algn="tl">
                    <a:srgbClr val="C0C0C0"/>
                  </a:outerShdw>
                </a:effectLst>
                <a:latin typeface="Arial" pitchFamily="34" charset="0"/>
              </a:rPr>
              <a:t>tới</a:t>
            </a:r>
            <a:r>
              <a:rPr lang="en-US" sz="2000" dirty="0">
                <a:solidFill>
                  <a:srgbClr val="0000FF"/>
                </a:solidFill>
                <a:effectLst>
                  <a:outerShdw blurRad="38100" dist="38100" dir="2700000" algn="tl">
                    <a:srgbClr val="C0C0C0"/>
                  </a:outerShdw>
                </a:effectLst>
                <a:latin typeface="Arial" pitchFamily="34" charset="0"/>
              </a:rPr>
              <a:t> </a:t>
            </a:r>
            <a:r>
              <a:rPr lang="en-US" sz="2000" dirty="0" err="1">
                <a:solidFill>
                  <a:srgbClr val="0000FF"/>
                </a:solidFill>
                <a:effectLst>
                  <a:outerShdw blurRad="38100" dist="38100" dir="2700000" algn="tl">
                    <a:srgbClr val="C0C0C0"/>
                  </a:outerShdw>
                </a:effectLst>
                <a:latin typeface="Arial" pitchFamily="34" charset="0"/>
              </a:rPr>
              <a:t>vẻ</a:t>
            </a:r>
            <a:r>
              <a:rPr lang="en-US" sz="2000" dirty="0">
                <a:solidFill>
                  <a:srgbClr val="0000FF"/>
                </a:solidFill>
                <a:effectLst>
                  <a:outerShdw blurRad="38100" dist="38100" dir="2700000" algn="tl">
                    <a:srgbClr val="C0C0C0"/>
                  </a:outerShdw>
                </a:effectLst>
                <a:latin typeface="Arial" pitchFamily="34" charset="0"/>
              </a:rPr>
              <a:t> </a:t>
            </a:r>
            <a:r>
              <a:rPr lang="en-US" sz="2000" dirty="0" err="1">
                <a:solidFill>
                  <a:srgbClr val="0000FF"/>
                </a:solidFill>
                <a:effectLst>
                  <a:outerShdw blurRad="38100" dist="38100" dir="2700000" algn="tl">
                    <a:srgbClr val="C0C0C0"/>
                  </a:outerShdw>
                </a:effectLst>
                <a:latin typeface="Arial" pitchFamily="34" charset="0"/>
              </a:rPr>
              <a:t>đẹp</a:t>
            </a:r>
            <a:r>
              <a:rPr lang="en-US" sz="2000" dirty="0">
                <a:solidFill>
                  <a:srgbClr val="0000FF"/>
                </a:solidFill>
                <a:effectLst>
                  <a:outerShdw blurRad="38100" dist="38100" dir="2700000" algn="tl">
                    <a:srgbClr val="C0C0C0"/>
                  </a:outerShdw>
                </a:effectLst>
                <a:latin typeface="Arial" pitchFamily="34" charset="0"/>
              </a:rPr>
              <a:t> </a:t>
            </a:r>
            <a:r>
              <a:rPr lang="en-US" sz="2000" dirty="0" err="1">
                <a:solidFill>
                  <a:srgbClr val="0000FF"/>
                </a:solidFill>
                <a:effectLst>
                  <a:outerShdw blurRad="38100" dist="38100" dir="2700000" algn="tl">
                    <a:srgbClr val="C0C0C0"/>
                  </a:outerShdw>
                </a:effectLst>
                <a:latin typeface="Arial" pitchFamily="34" charset="0"/>
              </a:rPr>
              <a:t>và</a:t>
            </a:r>
            <a:r>
              <a:rPr lang="en-US" sz="2000" dirty="0">
                <a:solidFill>
                  <a:srgbClr val="0000FF"/>
                </a:solidFill>
                <a:effectLst>
                  <a:outerShdw blurRad="38100" dist="38100" dir="2700000" algn="tl">
                    <a:srgbClr val="C0C0C0"/>
                  </a:outerShdw>
                </a:effectLst>
                <a:latin typeface="Arial" pitchFamily="34" charset="0"/>
              </a:rPr>
              <a:t> </a:t>
            </a:r>
            <a:r>
              <a:rPr lang="en-US" sz="2000" dirty="0" err="1">
                <a:solidFill>
                  <a:srgbClr val="0000FF"/>
                </a:solidFill>
                <a:effectLst>
                  <a:outerShdw blurRad="38100" dist="38100" dir="2700000" algn="tl">
                    <a:srgbClr val="C0C0C0"/>
                  </a:outerShdw>
                </a:effectLst>
                <a:latin typeface="Arial" pitchFamily="34" charset="0"/>
              </a:rPr>
              <a:t>phẩm</a:t>
            </a:r>
            <a:r>
              <a:rPr lang="en-US" sz="2000" dirty="0">
                <a:solidFill>
                  <a:srgbClr val="0000FF"/>
                </a:solidFill>
                <a:effectLst>
                  <a:outerShdw blurRad="38100" dist="38100" dir="2700000" algn="tl">
                    <a:srgbClr val="C0C0C0"/>
                  </a:outerShdw>
                </a:effectLst>
                <a:latin typeface="Arial" pitchFamily="34" charset="0"/>
              </a:rPr>
              <a:t> </a:t>
            </a:r>
            <a:r>
              <a:rPr lang="en-US" sz="2000" dirty="0" err="1">
                <a:solidFill>
                  <a:srgbClr val="0000FF"/>
                </a:solidFill>
                <a:effectLst>
                  <a:outerShdw blurRad="38100" dist="38100" dir="2700000" algn="tl">
                    <a:srgbClr val="C0C0C0"/>
                  </a:outerShdw>
                </a:effectLst>
                <a:latin typeface="Arial" pitchFamily="34" charset="0"/>
              </a:rPr>
              <a:t>chất</a:t>
            </a:r>
            <a:r>
              <a:rPr lang="en-US" sz="2000" dirty="0">
                <a:solidFill>
                  <a:srgbClr val="0000FF"/>
                </a:solidFill>
                <a:effectLst>
                  <a:outerShdw blurRad="38100" dist="38100" dir="2700000" algn="tl">
                    <a:srgbClr val="C0C0C0"/>
                  </a:outerShdw>
                </a:effectLst>
                <a:latin typeface="Arial" pitchFamily="34" charset="0"/>
              </a:rPr>
              <a:t> </a:t>
            </a:r>
            <a:r>
              <a:rPr lang="en-US" sz="2000" dirty="0" err="1">
                <a:solidFill>
                  <a:srgbClr val="0000FF"/>
                </a:solidFill>
                <a:effectLst>
                  <a:outerShdw blurRad="38100" dist="38100" dir="2700000" algn="tl">
                    <a:srgbClr val="C0C0C0"/>
                  </a:outerShdw>
                </a:effectLst>
                <a:latin typeface="Arial" pitchFamily="34" charset="0"/>
              </a:rPr>
              <a:t>bên</a:t>
            </a:r>
            <a:r>
              <a:rPr lang="en-US" sz="2000" dirty="0">
                <a:solidFill>
                  <a:srgbClr val="0000FF"/>
                </a:solidFill>
                <a:effectLst>
                  <a:outerShdw blurRad="38100" dist="38100" dir="2700000" algn="tl">
                    <a:srgbClr val="C0C0C0"/>
                  </a:outerShdw>
                </a:effectLst>
                <a:latin typeface="Arial" pitchFamily="34" charset="0"/>
              </a:rPr>
              <a:t> </a:t>
            </a:r>
            <a:r>
              <a:rPr lang="en-US" sz="2000" dirty="0" err="1">
                <a:solidFill>
                  <a:srgbClr val="0000FF"/>
                </a:solidFill>
                <a:effectLst>
                  <a:outerShdw blurRad="38100" dist="38100" dir="2700000" algn="tl">
                    <a:srgbClr val="C0C0C0"/>
                  </a:outerShdw>
                </a:effectLst>
                <a:latin typeface="Arial" pitchFamily="34" charset="0"/>
              </a:rPr>
              <a:t>trong</a:t>
            </a:r>
            <a:r>
              <a:rPr lang="en-US" sz="2000" b="1" dirty="0">
                <a:solidFill>
                  <a:srgbClr val="0000FF"/>
                </a:solidFill>
                <a:effectLst>
                  <a:outerShdw blurRad="38100" dist="38100" dir="2700000" algn="tl">
                    <a:srgbClr val="C0C0C0"/>
                  </a:outerShdw>
                </a:effectLst>
                <a:latin typeface="Arial" pitchFamily="34" charset="0"/>
              </a:rPr>
              <a:t>.</a:t>
            </a:r>
          </a:p>
        </p:txBody>
      </p:sp>
      <p:sp>
        <p:nvSpPr>
          <p:cNvPr id="13" name="Text Box 28"/>
          <p:cNvSpPr txBox="1">
            <a:spLocks noChangeArrowheads="1"/>
          </p:cNvSpPr>
          <p:nvPr/>
        </p:nvSpPr>
        <p:spPr bwMode="auto">
          <a:xfrm>
            <a:off x="0" y="1905000"/>
            <a:ext cx="4191000" cy="1107996"/>
          </a:xfrm>
          <a:prstGeom prst="rect">
            <a:avLst/>
          </a:prstGeom>
          <a:noFill/>
          <a:ln w="9525">
            <a:noFill/>
            <a:miter lim="800000"/>
            <a:headEnd/>
            <a:tailEnd/>
          </a:ln>
          <a:effectLst/>
        </p:spPr>
        <p:txBody>
          <a:bodyPr wrap="square">
            <a:spAutoFit/>
          </a:bodyPr>
          <a:lstStyle/>
          <a:p>
            <a:pPr algn="just">
              <a:spcBef>
                <a:spcPct val="50000"/>
              </a:spcBef>
              <a:defRPr/>
            </a:pPr>
            <a:r>
              <a:rPr lang="en-US" sz="2200" dirty="0" smtClean="0">
                <a:solidFill>
                  <a:srgbClr val="C00000"/>
                </a:solidFill>
                <a:effectLst>
                  <a:outerShdw blurRad="38100" dist="38100" dir="2700000" algn="tl">
                    <a:srgbClr val="C0C0C0"/>
                  </a:outerShdw>
                </a:effectLst>
                <a:latin typeface="Times New Roman" pitchFamily="18" charset="0"/>
                <a:cs typeface="Times New Roman" pitchFamily="18" charset="0"/>
              </a:rPr>
              <a:t> </a:t>
            </a:r>
            <a:r>
              <a:rPr lang="en-US" sz="2200" dirty="0" err="1" smtClean="0">
                <a:solidFill>
                  <a:srgbClr val="C00000"/>
                </a:solidFill>
                <a:effectLst>
                  <a:outerShdw blurRad="38100" dist="38100" dir="2700000" algn="tl">
                    <a:srgbClr val="C0C0C0"/>
                  </a:outerShdw>
                </a:effectLst>
                <a:latin typeface="Times New Roman" pitchFamily="18" charset="0"/>
                <a:cs typeface="Times New Roman" pitchFamily="18" charset="0"/>
              </a:rPr>
              <a:t>Trật</a:t>
            </a:r>
            <a:r>
              <a:rPr lang="en-US" sz="2200" dirty="0" smtClean="0">
                <a:solidFill>
                  <a:srgbClr val="C00000"/>
                </a:solidFill>
                <a:effectLst>
                  <a:outerShdw blurRad="38100" dist="38100" dir="2700000" algn="tl">
                    <a:srgbClr val="C0C0C0"/>
                  </a:outerShdw>
                </a:effectLst>
                <a:latin typeface="Times New Roman" pitchFamily="18" charset="0"/>
                <a:cs typeface="Times New Roman" pitchFamily="18" charset="0"/>
              </a:rPr>
              <a:t> </a:t>
            </a:r>
            <a:r>
              <a:rPr lang="en-US" sz="2200" dirty="0" err="1">
                <a:solidFill>
                  <a:srgbClr val="C00000"/>
                </a:solidFill>
                <a:effectLst>
                  <a:outerShdw blurRad="38100" dist="38100" dir="2700000" algn="tl">
                    <a:srgbClr val="C0C0C0"/>
                  </a:outerShdw>
                </a:effectLst>
                <a:latin typeface="Times New Roman" pitchFamily="18" charset="0"/>
                <a:cs typeface="Times New Roman" pitchFamily="18" charset="0"/>
              </a:rPr>
              <a:t>tự</a:t>
            </a:r>
            <a:r>
              <a:rPr lang="en-US" sz="2200" dirty="0">
                <a:solidFill>
                  <a:srgbClr val="C00000"/>
                </a:solidFill>
                <a:effectLst>
                  <a:outerShdw blurRad="38100" dist="38100" dir="2700000" algn="tl">
                    <a:srgbClr val="C0C0C0"/>
                  </a:outerShdw>
                </a:effectLst>
                <a:latin typeface="Times New Roman" pitchFamily="18" charset="0"/>
                <a:cs typeface="Times New Roman" pitchFamily="18" charset="0"/>
              </a:rPr>
              <a:t> </a:t>
            </a:r>
            <a:r>
              <a:rPr lang="en-US" sz="2200" dirty="0" err="1">
                <a:solidFill>
                  <a:srgbClr val="C00000"/>
                </a:solidFill>
                <a:effectLst>
                  <a:outerShdw blurRad="38100" dist="38100" dir="2700000" algn="tl">
                    <a:srgbClr val="C0C0C0"/>
                  </a:outerShdw>
                </a:effectLst>
                <a:latin typeface="Times New Roman" pitchFamily="18" charset="0"/>
                <a:cs typeface="Times New Roman" pitchFamily="18" charset="0"/>
              </a:rPr>
              <a:t>từ</a:t>
            </a:r>
            <a:r>
              <a:rPr lang="en-US" sz="2200" dirty="0">
                <a:solidFill>
                  <a:srgbClr val="C00000"/>
                </a:solidFill>
                <a:effectLst>
                  <a:outerShdw blurRad="38100" dist="38100" dir="2700000" algn="tl">
                    <a:srgbClr val="C0C0C0"/>
                  </a:outerShdw>
                </a:effectLst>
                <a:latin typeface="Times New Roman" pitchFamily="18" charset="0"/>
                <a:cs typeface="Times New Roman" pitchFamily="18" charset="0"/>
              </a:rPr>
              <a:t> </a:t>
            </a:r>
            <a:r>
              <a:rPr lang="en-US" sz="2200" dirty="0" err="1">
                <a:solidFill>
                  <a:srgbClr val="C00000"/>
                </a:solidFill>
                <a:effectLst>
                  <a:outerShdw blurRad="38100" dist="38100" dir="2700000" algn="tl">
                    <a:srgbClr val="C0C0C0"/>
                  </a:outerShdw>
                </a:effectLst>
                <a:latin typeface="Times New Roman" pitchFamily="18" charset="0"/>
                <a:cs typeface="Times New Roman" pitchFamily="18" charset="0"/>
              </a:rPr>
              <a:t>thể</a:t>
            </a:r>
            <a:r>
              <a:rPr lang="en-US" sz="2200" dirty="0">
                <a:solidFill>
                  <a:srgbClr val="C00000"/>
                </a:solidFill>
                <a:effectLst>
                  <a:outerShdw blurRad="38100" dist="38100" dir="2700000" algn="tl">
                    <a:srgbClr val="C0C0C0"/>
                  </a:outerShdw>
                </a:effectLst>
                <a:latin typeface="Times New Roman" pitchFamily="18" charset="0"/>
                <a:cs typeface="Times New Roman" pitchFamily="18" charset="0"/>
              </a:rPr>
              <a:t> </a:t>
            </a:r>
            <a:r>
              <a:rPr lang="en-US" sz="2200" dirty="0" err="1">
                <a:solidFill>
                  <a:srgbClr val="C00000"/>
                </a:solidFill>
                <a:effectLst>
                  <a:outerShdw blurRad="38100" dist="38100" dir="2700000" algn="tl">
                    <a:srgbClr val="C0C0C0"/>
                  </a:outerShdw>
                </a:effectLst>
                <a:latin typeface="Times New Roman" pitchFamily="18" charset="0"/>
                <a:cs typeface="Times New Roman" pitchFamily="18" charset="0"/>
              </a:rPr>
              <a:t>hiện</a:t>
            </a:r>
            <a:r>
              <a:rPr lang="en-US" sz="2200" dirty="0">
                <a:solidFill>
                  <a:srgbClr val="C00000"/>
                </a:solidFill>
                <a:effectLst>
                  <a:outerShdw blurRad="38100" dist="38100" dir="2700000" algn="tl">
                    <a:srgbClr val="C0C0C0"/>
                  </a:outerShdw>
                </a:effectLst>
                <a:latin typeface="Times New Roman" pitchFamily="18" charset="0"/>
                <a:cs typeface="Times New Roman" pitchFamily="18" charset="0"/>
              </a:rPr>
              <a:t> </a:t>
            </a:r>
            <a:r>
              <a:rPr lang="en-US" sz="2200" dirty="0" err="1">
                <a:solidFill>
                  <a:srgbClr val="C00000"/>
                </a:solidFill>
                <a:effectLst>
                  <a:outerShdw blurRad="38100" dist="38100" dir="2700000" algn="tl">
                    <a:srgbClr val="C0C0C0"/>
                  </a:outerShdw>
                </a:effectLst>
                <a:latin typeface="Times New Roman" pitchFamily="18" charset="0"/>
                <a:cs typeface="Times New Roman" pitchFamily="18" charset="0"/>
              </a:rPr>
              <a:t>vẻ</a:t>
            </a:r>
            <a:r>
              <a:rPr lang="en-US" sz="2200" dirty="0">
                <a:solidFill>
                  <a:srgbClr val="C00000"/>
                </a:solidFill>
                <a:effectLst>
                  <a:outerShdw blurRad="38100" dist="38100" dir="2700000" algn="tl">
                    <a:srgbClr val="C0C0C0"/>
                  </a:outerShdw>
                </a:effectLst>
                <a:latin typeface="Times New Roman" pitchFamily="18" charset="0"/>
                <a:cs typeface="Times New Roman" pitchFamily="18" charset="0"/>
              </a:rPr>
              <a:t> </a:t>
            </a:r>
            <a:r>
              <a:rPr lang="en-US" sz="2200" dirty="0" err="1">
                <a:solidFill>
                  <a:srgbClr val="C00000"/>
                </a:solidFill>
                <a:effectLst>
                  <a:outerShdw blurRad="38100" dist="38100" dir="2700000" algn="tl">
                    <a:srgbClr val="C0C0C0"/>
                  </a:outerShdw>
                </a:effectLst>
                <a:latin typeface="Times New Roman" pitchFamily="18" charset="0"/>
                <a:cs typeface="Times New Roman" pitchFamily="18" charset="0"/>
              </a:rPr>
              <a:t>đẹp</a:t>
            </a:r>
            <a:r>
              <a:rPr lang="en-US" sz="2200" dirty="0">
                <a:solidFill>
                  <a:srgbClr val="C00000"/>
                </a:solidFill>
                <a:effectLst>
                  <a:outerShdw blurRad="38100" dist="38100" dir="2700000" algn="tl">
                    <a:srgbClr val="C0C0C0"/>
                  </a:outerShdw>
                </a:effectLst>
                <a:latin typeface="Times New Roman" pitchFamily="18" charset="0"/>
                <a:cs typeface="Times New Roman" pitchFamily="18" charset="0"/>
              </a:rPr>
              <a:t> </a:t>
            </a:r>
            <a:r>
              <a:rPr lang="en-US" sz="2200" dirty="0" err="1">
                <a:solidFill>
                  <a:srgbClr val="C00000"/>
                </a:solidFill>
                <a:effectLst>
                  <a:outerShdw blurRad="38100" dist="38100" dir="2700000" algn="tl">
                    <a:srgbClr val="C0C0C0"/>
                  </a:outerShdw>
                </a:effectLst>
                <a:latin typeface="Times New Roman" pitchFamily="18" charset="0"/>
                <a:cs typeface="Times New Roman" pitchFamily="18" charset="0"/>
              </a:rPr>
              <a:t>của</a:t>
            </a:r>
            <a:r>
              <a:rPr lang="en-US" sz="2200" dirty="0">
                <a:solidFill>
                  <a:srgbClr val="C00000"/>
                </a:solidFill>
                <a:effectLst>
                  <a:outerShdw blurRad="38100" dist="38100" dir="2700000" algn="tl">
                    <a:srgbClr val="C0C0C0"/>
                  </a:outerShdw>
                </a:effectLst>
                <a:latin typeface="Times New Roman" pitchFamily="18" charset="0"/>
                <a:cs typeface="Times New Roman" pitchFamily="18" charset="0"/>
              </a:rPr>
              <a:t> </a:t>
            </a:r>
            <a:r>
              <a:rPr lang="en-US" sz="2200" dirty="0" err="1">
                <a:solidFill>
                  <a:srgbClr val="C00000"/>
                </a:solidFill>
                <a:effectLst>
                  <a:outerShdw blurRad="38100" dist="38100" dir="2700000" algn="tl">
                    <a:srgbClr val="C0C0C0"/>
                  </a:outerShdw>
                </a:effectLst>
                <a:latin typeface="Times New Roman" pitchFamily="18" charset="0"/>
                <a:cs typeface="Times New Roman" pitchFamily="18" charset="0"/>
              </a:rPr>
              <a:t>tre</a:t>
            </a:r>
            <a:r>
              <a:rPr lang="en-US" sz="2200" dirty="0">
                <a:solidFill>
                  <a:srgbClr val="C00000"/>
                </a:solidFill>
                <a:effectLst>
                  <a:outerShdw blurRad="38100" dist="38100" dir="2700000" algn="tl">
                    <a:srgbClr val="C0C0C0"/>
                  </a:outerShdw>
                </a:effectLst>
                <a:latin typeface="Times New Roman" pitchFamily="18" charset="0"/>
                <a:cs typeface="Times New Roman" pitchFamily="18" charset="0"/>
              </a:rPr>
              <a:t> </a:t>
            </a:r>
            <a:r>
              <a:rPr lang="en-US" sz="2200" dirty="0" err="1">
                <a:solidFill>
                  <a:srgbClr val="C00000"/>
                </a:solidFill>
                <a:effectLst>
                  <a:outerShdw blurRad="38100" dist="38100" dir="2700000" algn="tl">
                    <a:srgbClr val="C0C0C0"/>
                  </a:outerShdw>
                </a:effectLst>
                <a:latin typeface="Times New Roman" pitchFamily="18" charset="0"/>
                <a:cs typeface="Times New Roman" pitchFamily="18" charset="0"/>
              </a:rPr>
              <a:t>từ</a:t>
            </a:r>
            <a:r>
              <a:rPr lang="en-US" sz="2200" dirty="0">
                <a:solidFill>
                  <a:srgbClr val="C00000"/>
                </a:solidFill>
                <a:effectLst>
                  <a:outerShdw blurRad="38100" dist="38100" dir="2700000" algn="tl">
                    <a:srgbClr val="C0C0C0"/>
                  </a:outerShdw>
                </a:effectLst>
                <a:latin typeface="Times New Roman" pitchFamily="18" charset="0"/>
                <a:cs typeface="Times New Roman" pitchFamily="18" charset="0"/>
              </a:rPr>
              <a:t> </a:t>
            </a:r>
            <a:r>
              <a:rPr lang="en-US" sz="2200" dirty="0" err="1">
                <a:solidFill>
                  <a:srgbClr val="C00000"/>
                </a:solidFill>
                <a:effectLst>
                  <a:outerShdw blurRad="38100" dist="38100" dir="2700000" algn="tl">
                    <a:srgbClr val="C0C0C0"/>
                  </a:outerShdw>
                </a:effectLst>
                <a:latin typeface="Times New Roman" pitchFamily="18" charset="0"/>
                <a:cs typeface="Times New Roman" pitchFamily="18" charset="0"/>
              </a:rPr>
              <a:t>hình</a:t>
            </a:r>
            <a:r>
              <a:rPr lang="en-US" sz="2200" dirty="0">
                <a:solidFill>
                  <a:srgbClr val="C00000"/>
                </a:solidFill>
                <a:effectLst>
                  <a:outerShdw blurRad="38100" dist="38100" dir="2700000" algn="tl">
                    <a:srgbClr val="C0C0C0"/>
                  </a:outerShdw>
                </a:effectLst>
                <a:latin typeface="Times New Roman" pitchFamily="18" charset="0"/>
                <a:cs typeface="Times New Roman" pitchFamily="18" charset="0"/>
              </a:rPr>
              <a:t> </a:t>
            </a:r>
            <a:r>
              <a:rPr lang="en-US" sz="2200" dirty="0" err="1">
                <a:solidFill>
                  <a:srgbClr val="C00000"/>
                </a:solidFill>
                <a:effectLst>
                  <a:outerShdw blurRad="38100" dist="38100" dir="2700000" algn="tl">
                    <a:srgbClr val="C0C0C0"/>
                  </a:outerShdw>
                </a:effectLst>
                <a:latin typeface="Times New Roman" pitchFamily="18" charset="0"/>
                <a:cs typeface="Times New Roman" pitchFamily="18" charset="0"/>
              </a:rPr>
              <a:t>thức</a:t>
            </a:r>
            <a:r>
              <a:rPr lang="en-US" sz="2200" dirty="0">
                <a:solidFill>
                  <a:srgbClr val="C00000"/>
                </a:solidFill>
                <a:effectLst>
                  <a:outerShdw blurRad="38100" dist="38100" dir="2700000" algn="tl">
                    <a:srgbClr val="C0C0C0"/>
                  </a:outerShdw>
                </a:effectLst>
                <a:latin typeface="Times New Roman" pitchFamily="18" charset="0"/>
                <a:cs typeface="Times New Roman" pitchFamily="18" charset="0"/>
              </a:rPr>
              <a:t> </a:t>
            </a:r>
            <a:r>
              <a:rPr lang="en-US" sz="2200" dirty="0" err="1">
                <a:solidFill>
                  <a:srgbClr val="C00000"/>
                </a:solidFill>
                <a:effectLst>
                  <a:outerShdw blurRad="38100" dist="38100" dir="2700000" algn="tl">
                    <a:srgbClr val="C0C0C0"/>
                  </a:outerShdw>
                </a:effectLst>
                <a:latin typeface="Times New Roman" pitchFamily="18" charset="0"/>
                <a:cs typeface="Times New Roman" pitchFamily="18" charset="0"/>
              </a:rPr>
              <a:t>bên</a:t>
            </a:r>
            <a:r>
              <a:rPr lang="en-US" sz="2200" dirty="0">
                <a:solidFill>
                  <a:srgbClr val="C00000"/>
                </a:solidFill>
                <a:effectLst>
                  <a:outerShdw blurRad="38100" dist="38100" dir="2700000" algn="tl">
                    <a:srgbClr val="C0C0C0"/>
                  </a:outerShdw>
                </a:effectLst>
                <a:latin typeface="Times New Roman" pitchFamily="18" charset="0"/>
                <a:cs typeface="Times New Roman" pitchFamily="18" charset="0"/>
              </a:rPr>
              <a:t> </a:t>
            </a:r>
            <a:r>
              <a:rPr lang="en-US" sz="2200" dirty="0" err="1">
                <a:solidFill>
                  <a:srgbClr val="C00000"/>
                </a:solidFill>
                <a:effectLst>
                  <a:outerShdw blurRad="38100" dist="38100" dir="2700000" algn="tl">
                    <a:srgbClr val="C0C0C0"/>
                  </a:outerShdw>
                </a:effectLst>
                <a:latin typeface="Times New Roman" pitchFamily="18" charset="0"/>
                <a:cs typeface="Times New Roman" pitchFamily="18" charset="0"/>
              </a:rPr>
              <a:t>ngoài</a:t>
            </a:r>
            <a:r>
              <a:rPr lang="en-US" sz="2200" dirty="0">
                <a:solidFill>
                  <a:srgbClr val="C00000"/>
                </a:solidFill>
                <a:effectLst>
                  <a:outerShdw blurRad="38100" dist="38100" dir="2700000" algn="tl">
                    <a:srgbClr val="C0C0C0"/>
                  </a:outerShdw>
                </a:effectLst>
                <a:latin typeface="Times New Roman" pitchFamily="18" charset="0"/>
                <a:cs typeface="Times New Roman" pitchFamily="18" charset="0"/>
              </a:rPr>
              <a:t> </a:t>
            </a:r>
            <a:r>
              <a:rPr lang="en-US" sz="2200" dirty="0" err="1">
                <a:solidFill>
                  <a:srgbClr val="C00000"/>
                </a:solidFill>
                <a:effectLst>
                  <a:outerShdw blurRad="38100" dist="38100" dir="2700000" algn="tl">
                    <a:srgbClr val="C0C0C0"/>
                  </a:outerShdw>
                </a:effectLst>
                <a:latin typeface="Times New Roman" pitchFamily="18" charset="0"/>
                <a:cs typeface="Times New Roman" pitchFamily="18" charset="0"/>
              </a:rPr>
              <a:t>đến</a:t>
            </a:r>
            <a:r>
              <a:rPr lang="en-US" sz="2200" dirty="0">
                <a:solidFill>
                  <a:srgbClr val="C00000"/>
                </a:solidFill>
                <a:effectLst>
                  <a:outerShdw blurRad="38100" dist="38100" dir="2700000" algn="tl">
                    <a:srgbClr val="C0C0C0"/>
                  </a:outerShdw>
                </a:effectLst>
                <a:latin typeface="Times New Roman" pitchFamily="18" charset="0"/>
                <a:cs typeface="Times New Roman" pitchFamily="18" charset="0"/>
              </a:rPr>
              <a:t> </a:t>
            </a:r>
            <a:r>
              <a:rPr lang="en-US" sz="2200" dirty="0" err="1">
                <a:solidFill>
                  <a:srgbClr val="C00000"/>
                </a:solidFill>
                <a:effectLst>
                  <a:outerShdw blurRad="38100" dist="38100" dir="2700000" algn="tl">
                    <a:srgbClr val="C0C0C0"/>
                  </a:outerShdw>
                </a:effectLst>
                <a:latin typeface="Times New Roman" pitchFamily="18" charset="0"/>
                <a:cs typeface="Times New Roman" pitchFamily="18" charset="0"/>
              </a:rPr>
              <a:t>vẻ</a:t>
            </a:r>
            <a:r>
              <a:rPr lang="en-US" sz="2200" dirty="0">
                <a:solidFill>
                  <a:srgbClr val="C00000"/>
                </a:solidFill>
                <a:effectLst>
                  <a:outerShdw blurRad="38100" dist="38100" dir="2700000" algn="tl">
                    <a:srgbClr val="C0C0C0"/>
                  </a:outerShdw>
                </a:effectLst>
                <a:latin typeface="Times New Roman" pitchFamily="18" charset="0"/>
                <a:cs typeface="Times New Roman" pitchFamily="18" charset="0"/>
              </a:rPr>
              <a:t> </a:t>
            </a:r>
            <a:r>
              <a:rPr lang="en-US" sz="2200" dirty="0" err="1">
                <a:solidFill>
                  <a:srgbClr val="C00000"/>
                </a:solidFill>
                <a:effectLst>
                  <a:outerShdw blurRad="38100" dist="38100" dir="2700000" algn="tl">
                    <a:srgbClr val="C0C0C0"/>
                  </a:outerShdw>
                </a:effectLst>
                <a:latin typeface="Times New Roman" pitchFamily="18" charset="0"/>
                <a:cs typeface="Times New Roman" pitchFamily="18" charset="0"/>
              </a:rPr>
              <a:t>đẹp</a:t>
            </a:r>
            <a:r>
              <a:rPr lang="en-US" sz="2200" dirty="0">
                <a:solidFill>
                  <a:srgbClr val="C00000"/>
                </a:solidFill>
                <a:effectLst>
                  <a:outerShdw blurRad="38100" dist="38100" dir="2700000" algn="tl">
                    <a:srgbClr val="C0C0C0"/>
                  </a:outerShdw>
                </a:effectLst>
                <a:latin typeface="Times New Roman" pitchFamily="18" charset="0"/>
                <a:cs typeface="Times New Roman" pitchFamily="18" charset="0"/>
              </a:rPr>
              <a:t>, </a:t>
            </a:r>
            <a:r>
              <a:rPr lang="en-US" sz="2200" dirty="0" err="1">
                <a:solidFill>
                  <a:srgbClr val="C00000"/>
                </a:solidFill>
                <a:effectLst>
                  <a:outerShdw blurRad="38100" dist="38100" dir="2700000" algn="tl">
                    <a:srgbClr val="C0C0C0"/>
                  </a:outerShdw>
                </a:effectLst>
                <a:latin typeface="Times New Roman" pitchFamily="18" charset="0"/>
                <a:cs typeface="Times New Roman" pitchFamily="18" charset="0"/>
              </a:rPr>
              <a:t>phẩm</a:t>
            </a:r>
            <a:r>
              <a:rPr lang="en-US" sz="2200" dirty="0">
                <a:solidFill>
                  <a:srgbClr val="C00000"/>
                </a:solidFill>
                <a:effectLst>
                  <a:outerShdw blurRad="38100" dist="38100" dir="2700000" algn="tl">
                    <a:srgbClr val="C0C0C0"/>
                  </a:outerShdw>
                </a:effectLst>
                <a:latin typeface="Times New Roman" pitchFamily="18" charset="0"/>
                <a:cs typeface="Times New Roman" pitchFamily="18" charset="0"/>
              </a:rPr>
              <a:t> </a:t>
            </a:r>
            <a:r>
              <a:rPr lang="en-US" sz="2200" dirty="0" err="1">
                <a:solidFill>
                  <a:srgbClr val="C00000"/>
                </a:solidFill>
                <a:effectLst>
                  <a:outerShdw blurRad="38100" dist="38100" dir="2700000" algn="tl">
                    <a:srgbClr val="C0C0C0"/>
                  </a:outerShdw>
                </a:effectLst>
                <a:latin typeface="Times New Roman" pitchFamily="18" charset="0"/>
                <a:cs typeface="Times New Roman" pitchFamily="18" charset="0"/>
              </a:rPr>
              <a:t>chất</a:t>
            </a:r>
            <a:r>
              <a:rPr lang="en-US" sz="2200" dirty="0">
                <a:solidFill>
                  <a:srgbClr val="C00000"/>
                </a:solidFill>
                <a:effectLst>
                  <a:outerShdw blurRad="38100" dist="38100" dir="2700000" algn="tl">
                    <a:srgbClr val="C0C0C0"/>
                  </a:outerShdw>
                </a:effectLst>
                <a:latin typeface="Times New Roman" pitchFamily="18" charset="0"/>
                <a:cs typeface="Times New Roman" pitchFamily="18" charset="0"/>
              </a:rPr>
              <a:t> </a:t>
            </a:r>
            <a:r>
              <a:rPr lang="en-US" sz="2200" dirty="0" err="1">
                <a:solidFill>
                  <a:srgbClr val="C00000"/>
                </a:solidFill>
                <a:effectLst>
                  <a:outerShdw blurRad="38100" dist="38100" dir="2700000" algn="tl">
                    <a:srgbClr val="C0C0C0"/>
                  </a:outerShdw>
                </a:effectLst>
                <a:latin typeface="Times New Roman" pitchFamily="18" charset="0"/>
                <a:cs typeface="Times New Roman" pitchFamily="18" charset="0"/>
              </a:rPr>
              <a:t>bên</a:t>
            </a:r>
            <a:r>
              <a:rPr lang="en-US" sz="2200" dirty="0">
                <a:solidFill>
                  <a:srgbClr val="C00000"/>
                </a:solidFill>
                <a:effectLst>
                  <a:outerShdw blurRad="38100" dist="38100" dir="2700000" algn="tl">
                    <a:srgbClr val="C0C0C0"/>
                  </a:outerShdw>
                </a:effectLst>
                <a:latin typeface="Times New Roman" pitchFamily="18" charset="0"/>
                <a:cs typeface="Times New Roman" pitchFamily="18" charset="0"/>
              </a:rPr>
              <a:t> </a:t>
            </a:r>
            <a:r>
              <a:rPr lang="en-US" sz="2200" dirty="0" err="1">
                <a:solidFill>
                  <a:srgbClr val="C00000"/>
                </a:solidFill>
                <a:effectLst>
                  <a:outerShdw blurRad="38100" dist="38100" dir="2700000" algn="tl">
                    <a:srgbClr val="C0C0C0"/>
                  </a:outerShdw>
                </a:effectLst>
                <a:latin typeface="Times New Roman" pitchFamily="18" charset="0"/>
                <a:cs typeface="Times New Roman" pitchFamily="18" charset="0"/>
              </a:rPr>
              <a:t>trong</a:t>
            </a:r>
            <a:r>
              <a:rPr lang="en-US" sz="2200" dirty="0">
                <a:solidFill>
                  <a:srgbClr val="C00000"/>
                </a:solidFill>
                <a:effectLst>
                  <a:outerShdw blurRad="38100" dist="38100" dir="2700000" algn="tl">
                    <a:srgbClr val="C0C0C0"/>
                  </a:outerShdw>
                </a:effectLst>
                <a:latin typeface="Times New Roman" pitchFamily="18" charset="0"/>
                <a:cs typeface="Times New Roman" pitchFamily="18" charset="0"/>
              </a:rPr>
              <a:t>.</a:t>
            </a:r>
          </a:p>
        </p:txBody>
      </p:sp>
      <p:sp>
        <p:nvSpPr>
          <p:cNvPr id="15" name="Text Box 29"/>
          <p:cNvSpPr txBox="1">
            <a:spLocks noChangeArrowheads="1"/>
          </p:cNvSpPr>
          <p:nvPr/>
        </p:nvSpPr>
        <p:spPr bwMode="auto">
          <a:xfrm>
            <a:off x="0" y="3048000"/>
            <a:ext cx="4343400" cy="1446550"/>
          </a:xfrm>
          <a:prstGeom prst="rect">
            <a:avLst/>
          </a:prstGeom>
          <a:noFill/>
          <a:ln w="9525">
            <a:noFill/>
            <a:miter lim="800000"/>
            <a:headEnd/>
            <a:tailEnd/>
          </a:ln>
          <a:effectLst/>
        </p:spPr>
        <p:txBody>
          <a:bodyPr wrap="square">
            <a:spAutoFit/>
          </a:bodyPr>
          <a:lstStyle/>
          <a:p>
            <a:pPr algn="just">
              <a:spcBef>
                <a:spcPct val="50000"/>
              </a:spcBef>
              <a:defRPr/>
            </a:pPr>
            <a:r>
              <a:rPr lang="en-US" sz="2200" b="1" dirty="0" smtClean="0">
                <a:solidFill>
                  <a:srgbClr val="336600"/>
                </a:solidFill>
                <a:effectLst>
                  <a:outerShdw blurRad="38100" dist="38100" dir="2700000" algn="tl">
                    <a:srgbClr val="C0C0C0"/>
                  </a:outerShdw>
                </a:effectLst>
                <a:latin typeface="Times New Roman" pitchFamily="18" charset="0"/>
                <a:cs typeface="Times New Roman" pitchFamily="18" charset="0"/>
                <a:sym typeface="Wingdings" pitchFamily="2" charset="2"/>
              </a:rPr>
              <a:t> </a:t>
            </a:r>
            <a:r>
              <a:rPr lang="en-US" sz="2200" b="1" dirty="0" err="1" smtClean="0">
                <a:solidFill>
                  <a:srgbClr val="336600"/>
                </a:solidFill>
                <a:effectLst>
                  <a:outerShdw blurRad="38100" dist="38100" dir="2700000" algn="tl">
                    <a:srgbClr val="C0C0C0"/>
                  </a:outerShdw>
                </a:effectLst>
                <a:latin typeface="Times New Roman" pitchFamily="18" charset="0"/>
                <a:cs typeface="Times New Roman" pitchFamily="18" charset="0"/>
              </a:rPr>
              <a:t>Cách</a:t>
            </a:r>
            <a:r>
              <a:rPr lang="en-US" sz="2200" b="1" dirty="0" smtClean="0">
                <a:solidFill>
                  <a:srgbClr val="336600"/>
                </a:solidFill>
                <a:effectLst>
                  <a:outerShdw blurRad="38100" dist="38100" dir="2700000" algn="tl">
                    <a:srgbClr val="C0C0C0"/>
                  </a:outerShdw>
                </a:effectLst>
                <a:latin typeface="Times New Roman" pitchFamily="18" charset="0"/>
                <a:cs typeface="Times New Roman" pitchFamily="18" charset="0"/>
              </a:rPr>
              <a:t> </a:t>
            </a:r>
            <a:r>
              <a:rPr lang="en-US" sz="2200" b="1" dirty="0" err="1">
                <a:solidFill>
                  <a:srgbClr val="336600"/>
                </a:solidFill>
                <a:effectLst>
                  <a:outerShdw blurRad="38100" dist="38100" dir="2700000" algn="tl">
                    <a:srgbClr val="C0C0C0"/>
                  </a:outerShdw>
                </a:effectLst>
                <a:latin typeface="Times New Roman" pitchFamily="18" charset="0"/>
                <a:cs typeface="Times New Roman" pitchFamily="18" charset="0"/>
              </a:rPr>
              <a:t>sắp</a:t>
            </a:r>
            <a:r>
              <a:rPr lang="en-US" sz="2200" b="1" dirty="0">
                <a:solidFill>
                  <a:srgbClr val="336600"/>
                </a:solidFill>
                <a:effectLst>
                  <a:outerShdw blurRad="38100" dist="38100" dir="2700000" algn="tl">
                    <a:srgbClr val="C0C0C0"/>
                  </a:outerShdw>
                </a:effectLst>
                <a:latin typeface="Times New Roman" pitchFamily="18" charset="0"/>
                <a:cs typeface="Times New Roman" pitchFamily="18" charset="0"/>
              </a:rPr>
              <a:t> </a:t>
            </a:r>
            <a:r>
              <a:rPr lang="en-US" sz="2200" b="1" dirty="0" err="1">
                <a:solidFill>
                  <a:srgbClr val="336600"/>
                </a:solidFill>
                <a:effectLst>
                  <a:outerShdw blurRad="38100" dist="38100" dir="2700000" algn="tl">
                    <a:srgbClr val="C0C0C0"/>
                  </a:outerShdw>
                </a:effectLst>
                <a:latin typeface="Times New Roman" pitchFamily="18" charset="0"/>
                <a:cs typeface="Times New Roman" pitchFamily="18" charset="0"/>
              </a:rPr>
              <a:t>xếp</a:t>
            </a:r>
            <a:r>
              <a:rPr lang="en-US" sz="2200" b="1" dirty="0">
                <a:solidFill>
                  <a:srgbClr val="336600"/>
                </a:solidFill>
                <a:effectLst>
                  <a:outerShdw blurRad="38100" dist="38100" dir="2700000" algn="tl">
                    <a:srgbClr val="C0C0C0"/>
                  </a:outerShdw>
                </a:effectLst>
                <a:latin typeface="Times New Roman" pitchFamily="18" charset="0"/>
                <a:cs typeface="Times New Roman" pitchFamily="18" charset="0"/>
              </a:rPr>
              <a:t> </a:t>
            </a:r>
            <a:r>
              <a:rPr lang="en-US" sz="2200" b="1" dirty="0" err="1">
                <a:solidFill>
                  <a:srgbClr val="336600"/>
                </a:solidFill>
                <a:effectLst>
                  <a:outerShdw blurRad="38100" dist="38100" dir="2700000" algn="tl">
                    <a:srgbClr val="C0C0C0"/>
                  </a:outerShdw>
                </a:effectLst>
                <a:latin typeface="Times New Roman" pitchFamily="18" charset="0"/>
                <a:cs typeface="Times New Roman" pitchFamily="18" charset="0"/>
              </a:rPr>
              <a:t>của</a:t>
            </a:r>
            <a:r>
              <a:rPr lang="en-US" sz="2200" b="1" dirty="0">
                <a:solidFill>
                  <a:srgbClr val="336600"/>
                </a:solidFill>
                <a:effectLst>
                  <a:outerShdw blurRad="38100" dist="38100" dir="2700000" algn="tl">
                    <a:srgbClr val="C0C0C0"/>
                  </a:outerShdw>
                </a:effectLst>
                <a:latin typeface="Times New Roman" pitchFamily="18" charset="0"/>
                <a:cs typeface="Times New Roman" pitchFamily="18" charset="0"/>
              </a:rPr>
              <a:t> </a:t>
            </a:r>
            <a:r>
              <a:rPr lang="en-US" sz="2200" b="1" dirty="0" err="1">
                <a:solidFill>
                  <a:srgbClr val="336600"/>
                </a:solidFill>
                <a:effectLst>
                  <a:outerShdw blurRad="38100" dist="38100" dir="2700000" algn="tl">
                    <a:srgbClr val="C0C0C0"/>
                  </a:outerShdw>
                </a:effectLst>
                <a:latin typeface="Times New Roman" pitchFamily="18" charset="0"/>
                <a:cs typeface="Times New Roman" pitchFamily="18" charset="0"/>
              </a:rPr>
              <a:t>tác</a:t>
            </a:r>
            <a:r>
              <a:rPr lang="en-US" sz="2200" b="1" dirty="0">
                <a:solidFill>
                  <a:srgbClr val="336600"/>
                </a:solidFill>
                <a:effectLst>
                  <a:outerShdw blurRad="38100" dist="38100" dir="2700000" algn="tl">
                    <a:srgbClr val="C0C0C0"/>
                  </a:outerShdw>
                </a:effectLst>
                <a:latin typeface="Times New Roman" pitchFamily="18" charset="0"/>
                <a:cs typeface="Times New Roman" pitchFamily="18" charset="0"/>
              </a:rPr>
              <a:t> </a:t>
            </a:r>
            <a:r>
              <a:rPr lang="en-US" sz="2200" b="1" dirty="0" err="1">
                <a:solidFill>
                  <a:srgbClr val="336600"/>
                </a:solidFill>
                <a:effectLst>
                  <a:outerShdw blurRad="38100" dist="38100" dir="2700000" algn="tl">
                    <a:srgbClr val="C0C0C0"/>
                  </a:outerShdw>
                </a:effectLst>
                <a:latin typeface="Times New Roman" pitchFamily="18" charset="0"/>
                <a:cs typeface="Times New Roman" pitchFamily="18" charset="0"/>
              </a:rPr>
              <a:t>giả</a:t>
            </a:r>
            <a:r>
              <a:rPr lang="en-US" sz="2200" b="1" dirty="0">
                <a:solidFill>
                  <a:srgbClr val="336600"/>
                </a:solidFill>
                <a:effectLst>
                  <a:outerShdw blurRad="38100" dist="38100" dir="2700000" algn="tl">
                    <a:srgbClr val="C0C0C0"/>
                  </a:outerShdw>
                </a:effectLst>
                <a:latin typeface="Times New Roman" pitchFamily="18" charset="0"/>
                <a:cs typeface="Times New Roman" pitchFamily="18" charset="0"/>
              </a:rPr>
              <a:t> </a:t>
            </a:r>
            <a:r>
              <a:rPr lang="en-US" sz="2200" b="1" dirty="0" err="1">
                <a:solidFill>
                  <a:srgbClr val="336600"/>
                </a:solidFill>
                <a:effectLst>
                  <a:outerShdw blurRad="38100" dist="38100" dir="2700000" algn="tl">
                    <a:srgbClr val="C0C0C0"/>
                  </a:outerShdw>
                </a:effectLst>
                <a:latin typeface="Times New Roman" pitchFamily="18" charset="0"/>
                <a:cs typeface="Times New Roman" pitchFamily="18" charset="0"/>
              </a:rPr>
              <a:t>là</a:t>
            </a:r>
            <a:r>
              <a:rPr lang="en-US" sz="2200" b="1" dirty="0">
                <a:solidFill>
                  <a:srgbClr val="336600"/>
                </a:solidFill>
                <a:effectLst>
                  <a:outerShdw blurRad="38100" dist="38100" dir="2700000" algn="tl">
                    <a:srgbClr val="C0C0C0"/>
                  </a:outerShdw>
                </a:effectLst>
                <a:latin typeface="Times New Roman" pitchFamily="18" charset="0"/>
                <a:cs typeface="Times New Roman" pitchFamily="18" charset="0"/>
              </a:rPr>
              <a:t> </a:t>
            </a:r>
            <a:r>
              <a:rPr lang="en-US" sz="2200" b="1" dirty="0" err="1">
                <a:solidFill>
                  <a:srgbClr val="336600"/>
                </a:solidFill>
                <a:effectLst>
                  <a:outerShdw blurRad="38100" dist="38100" dir="2700000" algn="tl">
                    <a:srgbClr val="C0C0C0"/>
                  </a:outerShdw>
                </a:effectLst>
                <a:latin typeface="Times New Roman" pitchFamily="18" charset="0"/>
                <a:cs typeface="Times New Roman" pitchFamily="18" charset="0"/>
              </a:rPr>
              <a:t>hợp</a:t>
            </a:r>
            <a:r>
              <a:rPr lang="en-US" sz="2200" b="1" dirty="0">
                <a:solidFill>
                  <a:srgbClr val="336600"/>
                </a:solidFill>
                <a:effectLst>
                  <a:outerShdw blurRad="38100" dist="38100" dir="2700000" algn="tl">
                    <a:srgbClr val="C0C0C0"/>
                  </a:outerShdw>
                </a:effectLst>
                <a:latin typeface="Times New Roman" pitchFamily="18" charset="0"/>
                <a:cs typeface="Times New Roman" pitchFamily="18" charset="0"/>
              </a:rPr>
              <a:t> </a:t>
            </a:r>
            <a:r>
              <a:rPr lang="en-US" sz="2200" b="1" dirty="0" err="1">
                <a:solidFill>
                  <a:srgbClr val="336600"/>
                </a:solidFill>
                <a:effectLst>
                  <a:outerShdw blurRad="38100" dist="38100" dir="2700000" algn="tl">
                    <a:srgbClr val="C0C0C0"/>
                  </a:outerShdw>
                </a:effectLst>
                <a:latin typeface="Times New Roman" pitchFamily="18" charset="0"/>
                <a:cs typeface="Times New Roman" pitchFamily="18" charset="0"/>
              </a:rPr>
              <a:t>lí</a:t>
            </a:r>
            <a:r>
              <a:rPr lang="en-US" sz="2200" b="1" dirty="0">
                <a:solidFill>
                  <a:srgbClr val="336600"/>
                </a:solidFill>
                <a:effectLst>
                  <a:outerShdw blurRad="38100" dist="38100" dir="2700000" algn="tl">
                    <a:srgbClr val="C0C0C0"/>
                  </a:outerShdw>
                </a:effectLst>
                <a:latin typeface="Times New Roman" pitchFamily="18" charset="0"/>
                <a:cs typeface="Times New Roman" pitchFamily="18" charset="0"/>
              </a:rPr>
              <a:t> </a:t>
            </a:r>
            <a:r>
              <a:rPr lang="en-US" sz="2200" b="1" dirty="0" err="1">
                <a:solidFill>
                  <a:srgbClr val="336600"/>
                </a:solidFill>
                <a:effectLst>
                  <a:outerShdw blurRad="38100" dist="38100" dir="2700000" algn="tl">
                    <a:srgbClr val="C0C0C0"/>
                  </a:outerShdw>
                </a:effectLst>
                <a:latin typeface="Times New Roman" pitchFamily="18" charset="0"/>
                <a:cs typeface="Times New Roman" pitchFamily="18" charset="0"/>
              </a:rPr>
              <a:t>vì</a:t>
            </a:r>
            <a:r>
              <a:rPr lang="en-US" sz="2200" b="1" dirty="0">
                <a:solidFill>
                  <a:srgbClr val="336600"/>
                </a:solidFill>
                <a:effectLst>
                  <a:outerShdw blurRad="38100" dist="38100" dir="2700000" algn="tl">
                    <a:srgbClr val="C0C0C0"/>
                  </a:outerShdw>
                </a:effectLst>
                <a:latin typeface="Times New Roman" pitchFamily="18" charset="0"/>
                <a:cs typeface="Times New Roman" pitchFamily="18" charset="0"/>
              </a:rPr>
              <a:t> </a:t>
            </a:r>
            <a:r>
              <a:rPr lang="en-US" sz="2200" b="1" dirty="0" err="1">
                <a:solidFill>
                  <a:srgbClr val="336600"/>
                </a:solidFill>
                <a:effectLst>
                  <a:outerShdw blurRad="38100" dist="38100" dir="2700000" algn="tl">
                    <a:srgbClr val="C0C0C0"/>
                  </a:outerShdw>
                </a:effectLst>
                <a:latin typeface="Times New Roman" pitchFamily="18" charset="0"/>
                <a:cs typeface="Times New Roman" pitchFamily="18" charset="0"/>
              </a:rPr>
              <a:t>nó</a:t>
            </a:r>
            <a:r>
              <a:rPr lang="en-US" sz="2200" b="1" dirty="0">
                <a:solidFill>
                  <a:srgbClr val="336600"/>
                </a:solidFill>
                <a:effectLst>
                  <a:outerShdw blurRad="38100" dist="38100" dir="2700000" algn="tl">
                    <a:srgbClr val="C0C0C0"/>
                  </a:outerShdw>
                </a:effectLst>
                <a:latin typeface="Times New Roman" pitchFamily="18" charset="0"/>
                <a:cs typeface="Times New Roman" pitchFamily="18" charset="0"/>
              </a:rPr>
              <a:t> </a:t>
            </a:r>
            <a:r>
              <a:rPr lang="en-US" sz="2200" b="1" dirty="0" err="1">
                <a:solidFill>
                  <a:srgbClr val="336600"/>
                </a:solidFill>
                <a:effectLst>
                  <a:outerShdw blurRad="38100" dist="38100" dir="2700000" algn="tl">
                    <a:srgbClr val="C0C0C0"/>
                  </a:outerShdw>
                </a:effectLst>
                <a:latin typeface="Times New Roman" pitchFamily="18" charset="0"/>
                <a:cs typeface="Times New Roman" pitchFamily="18" charset="0"/>
              </a:rPr>
              <a:t>đúc</a:t>
            </a:r>
            <a:r>
              <a:rPr lang="en-US" sz="2200" b="1" dirty="0">
                <a:solidFill>
                  <a:srgbClr val="336600"/>
                </a:solidFill>
                <a:effectLst>
                  <a:outerShdw blurRad="38100" dist="38100" dir="2700000" algn="tl">
                    <a:srgbClr val="C0C0C0"/>
                  </a:outerShdw>
                </a:effectLst>
                <a:latin typeface="Times New Roman" pitchFamily="18" charset="0"/>
                <a:cs typeface="Times New Roman" pitchFamily="18" charset="0"/>
              </a:rPr>
              <a:t> </a:t>
            </a:r>
            <a:r>
              <a:rPr lang="en-US" sz="2200" b="1" dirty="0" err="1">
                <a:solidFill>
                  <a:srgbClr val="336600"/>
                </a:solidFill>
                <a:effectLst>
                  <a:outerShdw blurRad="38100" dist="38100" dir="2700000" algn="tl">
                    <a:srgbClr val="C0C0C0"/>
                  </a:outerShdw>
                </a:effectLst>
                <a:latin typeface="Times New Roman" pitchFamily="18" charset="0"/>
                <a:cs typeface="Times New Roman" pitchFamily="18" charset="0"/>
              </a:rPr>
              <a:t>kết</a:t>
            </a:r>
            <a:r>
              <a:rPr lang="en-US" sz="2200" b="1" dirty="0">
                <a:solidFill>
                  <a:srgbClr val="336600"/>
                </a:solidFill>
                <a:effectLst>
                  <a:outerShdw blurRad="38100" dist="38100" dir="2700000" algn="tl">
                    <a:srgbClr val="C0C0C0"/>
                  </a:outerShdw>
                </a:effectLst>
                <a:latin typeface="Times New Roman" pitchFamily="18" charset="0"/>
                <a:cs typeface="Times New Roman" pitchFamily="18" charset="0"/>
              </a:rPr>
              <a:t> </a:t>
            </a:r>
            <a:r>
              <a:rPr lang="en-US" sz="2200" b="1" dirty="0" err="1">
                <a:solidFill>
                  <a:srgbClr val="336600"/>
                </a:solidFill>
                <a:effectLst>
                  <a:outerShdw blurRad="38100" dist="38100" dir="2700000" algn="tl">
                    <a:srgbClr val="C0C0C0"/>
                  </a:outerShdw>
                </a:effectLst>
                <a:latin typeface="Times New Roman" pitchFamily="18" charset="0"/>
                <a:cs typeface="Times New Roman" pitchFamily="18" charset="0"/>
              </a:rPr>
              <a:t>được</a:t>
            </a:r>
            <a:r>
              <a:rPr lang="en-US" sz="2200" b="1" dirty="0">
                <a:solidFill>
                  <a:srgbClr val="336600"/>
                </a:solidFill>
                <a:effectLst>
                  <a:outerShdw blurRad="38100" dist="38100" dir="2700000" algn="tl">
                    <a:srgbClr val="C0C0C0"/>
                  </a:outerShdw>
                </a:effectLst>
                <a:latin typeface="Times New Roman" pitchFamily="18" charset="0"/>
                <a:cs typeface="Times New Roman" pitchFamily="18" charset="0"/>
              </a:rPr>
              <a:t> </a:t>
            </a:r>
            <a:r>
              <a:rPr lang="en-US" sz="2200" b="1" dirty="0" err="1">
                <a:solidFill>
                  <a:srgbClr val="336600"/>
                </a:solidFill>
                <a:effectLst>
                  <a:outerShdw blurRad="38100" dist="38100" dir="2700000" algn="tl">
                    <a:srgbClr val="C0C0C0"/>
                  </a:outerShdw>
                </a:effectLst>
                <a:latin typeface="Times New Roman" pitchFamily="18" charset="0"/>
                <a:cs typeface="Times New Roman" pitchFamily="18" charset="0"/>
              </a:rPr>
              <a:t>phẩm</a:t>
            </a:r>
            <a:r>
              <a:rPr lang="en-US" sz="2200" b="1" dirty="0">
                <a:solidFill>
                  <a:srgbClr val="336600"/>
                </a:solidFill>
                <a:effectLst>
                  <a:outerShdw blurRad="38100" dist="38100" dir="2700000" algn="tl">
                    <a:srgbClr val="C0C0C0"/>
                  </a:outerShdw>
                </a:effectLst>
                <a:latin typeface="Times New Roman" pitchFamily="18" charset="0"/>
                <a:cs typeface="Times New Roman" pitchFamily="18" charset="0"/>
              </a:rPr>
              <a:t> </a:t>
            </a:r>
            <a:r>
              <a:rPr lang="en-US" sz="2200" b="1" dirty="0" err="1">
                <a:solidFill>
                  <a:srgbClr val="336600"/>
                </a:solidFill>
                <a:effectLst>
                  <a:outerShdw blurRad="38100" dist="38100" dir="2700000" algn="tl">
                    <a:srgbClr val="C0C0C0"/>
                  </a:outerShdw>
                </a:effectLst>
                <a:latin typeface="Times New Roman" pitchFamily="18" charset="0"/>
                <a:cs typeface="Times New Roman" pitchFamily="18" charset="0"/>
              </a:rPr>
              <a:t>chất</a:t>
            </a:r>
            <a:r>
              <a:rPr lang="en-US" sz="2200" b="1" dirty="0">
                <a:solidFill>
                  <a:srgbClr val="336600"/>
                </a:solidFill>
                <a:effectLst>
                  <a:outerShdw blurRad="38100" dist="38100" dir="2700000" algn="tl">
                    <a:srgbClr val="C0C0C0"/>
                  </a:outerShdw>
                </a:effectLst>
                <a:latin typeface="Times New Roman" pitchFamily="18" charset="0"/>
                <a:cs typeface="Times New Roman" pitchFamily="18" charset="0"/>
              </a:rPr>
              <a:t> </a:t>
            </a:r>
            <a:r>
              <a:rPr lang="en-US" sz="2200" b="1" dirty="0" err="1">
                <a:solidFill>
                  <a:srgbClr val="336600"/>
                </a:solidFill>
                <a:effectLst>
                  <a:outerShdw blurRad="38100" dist="38100" dir="2700000" algn="tl">
                    <a:srgbClr val="C0C0C0"/>
                  </a:outerShdw>
                </a:effectLst>
                <a:latin typeface="Times New Roman" pitchFamily="18" charset="0"/>
                <a:cs typeface="Times New Roman" pitchFamily="18" charset="0"/>
              </a:rPr>
              <a:t>đáng</a:t>
            </a:r>
            <a:r>
              <a:rPr lang="en-US" sz="2200" b="1" dirty="0">
                <a:solidFill>
                  <a:srgbClr val="336600"/>
                </a:solidFill>
                <a:effectLst>
                  <a:outerShdw blurRad="38100" dist="38100" dir="2700000" algn="tl">
                    <a:srgbClr val="C0C0C0"/>
                  </a:outerShdw>
                </a:effectLst>
                <a:latin typeface="Times New Roman" pitchFamily="18" charset="0"/>
                <a:cs typeface="Times New Roman" pitchFamily="18" charset="0"/>
              </a:rPr>
              <a:t> </a:t>
            </a:r>
            <a:r>
              <a:rPr lang="en-US" sz="2200" b="1" dirty="0" err="1">
                <a:solidFill>
                  <a:srgbClr val="336600"/>
                </a:solidFill>
                <a:effectLst>
                  <a:outerShdw blurRad="38100" dist="38100" dir="2700000" algn="tl">
                    <a:srgbClr val="C0C0C0"/>
                  </a:outerShdw>
                </a:effectLst>
                <a:latin typeface="Times New Roman" pitchFamily="18" charset="0"/>
                <a:cs typeface="Times New Roman" pitchFamily="18" charset="0"/>
              </a:rPr>
              <a:t>quý</a:t>
            </a:r>
            <a:r>
              <a:rPr lang="en-US" sz="2200" b="1" dirty="0">
                <a:solidFill>
                  <a:srgbClr val="336600"/>
                </a:solidFill>
                <a:effectLst>
                  <a:outerShdw blurRad="38100" dist="38100" dir="2700000" algn="tl">
                    <a:srgbClr val="C0C0C0"/>
                  </a:outerShdw>
                </a:effectLst>
                <a:latin typeface="Times New Roman" pitchFamily="18" charset="0"/>
                <a:cs typeface="Times New Roman" pitchFamily="18" charset="0"/>
              </a:rPr>
              <a:t> </a:t>
            </a:r>
            <a:r>
              <a:rPr lang="en-US" sz="2200" b="1" dirty="0" err="1">
                <a:solidFill>
                  <a:srgbClr val="336600"/>
                </a:solidFill>
                <a:effectLst>
                  <a:outerShdw blurRad="38100" dist="38100" dir="2700000" algn="tl">
                    <a:srgbClr val="C0C0C0"/>
                  </a:outerShdw>
                </a:effectLst>
                <a:latin typeface="Times New Roman" pitchFamily="18" charset="0"/>
                <a:cs typeface="Times New Roman" pitchFamily="18" charset="0"/>
              </a:rPr>
              <a:t>của</a:t>
            </a:r>
            <a:r>
              <a:rPr lang="en-US" sz="2200" b="1" dirty="0">
                <a:solidFill>
                  <a:srgbClr val="336600"/>
                </a:solidFill>
                <a:effectLst>
                  <a:outerShdw blurRad="38100" dist="38100" dir="2700000" algn="tl">
                    <a:srgbClr val="C0C0C0"/>
                  </a:outerShdw>
                </a:effectLst>
                <a:latin typeface="Times New Roman" pitchFamily="18" charset="0"/>
                <a:cs typeface="Times New Roman" pitchFamily="18" charset="0"/>
              </a:rPr>
              <a:t> </a:t>
            </a:r>
            <a:r>
              <a:rPr lang="en-US" sz="2200" b="1" dirty="0" err="1">
                <a:solidFill>
                  <a:srgbClr val="336600"/>
                </a:solidFill>
                <a:effectLst>
                  <a:outerShdw blurRad="38100" dist="38100" dir="2700000" algn="tl">
                    <a:srgbClr val="C0C0C0"/>
                  </a:outerShdw>
                </a:effectLst>
                <a:latin typeface="Times New Roman" pitchFamily="18" charset="0"/>
                <a:cs typeface="Times New Roman" pitchFamily="18" charset="0"/>
              </a:rPr>
              <a:t>cây</a:t>
            </a:r>
            <a:r>
              <a:rPr lang="en-US" sz="2200" b="1" dirty="0">
                <a:solidFill>
                  <a:srgbClr val="336600"/>
                </a:solidFill>
                <a:effectLst>
                  <a:outerShdw blurRad="38100" dist="38100" dir="2700000" algn="tl">
                    <a:srgbClr val="C0C0C0"/>
                  </a:outerShdw>
                </a:effectLst>
                <a:latin typeface="Times New Roman" pitchFamily="18" charset="0"/>
                <a:cs typeface="Times New Roman" pitchFamily="18" charset="0"/>
              </a:rPr>
              <a:t> </a:t>
            </a:r>
            <a:r>
              <a:rPr lang="en-US" sz="2200" b="1" dirty="0" err="1">
                <a:solidFill>
                  <a:srgbClr val="336600"/>
                </a:solidFill>
                <a:effectLst>
                  <a:outerShdw blurRad="38100" dist="38100" dir="2700000" algn="tl">
                    <a:srgbClr val="C0C0C0"/>
                  </a:outerShdw>
                </a:effectLst>
                <a:latin typeface="Times New Roman" pitchFamily="18" charset="0"/>
                <a:cs typeface="Times New Roman" pitchFamily="18" charset="0"/>
              </a:rPr>
              <a:t>tre</a:t>
            </a:r>
            <a:r>
              <a:rPr lang="en-US" sz="2200" b="1" dirty="0">
                <a:solidFill>
                  <a:srgbClr val="336600"/>
                </a:solidFill>
                <a:effectLst>
                  <a:outerShdw blurRad="38100" dist="38100" dir="2700000" algn="tl">
                    <a:srgbClr val="C0C0C0"/>
                  </a:outerShdw>
                </a:effectLst>
                <a:latin typeface="Times New Roman" pitchFamily="18" charset="0"/>
                <a:cs typeface="Times New Roman" pitchFamily="18" charset="0"/>
              </a:rPr>
              <a:t> </a:t>
            </a:r>
            <a:r>
              <a:rPr lang="en-US" sz="2200" b="1" dirty="0" err="1">
                <a:solidFill>
                  <a:srgbClr val="336600"/>
                </a:solidFill>
                <a:effectLst>
                  <a:outerShdw blurRad="38100" dist="38100" dir="2700000" algn="tl">
                    <a:srgbClr val="C0C0C0"/>
                  </a:outerShdw>
                </a:effectLst>
                <a:latin typeface="Times New Roman" pitchFamily="18" charset="0"/>
                <a:cs typeface="Times New Roman" pitchFamily="18" charset="0"/>
              </a:rPr>
              <a:t>theo</a:t>
            </a:r>
            <a:r>
              <a:rPr lang="en-US" sz="2200" b="1" dirty="0">
                <a:solidFill>
                  <a:srgbClr val="336600"/>
                </a:solidFill>
                <a:effectLst>
                  <a:outerShdw blurRad="38100" dist="38100" dir="2700000" algn="tl">
                    <a:srgbClr val="C0C0C0"/>
                  </a:outerShdw>
                </a:effectLst>
                <a:latin typeface="Times New Roman" pitchFamily="18" charset="0"/>
                <a:cs typeface="Times New Roman" pitchFamily="18" charset="0"/>
              </a:rPr>
              <a:t> </a:t>
            </a:r>
            <a:r>
              <a:rPr lang="en-US" sz="2200" b="1" dirty="0" err="1">
                <a:solidFill>
                  <a:srgbClr val="336600"/>
                </a:solidFill>
                <a:effectLst>
                  <a:outerShdw blurRad="38100" dist="38100" dir="2700000" algn="tl">
                    <a:srgbClr val="C0C0C0"/>
                  </a:outerShdw>
                </a:effectLst>
                <a:latin typeface="Times New Roman" pitchFamily="18" charset="0"/>
                <a:cs typeface="Times New Roman" pitchFamily="18" charset="0"/>
              </a:rPr>
              <a:t>trình</a:t>
            </a:r>
            <a:r>
              <a:rPr lang="en-US" sz="2200" b="1" dirty="0">
                <a:solidFill>
                  <a:srgbClr val="336600"/>
                </a:solidFill>
                <a:effectLst>
                  <a:outerShdw blurRad="38100" dist="38100" dir="2700000" algn="tl">
                    <a:srgbClr val="C0C0C0"/>
                  </a:outerShdw>
                </a:effectLst>
                <a:latin typeface="Times New Roman" pitchFamily="18" charset="0"/>
                <a:cs typeface="Times New Roman" pitchFamily="18" charset="0"/>
              </a:rPr>
              <a:t> </a:t>
            </a:r>
            <a:r>
              <a:rPr lang="en-US" sz="2200" b="1" dirty="0" err="1">
                <a:solidFill>
                  <a:srgbClr val="336600"/>
                </a:solidFill>
                <a:effectLst>
                  <a:outerShdw blurRad="38100" dist="38100" dir="2700000" algn="tl">
                    <a:srgbClr val="C0C0C0"/>
                  </a:outerShdw>
                </a:effectLst>
                <a:latin typeface="Times New Roman" pitchFamily="18" charset="0"/>
                <a:cs typeface="Times New Roman" pitchFamily="18" charset="0"/>
              </a:rPr>
              <a:t>tự</a:t>
            </a:r>
            <a:r>
              <a:rPr lang="en-US" sz="2200" b="1" dirty="0">
                <a:solidFill>
                  <a:srgbClr val="336600"/>
                </a:solidFill>
                <a:effectLst>
                  <a:outerShdw blurRad="38100" dist="38100" dir="2700000" algn="tl">
                    <a:srgbClr val="C0C0C0"/>
                  </a:outerShdw>
                </a:effectLst>
                <a:latin typeface="Times New Roman" pitchFamily="18" charset="0"/>
                <a:cs typeface="Times New Roman" pitchFamily="18" charset="0"/>
              </a:rPr>
              <a:t> </a:t>
            </a:r>
            <a:r>
              <a:rPr lang="en-US" sz="2200" b="1" dirty="0" err="1">
                <a:solidFill>
                  <a:srgbClr val="336600"/>
                </a:solidFill>
                <a:effectLst>
                  <a:outerShdw blurRad="38100" dist="38100" dir="2700000" algn="tl">
                    <a:srgbClr val="C0C0C0"/>
                  </a:outerShdw>
                </a:effectLst>
                <a:latin typeface="Times New Roman" pitchFamily="18" charset="0"/>
                <a:cs typeface="Times New Roman" pitchFamily="18" charset="0"/>
              </a:rPr>
              <a:t>miêu</a:t>
            </a:r>
            <a:r>
              <a:rPr lang="en-US" sz="2200" b="1" dirty="0">
                <a:solidFill>
                  <a:srgbClr val="336600"/>
                </a:solidFill>
                <a:effectLst>
                  <a:outerShdw blurRad="38100" dist="38100" dir="2700000" algn="tl">
                    <a:srgbClr val="C0C0C0"/>
                  </a:outerShdw>
                </a:effectLst>
                <a:latin typeface="Times New Roman" pitchFamily="18" charset="0"/>
                <a:cs typeface="Times New Roman" pitchFamily="18" charset="0"/>
              </a:rPr>
              <a:t> </a:t>
            </a:r>
            <a:r>
              <a:rPr lang="en-US" sz="2200" b="1" dirty="0" err="1">
                <a:solidFill>
                  <a:srgbClr val="336600"/>
                </a:solidFill>
                <a:effectLst>
                  <a:outerShdw blurRad="38100" dist="38100" dir="2700000" algn="tl">
                    <a:srgbClr val="C0C0C0"/>
                  </a:outerShdw>
                </a:effectLst>
                <a:latin typeface="Times New Roman" pitchFamily="18" charset="0"/>
                <a:cs typeface="Times New Roman" pitchFamily="18" charset="0"/>
              </a:rPr>
              <a:t>tả</a:t>
            </a:r>
            <a:r>
              <a:rPr lang="en-US" sz="2200" b="1" dirty="0">
                <a:solidFill>
                  <a:srgbClr val="336600"/>
                </a:solidFill>
                <a:effectLst>
                  <a:outerShdw blurRad="38100" dist="38100" dir="2700000" algn="tl">
                    <a:srgbClr val="C0C0C0"/>
                  </a:outerShdw>
                </a:effectLst>
                <a:latin typeface="Times New Roman" pitchFamily="18" charset="0"/>
                <a:cs typeface="Times New Roman" pitchFamily="18" charset="0"/>
              </a:rPr>
              <a:t> </a:t>
            </a:r>
            <a:r>
              <a:rPr lang="en-US" sz="2200" b="1" dirty="0" err="1">
                <a:solidFill>
                  <a:srgbClr val="336600"/>
                </a:solidFill>
                <a:effectLst>
                  <a:outerShdw blurRad="38100" dist="38100" dir="2700000" algn="tl">
                    <a:srgbClr val="C0C0C0"/>
                  </a:outerShdw>
                </a:effectLst>
                <a:latin typeface="Times New Roman" pitchFamily="18" charset="0"/>
                <a:cs typeface="Times New Roman" pitchFamily="18" charset="0"/>
              </a:rPr>
              <a:t>trong</a:t>
            </a:r>
            <a:r>
              <a:rPr lang="en-US" sz="2200" b="1" dirty="0">
                <a:solidFill>
                  <a:srgbClr val="336600"/>
                </a:solidFill>
                <a:effectLst>
                  <a:outerShdw blurRad="38100" dist="38100" dir="2700000" algn="tl">
                    <a:srgbClr val="C0C0C0"/>
                  </a:outerShdw>
                </a:effectLst>
                <a:latin typeface="Times New Roman" pitchFamily="18" charset="0"/>
                <a:cs typeface="Times New Roman" pitchFamily="18" charset="0"/>
              </a:rPr>
              <a:t> </a:t>
            </a:r>
            <a:r>
              <a:rPr lang="en-US" sz="2200" b="1" dirty="0" err="1">
                <a:solidFill>
                  <a:srgbClr val="336600"/>
                </a:solidFill>
                <a:effectLst>
                  <a:outerShdw blurRad="38100" dist="38100" dir="2700000" algn="tl">
                    <a:srgbClr val="C0C0C0"/>
                  </a:outerShdw>
                </a:effectLst>
                <a:latin typeface="Times New Roman" pitchFamily="18" charset="0"/>
                <a:cs typeface="Times New Roman" pitchFamily="18" charset="0"/>
              </a:rPr>
              <a:t>bài</a:t>
            </a:r>
            <a:r>
              <a:rPr lang="en-US" sz="2200" b="1" dirty="0">
                <a:solidFill>
                  <a:srgbClr val="336600"/>
                </a:solidFill>
                <a:effectLst>
                  <a:outerShdw blurRad="38100" dist="38100" dir="2700000" algn="tl">
                    <a:srgbClr val="C0C0C0"/>
                  </a:outerShdw>
                </a:effectLst>
                <a:latin typeface="Times New Roman" pitchFamily="18" charset="0"/>
                <a:cs typeface="Times New Roman" pitchFamily="18" charset="0"/>
              </a:rPr>
              <a:t> </a:t>
            </a:r>
            <a:r>
              <a:rPr lang="en-US" sz="2200" b="1" dirty="0" err="1" smtClean="0">
                <a:solidFill>
                  <a:srgbClr val="336600"/>
                </a:solidFill>
                <a:effectLst>
                  <a:outerShdw blurRad="38100" dist="38100" dir="2700000" algn="tl">
                    <a:srgbClr val="C0C0C0"/>
                  </a:outerShdw>
                </a:effectLst>
                <a:latin typeface="Times New Roman" pitchFamily="18" charset="0"/>
                <a:cs typeface="Times New Roman" pitchFamily="18" charset="0"/>
              </a:rPr>
              <a:t>văn</a:t>
            </a:r>
            <a:r>
              <a:rPr lang="en-US" sz="2200" b="1" dirty="0" smtClean="0">
                <a:solidFill>
                  <a:srgbClr val="336600"/>
                </a:solidFill>
                <a:effectLst>
                  <a:outerShdw blurRad="38100" dist="38100" dir="2700000" algn="tl">
                    <a:srgbClr val="C0C0C0"/>
                  </a:outerShdw>
                </a:effectLst>
                <a:latin typeface="Times New Roman" pitchFamily="18" charset="0"/>
                <a:cs typeface="Times New Roman" pitchFamily="18" charset="0"/>
              </a:rPr>
              <a:t>.</a:t>
            </a:r>
            <a:endParaRPr lang="en-US" sz="2200" b="1" dirty="0">
              <a:solidFill>
                <a:srgbClr val="336600"/>
              </a:solidFill>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edg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1"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dissolve">
                                      <p:cBhvr>
                                        <p:cTn id="24" dur="500"/>
                                        <p:tgtEl>
                                          <p:spTgt spid="13"/>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 calcmode="lin" valueType="num">
                                      <p:cBhvr>
                                        <p:cTn id="29" dur="500" fill="hold"/>
                                        <p:tgtEl>
                                          <p:spTgt spid="13"/>
                                        </p:tgtEl>
                                        <p:attrNameLst>
                                          <p:attrName>style.rotation</p:attrName>
                                        </p:attrNameLst>
                                      </p:cBhvr>
                                      <p:tavLst>
                                        <p:tav tm="0">
                                          <p:val>
                                            <p:fltVal val="360"/>
                                          </p:val>
                                        </p:tav>
                                        <p:tav tm="100000">
                                          <p:val>
                                            <p:fltVal val="0"/>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strips(downLeft)">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3" grpId="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990600"/>
            <a:ext cx="9144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1829594" y="3428206"/>
            <a:ext cx="48768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42" descr="footer_200"/>
          <p:cNvPicPr>
            <a:picLocks noChangeAspect="1" noChangeArrowheads="1"/>
          </p:cNvPicPr>
          <p:nvPr/>
        </p:nvPicPr>
        <p:blipFill>
          <a:blip r:embed="rId2"/>
          <a:srcRect/>
          <a:stretch>
            <a:fillRect/>
          </a:stretch>
        </p:blipFill>
        <p:spPr bwMode="auto">
          <a:xfrm>
            <a:off x="0" y="5562600"/>
            <a:ext cx="9144000" cy="1295400"/>
          </a:xfrm>
          <a:prstGeom prst="rect">
            <a:avLst/>
          </a:prstGeom>
          <a:noFill/>
          <a:ln w="9525">
            <a:noFill/>
            <a:miter lim="800000"/>
            <a:headEnd/>
            <a:tailEnd/>
          </a:ln>
        </p:spPr>
      </p:pic>
      <p:sp>
        <p:nvSpPr>
          <p:cNvPr id="10" name="TextBox 9"/>
          <p:cNvSpPr txBox="1"/>
          <p:nvPr/>
        </p:nvSpPr>
        <p:spPr>
          <a:xfrm>
            <a:off x="1600200" y="381000"/>
            <a:ext cx="5943600"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LUYỆN TẬP TRẬT TỰ TỪ TRONG CÂU</a:t>
            </a:r>
            <a:endParaRPr lang="en-US" sz="2400" b="1" dirty="0">
              <a:solidFill>
                <a:srgbClr val="FF0000"/>
              </a:solidFill>
              <a:latin typeface="Times New Roman" pitchFamily="18" charset="0"/>
              <a:cs typeface="Times New Roman" pitchFamily="18" charset="0"/>
            </a:endParaRPr>
          </a:p>
        </p:txBody>
      </p:sp>
      <p:sp>
        <p:nvSpPr>
          <p:cNvPr id="1025" name="Rectangle 1"/>
          <p:cNvSpPr>
            <a:spLocks noChangeArrowheads="1"/>
          </p:cNvSpPr>
          <p:nvPr/>
        </p:nvSpPr>
        <p:spPr bwMode="auto">
          <a:xfrm>
            <a:off x="0" y="1066800"/>
            <a:ext cx="3429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err="1" smtClean="0">
                <a:ln>
                  <a:noFill/>
                </a:ln>
                <a:solidFill>
                  <a:srgbClr val="0070C0"/>
                </a:solidFill>
                <a:effectLst/>
                <a:latin typeface="Times New Roman" pitchFamily="18" charset="0"/>
                <a:ea typeface="SimSun" pitchFamily="2" charset="-122"/>
                <a:cs typeface="Times New Roman" pitchFamily="18" charset="0"/>
              </a:rPr>
              <a:t>I.Ôn</a:t>
            </a:r>
            <a:r>
              <a:rPr kumimoji="0" lang="en-US" sz="2400" b="1" i="0" u="sng"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0070C0"/>
                </a:solidFill>
                <a:effectLst/>
                <a:latin typeface="Times New Roman" pitchFamily="18" charset="0"/>
                <a:ea typeface="SimSun" pitchFamily="2" charset="-122"/>
                <a:cs typeface="Times New Roman" pitchFamily="18" charset="0"/>
              </a:rPr>
              <a:t>tập</a:t>
            </a:r>
            <a:r>
              <a:rPr kumimoji="0" lang="en-US" sz="2400" b="1" i="0" u="sng"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0070C0"/>
                </a:solidFill>
                <a:effectLst/>
                <a:latin typeface="Times New Roman" pitchFamily="18" charset="0"/>
                <a:ea typeface="SimSun" pitchFamily="2" charset="-122"/>
                <a:cs typeface="Times New Roman" pitchFamily="18" charset="0"/>
              </a:rPr>
              <a:t>l</a:t>
            </a:r>
            <a:r>
              <a:rPr kumimoji="0" lang="en-US" sz="2400" b="1" i="0" u="sng" strike="noStrike" cap="none" normalizeH="0" baseline="0" dirty="0" err="1" smtClean="0">
                <a:ln>
                  <a:noFill/>
                </a:ln>
                <a:solidFill>
                  <a:srgbClr val="0070C0"/>
                </a:solidFill>
                <a:effectLst/>
                <a:latin typeface="Calibri"/>
                <a:ea typeface="SimSun" pitchFamily="2" charset="-122"/>
                <a:cs typeface="Times New Roman" pitchFamily="18" charset="0"/>
              </a:rPr>
              <a:t>í</a:t>
            </a:r>
            <a:r>
              <a:rPr kumimoji="0" lang="en-US" sz="2400" b="1" i="0" u="sng"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0070C0"/>
                </a:solidFill>
                <a:effectLst/>
                <a:latin typeface="Times New Roman" pitchFamily="18" charset="0"/>
                <a:ea typeface="SimSun" pitchFamily="2" charset="-122"/>
                <a:cs typeface="Times New Roman" pitchFamily="18" charset="0"/>
              </a:rPr>
              <a:t>thuyết</a:t>
            </a:r>
            <a:endParaRPr kumimoji="0" lang="en-US" sz="2400" b="0" i="0" u="none" strike="noStrike" cap="none" normalizeH="0" baseline="0" dirty="0" smtClean="0">
              <a:ln>
                <a:noFill/>
              </a:ln>
              <a:solidFill>
                <a:srgbClr val="0070C0"/>
              </a:solidFill>
              <a:effectLst/>
              <a:latin typeface="Arial" pitchFamily="34" charset="0"/>
              <a:cs typeface="Arial" pitchFamily="34" charset="0"/>
            </a:endParaRPr>
          </a:p>
        </p:txBody>
      </p:sp>
      <p:sp>
        <p:nvSpPr>
          <p:cNvPr id="7" name="Rectangle 1"/>
          <p:cNvSpPr>
            <a:spLocks noChangeArrowheads="1"/>
          </p:cNvSpPr>
          <p:nvPr/>
        </p:nvSpPr>
        <p:spPr bwMode="auto">
          <a:xfrm>
            <a:off x="0" y="1524000"/>
            <a:ext cx="2286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VNI Times" pitchFamily="2" charset="0"/>
                <a:ea typeface="SimSun" pitchFamily="2" charset="-122"/>
                <a:cs typeface="Times New Roman" pitchFamily="18" charset="0"/>
              </a:rPr>
              <a:t>II</a:t>
            </a:r>
            <a:r>
              <a:rPr kumimoji="0" lang="en-US" sz="2400" b="1" i="0" u="none" strike="noStrike" cap="none" normalizeH="0" baseline="0" smtClean="0">
                <a:ln>
                  <a:noFill/>
                </a:ln>
                <a:solidFill>
                  <a:srgbClr val="FF0000"/>
                </a:solidFill>
                <a:effectLst/>
                <a:latin typeface="VNI Times" pitchFamily="2" charset="0"/>
                <a:ea typeface="SimSun" pitchFamily="2" charset="-122"/>
                <a:cs typeface="Times New Roman" pitchFamily="18" charset="0"/>
              </a:rPr>
              <a:t>. </a:t>
            </a:r>
            <a:r>
              <a:rPr lang="en-US" sz="2400" b="1" smtClean="0">
                <a:solidFill>
                  <a:srgbClr val="FF0000"/>
                </a:solidFill>
                <a:latin typeface="Times New Roman" panose="02020603050405020304" pitchFamily="18" charset="0"/>
                <a:ea typeface="SimSun" pitchFamily="2" charset="-122"/>
                <a:cs typeface="Times New Roman" panose="02020603050405020304" pitchFamily="18" charset="0"/>
              </a:rPr>
              <a:t>Luyện tập:</a:t>
            </a:r>
            <a:endParaRPr kumimoji="0" lang="en-US" sz="2400" b="0" i="0" u="none" strike="noStrike" cap="none" normalizeH="0" baseline="0" dirty="0" smtClean="0">
              <a:ln>
                <a:noFill/>
              </a:ln>
              <a:solidFill>
                <a:srgbClr val="FF0000"/>
              </a:solidFill>
              <a:effectLst/>
              <a:latin typeface="VNI Times" pitchFamily="2" charset="0"/>
              <a:cs typeface="Arial" pitchFamily="34" charset="0"/>
            </a:endParaRPr>
          </a:p>
        </p:txBody>
      </p:sp>
      <p:sp>
        <p:nvSpPr>
          <p:cNvPr id="8" name="Rectangle 7"/>
          <p:cNvSpPr/>
          <p:nvPr/>
        </p:nvSpPr>
        <p:spPr>
          <a:xfrm>
            <a:off x="0" y="1905000"/>
            <a:ext cx="1544012" cy="461665"/>
          </a:xfrm>
          <a:prstGeom prst="rect">
            <a:avLst/>
          </a:prstGeom>
        </p:spPr>
        <p:txBody>
          <a:bodyPr wrap="none">
            <a:spAutoFit/>
          </a:bodyPr>
          <a:lstStyle/>
          <a:p>
            <a:r>
              <a:rPr lang="en-US" sz="2400" b="1" dirty="0" err="1" smtClean="0">
                <a:solidFill>
                  <a:srgbClr val="00B050"/>
                </a:solidFill>
                <a:latin typeface=".VnTime" pitchFamily="34" charset="0"/>
                <a:sym typeface="Wingdings" pitchFamily="2" charset="2"/>
              </a:rPr>
              <a:t>Bµi</a:t>
            </a:r>
            <a:r>
              <a:rPr lang="en-US" sz="2400" b="1" dirty="0" smtClean="0">
                <a:solidFill>
                  <a:srgbClr val="00B050"/>
                </a:solidFill>
                <a:latin typeface=".VnTime" pitchFamily="34" charset="0"/>
                <a:sym typeface="Wingdings" pitchFamily="2" charset="2"/>
              </a:rPr>
              <a:t> </a:t>
            </a:r>
            <a:r>
              <a:rPr lang="en-US" sz="2400" b="1" dirty="0" err="1" smtClean="0">
                <a:solidFill>
                  <a:srgbClr val="00B050"/>
                </a:solidFill>
                <a:latin typeface=".VnTime" pitchFamily="34" charset="0"/>
                <a:sym typeface="Wingdings" pitchFamily="2" charset="2"/>
              </a:rPr>
              <a:t>tËp</a:t>
            </a:r>
            <a:r>
              <a:rPr lang="en-US" sz="2400" b="1" dirty="0" smtClean="0">
                <a:solidFill>
                  <a:srgbClr val="00B050"/>
                </a:solidFill>
                <a:latin typeface=".VnTime" pitchFamily="34" charset="0"/>
                <a:sym typeface="Wingdings" pitchFamily="2" charset="2"/>
              </a:rPr>
              <a:t> 1: </a:t>
            </a:r>
            <a:endParaRPr lang="en-US" sz="2400" dirty="0">
              <a:solidFill>
                <a:srgbClr val="00B050"/>
              </a:solidFill>
            </a:endParaRPr>
          </a:p>
        </p:txBody>
      </p:sp>
      <p:sp>
        <p:nvSpPr>
          <p:cNvPr id="11" name="Rectangle 10"/>
          <p:cNvSpPr/>
          <p:nvPr/>
        </p:nvSpPr>
        <p:spPr>
          <a:xfrm>
            <a:off x="0" y="2362200"/>
            <a:ext cx="1544012" cy="461665"/>
          </a:xfrm>
          <a:prstGeom prst="rect">
            <a:avLst/>
          </a:prstGeom>
        </p:spPr>
        <p:txBody>
          <a:bodyPr wrap="none">
            <a:spAutoFit/>
          </a:bodyPr>
          <a:lstStyle/>
          <a:p>
            <a:r>
              <a:rPr lang="en-US" sz="2400" b="1" dirty="0" err="1" smtClean="0">
                <a:solidFill>
                  <a:srgbClr val="00B050"/>
                </a:solidFill>
                <a:latin typeface=".VnTime" pitchFamily="34" charset="0"/>
                <a:sym typeface="Wingdings" pitchFamily="2" charset="2"/>
              </a:rPr>
              <a:t>Bµi</a:t>
            </a:r>
            <a:r>
              <a:rPr lang="en-US" sz="2400" b="1" dirty="0" smtClean="0">
                <a:solidFill>
                  <a:srgbClr val="00B050"/>
                </a:solidFill>
                <a:latin typeface=".VnTime" pitchFamily="34" charset="0"/>
                <a:sym typeface="Wingdings" pitchFamily="2" charset="2"/>
              </a:rPr>
              <a:t> </a:t>
            </a:r>
            <a:r>
              <a:rPr lang="en-US" sz="2400" b="1" dirty="0" err="1" smtClean="0">
                <a:solidFill>
                  <a:srgbClr val="00B050"/>
                </a:solidFill>
                <a:latin typeface=".VnTime" pitchFamily="34" charset="0"/>
                <a:sym typeface="Wingdings" pitchFamily="2" charset="2"/>
              </a:rPr>
              <a:t>tËp</a:t>
            </a:r>
            <a:r>
              <a:rPr lang="en-US" sz="2400" b="1" dirty="0" smtClean="0">
                <a:solidFill>
                  <a:srgbClr val="00B050"/>
                </a:solidFill>
                <a:latin typeface=".VnTime" pitchFamily="34" charset="0"/>
                <a:sym typeface="Wingdings" pitchFamily="2" charset="2"/>
              </a:rPr>
              <a:t> 2: </a:t>
            </a:r>
            <a:endParaRPr lang="en-US" sz="2400" dirty="0">
              <a:solidFill>
                <a:srgbClr val="00B050"/>
              </a:solidFill>
            </a:endParaRPr>
          </a:p>
        </p:txBody>
      </p:sp>
      <p:sp>
        <p:nvSpPr>
          <p:cNvPr id="12" name="Rectangle 11"/>
          <p:cNvSpPr/>
          <p:nvPr/>
        </p:nvSpPr>
        <p:spPr>
          <a:xfrm>
            <a:off x="0" y="2819400"/>
            <a:ext cx="1544012" cy="461665"/>
          </a:xfrm>
          <a:prstGeom prst="rect">
            <a:avLst/>
          </a:prstGeom>
        </p:spPr>
        <p:txBody>
          <a:bodyPr wrap="none">
            <a:spAutoFit/>
          </a:bodyPr>
          <a:lstStyle/>
          <a:p>
            <a:r>
              <a:rPr lang="en-US" sz="2400" b="1" dirty="0" err="1" smtClean="0">
                <a:solidFill>
                  <a:srgbClr val="00B050"/>
                </a:solidFill>
                <a:latin typeface=".VnTime" pitchFamily="34" charset="0"/>
                <a:sym typeface="Wingdings" pitchFamily="2" charset="2"/>
              </a:rPr>
              <a:t>Bµi</a:t>
            </a:r>
            <a:r>
              <a:rPr lang="en-US" sz="2400" b="1" dirty="0" smtClean="0">
                <a:solidFill>
                  <a:srgbClr val="00B050"/>
                </a:solidFill>
                <a:latin typeface=".VnTime" pitchFamily="34" charset="0"/>
                <a:sym typeface="Wingdings" pitchFamily="2" charset="2"/>
              </a:rPr>
              <a:t> </a:t>
            </a:r>
            <a:r>
              <a:rPr lang="en-US" sz="2400" b="1" dirty="0" err="1" smtClean="0">
                <a:solidFill>
                  <a:srgbClr val="00B050"/>
                </a:solidFill>
                <a:latin typeface=".VnTime" pitchFamily="34" charset="0"/>
                <a:sym typeface="Wingdings" pitchFamily="2" charset="2"/>
              </a:rPr>
              <a:t>tËp</a:t>
            </a:r>
            <a:r>
              <a:rPr lang="en-US" sz="2400" b="1" dirty="0" smtClean="0">
                <a:solidFill>
                  <a:srgbClr val="00B050"/>
                </a:solidFill>
                <a:latin typeface=".VnTime" pitchFamily="34" charset="0"/>
                <a:sym typeface="Wingdings" pitchFamily="2" charset="2"/>
              </a:rPr>
              <a:t> 3: </a:t>
            </a:r>
            <a:endParaRPr lang="en-US" sz="2400" dirty="0">
              <a:solidFill>
                <a:srgbClr val="00B050"/>
              </a:solidFill>
            </a:endParaRPr>
          </a:p>
        </p:txBody>
      </p:sp>
      <p:sp>
        <p:nvSpPr>
          <p:cNvPr id="13" name="Rectangle 12"/>
          <p:cNvSpPr/>
          <p:nvPr/>
        </p:nvSpPr>
        <p:spPr>
          <a:xfrm>
            <a:off x="0" y="3352800"/>
            <a:ext cx="1544012" cy="461665"/>
          </a:xfrm>
          <a:prstGeom prst="rect">
            <a:avLst/>
          </a:prstGeom>
        </p:spPr>
        <p:txBody>
          <a:bodyPr wrap="none">
            <a:spAutoFit/>
          </a:bodyPr>
          <a:lstStyle/>
          <a:p>
            <a:r>
              <a:rPr lang="en-US" sz="2400" b="1" dirty="0" err="1" smtClean="0">
                <a:solidFill>
                  <a:srgbClr val="00B050"/>
                </a:solidFill>
                <a:latin typeface=".VnTime" pitchFamily="34" charset="0"/>
                <a:sym typeface="Wingdings" pitchFamily="2" charset="2"/>
              </a:rPr>
              <a:t>Bµi</a:t>
            </a:r>
            <a:r>
              <a:rPr lang="en-US" sz="2400" b="1" dirty="0" smtClean="0">
                <a:solidFill>
                  <a:srgbClr val="00B050"/>
                </a:solidFill>
                <a:latin typeface=".VnTime" pitchFamily="34" charset="0"/>
                <a:sym typeface="Wingdings" pitchFamily="2" charset="2"/>
              </a:rPr>
              <a:t> </a:t>
            </a:r>
            <a:r>
              <a:rPr lang="en-US" sz="2400" b="1" dirty="0" err="1" smtClean="0">
                <a:solidFill>
                  <a:srgbClr val="00B050"/>
                </a:solidFill>
                <a:latin typeface=".VnTime" pitchFamily="34" charset="0"/>
                <a:sym typeface="Wingdings" pitchFamily="2" charset="2"/>
              </a:rPr>
              <a:t>tËp</a:t>
            </a:r>
            <a:r>
              <a:rPr lang="en-US" sz="2400" b="1" dirty="0" smtClean="0">
                <a:solidFill>
                  <a:srgbClr val="00B050"/>
                </a:solidFill>
                <a:latin typeface=".VnTime" pitchFamily="34" charset="0"/>
                <a:sym typeface="Wingdings" pitchFamily="2" charset="2"/>
              </a:rPr>
              <a:t> 4: </a:t>
            </a:r>
            <a:endParaRPr lang="en-US" sz="2400" dirty="0">
              <a:solidFill>
                <a:srgbClr val="00B050"/>
              </a:solidFill>
            </a:endParaRPr>
          </a:p>
        </p:txBody>
      </p:sp>
      <p:sp>
        <p:nvSpPr>
          <p:cNvPr id="14" name="Rectangle 13"/>
          <p:cNvSpPr/>
          <p:nvPr/>
        </p:nvSpPr>
        <p:spPr>
          <a:xfrm>
            <a:off x="0" y="3886200"/>
            <a:ext cx="1544012" cy="461665"/>
          </a:xfrm>
          <a:prstGeom prst="rect">
            <a:avLst/>
          </a:prstGeom>
        </p:spPr>
        <p:txBody>
          <a:bodyPr wrap="none">
            <a:spAutoFit/>
          </a:bodyPr>
          <a:lstStyle/>
          <a:p>
            <a:r>
              <a:rPr lang="en-US" sz="2400" b="1" dirty="0" err="1" smtClean="0">
                <a:solidFill>
                  <a:srgbClr val="00B050"/>
                </a:solidFill>
                <a:latin typeface=".VnTime" pitchFamily="34" charset="0"/>
                <a:sym typeface="Wingdings" pitchFamily="2" charset="2"/>
              </a:rPr>
              <a:t>Bµi</a:t>
            </a:r>
            <a:r>
              <a:rPr lang="en-US" sz="2400" b="1" dirty="0" smtClean="0">
                <a:solidFill>
                  <a:srgbClr val="00B050"/>
                </a:solidFill>
                <a:latin typeface=".VnTime" pitchFamily="34" charset="0"/>
                <a:sym typeface="Wingdings" pitchFamily="2" charset="2"/>
              </a:rPr>
              <a:t> </a:t>
            </a:r>
            <a:r>
              <a:rPr lang="en-US" sz="2400" b="1" dirty="0" err="1" smtClean="0">
                <a:solidFill>
                  <a:srgbClr val="00B050"/>
                </a:solidFill>
                <a:latin typeface=".VnTime" pitchFamily="34" charset="0"/>
                <a:sym typeface="Wingdings" pitchFamily="2" charset="2"/>
              </a:rPr>
              <a:t>tËp</a:t>
            </a:r>
            <a:r>
              <a:rPr lang="en-US" sz="2400" b="1" dirty="0" smtClean="0">
                <a:solidFill>
                  <a:srgbClr val="00B050"/>
                </a:solidFill>
                <a:latin typeface=".VnTime" pitchFamily="34" charset="0"/>
                <a:sym typeface="Wingdings" pitchFamily="2" charset="2"/>
              </a:rPr>
              <a:t> 5: </a:t>
            </a:r>
            <a:endParaRPr lang="en-US" sz="2400" dirty="0">
              <a:solidFill>
                <a:srgbClr val="00B050"/>
              </a:solidFill>
            </a:endParaRPr>
          </a:p>
        </p:txBody>
      </p:sp>
      <p:sp>
        <p:nvSpPr>
          <p:cNvPr id="15" name="Rectangle 14"/>
          <p:cNvSpPr/>
          <p:nvPr/>
        </p:nvSpPr>
        <p:spPr>
          <a:xfrm>
            <a:off x="0" y="4495800"/>
            <a:ext cx="1544012" cy="461665"/>
          </a:xfrm>
          <a:prstGeom prst="rect">
            <a:avLst/>
          </a:prstGeom>
        </p:spPr>
        <p:txBody>
          <a:bodyPr wrap="none">
            <a:spAutoFit/>
          </a:bodyPr>
          <a:lstStyle/>
          <a:p>
            <a:r>
              <a:rPr lang="en-US" sz="2400" b="1" dirty="0" err="1" smtClean="0">
                <a:solidFill>
                  <a:srgbClr val="00B050"/>
                </a:solidFill>
                <a:latin typeface=".VnTime" pitchFamily="34" charset="0"/>
                <a:sym typeface="Wingdings" pitchFamily="2" charset="2"/>
              </a:rPr>
              <a:t>Bµi</a:t>
            </a:r>
            <a:r>
              <a:rPr lang="en-US" sz="2400" b="1" dirty="0" smtClean="0">
                <a:solidFill>
                  <a:srgbClr val="00B050"/>
                </a:solidFill>
                <a:latin typeface=".VnTime" pitchFamily="34" charset="0"/>
                <a:sym typeface="Wingdings" pitchFamily="2" charset="2"/>
              </a:rPr>
              <a:t> </a:t>
            </a:r>
            <a:r>
              <a:rPr lang="en-US" sz="2400" b="1" dirty="0" err="1" smtClean="0">
                <a:solidFill>
                  <a:srgbClr val="00B050"/>
                </a:solidFill>
                <a:latin typeface=".VnTime" pitchFamily="34" charset="0"/>
                <a:sym typeface="Wingdings" pitchFamily="2" charset="2"/>
              </a:rPr>
              <a:t>tËp</a:t>
            </a:r>
            <a:r>
              <a:rPr lang="en-US" sz="2400" b="1" dirty="0" smtClean="0">
                <a:solidFill>
                  <a:srgbClr val="00B050"/>
                </a:solidFill>
                <a:latin typeface=".VnTime" pitchFamily="34" charset="0"/>
                <a:sym typeface="Wingdings" pitchFamily="2" charset="2"/>
              </a:rPr>
              <a:t> 6: </a:t>
            </a:r>
            <a:endParaRPr lang="en-US" sz="2400" dirty="0">
              <a:solidFill>
                <a:srgbClr val="00B050"/>
              </a:solidFill>
            </a:endParaRPr>
          </a:p>
        </p:txBody>
      </p:sp>
      <p:sp>
        <p:nvSpPr>
          <p:cNvPr id="17" name="TextBox 16"/>
          <p:cNvSpPr txBox="1"/>
          <p:nvPr/>
        </p:nvSpPr>
        <p:spPr>
          <a:xfrm>
            <a:off x="4191000" y="1066800"/>
            <a:ext cx="4724400" cy="769441"/>
          </a:xfrm>
          <a:prstGeom prst="rect">
            <a:avLst/>
          </a:prstGeom>
          <a:noFill/>
        </p:spPr>
        <p:txBody>
          <a:bodyPr wrap="square" rtlCol="0">
            <a:spAutoFit/>
          </a:bodyPr>
          <a:lstStyle/>
          <a:p>
            <a:r>
              <a:rPr lang="en-US" sz="2200" dirty="0" err="1" smtClean="0">
                <a:solidFill>
                  <a:srgbClr val="C00000"/>
                </a:solidFill>
                <a:latin typeface="Times New Roman" pitchFamily="18" charset="0"/>
                <a:cs typeface="Times New Roman" pitchFamily="18" charset="0"/>
              </a:rPr>
              <a:t>Viết</a:t>
            </a:r>
            <a:r>
              <a:rPr lang="en-US" sz="2200" dirty="0" smtClean="0">
                <a:solidFill>
                  <a:srgbClr val="C00000"/>
                </a:solidFill>
                <a:latin typeface="Times New Roman" pitchFamily="18" charset="0"/>
                <a:cs typeface="Times New Roman" pitchFamily="18" charset="0"/>
              </a:rPr>
              <a:t> </a:t>
            </a:r>
            <a:r>
              <a:rPr lang="en-US" sz="2200" dirty="0" err="1" smtClean="0">
                <a:solidFill>
                  <a:srgbClr val="C00000"/>
                </a:solidFill>
                <a:latin typeface="Times New Roman" pitchFamily="18" charset="0"/>
                <a:cs typeface="Times New Roman" pitchFamily="18" charset="0"/>
              </a:rPr>
              <a:t>đoạn</a:t>
            </a:r>
            <a:r>
              <a:rPr lang="en-US" sz="2200" dirty="0" smtClean="0">
                <a:solidFill>
                  <a:srgbClr val="C00000"/>
                </a:solidFill>
                <a:latin typeface="Times New Roman" pitchFamily="18" charset="0"/>
                <a:cs typeface="Times New Roman" pitchFamily="18" charset="0"/>
              </a:rPr>
              <a:t> </a:t>
            </a:r>
            <a:r>
              <a:rPr lang="en-US" sz="2200" dirty="0" err="1" smtClean="0">
                <a:solidFill>
                  <a:srgbClr val="C00000"/>
                </a:solidFill>
                <a:latin typeface="Times New Roman" pitchFamily="18" charset="0"/>
                <a:cs typeface="Times New Roman" pitchFamily="18" charset="0"/>
              </a:rPr>
              <a:t>văn</a:t>
            </a:r>
            <a:r>
              <a:rPr lang="en-US" sz="2200" dirty="0" smtClean="0">
                <a:solidFill>
                  <a:srgbClr val="C00000"/>
                </a:solidFill>
                <a:latin typeface="Times New Roman" pitchFamily="18" charset="0"/>
                <a:cs typeface="Times New Roman" pitchFamily="18" charset="0"/>
              </a:rPr>
              <a:t> </a:t>
            </a:r>
            <a:r>
              <a:rPr lang="en-US" sz="2200" dirty="0" err="1" smtClean="0">
                <a:solidFill>
                  <a:srgbClr val="C00000"/>
                </a:solidFill>
                <a:latin typeface="Times New Roman" pitchFamily="18" charset="0"/>
                <a:cs typeface="Times New Roman" pitchFamily="18" charset="0"/>
              </a:rPr>
              <a:t>ngắn</a:t>
            </a:r>
            <a:r>
              <a:rPr lang="en-US" sz="2200" dirty="0" smtClean="0">
                <a:solidFill>
                  <a:srgbClr val="C00000"/>
                </a:solidFill>
                <a:latin typeface="Times New Roman" pitchFamily="18" charset="0"/>
                <a:cs typeface="Times New Roman" pitchFamily="18" charset="0"/>
              </a:rPr>
              <a:t> </a:t>
            </a:r>
            <a:r>
              <a:rPr lang="en-US" sz="2200" dirty="0" err="1" smtClean="0">
                <a:solidFill>
                  <a:srgbClr val="C00000"/>
                </a:solidFill>
                <a:latin typeface="Times New Roman" pitchFamily="18" charset="0"/>
                <a:cs typeface="Times New Roman" pitchFamily="18" charset="0"/>
              </a:rPr>
              <a:t>về</a:t>
            </a:r>
            <a:r>
              <a:rPr lang="en-US" sz="2200" dirty="0" smtClean="0">
                <a:solidFill>
                  <a:srgbClr val="C00000"/>
                </a:solidFill>
                <a:latin typeface="Times New Roman" pitchFamily="18" charset="0"/>
                <a:cs typeface="Times New Roman" pitchFamily="18" charset="0"/>
              </a:rPr>
              <a:t> </a:t>
            </a:r>
            <a:r>
              <a:rPr lang="en-US" sz="2200" dirty="0" err="1" smtClean="0">
                <a:solidFill>
                  <a:srgbClr val="C00000"/>
                </a:solidFill>
                <a:latin typeface="Times New Roman" pitchFamily="18" charset="0"/>
                <a:cs typeface="Times New Roman" pitchFamily="18" charset="0"/>
              </a:rPr>
              <a:t>một</a:t>
            </a:r>
            <a:r>
              <a:rPr lang="en-US" sz="2200" dirty="0" smtClean="0">
                <a:solidFill>
                  <a:srgbClr val="C00000"/>
                </a:solidFill>
                <a:latin typeface="Times New Roman" pitchFamily="18" charset="0"/>
                <a:cs typeface="Times New Roman" pitchFamily="18" charset="0"/>
              </a:rPr>
              <a:t> </a:t>
            </a:r>
            <a:r>
              <a:rPr lang="en-US" sz="2200" dirty="0" err="1" smtClean="0">
                <a:solidFill>
                  <a:srgbClr val="C00000"/>
                </a:solidFill>
                <a:latin typeface="Times New Roman" pitchFamily="18" charset="0"/>
                <a:cs typeface="Times New Roman" pitchFamily="18" charset="0"/>
              </a:rPr>
              <a:t>trong</a:t>
            </a:r>
            <a:r>
              <a:rPr lang="en-US" sz="2200" dirty="0" smtClean="0">
                <a:solidFill>
                  <a:srgbClr val="C00000"/>
                </a:solidFill>
                <a:latin typeface="Times New Roman" pitchFamily="18" charset="0"/>
                <a:cs typeface="Times New Roman" pitchFamily="18" charset="0"/>
              </a:rPr>
              <a:t> </a:t>
            </a:r>
            <a:r>
              <a:rPr lang="en-US" sz="2200" dirty="0" err="1" smtClean="0">
                <a:solidFill>
                  <a:srgbClr val="C00000"/>
                </a:solidFill>
                <a:latin typeface="Times New Roman" pitchFamily="18" charset="0"/>
                <a:cs typeface="Times New Roman" pitchFamily="18" charset="0"/>
              </a:rPr>
              <a:t>các</a:t>
            </a:r>
            <a:r>
              <a:rPr lang="en-US" sz="2200" dirty="0" smtClean="0">
                <a:solidFill>
                  <a:srgbClr val="C00000"/>
                </a:solidFill>
                <a:latin typeface="Times New Roman" pitchFamily="18" charset="0"/>
                <a:cs typeface="Times New Roman" pitchFamily="18" charset="0"/>
              </a:rPr>
              <a:t> </a:t>
            </a:r>
            <a:r>
              <a:rPr lang="en-US" sz="2200" dirty="0" err="1" smtClean="0">
                <a:solidFill>
                  <a:srgbClr val="C00000"/>
                </a:solidFill>
                <a:latin typeface="Times New Roman" pitchFamily="18" charset="0"/>
                <a:cs typeface="Times New Roman" pitchFamily="18" charset="0"/>
              </a:rPr>
              <a:t>đề</a:t>
            </a:r>
            <a:r>
              <a:rPr lang="en-US" sz="2200" dirty="0" smtClean="0">
                <a:solidFill>
                  <a:srgbClr val="C00000"/>
                </a:solidFill>
                <a:latin typeface="Times New Roman" pitchFamily="18" charset="0"/>
                <a:cs typeface="Times New Roman" pitchFamily="18" charset="0"/>
              </a:rPr>
              <a:t> </a:t>
            </a:r>
            <a:r>
              <a:rPr lang="en-US" sz="2200" dirty="0" err="1" smtClean="0">
                <a:solidFill>
                  <a:srgbClr val="C00000"/>
                </a:solidFill>
                <a:latin typeface="Times New Roman" pitchFamily="18" charset="0"/>
                <a:cs typeface="Times New Roman" pitchFamily="18" charset="0"/>
              </a:rPr>
              <a:t>tài</a:t>
            </a:r>
            <a:r>
              <a:rPr lang="en-US" sz="2200" dirty="0" smtClean="0">
                <a:solidFill>
                  <a:srgbClr val="C00000"/>
                </a:solidFill>
                <a:latin typeface="Times New Roman" pitchFamily="18" charset="0"/>
                <a:cs typeface="Times New Roman" pitchFamily="18" charset="0"/>
              </a:rPr>
              <a:t> </a:t>
            </a:r>
            <a:r>
              <a:rPr lang="en-US" sz="2200" dirty="0" err="1" smtClean="0">
                <a:solidFill>
                  <a:srgbClr val="C00000"/>
                </a:solidFill>
                <a:latin typeface="Times New Roman" pitchFamily="18" charset="0"/>
                <a:cs typeface="Times New Roman" pitchFamily="18" charset="0"/>
              </a:rPr>
              <a:t>sau</a:t>
            </a:r>
            <a:r>
              <a:rPr lang="en-US" sz="2200" dirty="0" smtClean="0">
                <a:solidFill>
                  <a:srgbClr val="C00000"/>
                </a:solidFill>
                <a:latin typeface="Times New Roman" pitchFamily="18" charset="0"/>
                <a:cs typeface="Times New Roman" pitchFamily="18" charset="0"/>
              </a:rPr>
              <a:t> :</a:t>
            </a:r>
            <a:endParaRPr lang="en-US" sz="2200" dirty="0">
              <a:solidFill>
                <a:srgbClr val="C00000"/>
              </a:solidFill>
              <a:latin typeface="Times New Roman" pitchFamily="18" charset="0"/>
              <a:cs typeface="Times New Roman" pitchFamily="18" charset="0"/>
            </a:endParaRPr>
          </a:p>
        </p:txBody>
      </p:sp>
      <p:sp>
        <p:nvSpPr>
          <p:cNvPr id="18" name="Rectangle 17"/>
          <p:cNvSpPr/>
          <p:nvPr/>
        </p:nvSpPr>
        <p:spPr>
          <a:xfrm>
            <a:off x="4267200" y="1676400"/>
            <a:ext cx="4876800" cy="1631216"/>
          </a:xfrm>
          <a:prstGeom prst="rect">
            <a:avLst/>
          </a:prstGeom>
        </p:spPr>
        <p:txBody>
          <a:bodyPr wrap="square">
            <a:spAutoFit/>
          </a:bodyPr>
          <a:lstStyle/>
          <a:p>
            <a:pPr algn="just" eaLnBrk="0" hangingPunct="0"/>
            <a:r>
              <a:rPr lang="en-US" sz="2000" dirty="0" smtClean="0">
                <a:solidFill>
                  <a:srgbClr val="FF0066"/>
                </a:solidFill>
                <a:latin typeface="Arial" charset="0"/>
              </a:rPr>
              <a:t>a/ </a:t>
            </a:r>
            <a:r>
              <a:rPr lang="en-US" sz="2000" dirty="0" err="1" smtClean="0">
                <a:solidFill>
                  <a:srgbClr val="FF0066"/>
                </a:solidFill>
                <a:latin typeface="Arial" charset="0"/>
              </a:rPr>
              <a:t>Lợi</a:t>
            </a:r>
            <a:r>
              <a:rPr lang="en-US" sz="2000" dirty="0" smtClean="0">
                <a:solidFill>
                  <a:srgbClr val="FF0066"/>
                </a:solidFill>
                <a:latin typeface="Arial" charset="0"/>
              </a:rPr>
              <a:t> </a:t>
            </a:r>
            <a:r>
              <a:rPr lang="en-US" sz="2000" dirty="0" err="1" smtClean="0">
                <a:solidFill>
                  <a:srgbClr val="FF0066"/>
                </a:solidFill>
                <a:latin typeface="Arial" charset="0"/>
              </a:rPr>
              <a:t>ích</a:t>
            </a:r>
            <a:r>
              <a:rPr lang="en-US" sz="2000" dirty="0" smtClean="0">
                <a:solidFill>
                  <a:srgbClr val="FF0066"/>
                </a:solidFill>
                <a:latin typeface="Arial" charset="0"/>
              </a:rPr>
              <a:t> </a:t>
            </a:r>
            <a:r>
              <a:rPr lang="en-US" sz="2000" dirty="0" err="1" smtClean="0">
                <a:solidFill>
                  <a:srgbClr val="FF0066"/>
                </a:solidFill>
                <a:latin typeface="Arial" charset="0"/>
              </a:rPr>
              <a:t>của</a:t>
            </a:r>
            <a:r>
              <a:rPr lang="en-US" sz="2000" dirty="0" smtClean="0">
                <a:solidFill>
                  <a:srgbClr val="FF0066"/>
                </a:solidFill>
                <a:latin typeface="Arial" charset="0"/>
              </a:rPr>
              <a:t> </a:t>
            </a:r>
            <a:r>
              <a:rPr lang="en-US" sz="2000" dirty="0" err="1" smtClean="0">
                <a:solidFill>
                  <a:srgbClr val="FF0066"/>
                </a:solidFill>
                <a:latin typeface="Arial" charset="0"/>
              </a:rPr>
              <a:t>đi</a:t>
            </a:r>
            <a:r>
              <a:rPr lang="en-US" sz="2000" dirty="0" smtClean="0">
                <a:solidFill>
                  <a:srgbClr val="FF0066"/>
                </a:solidFill>
                <a:latin typeface="Arial" charset="0"/>
              </a:rPr>
              <a:t> </a:t>
            </a:r>
            <a:r>
              <a:rPr lang="en-US" sz="2000" dirty="0" err="1" smtClean="0">
                <a:solidFill>
                  <a:srgbClr val="FF0066"/>
                </a:solidFill>
                <a:latin typeface="Arial" charset="0"/>
              </a:rPr>
              <a:t>bộ</a:t>
            </a:r>
            <a:r>
              <a:rPr lang="en-US" sz="2000" dirty="0" smtClean="0">
                <a:solidFill>
                  <a:srgbClr val="FF0066"/>
                </a:solidFill>
                <a:latin typeface="Arial" charset="0"/>
              </a:rPr>
              <a:t> </a:t>
            </a:r>
            <a:r>
              <a:rPr lang="en-US" sz="2000" dirty="0" err="1" smtClean="0">
                <a:solidFill>
                  <a:srgbClr val="FF0066"/>
                </a:solidFill>
                <a:latin typeface="Arial" charset="0"/>
              </a:rPr>
              <a:t>đối</a:t>
            </a:r>
            <a:r>
              <a:rPr lang="en-US" sz="2000" dirty="0" smtClean="0">
                <a:solidFill>
                  <a:srgbClr val="FF0066"/>
                </a:solidFill>
                <a:latin typeface="Arial" charset="0"/>
              </a:rPr>
              <a:t> </a:t>
            </a:r>
            <a:r>
              <a:rPr lang="en-US" sz="2000" dirty="0" err="1" smtClean="0">
                <a:solidFill>
                  <a:srgbClr val="FF0066"/>
                </a:solidFill>
                <a:latin typeface="Arial" charset="0"/>
              </a:rPr>
              <a:t>với</a:t>
            </a:r>
            <a:r>
              <a:rPr lang="en-US" sz="2000" dirty="0" smtClean="0">
                <a:solidFill>
                  <a:srgbClr val="FF0066"/>
                </a:solidFill>
                <a:latin typeface="Arial" charset="0"/>
              </a:rPr>
              <a:t> </a:t>
            </a:r>
            <a:r>
              <a:rPr lang="en-US" sz="2000" dirty="0" err="1" smtClean="0">
                <a:solidFill>
                  <a:srgbClr val="FF0066"/>
                </a:solidFill>
                <a:latin typeface="Arial" charset="0"/>
              </a:rPr>
              <a:t>sức</a:t>
            </a:r>
            <a:r>
              <a:rPr lang="en-US" sz="2000" dirty="0" smtClean="0">
                <a:solidFill>
                  <a:srgbClr val="FF0066"/>
                </a:solidFill>
                <a:latin typeface="Arial" charset="0"/>
              </a:rPr>
              <a:t> </a:t>
            </a:r>
            <a:r>
              <a:rPr lang="en-US" sz="2000" dirty="0" err="1" smtClean="0">
                <a:solidFill>
                  <a:srgbClr val="FF0066"/>
                </a:solidFill>
                <a:latin typeface="Arial" charset="0"/>
              </a:rPr>
              <a:t>khoẻ</a:t>
            </a:r>
            <a:r>
              <a:rPr lang="en-US" sz="2000" dirty="0" smtClean="0">
                <a:solidFill>
                  <a:srgbClr val="FF0066"/>
                </a:solidFill>
                <a:latin typeface="Arial" charset="0"/>
              </a:rPr>
              <a:t>.</a:t>
            </a:r>
          </a:p>
          <a:p>
            <a:pPr algn="just" eaLnBrk="0" hangingPunct="0"/>
            <a:r>
              <a:rPr lang="en-US" sz="2000" dirty="0" smtClean="0">
                <a:solidFill>
                  <a:srgbClr val="FF0066"/>
                </a:solidFill>
                <a:latin typeface="Arial" charset="0"/>
              </a:rPr>
              <a:t>b/ </a:t>
            </a:r>
            <a:r>
              <a:rPr lang="en-US" sz="2000" dirty="0" err="1" smtClean="0">
                <a:solidFill>
                  <a:srgbClr val="FF0066"/>
                </a:solidFill>
                <a:latin typeface="Arial" charset="0"/>
              </a:rPr>
              <a:t>Lợi</a:t>
            </a:r>
            <a:r>
              <a:rPr lang="en-US" sz="2000" dirty="0" smtClean="0">
                <a:solidFill>
                  <a:srgbClr val="FF0066"/>
                </a:solidFill>
                <a:latin typeface="Arial" charset="0"/>
              </a:rPr>
              <a:t> </a:t>
            </a:r>
            <a:r>
              <a:rPr lang="en-US" sz="2000" dirty="0" err="1" smtClean="0">
                <a:solidFill>
                  <a:srgbClr val="FF0066"/>
                </a:solidFill>
                <a:latin typeface="Arial" charset="0"/>
              </a:rPr>
              <a:t>ích</a:t>
            </a:r>
            <a:r>
              <a:rPr lang="en-US" sz="2000" dirty="0" smtClean="0">
                <a:solidFill>
                  <a:srgbClr val="FF0066"/>
                </a:solidFill>
                <a:latin typeface="Arial" charset="0"/>
              </a:rPr>
              <a:t> </a:t>
            </a:r>
            <a:r>
              <a:rPr lang="en-US" sz="2000" dirty="0" err="1" smtClean="0">
                <a:solidFill>
                  <a:srgbClr val="FF0066"/>
                </a:solidFill>
                <a:latin typeface="Arial" charset="0"/>
              </a:rPr>
              <a:t>của</a:t>
            </a:r>
            <a:r>
              <a:rPr lang="en-US" sz="2000" dirty="0" smtClean="0">
                <a:solidFill>
                  <a:srgbClr val="FF0066"/>
                </a:solidFill>
                <a:latin typeface="Arial" charset="0"/>
              </a:rPr>
              <a:t> </a:t>
            </a:r>
            <a:r>
              <a:rPr lang="en-US" sz="2000" dirty="0" err="1" smtClean="0">
                <a:solidFill>
                  <a:srgbClr val="FF0066"/>
                </a:solidFill>
                <a:latin typeface="Arial" charset="0"/>
              </a:rPr>
              <a:t>đi</a:t>
            </a:r>
            <a:r>
              <a:rPr lang="en-US" sz="2000" dirty="0" smtClean="0">
                <a:solidFill>
                  <a:srgbClr val="FF0066"/>
                </a:solidFill>
                <a:latin typeface="Arial" charset="0"/>
              </a:rPr>
              <a:t> </a:t>
            </a:r>
            <a:r>
              <a:rPr lang="en-US" sz="2000" dirty="0" err="1" smtClean="0">
                <a:solidFill>
                  <a:srgbClr val="FF0066"/>
                </a:solidFill>
                <a:latin typeface="Arial" charset="0"/>
              </a:rPr>
              <a:t>bộ</a:t>
            </a:r>
            <a:r>
              <a:rPr lang="en-US" sz="2000" dirty="0" smtClean="0">
                <a:solidFill>
                  <a:srgbClr val="FF0066"/>
                </a:solidFill>
                <a:latin typeface="Arial" charset="0"/>
              </a:rPr>
              <a:t> </a:t>
            </a:r>
            <a:r>
              <a:rPr lang="en-US" sz="2000" dirty="0" err="1" smtClean="0">
                <a:solidFill>
                  <a:srgbClr val="FF0066"/>
                </a:solidFill>
                <a:latin typeface="Arial" charset="0"/>
              </a:rPr>
              <a:t>đối</a:t>
            </a:r>
            <a:r>
              <a:rPr lang="en-US" sz="2000" dirty="0" smtClean="0">
                <a:solidFill>
                  <a:srgbClr val="FF0066"/>
                </a:solidFill>
                <a:latin typeface="Arial" charset="0"/>
              </a:rPr>
              <a:t> </a:t>
            </a:r>
            <a:r>
              <a:rPr lang="en-US" sz="2000" dirty="0" err="1" smtClean="0">
                <a:solidFill>
                  <a:srgbClr val="FF0066"/>
                </a:solidFill>
                <a:latin typeface="Arial" charset="0"/>
              </a:rPr>
              <a:t>với</a:t>
            </a:r>
            <a:r>
              <a:rPr lang="en-US" sz="2000" dirty="0" smtClean="0">
                <a:solidFill>
                  <a:srgbClr val="FF0066"/>
                </a:solidFill>
                <a:latin typeface="Arial" charset="0"/>
              </a:rPr>
              <a:t> </a:t>
            </a:r>
            <a:r>
              <a:rPr lang="en-US" sz="2000" dirty="0" err="1" smtClean="0">
                <a:solidFill>
                  <a:srgbClr val="FF0066"/>
                </a:solidFill>
                <a:latin typeface="Arial" charset="0"/>
              </a:rPr>
              <a:t>việc</a:t>
            </a:r>
            <a:r>
              <a:rPr lang="en-US" sz="2000" dirty="0" smtClean="0">
                <a:solidFill>
                  <a:srgbClr val="FF0066"/>
                </a:solidFill>
                <a:latin typeface="Arial" charset="0"/>
              </a:rPr>
              <a:t> </a:t>
            </a:r>
            <a:r>
              <a:rPr lang="en-US" sz="2000" dirty="0" err="1" smtClean="0">
                <a:solidFill>
                  <a:srgbClr val="FF0066"/>
                </a:solidFill>
                <a:latin typeface="Arial" charset="0"/>
              </a:rPr>
              <a:t>mở</a:t>
            </a:r>
            <a:r>
              <a:rPr lang="en-US" sz="2000" dirty="0" smtClean="0">
                <a:solidFill>
                  <a:srgbClr val="FF0066"/>
                </a:solidFill>
                <a:latin typeface="Arial" charset="0"/>
              </a:rPr>
              <a:t> </a:t>
            </a:r>
            <a:r>
              <a:rPr lang="en-US" sz="2000" dirty="0" err="1" smtClean="0">
                <a:solidFill>
                  <a:srgbClr val="FF0066"/>
                </a:solidFill>
                <a:latin typeface="Arial" charset="0"/>
              </a:rPr>
              <a:t>rộng</a:t>
            </a:r>
            <a:r>
              <a:rPr lang="en-US" sz="2000" dirty="0" smtClean="0">
                <a:solidFill>
                  <a:srgbClr val="FF0066"/>
                </a:solidFill>
                <a:latin typeface="Arial" charset="0"/>
              </a:rPr>
              <a:t> </a:t>
            </a:r>
            <a:r>
              <a:rPr lang="en-US" sz="2000" dirty="0" err="1" smtClean="0">
                <a:solidFill>
                  <a:srgbClr val="FF0066"/>
                </a:solidFill>
                <a:latin typeface="Arial" charset="0"/>
              </a:rPr>
              <a:t>hiểu</a:t>
            </a:r>
            <a:r>
              <a:rPr lang="en-US" sz="2000" dirty="0" smtClean="0">
                <a:solidFill>
                  <a:srgbClr val="FF0066"/>
                </a:solidFill>
                <a:latin typeface="Arial" charset="0"/>
              </a:rPr>
              <a:t> </a:t>
            </a:r>
            <a:r>
              <a:rPr lang="en-US" sz="2000" dirty="0" err="1" smtClean="0">
                <a:solidFill>
                  <a:srgbClr val="FF0066"/>
                </a:solidFill>
                <a:latin typeface="Arial" charset="0"/>
              </a:rPr>
              <a:t>biết</a:t>
            </a:r>
            <a:r>
              <a:rPr lang="en-US" sz="2000" dirty="0" smtClean="0">
                <a:solidFill>
                  <a:srgbClr val="FF0066"/>
                </a:solidFill>
                <a:latin typeface="Arial" charset="0"/>
              </a:rPr>
              <a:t> </a:t>
            </a:r>
            <a:r>
              <a:rPr lang="en-US" sz="2000" dirty="0" err="1" smtClean="0">
                <a:solidFill>
                  <a:srgbClr val="FF0066"/>
                </a:solidFill>
                <a:latin typeface="Arial" charset="0"/>
              </a:rPr>
              <a:t>thực</a:t>
            </a:r>
            <a:r>
              <a:rPr lang="en-US" sz="2000" dirty="0" smtClean="0">
                <a:solidFill>
                  <a:srgbClr val="FF0066"/>
                </a:solidFill>
                <a:latin typeface="Arial" charset="0"/>
              </a:rPr>
              <a:t> </a:t>
            </a:r>
            <a:r>
              <a:rPr lang="en-US" sz="2000" dirty="0" err="1" smtClean="0">
                <a:solidFill>
                  <a:srgbClr val="FF0066"/>
                </a:solidFill>
                <a:latin typeface="Arial" charset="0"/>
              </a:rPr>
              <a:t>tế</a:t>
            </a:r>
            <a:r>
              <a:rPr lang="en-US" sz="2000" dirty="0" smtClean="0">
                <a:solidFill>
                  <a:srgbClr val="FF0066"/>
                </a:solidFill>
                <a:latin typeface="Arial" charset="0"/>
              </a:rPr>
              <a:t>.</a:t>
            </a:r>
          </a:p>
          <a:p>
            <a:pPr algn="just" eaLnBrk="0" hangingPunct="0"/>
            <a:r>
              <a:rPr lang="en-US" sz="2000" dirty="0" err="1" smtClean="0">
                <a:solidFill>
                  <a:srgbClr val="0000FF"/>
                </a:solidFill>
                <a:latin typeface="Arial" charset="0"/>
              </a:rPr>
              <a:t>Giải</a:t>
            </a:r>
            <a:r>
              <a:rPr lang="en-US" sz="2000" dirty="0" smtClean="0">
                <a:solidFill>
                  <a:srgbClr val="0000FF"/>
                </a:solidFill>
                <a:latin typeface="Arial" charset="0"/>
              </a:rPr>
              <a:t> </a:t>
            </a:r>
            <a:r>
              <a:rPr lang="en-US" sz="2000" dirty="0" err="1" smtClean="0">
                <a:solidFill>
                  <a:srgbClr val="0000FF"/>
                </a:solidFill>
                <a:latin typeface="Arial" charset="0"/>
              </a:rPr>
              <a:t>thích</a:t>
            </a:r>
            <a:r>
              <a:rPr lang="en-US" sz="2000" dirty="0" smtClean="0">
                <a:solidFill>
                  <a:srgbClr val="0000FF"/>
                </a:solidFill>
                <a:latin typeface="Arial" charset="0"/>
              </a:rPr>
              <a:t> </a:t>
            </a:r>
            <a:r>
              <a:rPr lang="en-US" sz="2000" dirty="0" err="1" smtClean="0">
                <a:solidFill>
                  <a:srgbClr val="0000FF"/>
                </a:solidFill>
                <a:latin typeface="Arial" charset="0"/>
              </a:rPr>
              <a:t>cách</a:t>
            </a:r>
            <a:r>
              <a:rPr lang="en-US" sz="2000" dirty="0" smtClean="0">
                <a:solidFill>
                  <a:srgbClr val="0000FF"/>
                </a:solidFill>
                <a:latin typeface="Arial" charset="0"/>
              </a:rPr>
              <a:t> </a:t>
            </a:r>
            <a:r>
              <a:rPr lang="en-US" sz="2000" dirty="0" err="1" smtClean="0">
                <a:solidFill>
                  <a:srgbClr val="0000FF"/>
                </a:solidFill>
                <a:latin typeface="Arial" charset="0"/>
              </a:rPr>
              <a:t>sắp</a:t>
            </a:r>
            <a:r>
              <a:rPr lang="en-US" sz="2000" dirty="0" smtClean="0">
                <a:solidFill>
                  <a:srgbClr val="0000FF"/>
                </a:solidFill>
                <a:latin typeface="Arial" charset="0"/>
              </a:rPr>
              <a:t> </a:t>
            </a:r>
            <a:r>
              <a:rPr lang="en-US" sz="2000" dirty="0" err="1" smtClean="0">
                <a:solidFill>
                  <a:srgbClr val="0000FF"/>
                </a:solidFill>
                <a:latin typeface="Arial" charset="0"/>
              </a:rPr>
              <a:t>xếp</a:t>
            </a:r>
            <a:r>
              <a:rPr lang="en-US" sz="2000" dirty="0" smtClean="0">
                <a:solidFill>
                  <a:srgbClr val="0000FF"/>
                </a:solidFill>
                <a:latin typeface="Arial" charset="0"/>
              </a:rPr>
              <a:t> </a:t>
            </a:r>
            <a:r>
              <a:rPr lang="en-US" sz="2000" dirty="0" err="1" smtClean="0">
                <a:solidFill>
                  <a:srgbClr val="0000FF"/>
                </a:solidFill>
                <a:latin typeface="Arial" charset="0"/>
              </a:rPr>
              <a:t>trật</a:t>
            </a:r>
            <a:r>
              <a:rPr lang="en-US" sz="2000" dirty="0" smtClean="0">
                <a:solidFill>
                  <a:srgbClr val="0000FF"/>
                </a:solidFill>
                <a:latin typeface="Arial" charset="0"/>
              </a:rPr>
              <a:t> </a:t>
            </a:r>
            <a:r>
              <a:rPr lang="en-US" sz="2000" dirty="0" err="1" smtClean="0">
                <a:solidFill>
                  <a:srgbClr val="0000FF"/>
                </a:solidFill>
                <a:latin typeface="Arial" charset="0"/>
              </a:rPr>
              <a:t>tự</a:t>
            </a:r>
            <a:r>
              <a:rPr lang="en-US" sz="2000" dirty="0" smtClean="0">
                <a:solidFill>
                  <a:srgbClr val="0000FF"/>
                </a:solidFill>
                <a:latin typeface="Arial" charset="0"/>
              </a:rPr>
              <a:t> </a:t>
            </a:r>
            <a:r>
              <a:rPr lang="en-US" sz="2000" dirty="0" err="1" smtClean="0">
                <a:solidFill>
                  <a:srgbClr val="0000FF"/>
                </a:solidFill>
                <a:latin typeface="Arial" charset="0"/>
              </a:rPr>
              <a:t>từ</a:t>
            </a:r>
            <a:r>
              <a:rPr lang="en-US" sz="2000" dirty="0" smtClean="0">
                <a:solidFill>
                  <a:srgbClr val="0000FF"/>
                </a:solidFill>
                <a:latin typeface="Arial" charset="0"/>
              </a:rPr>
              <a:t> ở </a:t>
            </a:r>
            <a:r>
              <a:rPr lang="en-US" sz="2000" dirty="0" err="1" smtClean="0">
                <a:solidFill>
                  <a:srgbClr val="0000FF"/>
                </a:solidFill>
                <a:latin typeface="Arial" charset="0"/>
              </a:rPr>
              <a:t>một</a:t>
            </a:r>
            <a:r>
              <a:rPr lang="en-US" sz="2000" dirty="0" smtClean="0">
                <a:solidFill>
                  <a:srgbClr val="0000FF"/>
                </a:solidFill>
                <a:latin typeface="Arial" charset="0"/>
              </a:rPr>
              <a:t> </a:t>
            </a:r>
            <a:r>
              <a:rPr lang="en-US" sz="2000" dirty="0" err="1" smtClean="0">
                <a:solidFill>
                  <a:srgbClr val="0000FF"/>
                </a:solidFill>
                <a:latin typeface="Arial" charset="0"/>
              </a:rPr>
              <a:t>câu</a:t>
            </a:r>
            <a:r>
              <a:rPr lang="en-US" sz="2000" dirty="0" smtClean="0">
                <a:solidFill>
                  <a:srgbClr val="0000FF"/>
                </a:solidFill>
                <a:latin typeface="Arial" charset="0"/>
              </a:rPr>
              <a:t> </a:t>
            </a:r>
            <a:r>
              <a:rPr lang="en-US" sz="2000" dirty="0" err="1" smtClean="0">
                <a:solidFill>
                  <a:srgbClr val="0000FF"/>
                </a:solidFill>
                <a:latin typeface="Arial" charset="0"/>
              </a:rPr>
              <a:t>trong</a:t>
            </a:r>
            <a:r>
              <a:rPr lang="en-US" sz="2000" dirty="0" smtClean="0">
                <a:solidFill>
                  <a:srgbClr val="0000FF"/>
                </a:solidFill>
                <a:latin typeface="Arial" charset="0"/>
              </a:rPr>
              <a:t> </a:t>
            </a:r>
            <a:r>
              <a:rPr lang="en-US" sz="2000" dirty="0" err="1" smtClean="0">
                <a:solidFill>
                  <a:srgbClr val="0000FF"/>
                </a:solidFill>
                <a:latin typeface="Arial" charset="0"/>
              </a:rPr>
              <a:t>đoạn</a:t>
            </a:r>
            <a:r>
              <a:rPr lang="en-US" sz="2000" dirty="0" smtClean="0">
                <a:solidFill>
                  <a:srgbClr val="0000FF"/>
                </a:solidFill>
                <a:latin typeface="Arial" charset="0"/>
              </a:rPr>
              <a:t> </a:t>
            </a:r>
            <a:r>
              <a:rPr lang="en-US" sz="2000" dirty="0" err="1" smtClean="0">
                <a:solidFill>
                  <a:srgbClr val="0000FF"/>
                </a:solidFill>
                <a:latin typeface="Arial" charset="0"/>
              </a:rPr>
              <a:t>văn</a:t>
            </a:r>
            <a:r>
              <a:rPr lang="en-US" sz="2000" dirty="0" smtClean="0">
                <a:solidFill>
                  <a:srgbClr val="0000FF"/>
                </a:solidFill>
                <a:latin typeface="Arial" charset="0"/>
              </a:rPr>
              <a:t> </a:t>
            </a:r>
            <a:r>
              <a:rPr lang="en-US" sz="2000" dirty="0" err="1" smtClean="0">
                <a:solidFill>
                  <a:srgbClr val="0000FF"/>
                </a:solidFill>
                <a:latin typeface="Arial" charset="0"/>
              </a:rPr>
              <a:t>đã</a:t>
            </a:r>
            <a:r>
              <a:rPr lang="en-US" sz="2000" dirty="0" smtClean="0">
                <a:solidFill>
                  <a:srgbClr val="0000FF"/>
                </a:solidFill>
                <a:latin typeface="Arial" charset="0"/>
              </a:rPr>
              <a:t> </a:t>
            </a:r>
            <a:r>
              <a:rPr lang="en-US" sz="2000" dirty="0" err="1" smtClean="0">
                <a:solidFill>
                  <a:srgbClr val="0000FF"/>
                </a:solidFill>
                <a:latin typeface="Arial" charset="0"/>
              </a:rPr>
              <a:t>viết</a:t>
            </a:r>
            <a:r>
              <a:rPr lang="en-US" sz="2000" dirty="0" smtClean="0">
                <a:solidFill>
                  <a:srgbClr val="0000FF"/>
                </a:solidFill>
                <a:latin typeface="Arial" charset="0"/>
              </a:rPr>
              <a:t>.</a:t>
            </a:r>
            <a:endParaRPr lang="en-US" sz="2000" dirty="0">
              <a:solidFill>
                <a:srgbClr val="0000FF"/>
              </a:solidFill>
              <a:latin typeface="Arial" charset="0"/>
            </a:endParaRPr>
          </a:p>
        </p:txBody>
      </p:sp>
      <p:pic>
        <p:nvPicPr>
          <p:cNvPr id="19" name="Picture 6" descr="img_10618"/>
          <p:cNvPicPr>
            <a:picLocks noChangeAspect="1" noChangeArrowheads="1"/>
          </p:cNvPicPr>
          <p:nvPr/>
        </p:nvPicPr>
        <p:blipFill>
          <a:blip r:embed="rId3"/>
          <a:srcRect/>
          <a:stretch>
            <a:fillRect/>
          </a:stretch>
        </p:blipFill>
        <p:spPr bwMode="auto">
          <a:xfrm>
            <a:off x="4343400" y="3276600"/>
            <a:ext cx="4495800" cy="3352800"/>
          </a:xfrm>
          <a:prstGeom prst="rect">
            <a:avLst/>
          </a:prstGeom>
          <a:noFill/>
          <a:ln w="28575">
            <a:solidFill>
              <a:srgbClr val="0000FF"/>
            </a:solidFill>
            <a:miter lim="800000"/>
            <a:headEnd/>
            <a:tailEnd/>
          </a:ln>
        </p:spPr>
      </p:pic>
      <p:pic>
        <p:nvPicPr>
          <p:cNvPr id="20" name="Picture 7" descr="paesaggio-1"/>
          <p:cNvPicPr>
            <a:picLocks noChangeAspect="1" noChangeArrowheads="1"/>
          </p:cNvPicPr>
          <p:nvPr/>
        </p:nvPicPr>
        <p:blipFill>
          <a:blip r:embed="rId4"/>
          <a:srcRect/>
          <a:stretch>
            <a:fillRect/>
          </a:stretch>
        </p:blipFill>
        <p:spPr bwMode="auto">
          <a:xfrm>
            <a:off x="4267200" y="3276600"/>
            <a:ext cx="4572000" cy="3276600"/>
          </a:xfrm>
          <a:prstGeom prst="rect">
            <a:avLst/>
          </a:prstGeom>
          <a:noFill/>
          <a:ln w="28575">
            <a:solidFill>
              <a:srgbClr val="0000FF"/>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heckerboard(across)">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slide(fromBottom)">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19"/>
                                        </p:tgtEl>
                                        <p:attrNameLst>
                                          <p:attrName>ppt_x</p:attrName>
                                        </p:attrNameLst>
                                      </p:cBhvr>
                                      <p:tavLst>
                                        <p:tav tm="0">
                                          <p:val>
                                            <p:strVal val="ppt_x"/>
                                          </p:val>
                                        </p:tav>
                                        <p:tav tm="100000">
                                          <p:val>
                                            <p:strVal val="ppt_x"/>
                                          </p:val>
                                        </p:tav>
                                      </p:tavLst>
                                    </p:anim>
                                    <p:anim calcmode="lin" valueType="num">
                                      <p:cBhvr additive="base">
                                        <p:cTn id="27" dur="500"/>
                                        <p:tgtEl>
                                          <p:spTgt spid="19"/>
                                        </p:tgtEl>
                                        <p:attrNameLst>
                                          <p:attrName>ppt_y</p:attrName>
                                        </p:attrNameLst>
                                      </p:cBhvr>
                                      <p:tavLst>
                                        <p:tav tm="0">
                                          <p:val>
                                            <p:strVal val="ppt_y"/>
                                          </p:val>
                                        </p:tav>
                                        <p:tav tm="100000">
                                          <p:val>
                                            <p:strVal val="1+ppt_h/2"/>
                                          </p:val>
                                        </p:tav>
                                      </p:tavLst>
                                    </p:anim>
                                    <p:set>
                                      <p:cBhvr>
                                        <p:cTn id="28" dur="1" fill="hold">
                                          <p:stCondLst>
                                            <p:cond delay="499"/>
                                          </p:stCondLst>
                                        </p:cTn>
                                        <p:tgtEl>
                                          <p:spTgt spid="1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heel(1)">
                                      <p:cBhvr>
                                        <p:cTn id="33" dur="20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dissolv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FLOWER2"/>
          <p:cNvPicPr>
            <a:picLocks noChangeAspect="1" noChangeArrowheads="1" noCrop="1"/>
          </p:cNvPicPr>
          <p:nvPr/>
        </p:nvPicPr>
        <p:blipFill>
          <a:blip r:embed="rId2"/>
          <a:srcRect/>
          <a:stretch>
            <a:fillRect/>
          </a:stretch>
        </p:blipFill>
        <p:spPr bwMode="auto">
          <a:xfrm rot="5400000">
            <a:off x="8055768" y="435769"/>
            <a:ext cx="1143000" cy="1033463"/>
          </a:xfrm>
          <a:prstGeom prst="rect">
            <a:avLst/>
          </a:prstGeom>
          <a:noFill/>
          <a:ln w="9525">
            <a:noFill/>
            <a:miter lim="800000"/>
            <a:headEnd/>
            <a:tailEnd/>
          </a:ln>
        </p:spPr>
      </p:pic>
      <p:pic>
        <p:nvPicPr>
          <p:cNvPr id="5" name="Picture 12" descr="FLOWER2"/>
          <p:cNvPicPr>
            <a:picLocks noChangeAspect="1" noChangeArrowheads="1" noCrop="1"/>
          </p:cNvPicPr>
          <p:nvPr/>
        </p:nvPicPr>
        <p:blipFill>
          <a:blip r:embed="rId2"/>
          <a:srcRect/>
          <a:stretch>
            <a:fillRect/>
          </a:stretch>
        </p:blipFill>
        <p:spPr bwMode="auto">
          <a:xfrm rot="5400000">
            <a:off x="7717631" y="5769769"/>
            <a:ext cx="1143000" cy="1033463"/>
          </a:xfrm>
          <a:prstGeom prst="rect">
            <a:avLst/>
          </a:prstGeom>
          <a:noFill/>
          <a:ln w="9525">
            <a:noFill/>
            <a:miter lim="800000"/>
            <a:headEnd/>
            <a:tailEnd/>
          </a:ln>
        </p:spPr>
      </p:pic>
      <p:pic>
        <p:nvPicPr>
          <p:cNvPr id="6" name="Picture 12" descr="FLOWER2"/>
          <p:cNvPicPr>
            <a:picLocks noChangeAspect="1" noChangeArrowheads="1" noCrop="1"/>
          </p:cNvPicPr>
          <p:nvPr/>
        </p:nvPicPr>
        <p:blipFill>
          <a:blip r:embed="rId2"/>
          <a:srcRect/>
          <a:stretch>
            <a:fillRect/>
          </a:stretch>
        </p:blipFill>
        <p:spPr bwMode="auto">
          <a:xfrm rot="5400000">
            <a:off x="8055768" y="2721769"/>
            <a:ext cx="1143000" cy="1033463"/>
          </a:xfrm>
          <a:prstGeom prst="rect">
            <a:avLst/>
          </a:prstGeom>
          <a:noFill/>
          <a:ln w="9525">
            <a:noFill/>
            <a:miter lim="800000"/>
            <a:headEnd/>
            <a:tailEnd/>
          </a:ln>
        </p:spPr>
      </p:pic>
      <p:pic>
        <p:nvPicPr>
          <p:cNvPr id="7" name="Picture 12" descr="FLOWER2"/>
          <p:cNvPicPr>
            <a:picLocks noChangeAspect="1" noChangeArrowheads="1" noCrop="1"/>
          </p:cNvPicPr>
          <p:nvPr/>
        </p:nvPicPr>
        <p:blipFill>
          <a:blip r:embed="rId2"/>
          <a:srcRect/>
          <a:stretch>
            <a:fillRect/>
          </a:stretch>
        </p:blipFill>
        <p:spPr bwMode="auto">
          <a:xfrm rot="685906">
            <a:off x="91079" y="560220"/>
            <a:ext cx="1143000" cy="1033463"/>
          </a:xfrm>
          <a:prstGeom prst="rect">
            <a:avLst/>
          </a:prstGeom>
          <a:noFill/>
          <a:ln w="9525">
            <a:noFill/>
            <a:miter lim="800000"/>
            <a:headEnd/>
            <a:tailEnd/>
          </a:ln>
        </p:spPr>
      </p:pic>
      <p:pic>
        <p:nvPicPr>
          <p:cNvPr id="8" name="Picture 12" descr="FLOWER2"/>
          <p:cNvPicPr>
            <a:picLocks noChangeAspect="1" noChangeArrowheads="1" noCrop="1"/>
          </p:cNvPicPr>
          <p:nvPr/>
        </p:nvPicPr>
        <p:blipFill>
          <a:blip r:embed="rId2"/>
          <a:srcRect/>
          <a:stretch>
            <a:fillRect/>
          </a:stretch>
        </p:blipFill>
        <p:spPr bwMode="auto">
          <a:xfrm rot="20581725">
            <a:off x="125942" y="5680224"/>
            <a:ext cx="1143000" cy="1033463"/>
          </a:xfrm>
          <a:prstGeom prst="rect">
            <a:avLst/>
          </a:prstGeom>
          <a:noFill/>
          <a:ln w="9525">
            <a:noFill/>
            <a:miter lim="800000"/>
            <a:headEnd/>
            <a:tailEnd/>
          </a:ln>
        </p:spPr>
      </p:pic>
      <p:pic>
        <p:nvPicPr>
          <p:cNvPr id="9" name="Picture 12" descr="FLOWER2"/>
          <p:cNvPicPr>
            <a:picLocks noChangeAspect="1" noChangeArrowheads="1" noCrop="1"/>
          </p:cNvPicPr>
          <p:nvPr/>
        </p:nvPicPr>
        <p:blipFill>
          <a:blip r:embed="rId2"/>
          <a:srcRect/>
          <a:stretch>
            <a:fillRect/>
          </a:stretch>
        </p:blipFill>
        <p:spPr bwMode="auto">
          <a:xfrm rot="20547312">
            <a:off x="129184" y="3120042"/>
            <a:ext cx="1143000" cy="1033463"/>
          </a:xfrm>
          <a:prstGeom prst="rect">
            <a:avLst/>
          </a:prstGeom>
          <a:noFill/>
          <a:ln w="9525">
            <a:noFill/>
            <a:miter lim="800000"/>
            <a:headEnd/>
            <a:tailEnd/>
          </a:ln>
        </p:spPr>
      </p:pic>
      <p:pic>
        <p:nvPicPr>
          <p:cNvPr id="10" name="Picture 11" descr="ros064"/>
          <p:cNvPicPr>
            <a:picLocks noChangeAspect="1" noChangeArrowheads="1" noCrop="1"/>
          </p:cNvPicPr>
          <p:nvPr/>
        </p:nvPicPr>
        <p:blipFill>
          <a:blip r:embed="rId3"/>
          <a:srcRect/>
          <a:stretch>
            <a:fillRect/>
          </a:stretch>
        </p:blipFill>
        <p:spPr bwMode="auto">
          <a:xfrm>
            <a:off x="2895600" y="5867400"/>
            <a:ext cx="3657600" cy="990600"/>
          </a:xfrm>
          <a:prstGeom prst="rect">
            <a:avLst/>
          </a:prstGeom>
          <a:noFill/>
          <a:ln w="9525">
            <a:noFill/>
            <a:miter lim="800000"/>
            <a:headEnd/>
            <a:tailEnd/>
          </a:ln>
        </p:spPr>
      </p:pic>
      <p:sp>
        <p:nvSpPr>
          <p:cNvPr id="11" name="TextBox 10"/>
          <p:cNvSpPr txBox="1"/>
          <p:nvPr/>
        </p:nvSpPr>
        <p:spPr>
          <a:xfrm>
            <a:off x="1600200" y="381000"/>
            <a:ext cx="5943600"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LUYỆN TẬP TRẬT TỰ TỪ TRONG CÂU</a:t>
            </a:r>
            <a:endParaRPr lang="en-US" sz="2400" b="1" dirty="0">
              <a:solidFill>
                <a:srgbClr val="FF0000"/>
              </a:solidFill>
              <a:latin typeface="Times New Roman" pitchFamily="18" charset="0"/>
              <a:cs typeface="Times New Roman" pitchFamily="18" charset="0"/>
            </a:endParaRPr>
          </a:p>
        </p:txBody>
      </p:sp>
      <p:cxnSp>
        <p:nvCxnSpPr>
          <p:cNvPr id="12" name="Straight Connector 11"/>
          <p:cNvCxnSpPr/>
          <p:nvPr/>
        </p:nvCxnSpPr>
        <p:spPr>
          <a:xfrm>
            <a:off x="0" y="990600"/>
            <a:ext cx="9144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62000" y="1066800"/>
            <a:ext cx="1544012" cy="461665"/>
          </a:xfrm>
          <a:prstGeom prst="rect">
            <a:avLst/>
          </a:prstGeom>
        </p:spPr>
        <p:txBody>
          <a:bodyPr wrap="none">
            <a:spAutoFit/>
          </a:bodyPr>
          <a:lstStyle/>
          <a:p>
            <a:r>
              <a:rPr lang="en-US" sz="2400" b="1" dirty="0" err="1" smtClean="0">
                <a:solidFill>
                  <a:srgbClr val="00B050"/>
                </a:solidFill>
                <a:latin typeface=".VnTime" pitchFamily="34" charset="0"/>
                <a:sym typeface="Wingdings" pitchFamily="2" charset="2"/>
              </a:rPr>
              <a:t>Bµi</a:t>
            </a:r>
            <a:r>
              <a:rPr lang="en-US" sz="2400" b="1" dirty="0" smtClean="0">
                <a:solidFill>
                  <a:srgbClr val="00B050"/>
                </a:solidFill>
                <a:latin typeface=".VnTime" pitchFamily="34" charset="0"/>
                <a:sym typeface="Wingdings" pitchFamily="2" charset="2"/>
              </a:rPr>
              <a:t> </a:t>
            </a:r>
            <a:r>
              <a:rPr lang="en-US" sz="2400" b="1" dirty="0" err="1" smtClean="0">
                <a:solidFill>
                  <a:srgbClr val="00B050"/>
                </a:solidFill>
                <a:latin typeface=".VnTime" pitchFamily="34" charset="0"/>
                <a:sym typeface="Wingdings" pitchFamily="2" charset="2"/>
              </a:rPr>
              <a:t>tËp</a:t>
            </a:r>
            <a:r>
              <a:rPr lang="en-US" sz="2400" b="1" dirty="0" smtClean="0">
                <a:solidFill>
                  <a:srgbClr val="00B050"/>
                </a:solidFill>
                <a:latin typeface=".VnTime" pitchFamily="34" charset="0"/>
                <a:sym typeface="Wingdings" pitchFamily="2" charset="2"/>
              </a:rPr>
              <a:t> 6: </a:t>
            </a:r>
            <a:endParaRPr lang="en-US" sz="2400" dirty="0">
              <a:solidFill>
                <a:srgbClr val="00B050"/>
              </a:solidFill>
            </a:endParaRPr>
          </a:p>
        </p:txBody>
      </p:sp>
      <p:sp>
        <p:nvSpPr>
          <p:cNvPr id="14" name="Rectangle 51"/>
          <p:cNvSpPr>
            <a:spLocks noChangeArrowheads="1"/>
          </p:cNvSpPr>
          <p:nvPr/>
        </p:nvSpPr>
        <p:spPr bwMode="auto">
          <a:xfrm>
            <a:off x="533400" y="1600200"/>
            <a:ext cx="7772400" cy="3416320"/>
          </a:xfrm>
          <a:prstGeom prst="rect">
            <a:avLst/>
          </a:prstGeom>
          <a:noFill/>
          <a:ln w="9525">
            <a:noFill/>
            <a:miter lim="800000"/>
            <a:headEnd/>
            <a:tailEnd/>
          </a:ln>
          <a:effectLst/>
        </p:spPr>
        <p:txBody>
          <a:bodyPr wrap="square">
            <a:spAutoFit/>
          </a:bodyPr>
          <a:lstStyle/>
          <a:p>
            <a:pPr algn="ctr" eaLnBrk="0" hangingPunct="0">
              <a:defRPr/>
            </a:pPr>
            <a:r>
              <a:rPr lang="en-US" sz="2400" b="1" u="sng" dirty="0" err="1">
                <a:solidFill>
                  <a:srgbClr val="FF0000"/>
                </a:solidFill>
                <a:effectLst>
                  <a:outerShdw blurRad="38100" dist="38100" dir="2700000" algn="tl">
                    <a:srgbClr val="C0C0C0"/>
                  </a:outerShdw>
                </a:effectLst>
                <a:latin typeface="Arial" pitchFamily="34" charset="0"/>
              </a:rPr>
              <a:t>Gợi</a:t>
            </a:r>
            <a:r>
              <a:rPr lang="en-US" sz="2400" b="1" u="sng" dirty="0">
                <a:solidFill>
                  <a:srgbClr val="FF0000"/>
                </a:solidFill>
                <a:effectLst>
                  <a:outerShdw blurRad="38100" dist="38100" dir="2700000" algn="tl">
                    <a:srgbClr val="C0C0C0"/>
                  </a:outerShdw>
                </a:effectLst>
                <a:latin typeface="Arial" pitchFamily="34" charset="0"/>
              </a:rPr>
              <a:t> ý:</a:t>
            </a:r>
          </a:p>
          <a:p>
            <a:pPr algn="just" eaLnBrk="0" hangingPunct="0">
              <a:defRPr/>
            </a:pPr>
            <a:r>
              <a:rPr lang="en-US" sz="2400" b="1" dirty="0">
                <a:solidFill>
                  <a:schemeClr val="hlink"/>
                </a:solidFill>
                <a:effectLst>
                  <a:outerShdw blurRad="38100" dist="38100" dir="2700000" algn="tl">
                    <a:srgbClr val="C0C0C0"/>
                  </a:outerShdw>
                </a:effectLst>
                <a:latin typeface="Arial" pitchFamily="34" charset="0"/>
              </a:rPr>
              <a:t>* </a:t>
            </a:r>
            <a:r>
              <a:rPr lang="en-US" sz="2400" b="1" dirty="0" err="1">
                <a:solidFill>
                  <a:srgbClr val="C00000"/>
                </a:solidFill>
                <a:effectLst>
                  <a:outerShdw blurRad="38100" dist="38100" dir="2700000" algn="tl">
                    <a:srgbClr val="C0C0C0"/>
                  </a:outerShdw>
                </a:effectLst>
                <a:latin typeface="Arial" pitchFamily="34" charset="0"/>
              </a:rPr>
              <a:t>Nội</a:t>
            </a:r>
            <a:r>
              <a:rPr lang="en-US" sz="2400" b="1" dirty="0">
                <a:solidFill>
                  <a:srgbClr val="C00000"/>
                </a:solidFill>
                <a:effectLst>
                  <a:outerShdw blurRad="38100" dist="38100" dir="2700000" algn="tl">
                    <a:srgbClr val="C0C0C0"/>
                  </a:outerShdw>
                </a:effectLst>
                <a:latin typeface="Arial" pitchFamily="34" charset="0"/>
              </a:rPr>
              <a:t> dung: </a:t>
            </a:r>
            <a:r>
              <a:rPr lang="en-US" sz="2400" b="1" dirty="0" err="1">
                <a:solidFill>
                  <a:srgbClr val="6600CC"/>
                </a:solidFill>
                <a:effectLst>
                  <a:outerShdw blurRad="38100" dist="38100" dir="2700000" algn="tl">
                    <a:srgbClr val="C0C0C0"/>
                  </a:outerShdw>
                </a:effectLst>
                <a:latin typeface="Arial" pitchFamily="34" charset="0"/>
              </a:rPr>
              <a:t>Dựa</a:t>
            </a: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vào</a:t>
            </a: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văn</a:t>
            </a: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bản</a:t>
            </a: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Đi</a:t>
            </a: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bộ</a:t>
            </a: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ngao</a:t>
            </a:r>
            <a:r>
              <a:rPr lang="en-US" sz="2400" b="1" dirty="0">
                <a:solidFill>
                  <a:srgbClr val="6600CC"/>
                </a:solidFill>
                <a:effectLst>
                  <a:outerShdw blurRad="38100" dist="38100" dir="2700000" algn="tl">
                    <a:srgbClr val="C0C0C0"/>
                  </a:outerShdw>
                </a:effectLst>
                <a:latin typeface="Arial" pitchFamily="34" charset="0"/>
              </a:rPr>
              <a:t> du” </a:t>
            </a:r>
            <a:r>
              <a:rPr lang="en-US" sz="2400" b="1" dirty="0" err="1">
                <a:solidFill>
                  <a:srgbClr val="6600CC"/>
                </a:solidFill>
                <a:effectLst>
                  <a:outerShdw blurRad="38100" dist="38100" dir="2700000" algn="tl">
                    <a:srgbClr val="C0C0C0"/>
                  </a:outerShdw>
                </a:effectLst>
                <a:latin typeface="Arial" pitchFamily="34" charset="0"/>
              </a:rPr>
              <a:t>của</a:t>
            </a: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Rút</a:t>
            </a:r>
            <a:r>
              <a:rPr lang="en-US" sz="2400" b="1" dirty="0">
                <a:solidFill>
                  <a:srgbClr val="6600CC"/>
                </a:solidFill>
                <a:effectLst>
                  <a:outerShdw blurRad="38100" dist="38100" dir="2700000" algn="tl">
                    <a:srgbClr val="C0C0C0"/>
                  </a:outerShdw>
                </a:effectLst>
                <a:latin typeface="Arial" pitchFamily="34" charset="0"/>
              </a:rPr>
              <a:t> – </a:t>
            </a:r>
            <a:r>
              <a:rPr lang="en-US" sz="2400" b="1" dirty="0" err="1">
                <a:solidFill>
                  <a:srgbClr val="6600CC"/>
                </a:solidFill>
                <a:effectLst>
                  <a:outerShdw blurRad="38100" dist="38100" dir="2700000" algn="tl">
                    <a:srgbClr val="C0C0C0"/>
                  </a:outerShdw>
                </a:effectLst>
                <a:latin typeface="Arial" pitchFamily="34" charset="0"/>
              </a:rPr>
              <a:t>xô</a:t>
            </a: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để</a:t>
            </a: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triển</a:t>
            </a: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khai</a:t>
            </a: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đề</a:t>
            </a: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tài</a:t>
            </a:r>
            <a:r>
              <a:rPr lang="en-US" sz="2400" b="1" dirty="0">
                <a:solidFill>
                  <a:srgbClr val="6600CC"/>
                </a:solidFill>
                <a:effectLst>
                  <a:outerShdw blurRad="38100" dist="38100" dir="2700000" algn="tl">
                    <a:srgbClr val="C0C0C0"/>
                  </a:outerShdw>
                </a:effectLst>
                <a:latin typeface="Arial" pitchFamily="34" charset="0"/>
              </a:rPr>
              <a:t>.</a:t>
            </a:r>
          </a:p>
          <a:p>
            <a:pPr algn="just" eaLnBrk="0" hangingPunct="0">
              <a:defRPr/>
            </a:pP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C00000"/>
                </a:solidFill>
                <a:effectLst>
                  <a:outerShdw blurRad="38100" dist="38100" dir="2700000" algn="tl">
                    <a:srgbClr val="C0C0C0"/>
                  </a:outerShdw>
                </a:effectLst>
                <a:latin typeface="Arial" pitchFamily="34" charset="0"/>
              </a:rPr>
              <a:t>Hình</a:t>
            </a:r>
            <a:r>
              <a:rPr lang="en-US" sz="2400" b="1" dirty="0">
                <a:solidFill>
                  <a:srgbClr val="C00000"/>
                </a:solidFill>
                <a:effectLst>
                  <a:outerShdw blurRad="38100" dist="38100" dir="2700000" algn="tl">
                    <a:srgbClr val="C0C0C0"/>
                  </a:outerShdw>
                </a:effectLst>
                <a:latin typeface="Arial" pitchFamily="34" charset="0"/>
              </a:rPr>
              <a:t> </a:t>
            </a:r>
            <a:r>
              <a:rPr lang="en-US" sz="2400" b="1" dirty="0" err="1">
                <a:solidFill>
                  <a:srgbClr val="C00000"/>
                </a:solidFill>
                <a:effectLst>
                  <a:outerShdw blurRad="38100" dist="38100" dir="2700000" algn="tl">
                    <a:srgbClr val="C0C0C0"/>
                  </a:outerShdw>
                </a:effectLst>
                <a:latin typeface="Arial" pitchFamily="34" charset="0"/>
              </a:rPr>
              <a:t>thức</a:t>
            </a:r>
            <a:r>
              <a:rPr lang="en-US" sz="2400" b="1" dirty="0">
                <a:solidFill>
                  <a:srgbClr val="C00000"/>
                </a:solidFill>
                <a:effectLst>
                  <a:outerShdw blurRad="38100" dist="38100" dir="2700000" algn="tl">
                    <a:srgbClr val="C0C0C0"/>
                  </a:outerShdw>
                </a:effectLst>
                <a:latin typeface="Arial" pitchFamily="34" charset="0"/>
              </a:rPr>
              <a:t>: </a:t>
            </a:r>
          </a:p>
          <a:p>
            <a:pPr algn="just" eaLnBrk="0" hangingPunct="0">
              <a:defRPr/>
            </a:pP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C00000"/>
                </a:solidFill>
                <a:effectLst>
                  <a:outerShdw blurRad="38100" dist="38100" dir="2700000" algn="tl">
                    <a:srgbClr val="C0C0C0"/>
                  </a:outerShdw>
                </a:effectLst>
                <a:latin typeface="Arial" pitchFamily="34" charset="0"/>
              </a:rPr>
              <a:t>Độ</a:t>
            </a:r>
            <a:r>
              <a:rPr lang="en-US" sz="2400" b="1" dirty="0">
                <a:solidFill>
                  <a:srgbClr val="C00000"/>
                </a:solidFill>
                <a:effectLst>
                  <a:outerShdw blurRad="38100" dist="38100" dir="2700000" algn="tl">
                    <a:srgbClr val="C0C0C0"/>
                  </a:outerShdw>
                </a:effectLst>
                <a:latin typeface="Arial" pitchFamily="34" charset="0"/>
              </a:rPr>
              <a:t> </a:t>
            </a:r>
            <a:r>
              <a:rPr lang="en-US" sz="2400" b="1" dirty="0" err="1">
                <a:solidFill>
                  <a:srgbClr val="C00000"/>
                </a:solidFill>
                <a:effectLst>
                  <a:outerShdw blurRad="38100" dist="38100" dir="2700000" algn="tl">
                    <a:srgbClr val="C0C0C0"/>
                  </a:outerShdw>
                </a:effectLst>
                <a:latin typeface="Arial" pitchFamily="34" charset="0"/>
              </a:rPr>
              <a:t>dài</a:t>
            </a:r>
            <a:r>
              <a:rPr lang="en-US" sz="2400" b="1" dirty="0">
                <a:solidFill>
                  <a:srgbClr val="C00000"/>
                </a:solidFill>
                <a:effectLst>
                  <a:outerShdw blurRad="38100" dist="38100" dir="2700000" algn="tl">
                    <a:srgbClr val="C0C0C0"/>
                  </a:outerShdw>
                </a:effectLst>
                <a:latin typeface="Arial" pitchFamily="34" charset="0"/>
              </a:rPr>
              <a:t>: </a:t>
            </a:r>
            <a:r>
              <a:rPr lang="en-US" sz="2400" b="1" dirty="0">
                <a:solidFill>
                  <a:srgbClr val="6600CC"/>
                </a:solidFill>
                <a:effectLst>
                  <a:outerShdw blurRad="38100" dist="38100" dir="2700000" algn="tl">
                    <a:srgbClr val="C0C0C0"/>
                  </a:outerShdw>
                </a:effectLst>
                <a:latin typeface="Arial" pitchFamily="34" charset="0"/>
              </a:rPr>
              <a:t>5 – 7 </a:t>
            </a:r>
            <a:r>
              <a:rPr lang="en-US" sz="2400" b="1" dirty="0" err="1">
                <a:solidFill>
                  <a:srgbClr val="6600CC"/>
                </a:solidFill>
                <a:effectLst>
                  <a:outerShdw blurRad="38100" dist="38100" dir="2700000" algn="tl">
                    <a:srgbClr val="C0C0C0"/>
                  </a:outerShdw>
                </a:effectLst>
                <a:latin typeface="Arial" pitchFamily="34" charset="0"/>
              </a:rPr>
              <a:t>câu</a:t>
            </a:r>
            <a:r>
              <a:rPr lang="en-US" sz="2400" b="1" dirty="0">
                <a:solidFill>
                  <a:srgbClr val="6600CC"/>
                </a:solidFill>
                <a:effectLst>
                  <a:outerShdw blurRad="38100" dist="38100" dir="2700000" algn="tl">
                    <a:srgbClr val="C0C0C0"/>
                  </a:outerShdw>
                </a:effectLst>
                <a:latin typeface="Arial" pitchFamily="34" charset="0"/>
              </a:rPr>
              <a:t>.</a:t>
            </a:r>
          </a:p>
          <a:p>
            <a:pPr algn="just" eaLnBrk="0" hangingPunct="0">
              <a:defRPr/>
            </a:pP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Triển</a:t>
            </a: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khai</a:t>
            </a: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theo</a:t>
            </a: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cách</a:t>
            </a: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diễn</a:t>
            </a: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dịch</a:t>
            </a: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quy</a:t>
            </a: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nạp</a:t>
            </a:r>
            <a:r>
              <a:rPr lang="en-US" sz="2400" b="1" dirty="0">
                <a:solidFill>
                  <a:srgbClr val="6600CC"/>
                </a:solidFill>
                <a:effectLst>
                  <a:outerShdw blurRad="38100" dist="38100" dir="2700000" algn="tl">
                    <a:srgbClr val="C0C0C0"/>
                  </a:outerShdw>
                </a:effectLst>
                <a:latin typeface="Arial" pitchFamily="34" charset="0"/>
              </a:rPr>
              <a:t>).</a:t>
            </a:r>
          </a:p>
          <a:p>
            <a:pPr algn="just" eaLnBrk="0" hangingPunct="0">
              <a:defRPr/>
            </a:pP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Sử</a:t>
            </a: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dụng</a:t>
            </a: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câu</a:t>
            </a: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sắp</a:t>
            </a: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xếp</a:t>
            </a: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trật</a:t>
            </a: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tự</a:t>
            </a: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từ</a:t>
            </a: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mang</a:t>
            </a: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hiệu</a:t>
            </a: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quả</a:t>
            </a: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diễn</a:t>
            </a: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đạt</a:t>
            </a: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cao</a:t>
            </a: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liên</a:t>
            </a: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kết</a:t>
            </a: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câu</a:t>
            </a: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nhấn</a:t>
            </a: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mạnh</a:t>
            </a: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hình</a:t>
            </a: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ảnh</a:t>
            </a: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thể</a:t>
            </a: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hiện</a:t>
            </a: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thứ</a:t>
            </a: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tự</a:t>
            </a: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các</a:t>
            </a: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sự</a:t>
            </a:r>
            <a:r>
              <a:rPr lang="en-US" sz="2400" b="1" dirty="0">
                <a:solidFill>
                  <a:srgbClr val="6600CC"/>
                </a:solidFill>
                <a:effectLst>
                  <a:outerShdw blurRad="38100" dist="38100" dir="2700000" algn="tl">
                    <a:srgbClr val="C0C0C0"/>
                  </a:outerShdw>
                </a:effectLst>
                <a:latin typeface="Arial" pitchFamily="34" charset="0"/>
              </a:rPr>
              <a:t> </a:t>
            </a:r>
            <a:r>
              <a:rPr lang="en-US" sz="2400" b="1" dirty="0" err="1">
                <a:solidFill>
                  <a:srgbClr val="6600CC"/>
                </a:solidFill>
                <a:effectLst>
                  <a:outerShdw blurRad="38100" dist="38100" dir="2700000" algn="tl">
                    <a:srgbClr val="C0C0C0"/>
                  </a:outerShdw>
                </a:effectLst>
                <a:latin typeface="Arial" pitchFamily="34" charset="0"/>
              </a:rPr>
              <a:t>việc</a:t>
            </a:r>
            <a:r>
              <a:rPr lang="en-US" sz="2400" b="1" dirty="0">
                <a:solidFill>
                  <a:srgbClr val="6600CC"/>
                </a:solidFill>
                <a:effectLst>
                  <a:outerShdw blurRad="38100" dist="38100" dir="2700000" algn="tl">
                    <a:srgbClr val="C0C0C0"/>
                  </a:outerShdw>
                </a:effectLst>
                <a:latin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9" name="Text Box 11"/>
          <p:cNvSpPr txBox="1">
            <a:spLocks noChangeArrowheads="1"/>
          </p:cNvSpPr>
          <p:nvPr/>
        </p:nvSpPr>
        <p:spPr bwMode="auto">
          <a:xfrm>
            <a:off x="381000" y="1295400"/>
            <a:ext cx="8001000" cy="1816100"/>
          </a:xfrm>
          <a:prstGeom prst="rect">
            <a:avLst/>
          </a:prstGeom>
          <a:noFill/>
          <a:ln w="9525">
            <a:noFill/>
            <a:miter lim="800000"/>
            <a:headEnd/>
            <a:tailEnd/>
          </a:ln>
        </p:spPr>
        <p:txBody>
          <a:bodyPr>
            <a:spAutoFit/>
          </a:bodyPr>
          <a:lstStyle/>
          <a:p>
            <a:pPr algn="just">
              <a:spcBef>
                <a:spcPct val="50000"/>
              </a:spcBef>
            </a:pPr>
            <a:r>
              <a:rPr lang="en-US" sz="2800" dirty="0">
                <a:solidFill>
                  <a:srgbClr val="00B050"/>
                </a:solidFill>
                <a:latin typeface=".VnArial" pitchFamily="34" charset="0"/>
              </a:rPr>
              <a:t>- </a:t>
            </a:r>
            <a:r>
              <a:rPr lang="en-US" sz="2800" dirty="0" err="1">
                <a:solidFill>
                  <a:srgbClr val="00B050"/>
                </a:solidFill>
                <a:latin typeface=".VnArial" pitchFamily="34" charset="0"/>
              </a:rPr>
              <a:t>ThÓ</a:t>
            </a:r>
            <a:r>
              <a:rPr lang="en-US" sz="2800" dirty="0">
                <a:solidFill>
                  <a:srgbClr val="00B050"/>
                </a:solidFill>
                <a:latin typeface=".VnArial" pitchFamily="34" charset="0"/>
              </a:rPr>
              <a:t> </a:t>
            </a:r>
            <a:r>
              <a:rPr lang="en-US" sz="2800" dirty="0" err="1">
                <a:solidFill>
                  <a:srgbClr val="00B050"/>
                </a:solidFill>
                <a:latin typeface=".VnArial" pitchFamily="34" charset="0"/>
              </a:rPr>
              <a:t>hiÖn</a:t>
            </a:r>
            <a:r>
              <a:rPr lang="en-US" sz="2800" dirty="0">
                <a:solidFill>
                  <a:srgbClr val="00B050"/>
                </a:solidFill>
                <a:latin typeface=".VnArial" pitchFamily="34" charset="0"/>
              </a:rPr>
              <a:t> </a:t>
            </a:r>
            <a:r>
              <a:rPr lang="en-US" sz="2800" dirty="0" err="1">
                <a:solidFill>
                  <a:srgbClr val="00B050"/>
                </a:solidFill>
                <a:latin typeface=".VnArial" pitchFamily="34" charset="0"/>
              </a:rPr>
              <a:t>thø</a:t>
            </a:r>
            <a:r>
              <a:rPr lang="en-US" sz="2800" dirty="0">
                <a:solidFill>
                  <a:srgbClr val="00B050"/>
                </a:solidFill>
                <a:latin typeface=".VnArial" pitchFamily="34" charset="0"/>
              </a:rPr>
              <a:t> </a:t>
            </a:r>
            <a:r>
              <a:rPr lang="en-US" sz="2800" dirty="0" err="1">
                <a:solidFill>
                  <a:srgbClr val="00B050"/>
                </a:solidFill>
                <a:latin typeface=".VnArial" pitchFamily="34" charset="0"/>
              </a:rPr>
              <a:t>tù</a:t>
            </a:r>
            <a:r>
              <a:rPr lang="en-US" sz="2800" dirty="0">
                <a:solidFill>
                  <a:srgbClr val="00B050"/>
                </a:solidFill>
                <a:latin typeface=".VnArial" pitchFamily="34" charset="0"/>
              </a:rPr>
              <a:t> </a:t>
            </a:r>
            <a:r>
              <a:rPr lang="en-US" sz="2800" dirty="0" err="1">
                <a:solidFill>
                  <a:srgbClr val="00B050"/>
                </a:solidFill>
                <a:latin typeface=".VnArial" pitchFamily="34" charset="0"/>
              </a:rPr>
              <a:t>nhÊt</a:t>
            </a:r>
            <a:r>
              <a:rPr lang="en-US" sz="2800" dirty="0">
                <a:solidFill>
                  <a:srgbClr val="00B050"/>
                </a:solidFill>
                <a:latin typeface=".VnArial" pitchFamily="34" charset="0"/>
              </a:rPr>
              <a:t> ®</a:t>
            </a:r>
            <a:r>
              <a:rPr lang="en-US" sz="2800" dirty="0" err="1">
                <a:solidFill>
                  <a:srgbClr val="00B050"/>
                </a:solidFill>
                <a:latin typeface=".VnArial" pitchFamily="34" charset="0"/>
              </a:rPr>
              <a:t>Þnh</a:t>
            </a:r>
            <a:r>
              <a:rPr lang="en-US" sz="2800" dirty="0">
                <a:solidFill>
                  <a:srgbClr val="00B050"/>
                </a:solidFill>
                <a:latin typeface=".VnArial" pitchFamily="34" charset="0"/>
              </a:rPr>
              <a:t> </a:t>
            </a:r>
            <a:r>
              <a:rPr lang="en-US" sz="2800" dirty="0" err="1">
                <a:solidFill>
                  <a:srgbClr val="00B050"/>
                </a:solidFill>
                <a:latin typeface=".VnArial" pitchFamily="34" charset="0"/>
              </a:rPr>
              <a:t>cña</a:t>
            </a:r>
            <a:r>
              <a:rPr lang="en-US" sz="2800" dirty="0">
                <a:solidFill>
                  <a:srgbClr val="00B050"/>
                </a:solidFill>
                <a:latin typeface=".VnArial" pitchFamily="34" charset="0"/>
              </a:rPr>
              <a:t> </a:t>
            </a:r>
            <a:r>
              <a:rPr lang="en-US" sz="2800" dirty="0" err="1">
                <a:solidFill>
                  <a:srgbClr val="00B050"/>
                </a:solidFill>
                <a:latin typeface=".VnArial" pitchFamily="34" charset="0"/>
              </a:rPr>
              <a:t>sù</a:t>
            </a:r>
            <a:r>
              <a:rPr lang="en-US" sz="2800" dirty="0">
                <a:solidFill>
                  <a:srgbClr val="00B050"/>
                </a:solidFill>
                <a:latin typeface=".VnArial" pitchFamily="34" charset="0"/>
              </a:rPr>
              <a:t> </a:t>
            </a:r>
            <a:r>
              <a:rPr lang="en-US" sz="2800" dirty="0" err="1">
                <a:solidFill>
                  <a:srgbClr val="00B050"/>
                </a:solidFill>
                <a:latin typeface=".VnArial" pitchFamily="34" charset="0"/>
              </a:rPr>
              <a:t>vËt</a:t>
            </a:r>
            <a:r>
              <a:rPr lang="en-US" sz="2800" dirty="0">
                <a:solidFill>
                  <a:srgbClr val="00B050"/>
                </a:solidFill>
                <a:latin typeface=".VnArial" pitchFamily="34" charset="0"/>
              </a:rPr>
              <a:t>, </a:t>
            </a:r>
            <a:r>
              <a:rPr lang="en-US" sz="2800" dirty="0" err="1">
                <a:solidFill>
                  <a:srgbClr val="00B050"/>
                </a:solidFill>
                <a:latin typeface=".VnArial" pitchFamily="34" charset="0"/>
              </a:rPr>
              <a:t>hiÖn</a:t>
            </a:r>
            <a:r>
              <a:rPr lang="en-US" sz="2800" dirty="0">
                <a:solidFill>
                  <a:srgbClr val="00B050"/>
                </a:solidFill>
                <a:latin typeface=".VnArial" pitchFamily="34" charset="0"/>
              </a:rPr>
              <a:t> </a:t>
            </a:r>
            <a:r>
              <a:rPr lang="en-US" sz="2800" dirty="0" err="1">
                <a:solidFill>
                  <a:srgbClr val="00B050"/>
                </a:solidFill>
                <a:latin typeface=".VnArial" pitchFamily="34" charset="0"/>
              </a:rPr>
              <a:t>t­îng</a:t>
            </a:r>
            <a:r>
              <a:rPr lang="en-US" sz="2800" dirty="0">
                <a:solidFill>
                  <a:srgbClr val="00B050"/>
                </a:solidFill>
                <a:latin typeface=".VnArial" pitchFamily="34" charset="0"/>
              </a:rPr>
              <a:t>, ho¹t ®</a:t>
            </a:r>
            <a:r>
              <a:rPr lang="en-US" sz="2800" dirty="0" err="1">
                <a:solidFill>
                  <a:srgbClr val="00B050"/>
                </a:solidFill>
                <a:latin typeface=".VnArial" pitchFamily="34" charset="0"/>
              </a:rPr>
              <a:t>éng</a:t>
            </a:r>
            <a:r>
              <a:rPr lang="en-US" sz="2800" dirty="0">
                <a:solidFill>
                  <a:srgbClr val="00B050"/>
                </a:solidFill>
                <a:latin typeface=".VnArial" pitchFamily="34" charset="0"/>
              </a:rPr>
              <a:t>, ®</a:t>
            </a:r>
            <a:r>
              <a:rPr lang="en-US" sz="2800" dirty="0" err="1">
                <a:solidFill>
                  <a:srgbClr val="00B050"/>
                </a:solidFill>
                <a:latin typeface=".VnArial" pitchFamily="34" charset="0"/>
              </a:rPr>
              <a:t>Æc</a:t>
            </a:r>
            <a:r>
              <a:rPr lang="en-US" sz="2800" dirty="0">
                <a:solidFill>
                  <a:srgbClr val="00B050"/>
                </a:solidFill>
                <a:latin typeface=".VnArial" pitchFamily="34" charset="0"/>
              </a:rPr>
              <a:t> ®</a:t>
            </a:r>
            <a:r>
              <a:rPr lang="en-US" sz="2800" dirty="0" err="1">
                <a:solidFill>
                  <a:srgbClr val="00B050"/>
                </a:solidFill>
                <a:latin typeface=".VnArial" pitchFamily="34" charset="0"/>
              </a:rPr>
              <a:t>iÓm</a:t>
            </a:r>
            <a:r>
              <a:rPr lang="en-US" sz="2800" dirty="0">
                <a:solidFill>
                  <a:srgbClr val="00B050"/>
                </a:solidFill>
                <a:latin typeface=".VnArial" pitchFamily="34" charset="0"/>
              </a:rPr>
              <a:t> (</a:t>
            </a:r>
            <a:r>
              <a:rPr lang="en-US" sz="2800" dirty="0" err="1">
                <a:solidFill>
                  <a:srgbClr val="00B050"/>
                </a:solidFill>
                <a:latin typeface=".VnArial" pitchFamily="34" charset="0"/>
              </a:rPr>
              <a:t>nh</a:t>
            </a:r>
            <a:r>
              <a:rPr lang="en-US" sz="2800" dirty="0">
                <a:solidFill>
                  <a:srgbClr val="00B050"/>
                </a:solidFill>
                <a:latin typeface=".VnArial" pitchFamily="34" charset="0"/>
              </a:rPr>
              <a:t>­ </a:t>
            </a:r>
            <a:r>
              <a:rPr lang="en-US" sz="2800" dirty="0" err="1">
                <a:solidFill>
                  <a:srgbClr val="00B050"/>
                </a:solidFill>
                <a:latin typeface=".VnArial" pitchFamily="34" charset="0"/>
              </a:rPr>
              <a:t>thø</a:t>
            </a:r>
            <a:r>
              <a:rPr lang="en-US" sz="2800" dirty="0">
                <a:solidFill>
                  <a:srgbClr val="00B050"/>
                </a:solidFill>
                <a:latin typeface=".VnArial" pitchFamily="34" charset="0"/>
              </a:rPr>
              <a:t> </a:t>
            </a:r>
            <a:r>
              <a:rPr lang="en-US" sz="2800" dirty="0" err="1">
                <a:solidFill>
                  <a:srgbClr val="00B050"/>
                </a:solidFill>
                <a:latin typeface=".VnArial" pitchFamily="34" charset="0"/>
              </a:rPr>
              <a:t>bËc</a:t>
            </a:r>
            <a:r>
              <a:rPr lang="en-US" sz="2800" dirty="0">
                <a:solidFill>
                  <a:srgbClr val="00B050"/>
                </a:solidFill>
                <a:latin typeface=".VnArial" pitchFamily="34" charset="0"/>
              </a:rPr>
              <a:t> </a:t>
            </a:r>
            <a:r>
              <a:rPr lang="en-US" sz="2800" dirty="0" err="1">
                <a:solidFill>
                  <a:srgbClr val="00B050"/>
                </a:solidFill>
                <a:latin typeface=".VnArial" pitchFamily="34" charset="0"/>
              </a:rPr>
              <a:t>quan</a:t>
            </a:r>
            <a:r>
              <a:rPr lang="en-US" sz="2800" dirty="0">
                <a:solidFill>
                  <a:srgbClr val="00B050"/>
                </a:solidFill>
                <a:latin typeface=".VnArial" pitchFamily="34" charset="0"/>
              </a:rPr>
              <a:t> </a:t>
            </a:r>
            <a:r>
              <a:rPr lang="en-US" sz="2800" dirty="0" err="1">
                <a:solidFill>
                  <a:srgbClr val="00B050"/>
                </a:solidFill>
                <a:latin typeface=".VnArial" pitchFamily="34" charset="0"/>
              </a:rPr>
              <a:t>träng</a:t>
            </a:r>
            <a:r>
              <a:rPr lang="en-US" sz="2800" dirty="0">
                <a:solidFill>
                  <a:srgbClr val="00B050"/>
                </a:solidFill>
                <a:latin typeface=".VnArial" pitchFamily="34" charset="0"/>
              </a:rPr>
              <a:t> </a:t>
            </a:r>
            <a:r>
              <a:rPr lang="en-US" sz="2800" dirty="0" err="1">
                <a:solidFill>
                  <a:srgbClr val="00B050"/>
                </a:solidFill>
                <a:latin typeface=".VnArial" pitchFamily="34" charset="0"/>
              </a:rPr>
              <a:t>cña</a:t>
            </a:r>
            <a:r>
              <a:rPr lang="en-US" sz="2800" dirty="0">
                <a:solidFill>
                  <a:srgbClr val="00B050"/>
                </a:solidFill>
                <a:latin typeface=".VnArial" pitchFamily="34" charset="0"/>
              </a:rPr>
              <a:t> </a:t>
            </a:r>
            <a:r>
              <a:rPr lang="en-US" sz="2800" dirty="0" err="1">
                <a:solidFill>
                  <a:srgbClr val="00B050"/>
                </a:solidFill>
                <a:latin typeface=".VnArial" pitchFamily="34" charset="0"/>
              </a:rPr>
              <a:t>sù</a:t>
            </a:r>
            <a:r>
              <a:rPr lang="en-US" sz="2800" dirty="0">
                <a:solidFill>
                  <a:srgbClr val="00B050"/>
                </a:solidFill>
                <a:latin typeface=".VnArial" pitchFamily="34" charset="0"/>
              </a:rPr>
              <a:t> </a:t>
            </a:r>
            <a:r>
              <a:rPr lang="en-US" sz="2800" dirty="0" err="1">
                <a:solidFill>
                  <a:srgbClr val="00B050"/>
                </a:solidFill>
                <a:latin typeface=".VnArial" pitchFamily="34" charset="0"/>
              </a:rPr>
              <a:t>vËt</a:t>
            </a:r>
            <a:r>
              <a:rPr lang="en-US" sz="2800" dirty="0">
                <a:solidFill>
                  <a:srgbClr val="00B050"/>
                </a:solidFill>
                <a:latin typeface=".VnArial" pitchFamily="34" charset="0"/>
              </a:rPr>
              <a:t>, </a:t>
            </a:r>
            <a:r>
              <a:rPr lang="en-US" sz="2800" dirty="0" err="1">
                <a:solidFill>
                  <a:srgbClr val="00B050"/>
                </a:solidFill>
                <a:latin typeface=".VnArial" pitchFamily="34" charset="0"/>
              </a:rPr>
              <a:t>thø</a:t>
            </a:r>
            <a:r>
              <a:rPr lang="en-US" sz="2800" dirty="0">
                <a:solidFill>
                  <a:srgbClr val="00B050"/>
                </a:solidFill>
                <a:latin typeface=".VnArial" pitchFamily="34" charset="0"/>
              </a:rPr>
              <a:t> </a:t>
            </a:r>
            <a:r>
              <a:rPr lang="en-US" sz="2800" dirty="0" err="1">
                <a:solidFill>
                  <a:srgbClr val="00B050"/>
                </a:solidFill>
                <a:latin typeface=".VnArial" pitchFamily="34" charset="0"/>
              </a:rPr>
              <a:t>tù</a:t>
            </a:r>
            <a:r>
              <a:rPr lang="en-US" sz="2800" dirty="0">
                <a:solidFill>
                  <a:srgbClr val="00B050"/>
                </a:solidFill>
                <a:latin typeface=".VnArial" pitchFamily="34" charset="0"/>
              </a:rPr>
              <a:t> </a:t>
            </a:r>
            <a:r>
              <a:rPr lang="en-US" sz="2800" dirty="0" err="1">
                <a:solidFill>
                  <a:srgbClr val="00B050"/>
                </a:solidFill>
                <a:latin typeface=".VnArial" pitchFamily="34" charset="0"/>
              </a:rPr>
              <a:t>tr­íc</a:t>
            </a:r>
            <a:r>
              <a:rPr lang="en-US" sz="2800" dirty="0">
                <a:solidFill>
                  <a:srgbClr val="00B050"/>
                </a:solidFill>
                <a:latin typeface=".VnArial" pitchFamily="34" charset="0"/>
              </a:rPr>
              <a:t> </a:t>
            </a:r>
            <a:r>
              <a:rPr lang="en-US" sz="2800" dirty="0" err="1">
                <a:solidFill>
                  <a:srgbClr val="00B050"/>
                </a:solidFill>
                <a:latin typeface=".VnArial" pitchFamily="34" charset="0"/>
              </a:rPr>
              <a:t>sau</a:t>
            </a:r>
            <a:r>
              <a:rPr lang="en-US" sz="2800" dirty="0">
                <a:solidFill>
                  <a:srgbClr val="00B050"/>
                </a:solidFill>
                <a:latin typeface=".VnArial" pitchFamily="34" charset="0"/>
              </a:rPr>
              <a:t> </a:t>
            </a:r>
            <a:r>
              <a:rPr lang="en-US" sz="2800" dirty="0" err="1">
                <a:solidFill>
                  <a:srgbClr val="00B050"/>
                </a:solidFill>
                <a:latin typeface=".VnArial" pitchFamily="34" charset="0"/>
              </a:rPr>
              <a:t>cña</a:t>
            </a:r>
            <a:r>
              <a:rPr lang="en-US" sz="2800" dirty="0">
                <a:solidFill>
                  <a:srgbClr val="00B050"/>
                </a:solidFill>
                <a:latin typeface=".VnArial" pitchFamily="34" charset="0"/>
              </a:rPr>
              <a:t> ho¹t ®</a:t>
            </a:r>
            <a:r>
              <a:rPr lang="en-US" sz="2800" dirty="0" err="1">
                <a:solidFill>
                  <a:srgbClr val="00B050"/>
                </a:solidFill>
                <a:latin typeface=".VnArial" pitchFamily="34" charset="0"/>
              </a:rPr>
              <a:t>éng</a:t>
            </a:r>
            <a:r>
              <a:rPr lang="en-US" sz="2800" dirty="0">
                <a:solidFill>
                  <a:srgbClr val="00B050"/>
                </a:solidFill>
                <a:latin typeface=".VnArial" pitchFamily="34" charset="0"/>
              </a:rPr>
              <a:t>, </a:t>
            </a:r>
            <a:r>
              <a:rPr lang="en-US" sz="2800" dirty="0" err="1">
                <a:solidFill>
                  <a:srgbClr val="00B050"/>
                </a:solidFill>
                <a:latin typeface=".VnArial" pitchFamily="34" charset="0"/>
              </a:rPr>
              <a:t>tr×nh</a:t>
            </a:r>
            <a:r>
              <a:rPr lang="en-US" sz="2800" dirty="0">
                <a:solidFill>
                  <a:srgbClr val="00B050"/>
                </a:solidFill>
                <a:latin typeface=".VnArial" pitchFamily="34" charset="0"/>
              </a:rPr>
              <a:t> </a:t>
            </a:r>
            <a:r>
              <a:rPr lang="en-US" sz="2800" dirty="0" err="1">
                <a:solidFill>
                  <a:srgbClr val="00B050"/>
                </a:solidFill>
                <a:latin typeface=".VnArial" pitchFamily="34" charset="0"/>
              </a:rPr>
              <a:t>tù</a:t>
            </a:r>
            <a:r>
              <a:rPr lang="en-US" sz="2800" dirty="0">
                <a:solidFill>
                  <a:srgbClr val="00B050"/>
                </a:solidFill>
                <a:latin typeface=".VnArial" pitchFamily="34" charset="0"/>
              </a:rPr>
              <a:t> </a:t>
            </a:r>
            <a:r>
              <a:rPr lang="en-US" sz="2800" dirty="0" err="1">
                <a:solidFill>
                  <a:srgbClr val="00B050"/>
                </a:solidFill>
                <a:latin typeface=".VnArial" pitchFamily="34" charset="0"/>
              </a:rPr>
              <a:t>quan</a:t>
            </a:r>
            <a:r>
              <a:rPr lang="en-US" sz="2800" dirty="0">
                <a:solidFill>
                  <a:srgbClr val="00B050"/>
                </a:solidFill>
                <a:latin typeface=".VnArial" pitchFamily="34" charset="0"/>
              </a:rPr>
              <a:t> </a:t>
            </a:r>
            <a:r>
              <a:rPr lang="en-US" sz="2800" dirty="0" err="1">
                <a:solidFill>
                  <a:srgbClr val="00B050"/>
                </a:solidFill>
                <a:latin typeface=".VnArial" pitchFamily="34" charset="0"/>
              </a:rPr>
              <a:t>s¸t</a:t>
            </a:r>
            <a:r>
              <a:rPr lang="en-US" sz="2800" dirty="0">
                <a:solidFill>
                  <a:srgbClr val="00B050"/>
                </a:solidFill>
                <a:latin typeface=".VnArial" pitchFamily="34" charset="0"/>
              </a:rPr>
              <a:t> </a:t>
            </a:r>
            <a:r>
              <a:rPr lang="en-US" sz="2800" dirty="0" err="1">
                <a:solidFill>
                  <a:srgbClr val="00B050"/>
                </a:solidFill>
                <a:latin typeface=".VnArial" pitchFamily="34" charset="0"/>
              </a:rPr>
              <a:t>cña</a:t>
            </a:r>
            <a:r>
              <a:rPr lang="en-US" sz="2800" dirty="0">
                <a:solidFill>
                  <a:srgbClr val="00B050"/>
                </a:solidFill>
                <a:latin typeface=".VnArial" pitchFamily="34" charset="0"/>
              </a:rPr>
              <a:t> </a:t>
            </a:r>
            <a:r>
              <a:rPr lang="en-US" sz="2800" dirty="0" err="1">
                <a:solidFill>
                  <a:srgbClr val="00B050"/>
                </a:solidFill>
                <a:latin typeface=".VnArial" pitchFamily="34" charset="0"/>
              </a:rPr>
              <a:t>ng­êi</a:t>
            </a:r>
            <a:r>
              <a:rPr lang="en-US" sz="2800" dirty="0">
                <a:solidFill>
                  <a:srgbClr val="00B050"/>
                </a:solidFill>
                <a:latin typeface=".VnArial" pitchFamily="34" charset="0"/>
              </a:rPr>
              <a:t> </a:t>
            </a:r>
            <a:r>
              <a:rPr lang="en-US" sz="2800" dirty="0" err="1">
                <a:solidFill>
                  <a:srgbClr val="00B050"/>
                </a:solidFill>
                <a:latin typeface=".VnArial" pitchFamily="34" charset="0"/>
              </a:rPr>
              <a:t>nãi</a:t>
            </a:r>
            <a:r>
              <a:rPr lang="en-US" sz="2800" dirty="0">
                <a:solidFill>
                  <a:srgbClr val="00B050"/>
                </a:solidFill>
                <a:latin typeface=".VnArial" pitchFamily="34" charset="0"/>
              </a:rPr>
              <a:t>…)</a:t>
            </a:r>
          </a:p>
        </p:txBody>
      </p:sp>
      <p:sp>
        <p:nvSpPr>
          <p:cNvPr id="27660" name="Text Box 12"/>
          <p:cNvSpPr txBox="1">
            <a:spLocks noChangeArrowheads="1"/>
          </p:cNvSpPr>
          <p:nvPr/>
        </p:nvSpPr>
        <p:spPr bwMode="auto">
          <a:xfrm>
            <a:off x="304800" y="3200400"/>
            <a:ext cx="8153400" cy="954107"/>
          </a:xfrm>
          <a:prstGeom prst="rect">
            <a:avLst/>
          </a:prstGeom>
          <a:noFill/>
          <a:ln w="9525">
            <a:noFill/>
            <a:miter lim="800000"/>
            <a:headEnd/>
            <a:tailEnd/>
          </a:ln>
        </p:spPr>
        <p:txBody>
          <a:bodyPr>
            <a:spAutoFit/>
          </a:bodyPr>
          <a:lstStyle/>
          <a:p>
            <a:pPr>
              <a:spcBef>
                <a:spcPct val="50000"/>
              </a:spcBef>
            </a:pPr>
            <a:r>
              <a:rPr lang="en-US" sz="2800" dirty="0">
                <a:solidFill>
                  <a:srgbClr val="00B050"/>
                </a:solidFill>
                <a:latin typeface=".VnArial" pitchFamily="34" charset="0"/>
              </a:rPr>
              <a:t>- </a:t>
            </a:r>
            <a:r>
              <a:rPr lang="en-US" sz="2800" dirty="0" err="1">
                <a:solidFill>
                  <a:srgbClr val="00B050"/>
                </a:solidFill>
                <a:latin typeface=".VnArial" pitchFamily="34" charset="0"/>
              </a:rPr>
              <a:t>NhÊn</a:t>
            </a:r>
            <a:r>
              <a:rPr lang="en-US" sz="2800" dirty="0">
                <a:solidFill>
                  <a:srgbClr val="00B050"/>
                </a:solidFill>
                <a:latin typeface=".VnArial" pitchFamily="34" charset="0"/>
              </a:rPr>
              <a:t> m¹nh </a:t>
            </a:r>
            <a:r>
              <a:rPr lang="en-US" sz="2800" dirty="0" err="1">
                <a:solidFill>
                  <a:srgbClr val="00B050"/>
                </a:solidFill>
                <a:latin typeface=".VnArial" pitchFamily="34" charset="0"/>
              </a:rPr>
              <a:t>h×nh</a:t>
            </a:r>
            <a:r>
              <a:rPr lang="en-US" sz="2800" dirty="0">
                <a:solidFill>
                  <a:srgbClr val="00B050"/>
                </a:solidFill>
                <a:latin typeface=".VnArial" pitchFamily="34" charset="0"/>
              </a:rPr>
              <a:t> ¶</a:t>
            </a:r>
            <a:r>
              <a:rPr lang="en-US" sz="2800" dirty="0" err="1">
                <a:solidFill>
                  <a:srgbClr val="00B050"/>
                </a:solidFill>
                <a:latin typeface=".VnArial" pitchFamily="34" charset="0"/>
              </a:rPr>
              <a:t>nh</a:t>
            </a:r>
            <a:r>
              <a:rPr lang="en-US" sz="2800" dirty="0">
                <a:solidFill>
                  <a:srgbClr val="00B050"/>
                </a:solidFill>
                <a:latin typeface=".VnArial" pitchFamily="34" charset="0"/>
              </a:rPr>
              <a:t>, ®</a:t>
            </a:r>
            <a:r>
              <a:rPr lang="en-US" sz="2800" dirty="0" err="1">
                <a:solidFill>
                  <a:srgbClr val="00B050"/>
                </a:solidFill>
                <a:latin typeface=".VnArial" pitchFamily="34" charset="0"/>
              </a:rPr>
              <a:t>Æc</a:t>
            </a:r>
            <a:r>
              <a:rPr lang="en-US" sz="2800" dirty="0">
                <a:solidFill>
                  <a:srgbClr val="00B050"/>
                </a:solidFill>
                <a:latin typeface=".VnArial" pitchFamily="34" charset="0"/>
              </a:rPr>
              <a:t> ®</a:t>
            </a:r>
            <a:r>
              <a:rPr lang="en-US" sz="2800" dirty="0" err="1">
                <a:solidFill>
                  <a:srgbClr val="00B050"/>
                </a:solidFill>
                <a:latin typeface=".VnArial" pitchFamily="34" charset="0"/>
              </a:rPr>
              <a:t>iÓm</a:t>
            </a:r>
            <a:r>
              <a:rPr lang="en-US" sz="2800" dirty="0">
                <a:solidFill>
                  <a:srgbClr val="00B050"/>
                </a:solidFill>
                <a:latin typeface=".VnArial" pitchFamily="34" charset="0"/>
              </a:rPr>
              <a:t> </a:t>
            </a:r>
            <a:r>
              <a:rPr lang="en-US" sz="2800" dirty="0" err="1">
                <a:solidFill>
                  <a:srgbClr val="00B050"/>
                </a:solidFill>
                <a:latin typeface=".VnArial" pitchFamily="34" charset="0"/>
              </a:rPr>
              <a:t>cña</a:t>
            </a:r>
            <a:r>
              <a:rPr lang="en-US" sz="2800" dirty="0">
                <a:solidFill>
                  <a:srgbClr val="00B050"/>
                </a:solidFill>
                <a:latin typeface=".VnArial" pitchFamily="34" charset="0"/>
              </a:rPr>
              <a:t> </a:t>
            </a:r>
            <a:r>
              <a:rPr lang="en-US" sz="2800" dirty="0" err="1">
                <a:solidFill>
                  <a:srgbClr val="00B050"/>
                </a:solidFill>
                <a:latin typeface=".VnArial" pitchFamily="34" charset="0"/>
              </a:rPr>
              <a:t>sù</a:t>
            </a:r>
            <a:r>
              <a:rPr lang="en-US" sz="2800" dirty="0">
                <a:solidFill>
                  <a:srgbClr val="00B050"/>
                </a:solidFill>
                <a:latin typeface=".VnArial" pitchFamily="34" charset="0"/>
              </a:rPr>
              <a:t> </a:t>
            </a:r>
            <a:r>
              <a:rPr lang="en-US" sz="2800" dirty="0" err="1">
                <a:solidFill>
                  <a:srgbClr val="00B050"/>
                </a:solidFill>
                <a:latin typeface=".VnArial" pitchFamily="34" charset="0"/>
              </a:rPr>
              <a:t>vËt</a:t>
            </a:r>
            <a:r>
              <a:rPr lang="en-US" sz="2800" dirty="0">
                <a:solidFill>
                  <a:srgbClr val="00B050"/>
                </a:solidFill>
                <a:latin typeface=".VnArial" pitchFamily="34" charset="0"/>
              </a:rPr>
              <a:t>, </a:t>
            </a:r>
            <a:r>
              <a:rPr lang="en-US" sz="2800" dirty="0" err="1">
                <a:solidFill>
                  <a:srgbClr val="00B050"/>
                </a:solidFill>
                <a:latin typeface=".VnArial" pitchFamily="34" charset="0"/>
              </a:rPr>
              <a:t>hiÖn</a:t>
            </a:r>
            <a:r>
              <a:rPr lang="en-US" sz="2800" dirty="0">
                <a:solidFill>
                  <a:srgbClr val="00B050"/>
                </a:solidFill>
                <a:latin typeface=".VnArial" pitchFamily="34" charset="0"/>
              </a:rPr>
              <a:t> </a:t>
            </a:r>
            <a:r>
              <a:rPr lang="en-US" sz="2800" dirty="0" err="1">
                <a:solidFill>
                  <a:srgbClr val="00B050"/>
                </a:solidFill>
                <a:latin typeface=".VnArial" pitchFamily="34" charset="0"/>
              </a:rPr>
              <a:t>t­îng</a:t>
            </a:r>
            <a:r>
              <a:rPr lang="en-US" sz="2800" dirty="0">
                <a:solidFill>
                  <a:srgbClr val="00B050"/>
                </a:solidFill>
                <a:latin typeface=".VnArial" pitchFamily="34" charset="0"/>
              </a:rPr>
              <a:t>.</a:t>
            </a:r>
          </a:p>
        </p:txBody>
      </p:sp>
      <p:sp>
        <p:nvSpPr>
          <p:cNvPr id="27661" name="Text Box 13"/>
          <p:cNvSpPr txBox="1">
            <a:spLocks noChangeArrowheads="1"/>
          </p:cNvSpPr>
          <p:nvPr/>
        </p:nvSpPr>
        <p:spPr bwMode="auto">
          <a:xfrm>
            <a:off x="304800" y="4267200"/>
            <a:ext cx="8382000" cy="523875"/>
          </a:xfrm>
          <a:prstGeom prst="rect">
            <a:avLst/>
          </a:prstGeom>
          <a:noFill/>
          <a:ln w="9525">
            <a:noFill/>
            <a:miter lim="800000"/>
            <a:headEnd/>
            <a:tailEnd/>
          </a:ln>
        </p:spPr>
        <p:txBody>
          <a:bodyPr>
            <a:spAutoFit/>
          </a:bodyPr>
          <a:lstStyle/>
          <a:p>
            <a:pPr>
              <a:spcBef>
                <a:spcPct val="50000"/>
              </a:spcBef>
            </a:pPr>
            <a:r>
              <a:rPr lang="en-US" sz="2800" dirty="0">
                <a:solidFill>
                  <a:srgbClr val="00B050"/>
                </a:solidFill>
                <a:latin typeface=".VnArial" pitchFamily="34" charset="0"/>
              </a:rPr>
              <a:t>- </a:t>
            </a:r>
            <a:r>
              <a:rPr lang="en-US" sz="2800" dirty="0" err="1">
                <a:solidFill>
                  <a:srgbClr val="00B050"/>
                </a:solidFill>
                <a:latin typeface=".VnArial" pitchFamily="34" charset="0"/>
              </a:rPr>
              <a:t>Liªn</a:t>
            </a:r>
            <a:r>
              <a:rPr lang="en-US" sz="2800" dirty="0">
                <a:solidFill>
                  <a:srgbClr val="00B050"/>
                </a:solidFill>
                <a:latin typeface=".VnArial" pitchFamily="34" charset="0"/>
              </a:rPr>
              <a:t> </a:t>
            </a:r>
            <a:r>
              <a:rPr lang="en-US" sz="2800" dirty="0" err="1">
                <a:solidFill>
                  <a:srgbClr val="00B050"/>
                </a:solidFill>
                <a:latin typeface=".VnArial" pitchFamily="34" charset="0"/>
              </a:rPr>
              <a:t>kÕt</a:t>
            </a:r>
            <a:r>
              <a:rPr lang="en-US" sz="2800" dirty="0">
                <a:solidFill>
                  <a:srgbClr val="00B050"/>
                </a:solidFill>
                <a:latin typeface=".VnArial" pitchFamily="34" charset="0"/>
              </a:rPr>
              <a:t> </a:t>
            </a:r>
            <a:r>
              <a:rPr lang="en-US" sz="2800" dirty="0" err="1">
                <a:solidFill>
                  <a:srgbClr val="00B050"/>
                </a:solidFill>
                <a:latin typeface=".VnArial" pitchFamily="34" charset="0"/>
              </a:rPr>
              <a:t>c©u</a:t>
            </a:r>
            <a:r>
              <a:rPr lang="en-US" sz="2800" dirty="0">
                <a:solidFill>
                  <a:srgbClr val="00B050"/>
                </a:solidFill>
                <a:latin typeface=".VnArial" pitchFamily="34" charset="0"/>
              </a:rPr>
              <a:t> </a:t>
            </a:r>
            <a:r>
              <a:rPr lang="en-US" sz="2800" dirty="0" err="1">
                <a:solidFill>
                  <a:srgbClr val="00B050"/>
                </a:solidFill>
                <a:latin typeface=".VnArial" pitchFamily="34" charset="0"/>
              </a:rPr>
              <a:t>víi</a:t>
            </a:r>
            <a:r>
              <a:rPr lang="en-US" sz="2800" dirty="0">
                <a:solidFill>
                  <a:srgbClr val="00B050"/>
                </a:solidFill>
                <a:latin typeface=".VnArial" pitchFamily="34" charset="0"/>
              </a:rPr>
              <a:t> </a:t>
            </a:r>
            <a:r>
              <a:rPr lang="en-US" sz="2800" dirty="0" err="1">
                <a:solidFill>
                  <a:srgbClr val="00B050"/>
                </a:solidFill>
                <a:latin typeface=".VnArial" pitchFamily="34" charset="0"/>
              </a:rPr>
              <a:t>nh÷ng</a:t>
            </a:r>
            <a:r>
              <a:rPr lang="en-US" sz="2800" dirty="0">
                <a:solidFill>
                  <a:srgbClr val="00B050"/>
                </a:solidFill>
                <a:latin typeface=".VnArial" pitchFamily="34" charset="0"/>
              </a:rPr>
              <a:t> </a:t>
            </a:r>
            <a:r>
              <a:rPr lang="en-US" sz="2800" dirty="0" err="1">
                <a:solidFill>
                  <a:srgbClr val="00B050"/>
                </a:solidFill>
                <a:latin typeface=".VnArial" pitchFamily="34" charset="0"/>
              </a:rPr>
              <a:t>c©u</a:t>
            </a:r>
            <a:r>
              <a:rPr lang="en-US" sz="2800" dirty="0">
                <a:solidFill>
                  <a:srgbClr val="00B050"/>
                </a:solidFill>
                <a:latin typeface=".VnArial" pitchFamily="34" charset="0"/>
              </a:rPr>
              <a:t> </a:t>
            </a:r>
            <a:r>
              <a:rPr lang="en-US" sz="2800" dirty="0" err="1">
                <a:solidFill>
                  <a:srgbClr val="00B050"/>
                </a:solidFill>
                <a:latin typeface=".VnArial" pitchFamily="34" charset="0"/>
              </a:rPr>
              <a:t>kh¸c</a:t>
            </a:r>
            <a:r>
              <a:rPr lang="en-US" sz="2800" dirty="0">
                <a:solidFill>
                  <a:srgbClr val="00B050"/>
                </a:solidFill>
                <a:latin typeface=".VnArial" pitchFamily="34" charset="0"/>
              </a:rPr>
              <a:t> </a:t>
            </a:r>
            <a:r>
              <a:rPr lang="en-US" sz="2800" dirty="0" err="1">
                <a:solidFill>
                  <a:srgbClr val="00B050"/>
                </a:solidFill>
                <a:latin typeface=".VnArial" pitchFamily="34" charset="0"/>
              </a:rPr>
              <a:t>trong</a:t>
            </a:r>
            <a:r>
              <a:rPr lang="en-US" sz="2800" dirty="0">
                <a:solidFill>
                  <a:srgbClr val="00B050"/>
                </a:solidFill>
                <a:latin typeface=".VnArial" pitchFamily="34" charset="0"/>
              </a:rPr>
              <a:t> </a:t>
            </a:r>
            <a:r>
              <a:rPr lang="en-US" sz="2800" dirty="0" err="1">
                <a:solidFill>
                  <a:srgbClr val="00B050"/>
                </a:solidFill>
                <a:latin typeface=".VnArial" pitchFamily="34" charset="0"/>
              </a:rPr>
              <a:t>v¨n</a:t>
            </a:r>
            <a:r>
              <a:rPr lang="en-US" sz="2800" dirty="0">
                <a:solidFill>
                  <a:srgbClr val="00B050"/>
                </a:solidFill>
                <a:latin typeface=".VnArial" pitchFamily="34" charset="0"/>
              </a:rPr>
              <a:t> </a:t>
            </a:r>
            <a:r>
              <a:rPr lang="en-US" sz="2800" dirty="0" err="1">
                <a:solidFill>
                  <a:srgbClr val="00B050"/>
                </a:solidFill>
                <a:latin typeface=".VnArial" pitchFamily="34" charset="0"/>
              </a:rPr>
              <a:t>b¶n</a:t>
            </a:r>
            <a:r>
              <a:rPr lang="en-US" sz="2800" dirty="0">
                <a:solidFill>
                  <a:srgbClr val="00B050"/>
                </a:solidFill>
                <a:latin typeface=".VnArial" pitchFamily="34" charset="0"/>
              </a:rPr>
              <a:t>.</a:t>
            </a:r>
          </a:p>
        </p:txBody>
      </p:sp>
      <p:sp>
        <p:nvSpPr>
          <p:cNvPr id="27662" name="Text Box 14"/>
          <p:cNvSpPr txBox="1">
            <a:spLocks noChangeArrowheads="1"/>
          </p:cNvSpPr>
          <p:nvPr/>
        </p:nvSpPr>
        <p:spPr bwMode="auto">
          <a:xfrm>
            <a:off x="304800" y="5029200"/>
            <a:ext cx="8001000" cy="523875"/>
          </a:xfrm>
          <a:prstGeom prst="rect">
            <a:avLst/>
          </a:prstGeom>
          <a:noFill/>
          <a:ln w="9525">
            <a:noFill/>
            <a:miter lim="800000"/>
            <a:headEnd/>
            <a:tailEnd/>
          </a:ln>
        </p:spPr>
        <p:txBody>
          <a:bodyPr>
            <a:spAutoFit/>
          </a:bodyPr>
          <a:lstStyle/>
          <a:p>
            <a:pPr>
              <a:spcBef>
                <a:spcPct val="50000"/>
              </a:spcBef>
            </a:pPr>
            <a:r>
              <a:rPr lang="en-US" sz="2800" dirty="0">
                <a:solidFill>
                  <a:srgbClr val="00B050"/>
                </a:solidFill>
                <a:latin typeface=".VnArial" pitchFamily="34" charset="0"/>
              </a:rPr>
              <a:t>- §¶m </a:t>
            </a:r>
            <a:r>
              <a:rPr lang="en-US" sz="2800" dirty="0" err="1">
                <a:solidFill>
                  <a:srgbClr val="00B050"/>
                </a:solidFill>
                <a:latin typeface=".VnArial" pitchFamily="34" charset="0"/>
              </a:rPr>
              <a:t>b¶o</a:t>
            </a:r>
            <a:r>
              <a:rPr lang="en-US" sz="2800" dirty="0">
                <a:solidFill>
                  <a:srgbClr val="00B050"/>
                </a:solidFill>
                <a:latin typeface=".VnArial" pitchFamily="34" charset="0"/>
              </a:rPr>
              <a:t> </a:t>
            </a:r>
            <a:r>
              <a:rPr lang="en-US" sz="2800" dirty="0" err="1">
                <a:solidFill>
                  <a:srgbClr val="00B050"/>
                </a:solidFill>
                <a:latin typeface=".VnArial" pitchFamily="34" charset="0"/>
              </a:rPr>
              <a:t>sù</a:t>
            </a:r>
            <a:r>
              <a:rPr lang="en-US" sz="2800" dirty="0">
                <a:solidFill>
                  <a:srgbClr val="00B050"/>
                </a:solidFill>
                <a:latin typeface=".VnArial" pitchFamily="34" charset="0"/>
              </a:rPr>
              <a:t> </a:t>
            </a:r>
            <a:r>
              <a:rPr lang="en-US" sz="2800" dirty="0" err="1">
                <a:solidFill>
                  <a:srgbClr val="00B050"/>
                </a:solidFill>
                <a:latin typeface=".VnArial" pitchFamily="34" charset="0"/>
              </a:rPr>
              <a:t>hµi</a:t>
            </a:r>
            <a:r>
              <a:rPr lang="en-US" sz="2800" dirty="0">
                <a:solidFill>
                  <a:srgbClr val="00B050"/>
                </a:solidFill>
                <a:latin typeface=".VnArial" pitchFamily="34" charset="0"/>
              </a:rPr>
              <a:t> hoµ </a:t>
            </a:r>
            <a:r>
              <a:rPr lang="en-US" sz="2800" dirty="0" err="1">
                <a:solidFill>
                  <a:srgbClr val="00B050"/>
                </a:solidFill>
                <a:latin typeface=".VnArial" pitchFamily="34" charset="0"/>
              </a:rPr>
              <a:t>vÒ</a:t>
            </a:r>
            <a:r>
              <a:rPr lang="en-US" sz="2800" dirty="0">
                <a:solidFill>
                  <a:srgbClr val="00B050"/>
                </a:solidFill>
                <a:latin typeface=".VnArial" pitchFamily="34" charset="0"/>
              </a:rPr>
              <a:t> </a:t>
            </a:r>
            <a:r>
              <a:rPr lang="en-US" sz="2800" dirty="0" err="1">
                <a:solidFill>
                  <a:srgbClr val="00B050"/>
                </a:solidFill>
                <a:latin typeface=".VnArial" pitchFamily="34" charset="0"/>
              </a:rPr>
              <a:t>ng</a:t>
            </a:r>
            <a:r>
              <a:rPr lang="en-US" sz="2800" dirty="0">
                <a:solidFill>
                  <a:srgbClr val="00B050"/>
                </a:solidFill>
                <a:latin typeface=".VnArial" pitchFamily="34" charset="0"/>
              </a:rPr>
              <a:t>÷ ©m.</a:t>
            </a:r>
          </a:p>
        </p:txBody>
      </p:sp>
      <p:cxnSp>
        <p:nvCxnSpPr>
          <p:cNvPr id="7" name="Straight Connector 6"/>
          <p:cNvCxnSpPr/>
          <p:nvPr/>
        </p:nvCxnSpPr>
        <p:spPr>
          <a:xfrm>
            <a:off x="0" y="990600"/>
            <a:ext cx="9144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00200" y="381000"/>
            <a:ext cx="5943600"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LUYỆN TẬP TRẬT TỰ TỪ TRONG CÂU</a:t>
            </a:r>
            <a:endParaRPr lang="en-US" sz="2400" b="1" dirty="0">
              <a:solidFill>
                <a:srgbClr val="FF0000"/>
              </a:solidFill>
              <a:latin typeface="Times New Roman" pitchFamily="18" charset="0"/>
              <a:cs typeface="Times New Roman" pitchFamily="18" charset="0"/>
            </a:endParaRPr>
          </a:p>
        </p:txBody>
      </p:sp>
      <p:pic>
        <p:nvPicPr>
          <p:cNvPr id="9" name="Picture 10" descr="FLOWR009">
            <a:hlinkClick r:id="rId2" action="ppaction://hlinksldjump"/>
          </p:cNvPr>
          <p:cNvPicPr>
            <a:picLocks noChangeAspect="1" noChangeArrowheads="1"/>
          </p:cNvPicPr>
          <p:nvPr/>
        </p:nvPicPr>
        <p:blipFill>
          <a:blip r:embed="rId3"/>
          <a:srcRect/>
          <a:stretch>
            <a:fillRect/>
          </a:stretch>
        </p:blipFill>
        <p:spPr bwMode="auto">
          <a:xfrm>
            <a:off x="0" y="5303837"/>
            <a:ext cx="1316038" cy="1554163"/>
          </a:xfrm>
          <a:prstGeom prst="rect">
            <a:avLst/>
          </a:prstGeom>
          <a:noFill/>
          <a:ln w="9525">
            <a:noFill/>
            <a:miter lim="800000"/>
            <a:headEnd/>
            <a:tailEnd/>
          </a:ln>
        </p:spPr>
      </p:pic>
      <p:pic>
        <p:nvPicPr>
          <p:cNvPr id="10" name="Picture 10" descr="FLOWR009">
            <a:hlinkClick r:id="rId2" action="ppaction://hlinksldjump"/>
          </p:cNvPr>
          <p:cNvPicPr>
            <a:picLocks noChangeAspect="1" noChangeArrowheads="1"/>
          </p:cNvPicPr>
          <p:nvPr/>
        </p:nvPicPr>
        <p:blipFill>
          <a:blip r:embed="rId3"/>
          <a:srcRect/>
          <a:stretch>
            <a:fillRect/>
          </a:stretch>
        </p:blipFill>
        <p:spPr bwMode="auto">
          <a:xfrm>
            <a:off x="7827962" y="5303837"/>
            <a:ext cx="1316038" cy="1554163"/>
          </a:xfrm>
          <a:prstGeom prst="rect">
            <a:avLst/>
          </a:prstGeom>
          <a:noFill/>
          <a:ln w="9525">
            <a:noFill/>
            <a:miter lim="800000"/>
            <a:headEnd/>
            <a:tailEnd/>
          </a:ln>
        </p:spPr>
      </p:pic>
      <p:pic>
        <p:nvPicPr>
          <p:cNvPr id="11" name="Picture 80" descr="pink_white_flower_div_a_ha"/>
          <p:cNvPicPr preferRelativeResize="0">
            <a:picLocks noChangeArrowheads="1" noCrop="1"/>
          </p:cNvPicPr>
          <p:nvPr/>
        </p:nvPicPr>
        <p:blipFill>
          <a:blip r:embed="rId4"/>
          <a:srcRect/>
          <a:stretch>
            <a:fillRect/>
          </a:stretch>
        </p:blipFill>
        <p:spPr bwMode="auto">
          <a:xfrm rot="16200000">
            <a:off x="-2827849" y="3208849"/>
            <a:ext cx="5960580" cy="304882"/>
          </a:xfrm>
          <a:prstGeom prst="rect">
            <a:avLst/>
          </a:prstGeom>
          <a:noFill/>
          <a:ln w="9525">
            <a:noFill/>
            <a:miter lim="800000"/>
            <a:headEnd/>
            <a:tailEnd/>
          </a:ln>
        </p:spPr>
      </p:pic>
      <p:pic>
        <p:nvPicPr>
          <p:cNvPr id="12" name="Picture 80" descr="pink_white_flower_div_a_ha"/>
          <p:cNvPicPr preferRelativeResize="0">
            <a:picLocks noChangeArrowheads="1" noCrop="1"/>
          </p:cNvPicPr>
          <p:nvPr/>
        </p:nvPicPr>
        <p:blipFill>
          <a:blip r:embed="rId4"/>
          <a:srcRect/>
          <a:stretch>
            <a:fillRect/>
          </a:stretch>
        </p:blipFill>
        <p:spPr bwMode="auto">
          <a:xfrm rot="5400000">
            <a:off x="6133663" y="3162737"/>
            <a:ext cx="5639673" cy="381000"/>
          </a:xfrm>
          <a:prstGeom prst="rect">
            <a:avLst/>
          </a:prstGeom>
          <a:noFill/>
          <a:ln w="9525">
            <a:noFill/>
            <a:miter lim="800000"/>
            <a:headEnd/>
            <a:tailEnd/>
          </a:ln>
        </p:spPr>
      </p:pic>
      <p:pic>
        <p:nvPicPr>
          <p:cNvPr id="13" name="Picture 215" descr="dividers-3"/>
          <p:cNvPicPr>
            <a:picLocks noChangeAspect="1" noChangeArrowheads="1" noCrop="1"/>
          </p:cNvPicPr>
          <p:nvPr/>
        </p:nvPicPr>
        <p:blipFill>
          <a:blip r:embed="rId5"/>
          <a:srcRect/>
          <a:stretch>
            <a:fillRect/>
          </a:stretch>
        </p:blipFill>
        <p:spPr bwMode="auto">
          <a:xfrm>
            <a:off x="1066800" y="6172200"/>
            <a:ext cx="4534960" cy="685800"/>
          </a:xfrm>
          <a:prstGeom prst="rect">
            <a:avLst/>
          </a:prstGeom>
          <a:noFill/>
          <a:ln w="9525">
            <a:noFill/>
            <a:miter lim="800000"/>
            <a:headEnd/>
            <a:tailEnd/>
          </a:ln>
        </p:spPr>
      </p:pic>
      <p:pic>
        <p:nvPicPr>
          <p:cNvPr id="14" name="Picture 215" descr="dividers-3"/>
          <p:cNvPicPr>
            <a:picLocks noChangeAspect="1" noChangeArrowheads="1" noCrop="1"/>
          </p:cNvPicPr>
          <p:nvPr/>
        </p:nvPicPr>
        <p:blipFill>
          <a:blip r:embed="rId5"/>
          <a:srcRect/>
          <a:stretch>
            <a:fillRect/>
          </a:stretch>
        </p:blipFill>
        <p:spPr bwMode="auto">
          <a:xfrm rot="10800000">
            <a:off x="3429000" y="6172200"/>
            <a:ext cx="4495800" cy="68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7659"/>
                                        </p:tgtEl>
                                        <p:attrNameLst>
                                          <p:attrName>style.visibility</p:attrName>
                                        </p:attrNameLst>
                                      </p:cBhvr>
                                      <p:to>
                                        <p:strVal val="visible"/>
                                      </p:to>
                                    </p:set>
                                    <p:animEffect transition="in" filter="randombar(horizontal)">
                                      <p:cBhvr>
                                        <p:cTn id="7" dur="1000"/>
                                        <p:tgtEl>
                                          <p:spTgt spid="2765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7660"/>
                                        </p:tgtEl>
                                        <p:attrNameLst>
                                          <p:attrName>style.visibility</p:attrName>
                                        </p:attrNameLst>
                                      </p:cBhvr>
                                      <p:to>
                                        <p:strVal val="visible"/>
                                      </p:to>
                                    </p:set>
                                    <p:animEffect transition="in" filter="randombar(horizontal)">
                                      <p:cBhvr>
                                        <p:cTn id="10" dur="1000"/>
                                        <p:tgtEl>
                                          <p:spTgt spid="2766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7661"/>
                                        </p:tgtEl>
                                        <p:attrNameLst>
                                          <p:attrName>style.visibility</p:attrName>
                                        </p:attrNameLst>
                                      </p:cBhvr>
                                      <p:to>
                                        <p:strVal val="visible"/>
                                      </p:to>
                                    </p:set>
                                    <p:animEffect transition="in" filter="randombar(horizontal)">
                                      <p:cBhvr>
                                        <p:cTn id="13" dur="1000"/>
                                        <p:tgtEl>
                                          <p:spTgt spid="2766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7662"/>
                                        </p:tgtEl>
                                        <p:attrNameLst>
                                          <p:attrName>style.visibility</p:attrName>
                                        </p:attrNameLst>
                                      </p:cBhvr>
                                      <p:to>
                                        <p:strVal val="visible"/>
                                      </p:to>
                                    </p:set>
                                    <p:animEffect transition="in" filter="randombar(horizontal)">
                                      <p:cBhvr>
                                        <p:cTn id="16" dur="1000"/>
                                        <p:tgtEl>
                                          <p:spTgt spid="27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9" grpId="0"/>
      <p:bldP spid="27660" grpId="0"/>
      <p:bldP spid="27661" grpId="0"/>
      <p:bldP spid="2766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Grp="1" noChangeAspect="1" noChangeArrowheads="1"/>
          </p:cNvPicPr>
          <p:nvPr>
            <p:ph type="body" idx="1"/>
          </p:nvPr>
        </p:nvPicPr>
        <p:blipFill>
          <a:blip r:embed="rId2"/>
          <a:srcRect/>
          <a:stretch>
            <a:fillRect/>
          </a:stretch>
        </p:blipFill>
        <p:spPr>
          <a:xfrm>
            <a:off x="0" y="0"/>
            <a:ext cx="9144000" cy="6858000"/>
          </a:xfrm>
          <a:noFill/>
        </p:spPr>
      </p:pic>
      <p:sp>
        <p:nvSpPr>
          <p:cNvPr id="20" name="TextBox 19"/>
          <p:cNvSpPr txBox="1"/>
          <p:nvPr/>
        </p:nvSpPr>
        <p:spPr>
          <a:xfrm>
            <a:off x="1752600" y="1828800"/>
            <a:ext cx="6400800" cy="2800767"/>
          </a:xfrm>
          <a:prstGeom prst="rect">
            <a:avLst/>
          </a:prstGeom>
          <a:noFill/>
        </p:spPr>
        <p:txBody>
          <a:bodyPr wrap="square" rtlCol="0">
            <a:spAutoFit/>
          </a:bodyPr>
          <a:lstStyle/>
          <a:p>
            <a:pPr algn="just"/>
            <a:r>
              <a:rPr lang="en-US" sz="44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i="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a:t>
            </a:r>
            <a:r>
              <a:rPr lang="en-US" sz="44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i="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động</a:t>
            </a:r>
            <a:r>
              <a:rPr lang="en-US" sz="44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i="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nối</a:t>
            </a:r>
            <a:r>
              <a:rPr lang="en-US" sz="44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i="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tiếp</a:t>
            </a:r>
            <a:endParaRPr lang="en-US" sz="44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4400" i="1"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Về</a:t>
            </a:r>
            <a:r>
              <a:rPr lang="en-US" sz="4400"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i="1"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nhà</a:t>
            </a:r>
            <a:r>
              <a:rPr lang="en-US" sz="4400"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i="1"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học</a:t>
            </a:r>
            <a:r>
              <a:rPr lang="en-US" sz="4400"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i="1"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bài</a:t>
            </a:r>
            <a:endParaRPr lang="en-US" sz="4400"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4400" i="1"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Làm</a:t>
            </a:r>
            <a:r>
              <a:rPr lang="en-US" sz="4400"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i="1"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4400"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i="1"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tập</a:t>
            </a:r>
            <a:r>
              <a:rPr lang="en-US" sz="4400"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6 </a:t>
            </a:r>
            <a:r>
              <a:rPr lang="en-US" sz="4400" i="1"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như</a:t>
            </a:r>
            <a:r>
              <a:rPr lang="en-US" sz="4400"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i="1"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đã</a:t>
            </a:r>
            <a:r>
              <a:rPr lang="en-US" sz="4400"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i="1"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gợi</a:t>
            </a:r>
            <a:r>
              <a:rPr lang="en-US" sz="4400"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ý</a:t>
            </a:r>
          </a:p>
          <a:p>
            <a:r>
              <a:rPr lang="en-US" sz="4400" i="1"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Chuẩn</a:t>
            </a:r>
            <a:r>
              <a:rPr lang="en-US" sz="4400"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i="1"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bị</a:t>
            </a:r>
            <a:r>
              <a:rPr lang="en-US" sz="4400"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i="1"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4400"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i="1"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mới</a:t>
            </a:r>
            <a:endParaRPr lang="en-US" sz="4400" i="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WordArt 2"/>
          <p:cNvSpPr>
            <a:spLocks noChangeArrowheads="1" noChangeShapeType="1" noTextEdit="1"/>
          </p:cNvSpPr>
          <p:nvPr/>
        </p:nvSpPr>
        <p:spPr bwMode="auto">
          <a:xfrm>
            <a:off x="914400" y="3048000"/>
            <a:ext cx="7696200" cy="2174875"/>
          </a:xfrm>
          <a:prstGeom prst="rect">
            <a:avLst/>
          </a:prstGeom>
        </p:spPr>
        <p:txBody>
          <a:bodyPr wrap="none" fromWordArt="1">
            <a:prstTxWarp prst="textCanUp">
              <a:avLst>
                <a:gd name="adj" fmla="val 85713"/>
              </a:avLst>
            </a:prstTxWarp>
          </a:bodyPr>
          <a:lstStyle/>
          <a:p>
            <a:pPr algn="ctr"/>
            <a:r>
              <a:rPr lang="en-US" sz="3600" kern="10" smtClean="0">
                <a:ln w="9525">
                  <a:solidFill>
                    <a:srgbClr val="FF0066"/>
                  </a:solidFill>
                  <a:round/>
                  <a:headEnd/>
                  <a:tailEnd/>
                </a:ln>
                <a:solidFill>
                  <a:srgbClr val="FFFF00"/>
                </a:solidFill>
                <a:effectLst>
                  <a:outerShdw sy="50000" kx="2453608" rotWithShape="0">
                    <a:srgbClr val="FFFF00">
                      <a:alpha val="50000"/>
                    </a:srgbClr>
                  </a:outerShdw>
                </a:effectLst>
                <a:latin typeface="Arial"/>
                <a:cs typeface="Arial"/>
              </a:rPr>
              <a:t>Chào các em!</a:t>
            </a:r>
            <a:endParaRPr lang="en-US" sz="3600" kern="10" dirty="0">
              <a:ln w="9525">
                <a:solidFill>
                  <a:srgbClr val="FF0066"/>
                </a:solidFill>
                <a:round/>
                <a:headEnd/>
                <a:tailEnd/>
              </a:ln>
              <a:solidFill>
                <a:srgbClr val="FFFF00"/>
              </a:solidFill>
              <a:latin typeface="Arial"/>
              <a:cs typeface="Arial"/>
            </a:endParaRPr>
          </a:p>
        </p:txBody>
      </p:sp>
      <p:pic>
        <p:nvPicPr>
          <p:cNvPr id="24580" name="Picture 4" descr="Hoa tims"/>
          <p:cNvPicPr>
            <a:picLocks noChangeAspect="1" noChangeArrowheads="1" noCrop="1"/>
          </p:cNvPicPr>
          <p:nvPr/>
        </p:nvPicPr>
        <p:blipFill>
          <a:blip r:embed="rId2"/>
          <a:srcRect/>
          <a:stretch>
            <a:fillRect/>
          </a:stretch>
        </p:blipFill>
        <p:spPr bwMode="auto">
          <a:xfrm>
            <a:off x="6934200" y="4876800"/>
            <a:ext cx="2209800" cy="1905000"/>
          </a:xfrm>
          <a:prstGeom prst="rect">
            <a:avLst/>
          </a:prstGeom>
          <a:noFill/>
          <a:ln w="9525">
            <a:noFill/>
            <a:miter lim="800000"/>
            <a:headEnd/>
            <a:tailEnd/>
          </a:ln>
        </p:spPr>
      </p:pic>
      <p:pic>
        <p:nvPicPr>
          <p:cNvPr id="24581" name="Picture 5" descr="Hoa tims"/>
          <p:cNvPicPr>
            <a:picLocks noChangeAspect="1" noChangeArrowheads="1" noCrop="1"/>
          </p:cNvPicPr>
          <p:nvPr/>
        </p:nvPicPr>
        <p:blipFill>
          <a:blip r:embed="rId2"/>
          <a:srcRect/>
          <a:stretch>
            <a:fillRect/>
          </a:stretch>
        </p:blipFill>
        <p:spPr bwMode="auto">
          <a:xfrm>
            <a:off x="0" y="0"/>
            <a:ext cx="2438400" cy="2133600"/>
          </a:xfrm>
          <a:prstGeom prst="rect">
            <a:avLst/>
          </a:prstGeom>
          <a:noFill/>
          <a:ln w="9525">
            <a:noFill/>
            <a:miter lim="800000"/>
            <a:headEnd/>
            <a:tailEnd/>
          </a:ln>
        </p:spPr>
      </p:pic>
      <p:pic>
        <p:nvPicPr>
          <p:cNvPr id="6" name="Picture 13" descr="POINSET2"/>
          <p:cNvPicPr>
            <a:picLocks noChangeAspect="1" noChangeArrowheads="1"/>
          </p:cNvPicPr>
          <p:nvPr/>
        </p:nvPicPr>
        <p:blipFill>
          <a:blip r:embed="rId3"/>
          <a:srcRect/>
          <a:stretch>
            <a:fillRect/>
          </a:stretch>
        </p:blipFill>
        <p:spPr bwMode="auto">
          <a:xfrm rot="16200000">
            <a:off x="-5556" y="3891757"/>
            <a:ext cx="2971800" cy="2960687"/>
          </a:xfrm>
          <a:prstGeom prst="rect">
            <a:avLst/>
          </a:prstGeom>
          <a:noFill/>
          <a:ln w="9525">
            <a:noFill/>
            <a:miter lim="800000"/>
            <a:headEnd/>
            <a:tailEnd/>
          </a:ln>
        </p:spPr>
      </p:pic>
      <p:pic>
        <p:nvPicPr>
          <p:cNvPr id="7" name="Picture 13" descr="POINSET2"/>
          <p:cNvPicPr>
            <a:picLocks noChangeAspect="1" noChangeArrowheads="1"/>
          </p:cNvPicPr>
          <p:nvPr/>
        </p:nvPicPr>
        <p:blipFill>
          <a:blip r:embed="rId3"/>
          <a:srcRect/>
          <a:stretch>
            <a:fillRect/>
          </a:stretch>
        </p:blipFill>
        <p:spPr bwMode="auto">
          <a:xfrm rot="5400000">
            <a:off x="6177756" y="5556"/>
            <a:ext cx="2971800" cy="2960687"/>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diamond(in)">
                                      <p:cBhvr>
                                        <p:cTn id="7" dur="2000"/>
                                        <p:tgtEl>
                                          <p:spTgt spid="106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Dayhoahong"/>
          <p:cNvPicPr>
            <a:picLocks noChangeAspect="1" noChangeArrowheads="1"/>
          </p:cNvPicPr>
          <p:nvPr/>
        </p:nvPicPr>
        <p:blipFill>
          <a:blip r:embed="rId2"/>
          <a:srcRect/>
          <a:stretch>
            <a:fillRect/>
          </a:stretch>
        </p:blipFill>
        <p:spPr bwMode="auto">
          <a:xfrm>
            <a:off x="0" y="4103688"/>
            <a:ext cx="3467100" cy="2754312"/>
          </a:xfrm>
          <a:prstGeom prst="rect">
            <a:avLst/>
          </a:prstGeom>
          <a:noFill/>
          <a:ln w="9525">
            <a:noFill/>
            <a:miter lim="800000"/>
            <a:headEnd/>
            <a:tailEnd/>
          </a:ln>
        </p:spPr>
      </p:pic>
      <p:pic>
        <p:nvPicPr>
          <p:cNvPr id="5" name="Picture 4" descr="hoa hồng"/>
          <p:cNvPicPr>
            <a:picLocks noChangeAspect="1" noChangeArrowheads="1" noCrop="1"/>
          </p:cNvPicPr>
          <p:nvPr/>
        </p:nvPicPr>
        <p:blipFill>
          <a:blip r:embed="rId3"/>
          <a:srcRect/>
          <a:stretch>
            <a:fillRect/>
          </a:stretch>
        </p:blipFill>
        <p:spPr bwMode="auto">
          <a:xfrm>
            <a:off x="228600" y="381000"/>
            <a:ext cx="1447800" cy="1981200"/>
          </a:xfrm>
          <a:prstGeom prst="rect">
            <a:avLst/>
          </a:prstGeom>
          <a:noFill/>
          <a:ln w="9525">
            <a:noFill/>
            <a:miter lim="800000"/>
            <a:headEnd/>
            <a:tailEnd/>
          </a:ln>
        </p:spPr>
      </p:pic>
      <p:pic>
        <p:nvPicPr>
          <p:cNvPr id="6" name="Picture 15" descr="24kf5[1].gif"/>
          <p:cNvPicPr>
            <a:picLocks noChangeAspect="1"/>
          </p:cNvPicPr>
          <p:nvPr/>
        </p:nvPicPr>
        <p:blipFill>
          <a:blip r:embed="rId4"/>
          <a:srcRect/>
          <a:stretch>
            <a:fillRect/>
          </a:stretch>
        </p:blipFill>
        <p:spPr bwMode="auto">
          <a:xfrm>
            <a:off x="6915150" y="152400"/>
            <a:ext cx="2228850" cy="2371725"/>
          </a:xfrm>
          <a:prstGeom prst="rect">
            <a:avLst/>
          </a:prstGeom>
          <a:noFill/>
          <a:ln w="9525">
            <a:noFill/>
            <a:miter lim="800000"/>
            <a:headEnd/>
            <a:tailEnd/>
          </a:ln>
        </p:spPr>
      </p:pic>
      <p:pic>
        <p:nvPicPr>
          <p:cNvPr id="7" name="Picture 4" descr="Flowers5"/>
          <p:cNvPicPr>
            <a:picLocks noChangeAspect="1" noChangeArrowheads="1"/>
          </p:cNvPicPr>
          <p:nvPr/>
        </p:nvPicPr>
        <p:blipFill>
          <a:blip r:embed="rId5"/>
          <a:srcRect/>
          <a:stretch>
            <a:fillRect/>
          </a:stretch>
        </p:blipFill>
        <p:spPr bwMode="auto">
          <a:xfrm>
            <a:off x="6019800" y="5183187"/>
            <a:ext cx="3124200" cy="1674813"/>
          </a:xfrm>
          <a:prstGeom prst="rect">
            <a:avLst/>
          </a:prstGeom>
          <a:noFill/>
          <a:ln w="9525">
            <a:noFill/>
            <a:miter lim="800000"/>
            <a:headEnd/>
            <a:tailEnd/>
          </a:ln>
        </p:spPr>
      </p:pic>
      <p:pic>
        <p:nvPicPr>
          <p:cNvPr id="8" name="Picture 7" descr="hoa hồng"/>
          <p:cNvPicPr>
            <a:picLocks noChangeAspect="1" noChangeArrowheads="1" noCrop="1"/>
          </p:cNvPicPr>
          <p:nvPr/>
        </p:nvPicPr>
        <p:blipFill>
          <a:blip r:embed="rId3"/>
          <a:srcRect/>
          <a:stretch>
            <a:fillRect/>
          </a:stretch>
        </p:blipFill>
        <p:spPr bwMode="auto">
          <a:xfrm>
            <a:off x="7696200" y="2514600"/>
            <a:ext cx="1447800" cy="1981200"/>
          </a:xfrm>
          <a:prstGeom prst="rect">
            <a:avLst/>
          </a:prstGeom>
          <a:noFill/>
          <a:ln w="9525">
            <a:noFill/>
            <a:miter lim="800000"/>
            <a:headEnd/>
            <a:tailEnd/>
          </a:ln>
        </p:spPr>
      </p:pic>
      <p:pic>
        <p:nvPicPr>
          <p:cNvPr id="9" name="Picture 4" descr="hay"/>
          <p:cNvPicPr>
            <a:picLocks noChangeAspect="1" noChangeArrowheads="1" noCrop="1"/>
          </p:cNvPicPr>
          <p:nvPr/>
        </p:nvPicPr>
        <p:blipFill>
          <a:blip r:embed="rId6"/>
          <a:srcRect/>
          <a:stretch>
            <a:fillRect/>
          </a:stretch>
        </p:blipFill>
        <p:spPr bwMode="auto">
          <a:xfrm>
            <a:off x="1143000" y="4572000"/>
            <a:ext cx="838200" cy="685800"/>
          </a:xfrm>
          <a:prstGeom prst="rect">
            <a:avLst/>
          </a:prstGeom>
          <a:noFill/>
          <a:ln w="9525">
            <a:noFill/>
            <a:miter lim="800000"/>
            <a:headEnd/>
            <a:tailEnd/>
          </a:ln>
        </p:spPr>
      </p:pic>
      <p:pic>
        <p:nvPicPr>
          <p:cNvPr id="10" name="Picture 4" descr="hay"/>
          <p:cNvPicPr>
            <a:picLocks noChangeAspect="1" noChangeArrowheads="1" noCrop="1"/>
          </p:cNvPicPr>
          <p:nvPr/>
        </p:nvPicPr>
        <p:blipFill>
          <a:blip r:embed="rId6"/>
          <a:srcRect/>
          <a:stretch>
            <a:fillRect/>
          </a:stretch>
        </p:blipFill>
        <p:spPr bwMode="auto">
          <a:xfrm>
            <a:off x="8305800" y="1295400"/>
            <a:ext cx="838200" cy="685800"/>
          </a:xfrm>
          <a:prstGeom prst="rect">
            <a:avLst/>
          </a:prstGeom>
          <a:noFill/>
          <a:ln w="9525">
            <a:noFill/>
            <a:miter lim="800000"/>
            <a:headEnd/>
            <a:tailEnd/>
          </a:ln>
        </p:spPr>
      </p:pic>
      <p:pic>
        <p:nvPicPr>
          <p:cNvPr id="11" name="Picture 4" descr="hay"/>
          <p:cNvPicPr>
            <a:picLocks noChangeAspect="1" noChangeArrowheads="1" noCrop="1"/>
          </p:cNvPicPr>
          <p:nvPr/>
        </p:nvPicPr>
        <p:blipFill>
          <a:blip r:embed="rId6"/>
          <a:srcRect/>
          <a:stretch>
            <a:fillRect/>
          </a:stretch>
        </p:blipFill>
        <p:spPr bwMode="auto">
          <a:xfrm>
            <a:off x="1600200" y="533400"/>
            <a:ext cx="838200" cy="685800"/>
          </a:xfrm>
          <a:prstGeom prst="rect">
            <a:avLst/>
          </a:prstGeom>
          <a:noFill/>
          <a:ln w="9525">
            <a:noFill/>
            <a:miter lim="800000"/>
            <a:headEnd/>
            <a:tailEnd/>
          </a:ln>
        </p:spPr>
      </p:pic>
      <p:pic>
        <p:nvPicPr>
          <p:cNvPr id="12" name="Picture 4" descr="hay"/>
          <p:cNvPicPr>
            <a:picLocks noChangeAspect="1" noChangeArrowheads="1" noCrop="1"/>
          </p:cNvPicPr>
          <p:nvPr/>
        </p:nvPicPr>
        <p:blipFill>
          <a:blip r:embed="rId6"/>
          <a:srcRect/>
          <a:stretch>
            <a:fillRect/>
          </a:stretch>
        </p:blipFill>
        <p:spPr bwMode="auto">
          <a:xfrm>
            <a:off x="6172200" y="990600"/>
            <a:ext cx="838200" cy="685800"/>
          </a:xfrm>
          <a:prstGeom prst="rect">
            <a:avLst/>
          </a:prstGeom>
          <a:noFill/>
          <a:ln w="9525">
            <a:noFill/>
            <a:miter lim="800000"/>
            <a:headEnd/>
            <a:tailEnd/>
          </a:ln>
        </p:spPr>
      </p:pic>
      <p:pic>
        <p:nvPicPr>
          <p:cNvPr id="13" name="Picture 4" descr="hay"/>
          <p:cNvPicPr>
            <a:picLocks noChangeAspect="1" noChangeArrowheads="1" noCrop="1"/>
          </p:cNvPicPr>
          <p:nvPr/>
        </p:nvPicPr>
        <p:blipFill>
          <a:blip r:embed="rId6"/>
          <a:srcRect/>
          <a:stretch>
            <a:fillRect/>
          </a:stretch>
        </p:blipFill>
        <p:spPr bwMode="auto">
          <a:xfrm>
            <a:off x="3810000" y="3657600"/>
            <a:ext cx="838200" cy="685800"/>
          </a:xfrm>
          <a:prstGeom prst="rect">
            <a:avLst/>
          </a:prstGeom>
          <a:noFill/>
          <a:ln w="9525">
            <a:noFill/>
            <a:miter lim="800000"/>
            <a:headEnd/>
            <a:tailEnd/>
          </a:ln>
        </p:spPr>
      </p:pic>
      <p:pic>
        <p:nvPicPr>
          <p:cNvPr id="14" name="Picture 13" descr="liebe302"/>
          <p:cNvPicPr>
            <a:picLocks noChangeAspect="1" noChangeArrowheads="1" noCrop="1"/>
          </p:cNvPicPr>
          <p:nvPr/>
        </p:nvPicPr>
        <p:blipFill>
          <a:blip r:embed="rId7"/>
          <a:srcRect/>
          <a:stretch>
            <a:fillRect/>
          </a:stretch>
        </p:blipFill>
        <p:spPr bwMode="auto">
          <a:xfrm>
            <a:off x="3048000" y="228600"/>
            <a:ext cx="3352800" cy="1314450"/>
          </a:xfrm>
          <a:prstGeom prst="rect">
            <a:avLst/>
          </a:prstGeom>
          <a:noFill/>
          <a:ln w="9525">
            <a:noFill/>
            <a:miter lim="800000"/>
            <a:headEnd/>
            <a:tailEnd/>
          </a:ln>
        </p:spPr>
      </p:pic>
      <p:pic>
        <p:nvPicPr>
          <p:cNvPr id="15" name="Picture 13" descr="liebe302"/>
          <p:cNvPicPr>
            <a:picLocks noChangeAspect="1" noChangeArrowheads="1" noCrop="1"/>
          </p:cNvPicPr>
          <p:nvPr/>
        </p:nvPicPr>
        <p:blipFill>
          <a:blip r:embed="rId7"/>
          <a:srcRect/>
          <a:stretch>
            <a:fillRect/>
          </a:stretch>
        </p:blipFill>
        <p:spPr bwMode="auto">
          <a:xfrm>
            <a:off x="2971800" y="5543550"/>
            <a:ext cx="3352800" cy="1314450"/>
          </a:xfrm>
          <a:prstGeom prst="rect">
            <a:avLst/>
          </a:prstGeom>
          <a:noFill/>
          <a:ln w="9525">
            <a:noFill/>
            <a:miter lim="800000"/>
            <a:headEnd/>
            <a:tailEnd/>
          </a:ln>
        </p:spPr>
      </p:pic>
      <p:pic>
        <p:nvPicPr>
          <p:cNvPr id="16" name="Picture 8" descr="Bellcoll"/>
          <p:cNvPicPr>
            <a:picLocks noChangeAspect="1" noChangeArrowheads="1" noCrop="1"/>
          </p:cNvPicPr>
          <p:nvPr/>
        </p:nvPicPr>
        <p:blipFill>
          <a:blip r:embed="rId8"/>
          <a:srcRect/>
          <a:stretch>
            <a:fillRect/>
          </a:stretch>
        </p:blipFill>
        <p:spPr bwMode="auto">
          <a:xfrm>
            <a:off x="8181975" y="0"/>
            <a:ext cx="962025" cy="952500"/>
          </a:xfrm>
          <a:prstGeom prst="rect">
            <a:avLst/>
          </a:prstGeom>
          <a:noFill/>
          <a:ln w="9525">
            <a:noFill/>
            <a:miter lim="800000"/>
            <a:headEnd/>
            <a:tailEnd/>
          </a:ln>
        </p:spPr>
      </p:pic>
      <p:pic>
        <p:nvPicPr>
          <p:cNvPr id="17" name="Picture 8" descr="Bellcoll"/>
          <p:cNvPicPr>
            <a:picLocks noChangeAspect="1" noChangeArrowheads="1" noCrop="1"/>
          </p:cNvPicPr>
          <p:nvPr/>
        </p:nvPicPr>
        <p:blipFill>
          <a:blip r:embed="rId8"/>
          <a:srcRect/>
          <a:stretch>
            <a:fillRect/>
          </a:stretch>
        </p:blipFill>
        <p:spPr bwMode="auto">
          <a:xfrm>
            <a:off x="0" y="0"/>
            <a:ext cx="962025" cy="952500"/>
          </a:xfrm>
          <a:prstGeom prst="rect">
            <a:avLst/>
          </a:prstGeom>
          <a:noFill/>
          <a:ln w="9525">
            <a:noFill/>
            <a:miter lim="800000"/>
            <a:headEnd/>
            <a:tailEnd/>
          </a:ln>
        </p:spPr>
      </p:pic>
      <p:pic>
        <p:nvPicPr>
          <p:cNvPr id="18" name="Picture 8" descr="Bellcoll"/>
          <p:cNvPicPr>
            <a:picLocks noChangeAspect="1" noChangeArrowheads="1" noCrop="1"/>
          </p:cNvPicPr>
          <p:nvPr/>
        </p:nvPicPr>
        <p:blipFill>
          <a:blip r:embed="rId8"/>
          <a:srcRect/>
          <a:stretch>
            <a:fillRect/>
          </a:stretch>
        </p:blipFill>
        <p:spPr bwMode="auto">
          <a:xfrm>
            <a:off x="8334375" y="152400"/>
            <a:ext cx="962025" cy="952500"/>
          </a:xfrm>
          <a:prstGeom prst="rect">
            <a:avLst/>
          </a:prstGeom>
          <a:noFill/>
          <a:ln w="9525">
            <a:noFill/>
            <a:miter lim="800000"/>
            <a:headEnd/>
            <a:tailEnd/>
          </a:ln>
        </p:spPr>
      </p:pic>
      <p:sp>
        <p:nvSpPr>
          <p:cNvPr id="20" name="TextBox 19"/>
          <p:cNvSpPr txBox="1"/>
          <p:nvPr/>
        </p:nvSpPr>
        <p:spPr>
          <a:xfrm>
            <a:off x="1676400" y="1905000"/>
            <a:ext cx="1524000" cy="584775"/>
          </a:xfrm>
          <a:prstGeom prst="rect">
            <a:avLst/>
          </a:prstGeom>
          <a:noFill/>
        </p:spPr>
        <p:txBody>
          <a:bodyPr wrap="square" rtlCol="0">
            <a:spAutoFit/>
          </a:bodyPr>
          <a:lstStyle/>
          <a:p>
            <a:r>
              <a:rPr lang="en-US" sz="3200" b="1" dirty="0" err="1" smtClean="0">
                <a:solidFill>
                  <a:srgbClr val="FF0000"/>
                </a:solidFill>
                <a:latin typeface="Times New Roman" pitchFamily="18" charset="0"/>
                <a:cs typeface="Times New Roman" pitchFamily="18" charset="0"/>
              </a:rPr>
              <a:t>Tiết</a:t>
            </a:r>
            <a:r>
              <a:rPr lang="en-US" sz="3200" b="1" dirty="0" smtClean="0">
                <a:solidFill>
                  <a:srgbClr val="FF0000"/>
                </a:solidFill>
                <a:latin typeface="Times New Roman" pitchFamily="18" charset="0"/>
                <a:cs typeface="Times New Roman" pitchFamily="18" charset="0"/>
              </a:rPr>
              <a:t> :</a:t>
            </a:r>
          </a:p>
        </p:txBody>
      </p:sp>
      <p:sp>
        <p:nvSpPr>
          <p:cNvPr id="21" name="Rectangle 20"/>
          <p:cNvSpPr/>
          <p:nvPr/>
        </p:nvSpPr>
        <p:spPr>
          <a:xfrm>
            <a:off x="838200" y="2514600"/>
            <a:ext cx="7597316" cy="1754326"/>
          </a:xfrm>
          <a:prstGeom prst="rect">
            <a:avLst/>
          </a:prstGeom>
          <a:noFill/>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LUYỆN TẬP TRẬT TỰ TỪ TRONG CÂU</a:t>
            </a:r>
            <a:endParaRPr lang="en-US" sz="54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0" fill="hold"/>
                                        <p:tgtEl>
                                          <p:spTgt spid="7"/>
                                        </p:tgtEl>
                                        <p:attrNameLst>
                                          <p:attrName>ppt_w</p:attrName>
                                        </p:attrNameLst>
                                      </p:cBhvr>
                                      <p:tavLst>
                                        <p:tav tm="0" fmla="#ppt_w*sin(2.5*pi*$)">
                                          <p:val>
                                            <p:fltVal val="0"/>
                                          </p:val>
                                        </p:tav>
                                        <p:tav tm="100000">
                                          <p:val>
                                            <p:fltVal val="1"/>
                                          </p:val>
                                        </p:tav>
                                      </p:tavLst>
                                    </p:anim>
                                    <p:anim calcmode="lin" valueType="num">
                                      <p:cBhvr>
                                        <p:cTn id="8" dur="5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1"/>
                                          </p:val>
                                        </p:tav>
                                        <p:tav tm="100000">
                                          <p:val>
                                            <p:strVal val="#ppt_x"/>
                                          </p:val>
                                        </p:tav>
                                      </p:tavLst>
                                    </p:anim>
                                    <p:anim calcmode="lin" valueType="num">
                                      <p:cBhvr>
                                        <p:cTn id="15"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990600"/>
            <a:ext cx="9144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1829594" y="3428206"/>
            <a:ext cx="48768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42" descr="footer_200"/>
          <p:cNvPicPr>
            <a:picLocks noChangeAspect="1" noChangeArrowheads="1"/>
          </p:cNvPicPr>
          <p:nvPr/>
        </p:nvPicPr>
        <p:blipFill>
          <a:blip r:embed="rId2"/>
          <a:srcRect/>
          <a:stretch>
            <a:fillRect/>
          </a:stretch>
        </p:blipFill>
        <p:spPr bwMode="auto">
          <a:xfrm>
            <a:off x="0" y="5562600"/>
            <a:ext cx="9144000" cy="1295400"/>
          </a:xfrm>
          <a:prstGeom prst="rect">
            <a:avLst/>
          </a:prstGeom>
          <a:noFill/>
          <a:ln w="9525">
            <a:noFill/>
            <a:miter lim="800000"/>
            <a:headEnd/>
            <a:tailEnd/>
          </a:ln>
        </p:spPr>
      </p:pic>
      <p:sp>
        <p:nvSpPr>
          <p:cNvPr id="10" name="TextBox 9"/>
          <p:cNvSpPr txBox="1"/>
          <p:nvPr/>
        </p:nvSpPr>
        <p:spPr>
          <a:xfrm>
            <a:off x="1600200" y="381000"/>
            <a:ext cx="5943600"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LUYỆN TẬP TRẬT TỰ TỪ TRONG CÂU</a:t>
            </a:r>
            <a:endParaRPr lang="en-US" sz="2400" b="1" dirty="0">
              <a:solidFill>
                <a:srgbClr val="FF0000"/>
              </a:solidFill>
              <a:latin typeface="Times New Roman" pitchFamily="18" charset="0"/>
              <a:cs typeface="Times New Roman" pitchFamily="18" charset="0"/>
            </a:endParaRPr>
          </a:p>
        </p:txBody>
      </p:sp>
      <p:sp>
        <p:nvSpPr>
          <p:cNvPr id="1025" name="Rectangle 1"/>
          <p:cNvSpPr>
            <a:spLocks noChangeArrowheads="1"/>
          </p:cNvSpPr>
          <p:nvPr/>
        </p:nvSpPr>
        <p:spPr bwMode="auto">
          <a:xfrm>
            <a:off x="0" y="1066800"/>
            <a:ext cx="3429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err="1" smtClean="0">
                <a:ln>
                  <a:noFill/>
                </a:ln>
                <a:solidFill>
                  <a:srgbClr val="0070C0"/>
                </a:solidFill>
                <a:effectLst/>
                <a:latin typeface="Times New Roman" pitchFamily="18" charset="0"/>
                <a:ea typeface="SimSun" pitchFamily="2" charset="-122"/>
                <a:cs typeface="Times New Roman" pitchFamily="18" charset="0"/>
              </a:rPr>
              <a:t>I.Ôn</a:t>
            </a:r>
            <a:r>
              <a:rPr kumimoji="0" lang="en-US" sz="2400" b="1" i="0" u="sng"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0070C0"/>
                </a:solidFill>
                <a:effectLst/>
                <a:latin typeface="Times New Roman" pitchFamily="18" charset="0"/>
                <a:ea typeface="SimSun" pitchFamily="2" charset="-122"/>
                <a:cs typeface="Times New Roman" pitchFamily="18" charset="0"/>
              </a:rPr>
              <a:t>tập</a:t>
            </a:r>
            <a:r>
              <a:rPr kumimoji="0" lang="en-US" sz="2400" b="1" i="0" u="sng"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0070C0"/>
                </a:solidFill>
                <a:effectLst/>
                <a:latin typeface="Times New Roman" pitchFamily="18" charset="0"/>
                <a:ea typeface="SimSun" pitchFamily="2" charset="-122"/>
                <a:cs typeface="Times New Roman" pitchFamily="18" charset="0"/>
              </a:rPr>
              <a:t>l</a:t>
            </a:r>
            <a:r>
              <a:rPr kumimoji="0" lang="en-US" sz="2400" b="1" i="0" u="sng" strike="noStrike" cap="none" normalizeH="0" baseline="0" dirty="0" err="1" smtClean="0">
                <a:ln>
                  <a:noFill/>
                </a:ln>
                <a:solidFill>
                  <a:srgbClr val="0070C0"/>
                </a:solidFill>
                <a:effectLst/>
                <a:latin typeface="Calibri"/>
                <a:ea typeface="SimSun" pitchFamily="2" charset="-122"/>
                <a:cs typeface="Times New Roman" pitchFamily="18" charset="0"/>
              </a:rPr>
              <a:t>í</a:t>
            </a:r>
            <a:r>
              <a:rPr kumimoji="0" lang="en-US" sz="2400" b="1" i="0" u="sng"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0070C0"/>
                </a:solidFill>
                <a:effectLst/>
                <a:latin typeface="Times New Roman" pitchFamily="18" charset="0"/>
                <a:ea typeface="SimSun" pitchFamily="2" charset="-122"/>
                <a:cs typeface="Times New Roman" pitchFamily="18" charset="0"/>
              </a:rPr>
              <a:t>thuyết</a:t>
            </a:r>
            <a:endParaRPr kumimoji="0" lang="en-US" sz="2400" b="0" i="0" u="none" strike="noStrike" cap="none" normalizeH="0" baseline="0" dirty="0" smtClean="0">
              <a:ln>
                <a:noFill/>
              </a:ln>
              <a:solidFill>
                <a:srgbClr val="0070C0"/>
              </a:solidFill>
              <a:effectLst/>
              <a:latin typeface="Arial" pitchFamily="34" charset="0"/>
              <a:cs typeface="Arial" pitchFamily="34" charset="0"/>
            </a:endParaRPr>
          </a:p>
        </p:txBody>
      </p:sp>
      <p:sp>
        <p:nvSpPr>
          <p:cNvPr id="12" name="Rectangle 11"/>
          <p:cNvSpPr/>
          <p:nvPr/>
        </p:nvSpPr>
        <p:spPr>
          <a:xfrm>
            <a:off x="4343400" y="1295400"/>
            <a:ext cx="4800600" cy="830997"/>
          </a:xfrm>
          <a:prstGeom prst="rect">
            <a:avLst/>
          </a:prstGeom>
        </p:spPr>
        <p:txBody>
          <a:bodyPr wrap="square">
            <a:spAutoFit/>
          </a:bodyPr>
          <a:lstStyle/>
          <a:p>
            <a:pPr algn="just"/>
            <a:r>
              <a:rPr lang="en-US" sz="2400" b="1" dirty="0" err="1" smtClean="0">
                <a:solidFill>
                  <a:srgbClr val="FF3399"/>
                </a:solidFill>
                <a:latin typeface="Times New Roman" pitchFamily="18" charset="0"/>
                <a:cs typeface="Times New Roman" pitchFamily="18" charset="0"/>
              </a:rPr>
              <a:t>Thế</a:t>
            </a:r>
            <a:r>
              <a:rPr lang="en-US" sz="2400" b="1" dirty="0" smtClean="0">
                <a:solidFill>
                  <a:srgbClr val="FF3399"/>
                </a:solidFill>
                <a:latin typeface="Times New Roman" pitchFamily="18" charset="0"/>
                <a:cs typeface="Times New Roman" pitchFamily="18" charset="0"/>
              </a:rPr>
              <a:t> </a:t>
            </a:r>
            <a:r>
              <a:rPr lang="en-US" sz="2400" b="1" dirty="0" err="1" smtClean="0">
                <a:solidFill>
                  <a:srgbClr val="FF3399"/>
                </a:solidFill>
                <a:latin typeface="Times New Roman" pitchFamily="18" charset="0"/>
                <a:cs typeface="Times New Roman" pitchFamily="18" charset="0"/>
              </a:rPr>
              <a:t>nào</a:t>
            </a:r>
            <a:r>
              <a:rPr lang="en-US" sz="2400" b="1" dirty="0" smtClean="0">
                <a:solidFill>
                  <a:srgbClr val="FF3399"/>
                </a:solidFill>
                <a:latin typeface="Times New Roman" pitchFamily="18" charset="0"/>
                <a:cs typeface="Times New Roman" pitchFamily="18" charset="0"/>
              </a:rPr>
              <a:t> </a:t>
            </a:r>
            <a:r>
              <a:rPr lang="en-US" sz="2400" b="1" dirty="0" err="1" smtClean="0">
                <a:solidFill>
                  <a:srgbClr val="FF3399"/>
                </a:solidFill>
                <a:latin typeface="Times New Roman" pitchFamily="18" charset="0"/>
                <a:cs typeface="Times New Roman" pitchFamily="18" charset="0"/>
              </a:rPr>
              <a:t>là</a:t>
            </a:r>
            <a:r>
              <a:rPr lang="en-US" sz="2400" b="1" dirty="0" smtClean="0">
                <a:solidFill>
                  <a:srgbClr val="FF3399"/>
                </a:solidFill>
                <a:latin typeface="Times New Roman" pitchFamily="18" charset="0"/>
                <a:cs typeface="Times New Roman" pitchFamily="18" charset="0"/>
              </a:rPr>
              <a:t> </a:t>
            </a:r>
            <a:r>
              <a:rPr lang="en-US" sz="2400" b="1" dirty="0" err="1" smtClean="0">
                <a:solidFill>
                  <a:srgbClr val="FF3399"/>
                </a:solidFill>
                <a:latin typeface="Times New Roman" pitchFamily="18" charset="0"/>
                <a:cs typeface="Times New Roman" pitchFamily="18" charset="0"/>
              </a:rPr>
              <a:t>cách</a:t>
            </a:r>
            <a:r>
              <a:rPr lang="en-US" sz="2400" b="1" dirty="0" smtClean="0">
                <a:solidFill>
                  <a:srgbClr val="FF3399"/>
                </a:solidFill>
                <a:latin typeface="Times New Roman" pitchFamily="18" charset="0"/>
                <a:cs typeface="Times New Roman" pitchFamily="18" charset="0"/>
              </a:rPr>
              <a:t> </a:t>
            </a:r>
            <a:r>
              <a:rPr lang="en-US" sz="2400" b="1" dirty="0" err="1" smtClean="0">
                <a:solidFill>
                  <a:srgbClr val="FF3399"/>
                </a:solidFill>
                <a:latin typeface="Times New Roman" pitchFamily="18" charset="0"/>
                <a:cs typeface="Times New Roman" pitchFamily="18" charset="0"/>
              </a:rPr>
              <a:t>sắp</a:t>
            </a:r>
            <a:r>
              <a:rPr lang="en-US" sz="2400" b="1" dirty="0" smtClean="0">
                <a:solidFill>
                  <a:srgbClr val="FF3399"/>
                </a:solidFill>
                <a:latin typeface="Times New Roman" pitchFamily="18" charset="0"/>
                <a:cs typeface="Times New Roman" pitchFamily="18" charset="0"/>
              </a:rPr>
              <a:t> </a:t>
            </a:r>
            <a:r>
              <a:rPr lang="en-US" sz="2400" b="1" dirty="0" err="1" smtClean="0">
                <a:solidFill>
                  <a:srgbClr val="FF3399"/>
                </a:solidFill>
                <a:latin typeface="Times New Roman" pitchFamily="18" charset="0"/>
                <a:cs typeface="Times New Roman" pitchFamily="18" charset="0"/>
              </a:rPr>
              <a:t>xếp</a:t>
            </a:r>
            <a:r>
              <a:rPr lang="en-US" sz="2400" b="1" dirty="0" smtClean="0">
                <a:solidFill>
                  <a:srgbClr val="FF3399"/>
                </a:solidFill>
                <a:latin typeface="Times New Roman" pitchFamily="18" charset="0"/>
                <a:cs typeface="Times New Roman" pitchFamily="18" charset="0"/>
              </a:rPr>
              <a:t> </a:t>
            </a:r>
            <a:r>
              <a:rPr lang="en-US" sz="2400" b="1" dirty="0" err="1" smtClean="0">
                <a:solidFill>
                  <a:srgbClr val="FF3399"/>
                </a:solidFill>
                <a:latin typeface="Times New Roman" pitchFamily="18" charset="0"/>
                <a:cs typeface="Times New Roman" pitchFamily="18" charset="0"/>
              </a:rPr>
              <a:t>trật</a:t>
            </a:r>
            <a:r>
              <a:rPr lang="en-US" sz="2400" b="1" dirty="0" smtClean="0">
                <a:solidFill>
                  <a:srgbClr val="FF3399"/>
                </a:solidFill>
                <a:latin typeface="Times New Roman" pitchFamily="18" charset="0"/>
                <a:cs typeface="Times New Roman" pitchFamily="18" charset="0"/>
              </a:rPr>
              <a:t> </a:t>
            </a:r>
            <a:r>
              <a:rPr lang="en-US" sz="2400" b="1" dirty="0" err="1" smtClean="0">
                <a:solidFill>
                  <a:srgbClr val="FF3399"/>
                </a:solidFill>
                <a:latin typeface="Times New Roman" pitchFamily="18" charset="0"/>
                <a:cs typeface="Times New Roman" pitchFamily="18" charset="0"/>
              </a:rPr>
              <a:t>tự</a:t>
            </a:r>
            <a:r>
              <a:rPr lang="en-US" sz="2400" b="1" dirty="0" smtClean="0">
                <a:solidFill>
                  <a:srgbClr val="FF3399"/>
                </a:solidFill>
                <a:latin typeface="Times New Roman" pitchFamily="18" charset="0"/>
                <a:cs typeface="Times New Roman" pitchFamily="18" charset="0"/>
              </a:rPr>
              <a:t> </a:t>
            </a:r>
            <a:r>
              <a:rPr lang="en-US" sz="2400" b="1" dirty="0" err="1" smtClean="0">
                <a:solidFill>
                  <a:srgbClr val="FF3399"/>
                </a:solidFill>
                <a:latin typeface="Times New Roman" pitchFamily="18" charset="0"/>
                <a:cs typeface="Times New Roman" pitchFamily="18" charset="0"/>
              </a:rPr>
              <a:t>từ</a:t>
            </a:r>
            <a:r>
              <a:rPr lang="en-US" sz="2400" b="1" dirty="0" smtClean="0">
                <a:solidFill>
                  <a:srgbClr val="FF3399"/>
                </a:solidFill>
                <a:latin typeface="Times New Roman" pitchFamily="18" charset="0"/>
                <a:cs typeface="Times New Roman" pitchFamily="18" charset="0"/>
              </a:rPr>
              <a:t> </a:t>
            </a:r>
            <a:r>
              <a:rPr lang="en-US" sz="2400" b="1" dirty="0" err="1" smtClean="0">
                <a:solidFill>
                  <a:srgbClr val="FF3399"/>
                </a:solidFill>
                <a:latin typeface="Times New Roman" pitchFamily="18" charset="0"/>
                <a:cs typeface="Times New Roman" pitchFamily="18" charset="0"/>
              </a:rPr>
              <a:t>trong</a:t>
            </a:r>
            <a:r>
              <a:rPr lang="en-US" sz="2400" b="1" dirty="0" smtClean="0">
                <a:solidFill>
                  <a:srgbClr val="FF3399"/>
                </a:solidFill>
                <a:latin typeface="Times New Roman" pitchFamily="18" charset="0"/>
                <a:cs typeface="Times New Roman" pitchFamily="18" charset="0"/>
              </a:rPr>
              <a:t> </a:t>
            </a:r>
            <a:r>
              <a:rPr lang="en-US" sz="2400" b="1" dirty="0" err="1" smtClean="0">
                <a:solidFill>
                  <a:srgbClr val="FF3399"/>
                </a:solidFill>
                <a:latin typeface="Times New Roman" pitchFamily="18" charset="0"/>
                <a:cs typeface="Times New Roman" pitchFamily="18" charset="0"/>
              </a:rPr>
              <a:t>câu</a:t>
            </a:r>
            <a:r>
              <a:rPr lang="en-US" sz="2400" b="1" dirty="0" smtClean="0">
                <a:solidFill>
                  <a:srgbClr val="FF3399"/>
                </a:solidFill>
                <a:latin typeface="Times New Roman" pitchFamily="18" charset="0"/>
                <a:cs typeface="Times New Roman" pitchFamily="18" charset="0"/>
              </a:rPr>
              <a:t> ?</a:t>
            </a:r>
            <a:endParaRPr lang="en-US" sz="2400" dirty="0">
              <a:solidFill>
                <a:srgbClr val="FF3399"/>
              </a:solidFill>
              <a:latin typeface="Times New Roman" pitchFamily="18" charset="0"/>
              <a:cs typeface="Times New Roman" pitchFamily="18" charset="0"/>
            </a:endParaRPr>
          </a:p>
        </p:txBody>
      </p:sp>
      <p:sp>
        <p:nvSpPr>
          <p:cNvPr id="13" name="Rectangle 12"/>
          <p:cNvSpPr/>
          <p:nvPr/>
        </p:nvSpPr>
        <p:spPr>
          <a:xfrm>
            <a:off x="4267200" y="2209800"/>
            <a:ext cx="4876800" cy="830997"/>
          </a:xfrm>
          <a:prstGeom prst="rect">
            <a:avLst/>
          </a:prstGeom>
        </p:spPr>
        <p:txBody>
          <a:bodyPr wrap="square">
            <a:spAutoFit/>
          </a:bodyPr>
          <a:lstStyle/>
          <a:p>
            <a:pPr algn="just"/>
            <a:r>
              <a:rPr lang="en-US" sz="2400" b="1" dirty="0" err="1" smtClean="0">
                <a:solidFill>
                  <a:srgbClr val="FF3399"/>
                </a:solidFill>
                <a:latin typeface="Times New Roman" pitchFamily="18" charset="0"/>
                <a:cs typeface="Times New Roman" pitchFamily="18" charset="0"/>
              </a:rPr>
              <a:t>Nêu</a:t>
            </a:r>
            <a:r>
              <a:rPr lang="en-US" sz="2400" b="1" dirty="0" smtClean="0">
                <a:solidFill>
                  <a:srgbClr val="FF3399"/>
                </a:solidFill>
                <a:latin typeface="Times New Roman" pitchFamily="18" charset="0"/>
                <a:cs typeface="Times New Roman" pitchFamily="18" charset="0"/>
              </a:rPr>
              <a:t> </a:t>
            </a:r>
            <a:r>
              <a:rPr lang="en-US" sz="2400" b="1" dirty="0" err="1" smtClean="0">
                <a:solidFill>
                  <a:srgbClr val="FF3399"/>
                </a:solidFill>
                <a:latin typeface="Times New Roman" pitchFamily="18" charset="0"/>
                <a:cs typeface="Times New Roman" pitchFamily="18" charset="0"/>
              </a:rPr>
              <a:t>các</a:t>
            </a:r>
            <a:r>
              <a:rPr lang="en-US" sz="2400" b="1" dirty="0" smtClean="0">
                <a:solidFill>
                  <a:srgbClr val="FF3399"/>
                </a:solidFill>
                <a:latin typeface="Times New Roman" pitchFamily="18" charset="0"/>
                <a:cs typeface="Times New Roman" pitchFamily="18" charset="0"/>
              </a:rPr>
              <a:t> </a:t>
            </a:r>
            <a:r>
              <a:rPr lang="en-US" sz="2400" b="1" dirty="0" err="1" smtClean="0">
                <a:solidFill>
                  <a:srgbClr val="FF3399"/>
                </a:solidFill>
                <a:latin typeface="Times New Roman" pitchFamily="18" charset="0"/>
                <a:cs typeface="Times New Roman" pitchFamily="18" charset="0"/>
              </a:rPr>
              <a:t>tác</a:t>
            </a:r>
            <a:r>
              <a:rPr lang="en-US" sz="2400" b="1" dirty="0" smtClean="0">
                <a:solidFill>
                  <a:srgbClr val="FF3399"/>
                </a:solidFill>
                <a:latin typeface="Times New Roman" pitchFamily="18" charset="0"/>
                <a:cs typeface="Times New Roman" pitchFamily="18" charset="0"/>
              </a:rPr>
              <a:t> </a:t>
            </a:r>
            <a:r>
              <a:rPr lang="en-US" sz="2400" b="1" dirty="0" err="1" smtClean="0">
                <a:solidFill>
                  <a:srgbClr val="FF3399"/>
                </a:solidFill>
                <a:latin typeface="Times New Roman" pitchFamily="18" charset="0"/>
                <a:cs typeface="Times New Roman" pitchFamily="18" charset="0"/>
              </a:rPr>
              <a:t>dụng</a:t>
            </a:r>
            <a:r>
              <a:rPr lang="en-US" sz="2400" b="1" dirty="0" smtClean="0">
                <a:solidFill>
                  <a:srgbClr val="FF3399"/>
                </a:solidFill>
                <a:latin typeface="Times New Roman" pitchFamily="18" charset="0"/>
                <a:cs typeface="Times New Roman" pitchFamily="18" charset="0"/>
              </a:rPr>
              <a:t> </a:t>
            </a:r>
            <a:r>
              <a:rPr lang="en-US" sz="2400" b="1" dirty="0" err="1" smtClean="0">
                <a:solidFill>
                  <a:srgbClr val="FF3399"/>
                </a:solidFill>
                <a:latin typeface="Times New Roman" pitchFamily="18" charset="0"/>
                <a:cs typeface="Times New Roman" pitchFamily="18" charset="0"/>
              </a:rPr>
              <a:t>của</a:t>
            </a:r>
            <a:r>
              <a:rPr lang="en-US" sz="2400" b="1" dirty="0" smtClean="0">
                <a:solidFill>
                  <a:srgbClr val="FF3399"/>
                </a:solidFill>
                <a:latin typeface="Times New Roman" pitchFamily="18" charset="0"/>
                <a:cs typeface="Times New Roman" pitchFamily="18" charset="0"/>
              </a:rPr>
              <a:t> </a:t>
            </a:r>
            <a:r>
              <a:rPr lang="en-US" sz="2400" b="1" dirty="0" err="1" smtClean="0">
                <a:solidFill>
                  <a:srgbClr val="FF3399"/>
                </a:solidFill>
                <a:latin typeface="Times New Roman" pitchFamily="18" charset="0"/>
                <a:cs typeface="Times New Roman" pitchFamily="18" charset="0"/>
              </a:rPr>
              <a:t>cách</a:t>
            </a:r>
            <a:r>
              <a:rPr lang="en-US" sz="2400" b="1" dirty="0" smtClean="0">
                <a:solidFill>
                  <a:srgbClr val="FF3399"/>
                </a:solidFill>
                <a:latin typeface="Times New Roman" pitchFamily="18" charset="0"/>
                <a:cs typeface="Times New Roman" pitchFamily="18" charset="0"/>
              </a:rPr>
              <a:t> </a:t>
            </a:r>
            <a:r>
              <a:rPr lang="en-US" sz="2400" b="1" dirty="0" err="1" smtClean="0">
                <a:solidFill>
                  <a:srgbClr val="FF3399"/>
                </a:solidFill>
                <a:latin typeface="Times New Roman" pitchFamily="18" charset="0"/>
                <a:cs typeface="Times New Roman" pitchFamily="18" charset="0"/>
              </a:rPr>
              <a:t>sắp</a:t>
            </a:r>
            <a:r>
              <a:rPr lang="en-US" sz="2400" b="1" dirty="0" smtClean="0">
                <a:solidFill>
                  <a:srgbClr val="FF3399"/>
                </a:solidFill>
                <a:latin typeface="Times New Roman" pitchFamily="18" charset="0"/>
                <a:cs typeface="Times New Roman" pitchFamily="18" charset="0"/>
              </a:rPr>
              <a:t> </a:t>
            </a:r>
            <a:r>
              <a:rPr lang="en-US" sz="2400" b="1" dirty="0" err="1" smtClean="0">
                <a:solidFill>
                  <a:srgbClr val="FF3399"/>
                </a:solidFill>
                <a:latin typeface="Times New Roman" pitchFamily="18" charset="0"/>
                <a:cs typeface="Times New Roman" pitchFamily="18" charset="0"/>
              </a:rPr>
              <a:t>xếp</a:t>
            </a:r>
            <a:r>
              <a:rPr lang="en-US" sz="2400" b="1" dirty="0" smtClean="0">
                <a:solidFill>
                  <a:srgbClr val="FF3399"/>
                </a:solidFill>
                <a:latin typeface="Times New Roman" pitchFamily="18" charset="0"/>
                <a:cs typeface="Times New Roman" pitchFamily="18" charset="0"/>
              </a:rPr>
              <a:t> </a:t>
            </a:r>
            <a:r>
              <a:rPr lang="en-US" sz="2400" b="1" dirty="0" err="1" smtClean="0">
                <a:solidFill>
                  <a:srgbClr val="FF3399"/>
                </a:solidFill>
                <a:latin typeface="Times New Roman" pitchFamily="18" charset="0"/>
                <a:cs typeface="Times New Roman" pitchFamily="18" charset="0"/>
              </a:rPr>
              <a:t>trật</a:t>
            </a:r>
            <a:r>
              <a:rPr lang="en-US" sz="2400" b="1" dirty="0" smtClean="0">
                <a:solidFill>
                  <a:srgbClr val="FF3399"/>
                </a:solidFill>
                <a:latin typeface="Times New Roman" pitchFamily="18" charset="0"/>
                <a:cs typeface="Times New Roman" pitchFamily="18" charset="0"/>
              </a:rPr>
              <a:t> </a:t>
            </a:r>
            <a:r>
              <a:rPr lang="en-US" sz="2400" b="1" dirty="0" err="1" smtClean="0">
                <a:solidFill>
                  <a:srgbClr val="FF3399"/>
                </a:solidFill>
                <a:latin typeface="Times New Roman" pitchFamily="18" charset="0"/>
                <a:cs typeface="Times New Roman" pitchFamily="18" charset="0"/>
              </a:rPr>
              <a:t>tự</a:t>
            </a:r>
            <a:r>
              <a:rPr lang="en-US" sz="2400" b="1" dirty="0" smtClean="0">
                <a:solidFill>
                  <a:srgbClr val="FF3399"/>
                </a:solidFill>
                <a:latin typeface="Times New Roman" pitchFamily="18" charset="0"/>
                <a:cs typeface="Times New Roman" pitchFamily="18" charset="0"/>
              </a:rPr>
              <a:t> </a:t>
            </a:r>
            <a:r>
              <a:rPr lang="en-US" sz="2400" b="1" dirty="0" err="1" smtClean="0">
                <a:solidFill>
                  <a:srgbClr val="FF3399"/>
                </a:solidFill>
                <a:latin typeface="Times New Roman" pitchFamily="18" charset="0"/>
                <a:cs typeface="Times New Roman" pitchFamily="18" charset="0"/>
              </a:rPr>
              <a:t>từ</a:t>
            </a:r>
            <a:r>
              <a:rPr lang="en-US" sz="2400" b="1" dirty="0" smtClean="0">
                <a:solidFill>
                  <a:srgbClr val="FF3399"/>
                </a:solidFill>
                <a:latin typeface="Times New Roman" pitchFamily="18" charset="0"/>
                <a:cs typeface="Times New Roman" pitchFamily="18" charset="0"/>
              </a:rPr>
              <a:t> </a:t>
            </a:r>
            <a:r>
              <a:rPr lang="en-US" sz="2400" b="1" dirty="0" err="1" smtClean="0">
                <a:solidFill>
                  <a:srgbClr val="FF3399"/>
                </a:solidFill>
                <a:latin typeface="Times New Roman" pitchFamily="18" charset="0"/>
                <a:cs typeface="Times New Roman" pitchFamily="18" charset="0"/>
              </a:rPr>
              <a:t>trong</a:t>
            </a:r>
            <a:r>
              <a:rPr lang="en-US" sz="2400" b="1" dirty="0" smtClean="0">
                <a:solidFill>
                  <a:srgbClr val="FF3399"/>
                </a:solidFill>
                <a:latin typeface="Times New Roman" pitchFamily="18" charset="0"/>
                <a:cs typeface="Times New Roman" pitchFamily="18" charset="0"/>
              </a:rPr>
              <a:t> </a:t>
            </a:r>
            <a:r>
              <a:rPr lang="en-US" sz="2400" b="1" dirty="0" err="1" smtClean="0">
                <a:solidFill>
                  <a:srgbClr val="FF3399"/>
                </a:solidFill>
                <a:latin typeface="Times New Roman" pitchFamily="18" charset="0"/>
                <a:cs typeface="Times New Roman" pitchFamily="18" charset="0"/>
              </a:rPr>
              <a:t>câu</a:t>
            </a:r>
            <a:r>
              <a:rPr lang="en-US" sz="2400" b="1" dirty="0" smtClean="0">
                <a:solidFill>
                  <a:srgbClr val="FF3399"/>
                </a:solidFill>
                <a:latin typeface="Times New Roman" pitchFamily="18" charset="0"/>
                <a:cs typeface="Times New Roman" pitchFamily="18" charset="0"/>
              </a:rPr>
              <a:t>?</a:t>
            </a:r>
            <a:endParaRPr lang="en-US" sz="2400" dirty="0">
              <a:solidFill>
                <a:srgbClr val="FF3399"/>
              </a:solidFill>
              <a:latin typeface="Times New Roman" pitchFamily="18" charset="0"/>
              <a:cs typeface="Times New Roman" pitchFamily="18" charset="0"/>
            </a:endParaRPr>
          </a:p>
        </p:txBody>
      </p:sp>
      <p:sp>
        <p:nvSpPr>
          <p:cNvPr id="1026" name="Rectangle 2"/>
          <p:cNvSpPr>
            <a:spLocks noChangeArrowheads="1"/>
          </p:cNvSpPr>
          <p:nvPr/>
        </p:nvSpPr>
        <p:spPr bwMode="auto">
          <a:xfrm>
            <a:off x="0" y="1447800"/>
            <a:ext cx="4267200" cy="167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0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Trong</a:t>
            </a:r>
            <a:r>
              <a:rPr kumimoji="0" lang="en-US"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0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một</a:t>
            </a:r>
            <a:r>
              <a:rPr kumimoji="0" lang="en-US"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0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câu</a:t>
            </a:r>
            <a:r>
              <a:rPr kumimoji="0" lang="en-US"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0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c</a:t>
            </a:r>
            <a:r>
              <a:rPr kumimoji="0" lang="en-US" sz="2000" b="0" i="0" u="none" strike="noStrike" cap="none" normalizeH="0" baseline="0" dirty="0" err="1" smtClean="0">
                <a:ln>
                  <a:noFill/>
                </a:ln>
                <a:solidFill>
                  <a:srgbClr val="002060"/>
                </a:solidFill>
                <a:effectLst/>
                <a:latin typeface="Calibri"/>
                <a:ea typeface="SimSun" pitchFamily="2" charset="-122"/>
                <a:cs typeface="Times New Roman" pitchFamily="18" charset="0"/>
              </a:rPr>
              <a:t>ó</a:t>
            </a:r>
            <a:r>
              <a:rPr kumimoji="0" lang="en-US"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0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thể</a:t>
            </a:r>
            <a:r>
              <a:rPr kumimoji="0" lang="en-US"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0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c</a:t>
            </a:r>
            <a:r>
              <a:rPr kumimoji="0" lang="en-US" sz="2000" b="0" i="0" u="none" strike="noStrike" cap="none" normalizeH="0" baseline="0" dirty="0" err="1" smtClean="0">
                <a:ln>
                  <a:noFill/>
                </a:ln>
                <a:solidFill>
                  <a:srgbClr val="002060"/>
                </a:solidFill>
                <a:effectLst/>
                <a:latin typeface="Calibri"/>
                <a:ea typeface="SimSun" pitchFamily="2" charset="-122"/>
                <a:cs typeface="Times New Roman" pitchFamily="18" charset="0"/>
              </a:rPr>
              <a:t>ó</a:t>
            </a:r>
            <a:r>
              <a:rPr kumimoji="0" lang="en-US"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0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nhiều</a:t>
            </a:r>
            <a:r>
              <a:rPr kumimoji="0" lang="en-US"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0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sắp</a:t>
            </a:r>
            <a:r>
              <a:rPr kumimoji="0" lang="en-US"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0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xếp</a:t>
            </a:r>
            <a:r>
              <a:rPr kumimoji="0" lang="en-US"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0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trật</a:t>
            </a:r>
            <a:r>
              <a:rPr kumimoji="0" lang="en-US"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0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tự</a:t>
            </a:r>
            <a:r>
              <a:rPr kumimoji="0" lang="en-US"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0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từ</a:t>
            </a:r>
            <a:r>
              <a:rPr kumimoji="0" lang="en-US"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0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mỗi</a:t>
            </a:r>
            <a:r>
              <a:rPr kumimoji="0" lang="en-US"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0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c</a:t>
            </a:r>
            <a:r>
              <a:rPr kumimoji="0" lang="en-US" sz="2000" b="0" i="0" u="none" strike="noStrike" cap="none" normalizeH="0" baseline="0" dirty="0" err="1" smtClean="0">
                <a:ln>
                  <a:noFill/>
                </a:ln>
                <a:solidFill>
                  <a:srgbClr val="002060"/>
                </a:solidFill>
                <a:effectLst/>
                <a:latin typeface="Calibri"/>
                <a:ea typeface="SimSun" pitchFamily="2" charset="-122"/>
                <a:cs typeface="Times New Roman" pitchFamily="18" charset="0"/>
              </a:rPr>
              <a:t>á</a:t>
            </a:r>
            <a:r>
              <a:rPr kumimoji="0" lang="en-US" sz="20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ch</a:t>
            </a:r>
            <a:r>
              <a:rPr kumimoji="0" lang="en-US"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0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đem</a:t>
            </a:r>
            <a:r>
              <a:rPr kumimoji="0" lang="en-US"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0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lại</a:t>
            </a:r>
            <a:r>
              <a:rPr kumimoji="0" lang="en-US"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0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hiệu</a:t>
            </a:r>
            <a:r>
              <a:rPr kumimoji="0" lang="en-US"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0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quả</a:t>
            </a:r>
            <a:r>
              <a:rPr kumimoji="0" lang="en-US"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0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diễn</a:t>
            </a:r>
            <a:r>
              <a:rPr kumimoji="0" lang="en-US"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0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đạt</a:t>
            </a:r>
            <a:r>
              <a:rPr kumimoji="0" lang="en-US"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0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riêng</a:t>
            </a:r>
            <a:r>
              <a:rPr kumimoji="0" lang="en-US"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0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Người</a:t>
            </a:r>
            <a:r>
              <a:rPr kumimoji="0" lang="en-US"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0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n</a:t>
            </a:r>
            <a:r>
              <a:rPr kumimoji="0" lang="en-US" sz="2000" b="0" i="0" u="none" strike="noStrike" cap="none" normalizeH="0" baseline="0" dirty="0" err="1" smtClean="0">
                <a:ln>
                  <a:noFill/>
                </a:ln>
                <a:solidFill>
                  <a:srgbClr val="002060"/>
                </a:solidFill>
                <a:effectLst/>
                <a:latin typeface="Calibri"/>
                <a:ea typeface="SimSun" pitchFamily="2" charset="-122"/>
                <a:cs typeface="Times New Roman" pitchFamily="18" charset="0"/>
              </a:rPr>
              <a:t>ó</a:t>
            </a:r>
            <a:r>
              <a:rPr kumimoji="0" lang="en-US" sz="20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i</a:t>
            </a:r>
            <a:r>
              <a:rPr kumimoji="0" lang="en-US"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0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người</a:t>
            </a:r>
            <a:r>
              <a:rPr kumimoji="0" lang="en-US"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0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viết</a:t>
            </a:r>
            <a:r>
              <a:rPr kumimoji="0" lang="en-US"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0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cần</a:t>
            </a:r>
            <a:r>
              <a:rPr kumimoji="0" lang="en-US"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0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biết</a:t>
            </a:r>
            <a:r>
              <a:rPr kumimoji="0" lang="en-US"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0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lựa</a:t>
            </a:r>
            <a:r>
              <a:rPr kumimoji="0" lang="en-US"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0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chọn</a:t>
            </a:r>
            <a:r>
              <a:rPr kumimoji="0" lang="en-US"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0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trật</a:t>
            </a:r>
            <a:r>
              <a:rPr kumimoji="0" lang="en-US"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0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tự</a:t>
            </a:r>
            <a:r>
              <a:rPr kumimoji="0" lang="en-US"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0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từ</a:t>
            </a:r>
            <a:r>
              <a:rPr kumimoji="0" lang="en-US"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0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th</a:t>
            </a:r>
            <a:r>
              <a:rPr kumimoji="0" lang="en-US" sz="2000" b="0" i="0" u="none" strike="noStrike" cap="none" normalizeH="0" baseline="0" dirty="0" err="1" smtClean="0">
                <a:ln>
                  <a:noFill/>
                </a:ln>
                <a:solidFill>
                  <a:srgbClr val="002060"/>
                </a:solidFill>
                <a:effectLst/>
                <a:latin typeface="Calibri"/>
                <a:ea typeface="SimSun" pitchFamily="2" charset="-122"/>
                <a:cs typeface="Times New Roman" pitchFamily="18" charset="0"/>
              </a:rPr>
              <a:t>í</a:t>
            </a:r>
            <a:r>
              <a:rPr kumimoji="0" lang="en-US" sz="20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ch</a:t>
            </a:r>
            <a:r>
              <a:rPr kumimoji="0" lang="en-US"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0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hợp</a:t>
            </a:r>
            <a:r>
              <a:rPr kumimoji="0" lang="en-US"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0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với</a:t>
            </a:r>
            <a:r>
              <a:rPr kumimoji="0" lang="en-US"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0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yêu</a:t>
            </a:r>
            <a:r>
              <a:rPr kumimoji="0" lang="en-US"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0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cầu</a:t>
            </a:r>
            <a:r>
              <a:rPr kumimoji="0" lang="en-US"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0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giao</a:t>
            </a:r>
            <a:r>
              <a:rPr kumimoji="0" lang="en-US"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sz="20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tiếp</a:t>
            </a:r>
            <a:r>
              <a:rPr kumimoji="0" lang="en-US"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1027" name="Rectangle 3"/>
          <p:cNvSpPr>
            <a:spLocks noChangeArrowheads="1"/>
          </p:cNvSpPr>
          <p:nvPr/>
        </p:nvSpPr>
        <p:spPr bwMode="auto">
          <a:xfrm>
            <a:off x="0" y="3048000"/>
            <a:ext cx="426720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vi-VN"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Thể hiện thứ tự nhất định của sự vật, hiện tượng, hoạt động, đặc điểm (như thứ tự bậc quan trọng, thứ tự trước- sau của hoạt động, tr</a:t>
            </a:r>
            <a:r>
              <a:rPr kumimoji="0" lang="vi-VN" sz="2000" b="0" i="0" u="none" strike="noStrike" cap="none" normalizeH="0" baseline="0" dirty="0" smtClean="0">
                <a:ln>
                  <a:noFill/>
                </a:ln>
                <a:solidFill>
                  <a:srgbClr val="002060"/>
                </a:solidFill>
                <a:effectLst/>
                <a:latin typeface="Calibri"/>
                <a:ea typeface="SimSun" pitchFamily="2" charset="-122"/>
                <a:cs typeface="Times New Roman" pitchFamily="18" charset="0"/>
              </a:rPr>
              <a:t>ì</a:t>
            </a:r>
            <a:r>
              <a:rPr kumimoji="0" lang="vi-VN"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nh tự quan s</a:t>
            </a:r>
            <a:r>
              <a:rPr kumimoji="0" lang="vi-VN" sz="2000" b="0" i="0" u="none" strike="noStrike" cap="none" normalizeH="0" baseline="0" dirty="0" smtClean="0">
                <a:ln>
                  <a:noFill/>
                </a:ln>
                <a:solidFill>
                  <a:srgbClr val="002060"/>
                </a:solidFill>
                <a:effectLst/>
                <a:latin typeface="Calibri"/>
                <a:ea typeface="SimSun" pitchFamily="2" charset="-122"/>
                <a:cs typeface="Times New Roman" pitchFamily="18" charset="0"/>
              </a:rPr>
              <a:t>á</a:t>
            </a:r>
            <a:r>
              <a:rPr kumimoji="0" lang="vi-VN"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t của người n</a:t>
            </a:r>
            <a:r>
              <a:rPr kumimoji="0" lang="vi-VN" sz="2000" b="0" i="0" u="none" strike="noStrike" cap="none" normalizeH="0" baseline="0" dirty="0" smtClean="0">
                <a:ln>
                  <a:noFill/>
                </a:ln>
                <a:solidFill>
                  <a:srgbClr val="002060"/>
                </a:solidFill>
                <a:effectLst/>
                <a:latin typeface="Calibri"/>
                <a:ea typeface="SimSun" pitchFamily="2" charset="-122"/>
                <a:cs typeface="Times New Roman" pitchFamily="18" charset="0"/>
              </a:rPr>
              <a:t>ó</a:t>
            </a:r>
            <a:r>
              <a:rPr kumimoji="0" lang="vi-VN"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i ...).</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vi-VN"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Nhấn mạnh h</a:t>
            </a:r>
            <a:r>
              <a:rPr kumimoji="0" lang="vi-VN" sz="2000" b="0" i="0" u="none" strike="noStrike" cap="none" normalizeH="0" baseline="0" dirty="0" smtClean="0">
                <a:ln>
                  <a:noFill/>
                </a:ln>
                <a:solidFill>
                  <a:srgbClr val="002060"/>
                </a:solidFill>
                <a:effectLst/>
                <a:latin typeface="Calibri"/>
                <a:ea typeface="SimSun" pitchFamily="2" charset="-122"/>
                <a:cs typeface="Times New Roman" pitchFamily="18" charset="0"/>
              </a:rPr>
              <a:t>ì</a:t>
            </a:r>
            <a:r>
              <a:rPr kumimoji="0" lang="vi-VN"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nh ảnh, đặc điểm, của sự vật, hiện tượng.</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vi-VN"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Liên kêt câu với những câu kh</a:t>
            </a:r>
            <a:r>
              <a:rPr kumimoji="0" lang="vi-VN" sz="2000" b="0" i="0" u="none" strike="noStrike" cap="none" normalizeH="0" baseline="0" dirty="0" smtClean="0">
                <a:ln>
                  <a:noFill/>
                </a:ln>
                <a:solidFill>
                  <a:srgbClr val="002060"/>
                </a:solidFill>
                <a:effectLst/>
                <a:latin typeface="Calibri"/>
                <a:ea typeface="SimSun" pitchFamily="2" charset="-122"/>
                <a:cs typeface="Times New Roman" pitchFamily="18" charset="0"/>
              </a:rPr>
              <a:t>á</a:t>
            </a:r>
            <a:r>
              <a:rPr kumimoji="0" lang="vi-VN"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c trong văn bản.</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a:t>
            </a:r>
            <a:r>
              <a:rPr kumimoji="0" lang="vi-VN"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Đảm bảo sự h</a:t>
            </a:r>
            <a:r>
              <a:rPr kumimoji="0" lang="vi-VN" sz="2000" b="0" i="0" u="none" strike="noStrike" cap="none" normalizeH="0" baseline="0" dirty="0" smtClean="0">
                <a:ln>
                  <a:noFill/>
                </a:ln>
                <a:solidFill>
                  <a:srgbClr val="002060"/>
                </a:solidFill>
                <a:effectLst/>
                <a:latin typeface="Calibri"/>
                <a:ea typeface="SimSun" pitchFamily="2" charset="-122"/>
                <a:cs typeface="Times New Roman" pitchFamily="18" charset="0"/>
              </a:rPr>
              <a:t>à</a:t>
            </a:r>
            <a:r>
              <a:rPr kumimoji="0" lang="vi-VN"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i hòa ngữ âm của lời n</a:t>
            </a:r>
            <a:r>
              <a:rPr kumimoji="0" lang="vi-VN" sz="2000" b="0" i="0" u="none" strike="noStrike" cap="none" normalizeH="0" baseline="0" dirty="0" smtClean="0">
                <a:ln>
                  <a:noFill/>
                </a:ln>
                <a:solidFill>
                  <a:srgbClr val="002060"/>
                </a:solidFill>
                <a:effectLst/>
                <a:latin typeface="Calibri"/>
                <a:ea typeface="SimSun" pitchFamily="2" charset="-122"/>
                <a:cs typeface="Times New Roman" pitchFamily="18" charset="0"/>
              </a:rPr>
              <a:t>ó</a:t>
            </a:r>
            <a:r>
              <a:rPr kumimoji="0" lang="vi-VN" sz="20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i.</a:t>
            </a:r>
            <a:endParaRPr kumimoji="0" lang="vi-VN" sz="20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slide(fromBottom)">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down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diamond(in)">
                                      <p:cBhvr>
                                        <p:cTn id="2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026" grpId="0"/>
      <p:bldP spid="10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990600"/>
            <a:ext cx="9144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1829594" y="3428206"/>
            <a:ext cx="48768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42" descr="footer_200"/>
          <p:cNvPicPr>
            <a:picLocks noChangeAspect="1" noChangeArrowheads="1"/>
          </p:cNvPicPr>
          <p:nvPr/>
        </p:nvPicPr>
        <p:blipFill>
          <a:blip r:embed="rId2"/>
          <a:srcRect/>
          <a:stretch>
            <a:fillRect/>
          </a:stretch>
        </p:blipFill>
        <p:spPr bwMode="auto">
          <a:xfrm>
            <a:off x="0" y="5562600"/>
            <a:ext cx="9144000" cy="1295400"/>
          </a:xfrm>
          <a:prstGeom prst="rect">
            <a:avLst/>
          </a:prstGeom>
          <a:noFill/>
          <a:ln w="9525">
            <a:noFill/>
            <a:miter lim="800000"/>
            <a:headEnd/>
            <a:tailEnd/>
          </a:ln>
        </p:spPr>
      </p:pic>
      <p:sp>
        <p:nvSpPr>
          <p:cNvPr id="10" name="TextBox 9"/>
          <p:cNvSpPr txBox="1"/>
          <p:nvPr/>
        </p:nvSpPr>
        <p:spPr>
          <a:xfrm>
            <a:off x="1600200" y="381000"/>
            <a:ext cx="5943600"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LUYỆN TẬP TRẬT TỰ TỪ TRONG CÂU</a:t>
            </a:r>
            <a:endParaRPr lang="en-US" sz="2400" b="1" dirty="0">
              <a:solidFill>
                <a:srgbClr val="FF0000"/>
              </a:solidFill>
              <a:latin typeface="Times New Roman" pitchFamily="18" charset="0"/>
              <a:cs typeface="Times New Roman" pitchFamily="18" charset="0"/>
            </a:endParaRPr>
          </a:p>
        </p:txBody>
      </p:sp>
      <p:sp>
        <p:nvSpPr>
          <p:cNvPr id="1025" name="Rectangle 1"/>
          <p:cNvSpPr>
            <a:spLocks noChangeArrowheads="1"/>
          </p:cNvSpPr>
          <p:nvPr/>
        </p:nvSpPr>
        <p:spPr bwMode="auto">
          <a:xfrm>
            <a:off x="0" y="1219200"/>
            <a:ext cx="3429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err="1" smtClean="0">
                <a:ln>
                  <a:noFill/>
                </a:ln>
                <a:solidFill>
                  <a:srgbClr val="0070C0"/>
                </a:solidFill>
                <a:effectLst/>
                <a:latin typeface="Times New Roman" pitchFamily="18" charset="0"/>
                <a:ea typeface="SimSun" pitchFamily="2" charset="-122"/>
                <a:cs typeface="Times New Roman" pitchFamily="18" charset="0"/>
              </a:rPr>
              <a:t>I.Ôn</a:t>
            </a:r>
            <a:r>
              <a:rPr kumimoji="0" lang="en-US" sz="2400" b="1" i="0" u="sng"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0070C0"/>
                </a:solidFill>
                <a:effectLst/>
                <a:latin typeface="Times New Roman" pitchFamily="18" charset="0"/>
                <a:ea typeface="SimSun" pitchFamily="2" charset="-122"/>
                <a:cs typeface="Times New Roman" pitchFamily="18" charset="0"/>
              </a:rPr>
              <a:t>tập</a:t>
            </a:r>
            <a:r>
              <a:rPr kumimoji="0" lang="en-US" sz="2400" b="1" i="0" u="sng"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0070C0"/>
                </a:solidFill>
                <a:effectLst/>
                <a:latin typeface="Times New Roman" pitchFamily="18" charset="0"/>
                <a:ea typeface="SimSun" pitchFamily="2" charset="-122"/>
                <a:cs typeface="Times New Roman" pitchFamily="18" charset="0"/>
              </a:rPr>
              <a:t>l</a:t>
            </a:r>
            <a:r>
              <a:rPr kumimoji="0" lang="en-US" sz="2400" b="1" i="0" u="sng" strike="noStrike" cap="none" normalizeH="0" baseline="0" dirty="0" err="1" smtClean="0">
                <a:ln>
                  <a:noFill/>
                </a:ln>
                <a:solidFill>
                  <a:srgbClr val="0070C0"/>
                </a:solidFill>
                <a:effectLst/>
                <a:latin typeface="Calibri"/>
                <a:ea typeface="SimSun" pitchFamily="2" charset="-122"/>
                <a:cs typeface="Times New Roman" pitchFamily="18" charset="0"/>
              </a:rPr>
              <a:t>í</a:t>
            </a:r>
            <a:r>
              <a:rPr kumimoji="0" lang="en-US" sz="2400" b="1" i="0" u="sng"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0070C0"/>
                </a:solidFill>
                <a:effectLst/>
                <a:latin typeface="Times New Roman" pitchFamily="18" charset="0"/>
                <a:ea typeface="SimSun" pitchFamily="2" charset="-122"/>
                <a:cs typeface="Times New Roman" pitchFamily="18" charset="0"/>
              </a:rPr>
              <a:t>thuyết</a:t>
            </a:r>
            <a:endParaRPr kumimoji="0" lang="en-US" sz="2400" b="0" i="0" u="none" strike="noStrike" cap="none" normalizeH="0" baseline="0" dirty="0" smtClean="0">
              <a:ln>
                <a:noFill/>
              </a:ln>
              <a:solidFill>
                <a:srgbClr val="0070C0"/>
              </a:solidFill>
              <a:effectLst/>
              <a:latin typeface="Arial" pitchFamily="34" charset="0"/>
              <a:cs typeface="Arial" pitchFamily="34" charset="0"/>
            </a:endParaRPr>
          </a:p>
        </p:txBody>
      </p:sp>
      <p:sp>
        <p:nvSpPr>
          <p:cNvPr id="9217" name="Rectangle 1"/>
          <p:cNvSpPr>
            <a:spLocks noChangeArrowheads="1"/>
          </p:cNvSpPr>
          <p:nvPr/>
        </p:nvSpPr>
        <p:spPr bwMode="auto">
          <a:xfrm>
            <a:off x="0" y="1676400"/>
            <a:ext cx="2286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70C0"/>
                </a:solidFill>
                <a:effectLst/>
                <a:latin typeface="VNI Times" pitchFamily="2" charset="0"/>
                <a:ea typeface="SimSun" pitchFamily="2" charset="-122"/>
                <a:cs typeface="Times New Roman" pitchFamily="18" charset="0"/>
              </a:rPr>
              <a:t>II</a:t>
            </a:r>
            <a:r>
              <a:rPr kumimoji="0" lang="en-US" sz="2400" b="1" i="0" u="none" strike="noStrike" cap="none" normalizeH="0" baseline="0" smtClean="0">
                <a:ln>
                  <a:noFill/>
                </a:ln>
                <a:solidFill>
                  <a:srgbClr val="0070C0"/>
                </a:solidFill>
                <a:effectLst/>
                <a:latin typeface="VNI Times" pitchFamily="2" charset="0"/>
                <a:ea typeface="SimSun" pitchFamily="2" charset="-122"/>
                <a:cs typeface="Times New Roman" pitchFamily="18" charset="0"/>
              </a:rPr>
              <a:t>. </a:t>
            </a:r>
            <a:r>
              <a:rPr lang="en-US" sz="2400" b="1" smtClean="0">
                <a:solidFill>
                  <a:srgbClr val="0070C0"/>
                </a:solidFill>
                <a:latin typeface="Times New Roman" panose="02020603050405020304" pitchFamily="18" charset="0"/>
                <a:ea typeface="SimSun" pitchFamily="2" charset="-122"/>
                <a:cs typeface="Times New Roman" panose="02020603050405020304" pitchFamily="18" charset="0"/>
              </a:rPr>
              <a:t>Luyện tập:</a:t>
            </a:r>
            <a:endParaRPr kumimoji="0" lang="en-US" sz="2400" b="0" i="0" u="none" strike="noStrike" cap="none" normalizeH="0" baseline="0" dirty="0" smtClean="0">
              <a:ln>
                <a:noFill/>
              </a:ln>
              <a:solidFill>
                <a:srgbClr val="0070C0"/>
              </a:solidFill>
              <a:effectLst/>
              <a:latin typeface="VNI Times" pitchFamily="2" charset="0"/>
              <a:cs typeface="Arial" pitchFamily="34" charset="0"/>
            </a:endParaRPr>
          </a:p>
        </p:txBody>
      </p:sp>
      <p:sp>
        <p:nvSpPr>
          <p:cNvPr id="9218" name="Rectangle 2"/>
          <p:cNvSpPr>
            <a:spLocks noChangeArrowheads="1"/>
          </p:cNvSpPr>
          <p:nvPr/>
        </p:nvSpPr>
        <p:spPr bwMode="auto">
          <a:xfrm>
            <a:off x="0" y="2057400"/>
            <a:ext cx="1676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00B050"/>
                </a:solidFill>
                <a:effectLst/>
                <a:latin typeface="Times New Roman" pitchFamily="18" charset="0"/>
                <a:ea typeface="SimSun" pitchFamily="2" charset="-122"/>
                <a:cs typeface="Times New Roman" pitchFamily="18" charset="0"/>
              </a:rPr>
              <a:t>B</a:t>
            </a:r>
            <a:r>
              <a:rPr kumimoji="0" lang="en-US" sz="2400" b="0" i="0" u="none" strike="noStrike" cap="none" normalizeH="0" baseline="0" dirty="0" err="1" smtClean="0">
                <a:ln>
                  <a:noFill/>
                </a:ln>
                <a:solidFill>
                  <a:srgbClr val="00B050"/>
                </a:solidFill>
                <a:effectLst/>
                <a:latin typeface="Calibri"/>
                <a:ea typeface="SimSun" pitchFamily="2" charset="-122"/>
                <a:cs typeface="Times New Roman" pitchFamily="18" charset="0"/>
              </a:rPr>
              <a:t>à</a:t>
            </a:r>
            <a:r>
              <a:rPr kumimoji="0" lang="en-US" sz="2400" b="0" i="0" u="none" strike="noStrike" cap="none" normalizeH="0" baseline="0" dirty="0" err="1" smtClean="0">
                <a:ln>
                  <a:noFill/>
                </a:ln>
                <a:solidFill>
                  <a:srgbClr val="00B050"/>
                </a:solidFill>
                <a:effectLst/>
                <a:latin typeface="Times New Roman" pitchFamily="18" charset="0"/>
                <a:ea typeface="SimSun" pitchFamily="2" charset="-122"/>
                <a:cs typeface="Times New Roman" pitchFamily="18" charset="0"/>
              </a:rPr>
              <a:t>i</a:t>
            </a:r>
            <a:r>
              <a:rPr kumimoji="0" lang="en-US" sz="2400" b="0" i="0" u="none" strike="noStrike" cap="none" normalizeH="0" baseline="0" dirty="0" smtClean="0">
                <a:ln>
                  <a:noFill/>
                </a:ln>
                <a:solidFill>
                  <a:srgbClr val="00B050"/>
                </a:solidFill>
                <a:effectLst/>
                <a:latin typeface="Times New Roman" pitchFamily="18" charset="0"/>
                <a:ea typeface="SimSun" pitchFamily="2" charset="-122"/>
                <a:cs typeface="Times New Roman" pitchFamily="18" charset="0"/>
              </a:rPr>
              <a:t> </a:t>
            </a:r>
            <a:r>
              <a:rPr kumimoji="0" lang="en-US" sz="2400" b="0" i="0" u="none" strike="noStrike" cap="none" normalizeH="0" baseline="0" dirty="0" err="1" smtClean="0">
                <a:ln>
                  <a:noFill/>
                </a:ln>
                <a:solidFill>
                  <a:srgbClr val="00B050"/>
                </a:solidFill>
                <a:effectLst/>
                <a:latin typeface="Times New Roman" pitchFamily="18" charset="0"/>
                <a:ea typeface="SimSun" pitchFamily="2" charset="-122"/>
                <a:cs typeface="Times New Roman" pitchFamily="18" charset="0"/>
              </a:rPr>
              <a:t>tập</a:t>
            </a:r>
            <a:r>
              <a:rPr kumimoji="0" lang="en-US" sz="2400" b="0" i="0" u="none" strike="noStrike" cap="none" normalizeH="0" baseline="0" dirty="0" smtClean="0">
                <a:ln>
                  <a:noFill/>
                </a:ln>
                <a:solidFill>
                  <a:srgbClr val="00B050"/>
                </a:solidFill>
                <a:effectLst/>
                <a:latin typeface="Times New Roman" pitchFamily="18" charset="0"/>
                <a:ea typeface="SimSun" pitchFamily="2" charset="-122"/>
                <a:cs typeface="Times New Roman" pitchFamily="18" charset="0"/>
              </a:rPr>
              <a:t> 1 :</a:t>
            </a:r>
            <a:endParaRPr kumimoji="0" lang="en-US" sz="2400" b="0" i="0" u="none" strike="noStrike" cap="none" normalizeH="0" baseline="0" dirty="0" smtClean="0">
              <a:ln>
                <a:noFill/>
              </a:ln>
              <a:solidFill>
                <a:srgbClr val="00B050"/>
              </a:solidFill>
              <a:effectLst/>
              <a:latin typeface="Arial" pitchFamily="34" charset="0"/>
              <a:cs typeface="Arial" pitchFamily="34" charset="0"/>
            </a:endParaRPr>
          </a:p>
        </p:txBody>
      </p:sp>
      <p:sp>
        <p:nvSpPr>
          <p:cNvPr id="11" name="Rectangle 10"/>
          <p:cNvSpPr/>
          <p:nvPr/>
        </p:nvSpPr>
        <p:spPr>
          <a:xfrm>
            <a:off x="4343400" y="1066800"/>
            <a:ext cx="4800600" cy="1200329"/>
          </a:xfrm>
          <a:prstGeom prst="rect">
            <a:avLst/>
          </a:prstGeom>
        </p:spPr>
        <p:txBody>
          <a:bodyPr wrap="square">
            <a:spAutoFit/>
          </a:bodyPr>
          <a:lstStyle/>
          <a:p>
            <a:pPr algn="just"/>
            <a:r>
              <a:rPr lang="vi-VN" b="1" i="1" dirty="0" smtClean="0">
                <a:solidFill>
                  <a:srgbClr val="00B050"/>
                </a:solidFill>
                <a:latin typeface="Arial" charset="0"/>
                <a:cs typeface="Arial" charset="0"/>
              </a:rPr>
              <a:t>Trật tự  các từ và cụm từ in đậm dưới đây thể hiện mối quan hệ giữa những hoạt động và trạng thái mà chúng biểu thị như thế nào?</a:t>
            </a:r>
            <a:endParaRPr lang="en-US" dirty="0">
              <a:solidFill>
                <a:srgbClr val="00B050"/>
              </a:solidFill>
            </a:endParaRPr>
          </a:p>
        </p:txBody>
      </p:sp>
      <p:sp>
        <p:nvSpPr>
          <p:cNvPr id="12" name="Rectangle 11"/>
          <p:cNvSpPr/>
          <p:nvPr/>
        </p:nvSpPr>
        <p:spPr>
          <a:xfrm>
            <a:off x="4267200" y="2209800"/>
            <a:ext cx="4876800" cy="3477875"/>
          </a:xfrm>
          <a:prstGeom prst="rect">
            <a:avLst/>
          </a:prstGeom>
        </p:spPr>
        <p:txBody>
          <a:bodyPr wrap="square">
            <a:spAutoFit/>
          </a:bodyPr>
          <a:lstStyle/>
          <a:p>
            <a:pPr algn="just"/>
            <a:r>
              <a:rPr lang="vi-VN" sz="2000" dirty="0" smtClean="0">
                <a:solidFill>
                  <a:srgbClr val="0000CC"/>
                </a:solidFill>
                <a:latin typeface="Times New Roman" pitchFamily="18" charset="0"/>
                <a:cs typeface="Times New Roman" pitchFamily="18" charset="0"/>
              </a:rPr>
              <a:t>a. Tinh thần yêu nước cũng như các thứ của quý. Có khi được trưng bày trong tủ kính, trong bình pha lê, rõ ràng dễ thấy. Nhưng cũng có khi được cất giấu kín đáo trong rương, trong hòm.Bổn phận của chúng ta là làm cho những của quý kín đáo ấy đều được đưa ra trưng bày. Nghĩa là phải ra sức </a:t>
            </a:r>
            <a:r>
              <a:rPr lang="vi-VN" sz="2000" i="1" dirty="0" smtClean="0">
                <a:solidFill>
                  <a:srgbClr val="C00000"/>
                </a:solidFill>
                <a:latin typeface="Times New Roman" pitchFamily="18" charset="0"/>
                <a:cs typeface="Times New Roman" pitchFamily="18" charset="0"/>
              </a:rPr>
              <a:t>giải  thích, tuyên truyền, tổ chức, lãnh đạo, làm cho tinh thần yêu nước của tất cả mọi người đều được thực hành vào công việc yêu nước, công việc kháng chiến</a:t>
            </a:r>
            <a:r>
              <a:rPr lang="en-US" sz="2000" i="1" dirty="0" smtClean="0">
                <a:solidFill>
                  <a:srgbClr val="C00000"/>
                </a:solidFill>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13" name="Rectangle 12"/>
          <p:cNvSpPr/>
          <p:nvPr/>
        </p:nvSpPr>
        <p:spPr>
          <a:xfrm>
            <a:off x="0" y="2438400"/>
            <a:ext cx="4191000" cy="1446550"/>
          </a:xfrm>
          <a:prstGeom prst="rect">
            <a:avLst/>
          </a:prstGeom>
        </p:spPr>
        <p:txBody>
          <a:bodyPr wrap="square">
            <a:spAutoFit/>
          </a:bodyPr>
          <a:lstStyle/>
          <a:p>
            <a:pPr algn="just"/>
            <a:r>
              <a:rPr lang="en-US" sz="2200" dirty="0" smtClean="0">
                <a:solidFill>
                  <a:srgbClr val="CC0066"/>
                </a:solidFill>
                <a:latin typeface="Times New Roman" pitchFamily="18" charset="0"/>
                <a:cs typeface="Times New Roman" pitchFamily="18" charset="0"/>
                <a:sym typeface="Wingdings" pitchFamily="2" charset="2"/>
              </a:rPr>
              <a:t>a/ </a:t>
            </a:r>
            <a:r>
              <a:rPr lang="en-US" sz="2200" dirty="0" err="1" smtClean="0">
                <a:solidFill>
                  <a:srgbClr val="CC0066"/>
                </a:solidFill>
                <a:latin typeface="Times New Roman" pitchFamily="18" charset="0"/>
                <a:cs typeface="Times New Roman" pitchFamily="18" charset="0"/>
                <a:sym typeface="Wingdings" pitchFamily="2" charset="2"/>
              </a:rPr>
              <a:t>Các</a:t>
            </a:r>
            <a:r>
              <a:rPr lang="en-US" sz="2200" dirty="0" smtClean="0">
                <a:solidFill>
                  <a:srgbClr val="CC0066"/>
                </a:solidFill>
                <a:latin typeface="Times New Roman" pitchFamily="18" charset="0"/>
                <a:cs typeface="Times New Roman" pitchFamily="18" charset="0"/>
                <a:sym typeface="Wingdings" pitchFamily="2" charset="2"/>
              </a:rPr>
              <a:t> </a:t>
            </a:r>
            <a:r>
              <a:rPr lang="en-US" sz="2200" dirty="0" err="1" smtClean="0">
                <a:solidFill>
                  <a:srgbClr val="CC0066"/>
                </a:solidFill>
                <a:latin typeface="Times New Roman" pitchFamily="18" charset="0"/>
                <a:cs typeface="Times New Roman" pitchFamily="18" charset="0"/>
                <a:sym typeface="Wingdings" pitchFamily="2" charset="2"/>
              </a:rPr>
              <a:t>hoạt</a:t>
            </a:r>
            <a:r>
              <a:rPr lang="en-US" sz="2200" dirty="0" smtClean="0">
                <a:solidFill>
                  <a:srgbClr val="CC0066"/>
                </a:solidFill>
                <a:latin typeface="Times New Roman" pitchFamily="18" charset="0"/>
                <a:cs typeface="Times New Roman" pitchFamily="18" charset="0"/>
                <a:sym typeface="Wingdings" pitchFamily="2" charset="2"/>
              </a:rPr>
              <a:t> </a:t>
            </a:r>
            <a:r>
              <a:rPr lang="en-US" sz="2200" dirty="0" err="1" smtClean="0">
                <a:solidFill>
                  <a:srgbClr val="CC0066"/>
                </a:solidFill>
                <a:latin typeface="Times New Roman" pitchFamily="18" charset="0"/>
                <a:cs typeface="Times New Roman" pitchFamily="18" charset="0"/>
                <a:sym typeface="Wingdings" pitchFamily="2" charset="2"/>
              </a:rPr>
              <a:t>động</a:t>
            </a:r>
            <a:r>
              <a:rPr lang="en-US" sz="2200" dirty="0" smtClean="0">
                <a:solidFill>
                  <a:srgbClr val="CC0066"/>
                </a:solidFill>
                <a:latin typeface="Times New Roman" pitchFamily="18" charset="0"/>
                <a:cs typeface="Times New Roman" pitchFamily="18" charset="0"/>
                <a:sym typeface="Wingdings" pitchFamily="2" charset="2"/>
              </a:rPr>
              <a:t> </a:t>
            </a:r>
            <a:r>
              <a:rPr lang="en-US" sz="2200" dirty="0" err="1" smtClean="0">
                <a:solidFill>
                  <a:srgbClr val="CC0066"/>
                </a:solidFill>
                <a:latin typeface="Times New Roman" pitchFamily="18" charset="0"/>
                <a:cs typeface="Times New Roman" pitchFamily="18" charset="0"/>
                <a:sym typeface="Wingdings" pitchFamily="2" charset="2"/>
              </a:rPr>
              <a:t>được</a:t>
            </a:r>
            <a:r>
              <a:rPr lang="en-US" sz="2200" dirty="0" smtClean="0">
                <a:solidFill>
                  <a:srgbClr val="CC0066"/>
                </a:solidFill>
                <a:latin typeface="Times New Roman" pitchFamily="18" charset="0"/>
                <a:cs typeface="Times New Roman" pitchFamily="18" charset="0"/>
                <a:sym typeface="Wingdings" pitchFamily="2" charset="2"/>
              </a:rPr>
              <a:t> </a:t>
            </a:r>
            <a:r>
              <a:rPr lang="en-US" sz="2200" dirty="0" err="1" smtClean="0">
                <a:solidFill>
                  <a:srgbClr val="CC0066"/>
                </a:solidFill>
                <a:latin typeface="Times New Roman" pitchFamily="18" charset="0"/>
                <a:cs typeface="Times New Roman" pitchFamily="18" charset="0"/>
                <a:sym typeface="Wingdings" pitchFamily="2" charset="2"/>
              </a:rPr>
              <a:t>liệt</a:t>
            </a:r>
            <a:r>
              <a:rPr lang="en-US" sz="2200" dirty="0" smtClean="0">
                <a:solidFill>
                  <a:srgbClr val="CC0066"/>
                </a:solidFill>
                <a:latin typeface="Times New Roman" pitchFamily="18" charset="0"/>
                <a:cs typeface="Times New Roman" pitchFamily="18" charset="0"/>
                <a:sym typeface="Wingdings" pitchFamily="2" charset="2"/>
              </a:rPr>
              <a:t> </a:t>
            </a:r>
            <a:r>
              <a:rPr lang="en-US" sz="2200" dirty="0" err="1" smtClean="0">
                <a:solidFill>
                  <a:srgbClr val="CC0066"/>
                </a:solidFill>
                <a:latin typeface="Times New Roman" pitchFamily="18" charset="0"/>
                <a:cs typeface="Times New Roman" pitchFamily="18" charset="0"/>
                <a:sym typeface="Wingdings" pitchFamily="2" charset="2"/>
              </a:rPr>
              <a:t>kê</a:t>
            </a:r>
            <a:r>
              <a:rPr lang="en-US" sz="2200" dirty="0" smtClean="0">
                <a:solidFill>
                  <a:srgbClr val="CC0066"/>
                </a:solidFill>
                <a:latin typeface="Times New Roman" pitchFamily="18" charset="0"/>
                <a:cs typeface="Times New Roman" pitchFamily="18" charset="0"/>
                <a:sym typeface="Wingdings" pitchFamily="2" charset="2"/>
              </a:rPr>
              <a:t> </a:t>
            </a:r>
            <a:r>
              <a:rPr lang="en-US" sz="2200" dirty="0" err="1" smtClean="0">
                <a:solidFill>
                  <a:srgbClr val="CC0066"/>
                </a:solidFill>
                <a:latin typeface="Times New Roman" pitchFamily="18" charset="0"/>
                <a:cs typeface="Times New Roman" pitchFamily="18" charset="0"/>
                <a:sym typeface="Wingdings" pitchFamily="2" charset="2"/>
              </a:rPr>
              <a:t>theo</a:t>
            </a:r>
            <a:r>
              <a:rPr lang="en-US" sz="2200" dirty="0" smtClean="0">
                <a:solidFill>
                  <a:srgbClr val="CC0066"/>
                </a:solidFill>
                <a:latin typeface="Times New Roman" pitchFamily="18" charset="0"/>
                <a:cs typeface="Times New Roman" pitchFamily="18" charset="0"/>
                <a:sym typeface="Wingdings" pitchFamily="2" charset="2"/>
              </a:rPr>
              <a:t> </a:t>
            </a:r>
            <a:r>
              <a:rPr lang="en-US" sz="2200" dirty="0" err="1" smtClean="0">
                <a:solidFill>
                  <a:srgbClr val="CC0066"/>
                </a:solidFill>
                <a:latin typeface="Times New Roman" pitchFamily="18" charset="0"/>
                <a:cs typeface="Times New Roman" pitchFamily="18" charset="0"/>
                <a:sym typeface="Wingdings" pitchFamily="2" charset="2"/>
              </a:rPr>
              <a:t>thứ</a:t>
            </a:r>
            <a:r>
              <a:rPr lang="en-US" sz="2200" dirty="0" smtClean="0">
                <a:solidFill>
                  <a:srgbClr val="CC0066"/>
                </a:solidFill>
                <a:latin typeface="Times New Roman" pitchFamily="18" charset="0"/>
                <a:cs typeface="Times New Roman" pitchFamily="18" charset="0"/>
                <a:sym typeface="Wingdings" pitchFamily="2" charset="2"/>
              </a:rPr>
              <a:t> </a:t>
            </a:r>
            <a:r>
              <a:rPr lang="en-US" sz="2200" dirty="0" err="1" smtClean="0">
                <a:solidFill>
                  <a:srgbClr val="CC0066"/>
                </a:solidFill>
                <a:latin typeface="Times New Roman" pitchFamily="18" charset="0"/>
                <a:cs typeface="Times New Roman" pitchFamily="18" charset="0"/>
                <a:sym typeface="Wingdings" pitchFamily="2" charset="2"/>
              </a:rPr>
              <a:t>tự</a:t>
            </a:r>
            <a:r>
              <a:rPr lang="en-US" sz="2200" dirty="0" smtClean="0">
                <a:solidFill>
                  <a:srgbClr val="CC0066"/>
                </a:solidFill>
                <a:latin typeface="Times New Roman" pitchFamily="18" charset="0"/>
                <a:cs typeface="Times New Roman" pitchFamily="18" charset="0"/>
                <a:sym typeface="Wingdings" pitchFamily="2" charset="2"/>
              </a:rPr>
              <a:t> </a:t>
            </a:r>
            <a:r>
              <a:rPr lang="en-US" sz="2200" dirty="0" err="1" smtClean="0">
                <a:solidFill>
                  <a:srgbClr val="CC0066"/>
                </a:solidFill>
                <a:latin typeface="Times New Roman" pitchFamily="18" charset="0"/>
                <a:cs typeface="Times New Roman" pitchFamily="18" charset="0"/>
                <a:sym typeface="Wingdings" pitchFamily="2" charset="2"/>
              </a:rPr>
              <a:t>trước</a:t>
            </a:r>
            <a:r>
              <a:rPr lang="en-US" sz="2200" dirty="0" smtClean="0">
                <a:solidFill>
                  <a:srgbClr val="CC0066"/>
                </a:solidFill>
                <a:latin typeface="Times New Roman" pitchFamily="18" charset="0"/>
                <a:cs typeface="Times New Roman" pitchFamily="18" charset="0"/>
                <a:sym typeface="Wingdings" pitchFamily="2" charset="2"/>
              </a:rPr>
              <a:t> </a:t>
            </a:r>
            <a:r>
              <a:rPr lang="en-US" sz="2200" dirty="0" err="1" smtClean="0">
                <a:solidFill>
                  <a:srgbClr val="CC0066"/>
                </a:solidFill>
                <a:latin typeface="Times New Roman" pitchFamily="18" charset="0"/>
                <a:cs typeface="Times New Roman" pitchFamily="18" charset="0"/>
                <a:sym typeface="Wingdings" pitchFamily="2" charset="2"/>
              </a:rPr>
              <a:t>sau</a:t>
            </a:r>
            <a:r>
              <a:rPr lang="en-US" sz="2200" dirty="0" smtClean="0">
                <a:solidFill>
                  <a:srgbClr val="CC0066"/>
                </a:solidFill>
                <a:latin typeface="Times New Roman" pitchFamily="18" charset="0"/>
                <a:cs typeface="Times New Roman" pitchFamily="18" charset="0"/>
                <a:sym typeface="Wingdings" pitchFamily="2" charset="2"/>
              </a:rPr>
              <a:t> </a:t>
            </a:r>
            <a:r>
              <a:rPr lang="en-US" sz="2200" dirty="0" err="1" smtClean="0">
                <a:solidFill>
                  <a:srgbClr val="CC0066"/>
                </a:solidFill>
                <a:latin typeface="Times New Roman" pitchFamily="18" charset="0"/>
                <a:cs typeface="Times New Roman" pitchFamily="18" charset="0"/>
                <a:sym typeface="Wingdings" pitchFamily="2" charset="2"/>
              </a:rPr>
              <a:t>trong</a:t>
            </a:r>
            <a:r>
              <a:rPr lang="en-US" sz="2200" dirty="0" smtClean="0">
                <a:solidFill>
                  <a:srgbClr val="CC0066"/>
                </a:solidFill>
                <a:latin typeface="Times New Roman" pitchFamily="18" charset="0"/>
                <a:cs typeface="Times New Roman" pitchFamily="18" charset="0"/>
                <a:sym typeface="Wingdings" pitchFamily="2" charset="2"/>
              </a:rPr>
              <a:t> </a:t>
            </a:r>
            <a:r>
              <a:rPr lang="en-US" sz="2200" dirty="0" err="1" smtClean="0">
                <a:solidFill>
                  <a:srgbClr val="CC0066"/>
                </a:solidFill>
                <a:latin typeface="Times New Roman" pitchFamily="18" charset="0"/>
                <a:cs typeface="Times New Roman" pitchFamily="18" charset="0"/>
                <a:sym typeface="Wingdings" pitchFamily="2" charset="2"/>
              </a:rPr>
              <a:t>công</a:t>
            </a:r>
            <a:r>
              <a:rPr lang="en-US" sz="2200" dirty="0" smtClean="0">
                <a:solidFill>
                  <a:srgbClr val="CC0066"/>
                </a:solidFill>
                <a:latin typeface="Times New Roman" pitchFamily="18" charset="0"/>
                <a:cs typeface="Times New Roman" pitchFamily="18" charset="0"/>
                <a:sym typeface="Wingdings" pitchFamily="2" charset="2"/>
              </a:rPr>
              <a:t> </a:t>
            </a:r>
            <a:r>
              <a:rPr lang="en-US" sz="2200" dirty="0" err="1" smtClean="0">
                <a:solidFill>
                  <a:srgbClr val="CC0066"/>
                </a:solidFill>
                <a:latin typeface="Times New Roman" pitchFamily="18" charset="0"/>
                <a:cs typeface="Times New Roman" pitchFamily="18" charset="0"/>
                <a:sym typeface="Wingdings" pitchFamily="2" charset="2"/>
              </a:rPr>
              <a:t>tác</a:t>
            </a:r>
            <a:r>
              <a:rPr lang="en-US" sz="2200" dirty="0" smtClean="0">
                <a:solidFill>
                  <a:srgbClr val="CC0066"/>
                </a:solidFill>
                <a:latin typeface="Times New Roman" pitchFamily="18" charset="0"/>
                <a:cs typeface="Times New Roman" pitchFamily="18" charset="0"/>
                <a:sym typeface="Wingdings" pitchFamily="2" charset="2"/>
              </a:rPr>
              <a:t> </a:t>
            </a:r>
            <a:r>
              <a:rPr lang="en-US" sz="2200" dirty="0" err="1" smtClean="0">
                <a:solidFill>
                  <a:srgbClr val="CC0066"/>
                </a:solidFill>
                <a:latin typeface="Times New Roman" pitchFamily="18" charset="0"/>
                <a:cs typeface="Times New Roman" pitchFamily="18" charset="0"/>
                <a:sym typeface="Wingdings" pitchFamily="2" charset="2"/>
              </a:rPr>
              <a:t>vận</a:t>
            </a:r>
            <a:r>
              <a:rPr lang="en-US" sz="2200" dirty="0" smtClean="0">
                <a:solidFill>
                  <a:srgbClr val="CC0066"/>
                </a:solidFill>
                <a:latin typeface="Times New Roman" pitchFamily="18" charset="0"/>
                <a:cs typeface="Times New Roman" pitchFamily="18" charset="0"/>
                <a:sym typeface="Wingdings" pitchFamily="2" charset="2"/>
              </a:rPr>
              <a:t> </a:t>
            </a:r>
            <a:r>
              <a:rPr lang="en-US" sz="2200" dirty="0" err="1" smtClean="0">
                <a:solidFill>
                  <a:srgbClr val="CC0066"/>
                </a:solidFill>
                <a:latin typeface="Times New Roman" pitchFamily="18" charset="0"/>
                <a:cs typeface="Times New Roman" pitchFamily="18" charset="0"/>
                <a:sym typeface="Wingdings" pitchFamily="2" charset="2"/>
              </a:rPr>
              <a:t>động</a:t>
            </a:r>
            <a:r>
              <a:rPr lang="en-US" sz="2200" dirty="0" smtClean="0">
                <a:solidFill>
                  <a:srgbClr val="CC0066"/>
                </a:solidFill>
                <a:latin typeface="Times New Roman" pitchFamily="18" charset="0"/>
                <a:cs typeface="Times New Roman" pitchFamily="18" charset="0"/>
                <a:sym typeface="Wingdings" pitchFamily="2" charset="2"/>
              </a:rPr>
              <a:t> </a:t>
            </a:r>
            <a:r>
              <a:rPr lang="en-US" sz="2200" dirty="0" err="1" smtClean="0">
                <a:solidFill>
                  <a:srgbClr val="CC0066"/>
                </a:solidFill>
                <a:latin typeface="Times New Roman" pitchFamily="18" charset="0"/>
                <a:cs typeface="Times New Roman" pitchFamily="18" charset="0"/>
                <a:sym typeface="Wingdings" pitchFamily="2" charset="2"/>
              </a:rPr>
              <a:t>quần</a:t>
            </a:r>
            <a:r>
              <a:rPr lang="en-US" sz="2200" dirty="0" smtClean="0">
                <a:solidFill>
                  <a:srgbClr val="CC0066"/>
                </a:solidFill>
                <a:latin typeface="Times New Roman" pitchFamily="18" charset="0"/>
                <a:cs typeface="Times New Roman" pitchFamily="18" charset="0"/>
                <a:sym typeface="Wingdings" pitchFamily="2" charset="2"/>
              </a:rPr>
              <a:t> </a:t>
            </a:r>
            <a:r>
              <a:rPr lang="en-US" sz="2200" dirty="0" err="1" smtClean="0">
                <a:solidFill>
                  <a:srgbClr val="CC0066"/>
                </a:solidFill>
                <a:latin typeface="Times New Roman" pitchFamily="18" charset="0"/>
                <a:cs typeface="Times New Roman" pitchFamily="18" charset="0"/>
                <a:sym typeface="Wingdings" pitchFamily="2" charset="2"/>
              </a:rPr>
              <a:t>chúng</a:t>
            </a:r>
            <a:r>
              <a:rPr lang="en-US" sz="2200" dirty="0" smtClean="0">
                <a:solidFill>
                  <a:srgbClr val="CC0066"/>
                </a:solidFill>
                <a:latin typeface="Times New Roman" pitchFamily="18" charset="0"/>
                <a:cs typeface="Times New Roman" pitchFamily="18" charset="0"/>
                <a:sym typeface="Wingdings" pitchFamily="2" charset="2"/>
              </a:rPr>
              <a:t> </a:t>
            </a:r>
            <a:r>
              <a:rPr lang="en-US" sz="2200" dirty="0" err="1" smtClean="0">
                <a:solidFill>
                  <a:srgbClr val="CC0066"/>
                </a:solidFill>
                <a:latin typeface="Times New Roman" pitchFamily="18" charset="0"/>
                <a:cs typeface="Times New Roman" pitchFamily="18" charset="0"/>
                <a:sym typeface="Wingdings" pitchFamily="2" charset="2"/>
              </a:rPr>
              <a:t>phát</a:t>
            </a:r>
            <a:r>
              <a:rPr lang="en-US" sz="2200" dirty="0" smtClean="0">
                <a:solidFill>
                  <a:srgbClr val="CC0066"/>
                </a:solidFill>
                <a:latin typeface="Times New Roman" pitchFamily="18" charset="0"/>
                <a:cs typeface="Times New Roman" pitchFamily="18" charset="0"/>
                <a:sym typeface="Wingdings" pitchFamily="2" charset="2"/>
              </a:rPr>
              <a:t> </a:t>
            </a:r>
            <a:r>
              <a:rPr lang="en-US" sz="2200" dirty="0" err="1" smtClean="0">
                <a:solidFill>
                  <a:srgbClr val="CC0066"/>
                </a:solidFill>
                <a:latin typeface="Times New Roman" pitchFamily="18" charset="0"/>
                <a:cs typeface="Times New Roman" pitchFamily="18" charset="0"/>
                <a:sym typeface="Wingdings" pitchFamily="2" charset="2"/>
              </a:rPr>
              <a:t>huy</a:t>
            </a:r>
            <a:r>
              <a:rPr lang="en-US" sz="2200" dirty="0" smtClean="0">
                <a:solidFill>
                  <a:srgbClr val="CC0066"/>
                </a:solidFill>
                <a:latin typeface="Times New Roman" pitchFamily="18" charset="0"/>
                <a:cs typeface="Times New Roman" pitchFamily="18" charset="0"/>
                <a:sym typeface="Wingdings" pitchFamily="2" charset="2"/>
              </a:rPr>
              <a:t> </a:t>
            </a:r>
            <a:r>
              <a:rPr lang="en-US" sz="2200" dirty="0" err="1" smtClean="0">
                <a:solidFill>
                  <a:srgbClr val="CC0066"/>
                </a:solidFill>
                <a:latin typeface="Times New Roman" pitchFamily="18" charset="0"/>
                <a:cs typeface="Times New Roman" pitchFamily="18" charset="0"/>
                <a:sym typeface="Wingdings" pitchFamily="2" charset="2"/>
              </a:rPr>
              <a:t>lòng</a:t>
            </a:r>
            <a:r>
              <a:rPr lang="en-US" sz="2200" dirty="0" smtClean="0">
                <a:solidFill>
                  <a:srgbClr val="CC0066"/>
                </a:solidFill>
                <a:latin typeface="Times New Roman" pitchFamily="18" charset="0"/>
                <a:cs typeface="Times New Roman" pitchFamily="18" charset="0"/>
                <a:sym typeface="Wingdings" pitchFamily="2" charset="2"/>
              </a:rPr>
              <a:t> </a:t>
            </a:r>
            <a:r>
              <a:rPr lang="en-US" sz="2200" dirty="0" err="1" smtClean="0">
                <a:solidFill>
                  <a:srgbClr val="CC0066"/>
                </a:solidFill>
                <a:latin typeface="Times New Roman" pitchFamily="18" charset="0"/>
                <a:cs typeface="Times New Roman" pitchFamily="18" charset="0"/>
                <a:sym typeface="Wingdings" pitchFamily="2" charset="2"/>
              </a:rPr>
              <a:t>yêu</a:t>
            </a:r>
            <a:r>
              <a:rPr lang="en-US" sz="2200" dirty="0" smtClean="0">
                <a:solidFill>
                  <a:srgbClr val="CC0066"/>
                </a:solidFill>
                <a:latin typeface="Times New Roman" pitchFamily="18" charset="0"/>
                <a:cs typeface="Times New Roman" pitchFamily="18" charset="0"/>
                <a:sym typeface="Wingdings" pitchFamily="2" charset="2"/>
              </a:rPr>
              <a:t> </a:t>
            </a:r>
            <a:r>
              <a:rPr lang="en-US" sz="2200" dirty="0" err="1" smtClean="0">
                <a:solidFill>
                  <a:srgbClr val="CC0066"/>
                </a:solidFill>
                <a:latin typeface="Times New Roman" pitchFamily="18" charset="0"/>
                <a:cs typeface="Times New Roman" pitchFamily="18" charset="0"/>
                <a:sym typeface="Wingdings" pitchFamily="2" charset="2"/>
              </a:rPr>
              <a:t>nước</a:t>
            </a:r>
            <a:r>
              <a:rPr lang="en-US" sz="2200" dirty="0" smtClean="0">
                <a:solidFill>
                  <a:srgbClr val="CC0066"/>
                </a:solidFill>
                <a:latin typeface="Times New Roman" pitchFamily="18" charset="0"/>
                <a:cs typeface="Times New Roman" pitchFamily="18" charset="0"/>
                <a:sym typeface="Wingdings" pitchFamily="2" charset="2"/>
              </a:rPr>
              <a:t>.</a:t>
            </a:r>
            <a:endParaRPr lang="en-US" sz="2200" dirty="0">
              <a:latin typeface="Times New Roman" pitchFamily="18" charset="0"/>
              <a:cs typeface="Times New Roman" pitchFamily="18" charset="0"/>
            </a:endParaRPr>
          </a:p>
        </p:txBody>
      </p:sp>
      <p:sp>
        <p:nvSpPr>
          <p:cNvPr id="14" name="Rectangle 13"/>
          <p:cNvSpPr/>
          <p:nvPr/>
        </p:nvSpPr>
        <p:spPr>
          <a:xfrm>
            <a:off x="0" y="3886200"/>
            <a:ext cx="4267200" cy="1323439"/>
          </a:xfrm>
          <a:prstGeom prst="rect">
            <a:avLst/>
          </a:prstGeom>
        </p:spPr>
        <p:txBody>
          <a:bodyPr wrap="square">
            <a:spAutoFit/>
          </a:bodyPr>
          <a:lstStyle/>
          <a:p>
            <a:r>
              <a:rPr lang="en-US" altLang="zh-CN" sz="2000" dirty="0" smtClean="0">
                <a:solidFill>
                  <a:srgbClr val="0070C0"/>
                </a:solidFill>
                <a:latin typeface="Times New Roman" pitchFamily="18" charset="0"/>
                <a:ea typeface="SimSun" pitchFamily="2" charset="-122"/>
                <a:cs typeface="Times New Roman" pitchFamily="18" charset="0"/>
              </a:rPr>
              <a:t>* Ý </a:t>
            </a:r>
            <a:r>
              <a:rPr lang="en-US" altLang="zh-CN" sz="2000" dirty="0" err="1" smtClean="0">
                <a:solidFill>
                  <a:srgbClr val="0070C0"/>
                </a:solidFill>
                <a:latin typeface="Times New Roman" pitchFamily="18" charset="0"/>
                <a:ea typeface="SimSun" pitchFamily="2" charset="-122"/>
                <a:cs typeface="Times New Roman" pitchFamily="18" charset="0"/>
              </a:rPr>
              <a:t>nghĩa</a:t>
            </a:r>
            <a:r>
              <a:rPr lang="en-US" altLang="zh-CN" sz="2000" dirty="0" smtClean="0">
                <a:solidFill>
                  <a:srgbClr val="0070C0"/>
                </a:solidFill>
                <a:latin typeface="Times New Roman" pitchFamily="18" charset="0"/>
                <a:ea typeface="SimSun" pitchFamily="2" charset="-122"/>
                <a:cs typeface="Times New Roman" pitchFamily="18" charset="0"/>
              </a:rPr>
              <a:t> : </a:t>
            </a:r>
            <a:r>
              <a:rPr lang="en-US" altLang="zh-CN" sz="2000" dirty="0" err="1" smtClean="0">
                <a:solidFill>
                  <a:srgbClr val="0070C0"/>
                </a:solidFill>
                <a:latin typeface="Times New Roman" pitchFamily="18" charset="0"/>
                <a:ea typeface="SimSun" pitchFamily="2" charset="-122"/>
                <a:cs typeface="Times New Roman" pitchFamily="18" charset="0"/>
              </a:rPr>
              <a:t>Làm</a:t>
            </a:r>
            <a:r>
              <a:rPr lang="en-US" altLang="zh-CN" sz="2000" dirty="0" smtClean="0">
                <a:solidFill>
                  <a:srgbClr val="0070C0"/>
                </a:solidFill>
                <a:latin typeface="Times New Roman" pitchFamily="18" charset="0"/>
                <a:ea typeface="SimSun" pitchFamily="2" charset="-122"/>
                <a:cs typeface="Times New Roman" pitchFamily="18" charset="0"/>
              </a:rPr>
              <a:t> </a:t>
            </a:r>
            <a:r>
              <a:rPr lang="en-US" altLang="zh-CN" sz="2000" dirty="0" err="1" smtClean="0">
                <a:solidFill>
                  <a:srgbClr val="0070C0"/>
                </a:solidFill>
                <a:latin typeface="Times New Roman" pitchFamily="18" charset="0"/>
                <a:ea typeface="SimSun" pitchFamily="2" charset="-122"/>
                <a:cs typeface="Times New Roman" pitchFamily="18" charset="0"/>
              </a:rPr>
              <a:t>cho</a:t>
            </a:r>
            <a:r>
              <a:rPr lang="en-US" altLang="zh-CN" sz="2000" dirty="0" smtClean="0">
                <a:solidFill>
                  <a:srgbClr val="0070C0"/>
                </a:solidFill>
                <a:latin typeface="Times New Roman" pitchFamily="18" charset="0"/>
                <a:ea typeface="SimSun" pitchFamily="2" charset="-122"/>
                <a:cs typeface="Times New Roman" pitchFamily="18" charset="0"/>
              </a:rPr>
              <a:t> </a:t>
            </a:r>
            <a:r>
              <a:rPr lang="en-US" altLang="zh-CN" sz="2000" dirty="0" err="1" smtClean="0">
                <a:solidFill>
                  <a:srgbClr val="0070C0"/>
                </a:solidFill>
                <a:latin typeface="Times New Roman" pitchFamily="18" charset="0"/>
                <a:ea typeface="SimSun" pitchFamily="2" charset="-122"/>
                <a:cs typeface="Times New Roman" pitchFamily="18" charset="0"/>
              </a:rPr>
              <a:t>tinh</a:t>
            </a:r>
            <a:r>
              <a:rPr lang="en-US" altLang="zh-CN" sz="2000" dirty="0" smtClean="0">
                <a:solidFill>
                  <a:srgbClr val="0070C0"/>
                </a:solidFill>
                <a:latin typeface="Times New Roman" pitchFamily="18" charset="0"/>
                <a:ea typeface="SimSun" pitchFamily="2" charset="-122"/>
                <a:cs typeface="Times New Roman" pitchFamily="18" charset="0"/>
              </a:rPr>
              <a:t> </a:t>
            </a:r>
            <a:r>
              <a:rPr lang="en-US" altLang="zh-CN" sz="2000" dirty="0" err="1" smtClean="0">
                <a:solidFill>
                  <a:srgbClr val="0070C0"/>
                </a:solidFill>
                <a:latin typeface="Times New Roman" pitchFamily="18" charset="0"/>
                <a:ea typeface="SimSun" pitchFamily="2" charset="-122"/>
                <a:cs typeface="Times New Roman" pitchFamily="18" charset="0"/>
              </a:rPr>
              <a:t>thần</a:t>
            </a:r>
            <a:r>
              <a:rPr lang="en-US" altLang="zh-CN" sz="2000" dirty="0" smtClean="0">
                <a:solidFill>
                  <a:srgbClr val="0070C0"/>
                </a:solidFill>
                <a:latin typeface="Times New Roman" pitchFamily="18" charset="0"/>
                <a:ea typeface="SimSun" pitchFamily="2" charset="-122"/>
                <a:cs typeface="Times New Roman" pitchFamily="18" charset="0"/>
              </a:rPr>
              <a:t> </a:t>
            </a:r>
            <a:r>
              <a:rPr lang="en-US" altLang="zh-CN" sz="2000" dirty="0" err="1" smtClean="0">
                <a:solidFill>
                  <a:srgbClr val="0070C0"/>
                </a:solidFill>
                <a:latin typeface="Times New Roman" pitchFamily="18" charset="0"/>
                <a:ea typeface="SimSun" pitchFamily="2" charset="-122"/>
                <a:cs typeface="Times New Roman" pitchFamily="18" charset="0"/>
              </a:rPr>
              <a:t>yêu</a:t>
            </a:r>
            <a:r>
              <a:rPr lang="en-US" altLang="zh-CN" sz="2000" dirty="0" smtClean="0">
                <a:solidFill>
                  <a:srgbClr val="0070C0"/>
                </a:solidFill>
                <a:latin typeface="Times New Roman" pitchFamily="18" charset="0"/>
                <a:ea typeface="SimSun" pitchFamily="2" charset="-122"/>
                <a:cs typeface="Times New Roman" pitchFamily="18" charset="0"/>
              </a:rPr>
              <a:t> </a:t>
            </a:r>
            <a:r>
              <a:rPr lang="en-US" altLang="zh-CN" sz="2000" dirty="0" err="1" smtClean="0">
                <a:solidFill>
                  <a:srgbClr val="0070C0"/>
                </a:solidFill>
                <a:latin typeface="Times New Roman" pitchFamily="18" charset="0"/>
                <a:ea typeface="SimSun" pitchFamily="2" charset="-122"/>
                <a:cs typeface="Times New Roman" pitchFamily="18" charset="0"/>
              </a:rPr>
              <a:t>nước</a:t>
            </a:r>
            <a:r>
              <a:rPr lang="en-US" altLang="zh-CN" sz="2000" dirty="0" smtClean="0">
                <a:solidFill>
                  <a:srgbClr val="0070C0"/>
                </a:solidFill>
                <a:latin typeface="Times New Roman" pitchFamily="18" charset="0"/>
                <a:ea typeface="SimSun" pitchFamily="2" charset="-122"/>
                <a:cs typeface="Times New Roman" pitchFamily="18" charset="0"/>
              </a:rPr>
              <a:t> </a:t>
            </a:r>
            <a:r>
              <a:rPr lang="en-US" altLang="zh-CN" sz="2000" dirty="0" err="1" smtClean="0">
                <a:solidFill>
                  <a:srgbClr val="0070C0"/>
                </a:solidFill>
                <a:latin typeface="Times New Roman" pitchFamily="18" charset="0"/>
                <a:ea typeface="SimSun" pitchFamily="2" charset="-122"/>
                <a:cs typeface="Times New Roman" pitchFamily="18" charset="0"/>
              </a:rPr>
              <a:t>của</a:t>
            </a:r>
            <a:r>
              <a:rPr lang="en-US" altLang="zh-CN" sz="2000" dirty="0" smtClean="0">
                <a:solidFill>
                  <a:srgbClr val="0070C0"/>
                </a:solidFill>
                <a:latin typeface="Times New Roman" pitchFamily="18" charset="0"/>
                <a:ea typeface="SimSun" pitchFamily="2" charset="-122"/>
                <a:cs typeface="Times New Roman" pitchFamily="18" charset="0"/>
              </a:rPr>
              <a:t> </a:t>
            </a:r>
            <a:r>
              <a:rPr lang="en-US" altLang="zh-CN" sz="2000" dirty="0" err="1" smtClean="0">
                <a:solidFill>
                  <a:srgbClr val="0070C0"/>
                </a:solidFill>
                <a:latin typeface="Times New Roman" pitchFamily="18" charset="0"/>
                <a:ea typeface="SimSun" pitchFamily="2" charset="-122"/>
                <a:cs typeface="Times New Roman" pitchFamily="18" charset="0"/>
              </a:rPr>
              <a:t>quần</a:t>
            </a:r>
            <a:r>
              <a:rPr lang="en-US" altLang="zh-CN" sz="2000" dirty="0" smtClean="0">
                <a:solidFill>
                  <a:srgbClr val="0070C0"/>
                </a:solidFill>
                <a:latin typeface="Times New Roman" pitchFamily="18" charset="0"/>
                <a:ea typeface="SimSun" pitchFamily="2" charset="-122"/>
                <a:cs typeface="Times New Roman" pitchFamily="18" charset="0"/>
              </a:rPr>
              <a:t> </a:t>
            </a:r>
            <a:r>
              <a:rPr lang="en-US" altLang="zh-CN" sz="2000" dirty="0" err="1" smtClean="0">
                <a:solidFill>
                  <a:srgbClr val="0070C0"/>
                </a:solidFill>
                <a:latin typeface="Times New Roman" pitchFamily="18" charset="0"/>
                <a:ea typeface="SimSun" pitchFamily="2" charset="-122"/>
                <a:cs typeface="Times New Roman" pitchFamily="18" charset="0"/>
              </a:rPr>
              <a:t>chúng</a:t>
            </a:r>
            <a:r>
              <a:rPr lang="en-US" altLang="zh-CN" sz="2000" dirty="0" smtClean="0">
                <a:solidFill>
                  <a:srgbClr val="0070C0"/>
                </a:solidFill>
                <a:latin typeface="Times New Roman" pitchFamily="18" charset="0"/>
                <a:ea typeface="SimSun" pitchFamily="2" charset="-122"/>
                <a:cs typeface="Times New Roman" pitchFamily="18" charset="0"/>
              </a:rPr>
              <a:t> </a:t>
            </a:r>
            <a:r>
              <a:rPr lang="en-US" altLang="zh-CN" sz="2000" dirty="0" err="1" smtClean="0">
                <a:solidFill>
                  <a:srgbClr val="0070C0"/>
                </a:solidFill>
                <a:latin typeface="Times New Roman" pitchFamily="18" charset="0"/>
                <a:ea typeface="SimSun" pitchFamily="2" charset="-122"/>
                <a:cs typeface="Times New Roman" pitchFamily="18" charset="0"/>
              </a:rPr>
              <a:t>được</a:t>
            </a:r>
            <a:r>
              <a:rPr lang="en-US" altLang="zh-CN" sz="2000" dirty="0" smtClean="0">
                <a:solidFill>
                  <a:srgbClr val="0070C0"/>
                </a:solidFill>
                <a:latin typeface="Times New Roman" pitchFamily="18" charset="0"/>
                <a:ea typeface="SimSun" pitchFamily="2" charset="-122"/>
                <a:cs typeface="Times New Roman" pitchFamily="18" charset="0"/>
              </a:rPr>
              <a:t> </a:t>
            </a:r>
            <a:r>
              <a:rPr lang="en-US" altLang="zh-CN" sz="2000" dirty="0" err="1" smtClean="0">
                <a:solidFill>
                  <a:srgbClr val="0070C0"/>
                </a:solidFill>
                <a:latin typeface="Times New Roman" pitchFamily="18" charset="0"/>
                <a:ea typeface="SimSun" pitchFamily="2" charset="-122"/>
                <a:cs typeface="Times New Roman" pitchFamily="18" charset="0"/>
              </a:rPr>
              <a:t>thực</a:t>
            </a:r>
            <a:r>
              <a:rPr lang="en-US" altLang="zh-CN" sz="2000" dirty="0" smtClean="0">
                <a:solidFill>
                  <a:srgbClr val="0070C0"/>
                </a:solidFill>
                <a:latin typeface="Times New Roman" pitchFamily="18" charset="0"/>
                <a:ea typeface="SimSun" pitchFamily="2" charset="-122"/>
                <a:cs typeface="Times New Roman" pitchFamily="18" charset="0"/>
              </a:rPr>
              <a:t> </a:t>
            </a:r>
            <a:r>
              <a:rPr lang="en-US" altLang="zh-CN" sz="2000" dirty="0" err="1" smtClean="0">
                <a:solidFill>
                  <a:srgbClr val="0070C0"/>
                </a:solidFill>
                <a:latin typeface="Times New Roman" pitchFamily="18" charset="0"/>
                <a:ea typeface="SimSun" pitchFamily="2" charset="-122"/>
                <a:cs typeface="Times New Roman" pitchFamily="18" charset="0"/>
              </a:rPr>
              <a:t>hành</a:t>
            </a:r>
            <a:r>
              <a:rPr lang="en-US" altLang="zh-CN" sz="2000" dirty="0" smtClean="0">
                <a:solidFill>
                  <a:srgbClr val="0070C0"/>
                </a:solidFill>
                <a:latin typeface="Times New Roman" pitchFamily="18" charset="0"/>
                <a:ea typeface="SimSun" pitchFamily="2" charset="-122"/>
                <a:cs typeface="Times New Roman" pitchFamily="18" charset="0"/>
              </a:rPr>
              <a:t> </a:t>
            </a:r>
            <a:r>
              <a:rPr lang="en-US" altLang="zh-CN" sz="2000" dirty="0" err="1" smtClean="0">
                <a:solidFill>
                  <a:srgbClr val="0070C0"/>
                </a:solidFill>
                <a:latin typeface="Times New Roman" pitchFamily="18" charset="0"/>
                <a:ea typeface="SimSun" pitchFamily="2" charset="-122"/>
                <a:cs typeface="Times New Roman" pitchFamily="18" charset="0"/>
              </a:rPr>
              <a:t>vào</a:t>
            </a:r>
            <a:r>
              <a:rPr lang="en-US" altLang="zh-CN" sz="2000" dirty="0" smtClean="0">
                <a:solidFill>
                  <a:srgbClr val="0070C0"/>
                </a:solidFill>
                <a:latin typeface="Times New Roman" pitchFamily="18" charset="0"/>
                <a:ea typeface="SimSun" pitchFamily="2" charset="-122"/>
                <a:cs typeface="Times New Roman" pitchFamily="18" charset="0"/>
              </a:rPr>
              <a:t> </a:t>
            </a:r>
            <a:r>
              <a:rPr lang="en-US" altLang="zh-CN" sz="2000" dirty="0" err="1" smtClean="0">
                <a:solidFill>
                  <a:srgbClr val="0070C0"/>
                </a:solidFill>
                <a:latin typeface="Times New Roman" pitchFamily="18" charset="0"/>
                <a:ea typeface="SimSun" pitchFamily="2" charset="-122"/>
                <a:cs typeface="Times New Roman" pitchFamily="18" charset="0"/>
              </a:rPr>
              <a:t>công</a:t>
            </a:r>
            <a:r>
              <a:rPr lang="en-US" altLang="zh-CN" sz="2000" dirty="0" smtClean="0">
                <a:solidFill>
                  <a:srgbClr val="0070C0"/>
                </a:solidFill>
                <a:latin typeface="Times New Roman" pitchFamily="18" charset="0"/>
                <a:ea typeface="SimSun" pitchFamily="2" charset="-122"/>
                <a:cs typeface="Times New Roman" pitchFamily="18" charset="0"/>
              </a:rPr>
              <a:t> </a:t>
            </a:r>
            <a:r>
              <a:rPr lang="en-US" altLang="zh-CN" sz="2000" dirty="0" err="1" smtClean="0">
                <a:solidFill>
                  <a:srgbClr val="0070C0"/>
                </a:solidFill>
                <a:latin typeface="Times New Roman" pitchFamily="18" charset="0"/>
                <a:ea typeface="SimSun" pitchFamily="2" charset="-122"/>
                <a:cs typeface="Times New Roman" pitchFamily="18" charset="0"/>
              </a:rPr>
              <a:t>việc</a:t>
            </a:r>
            <a:r>
              <a:rPr lang="en-US" altLang="zh-CN" sz="2000" dirty="0" smtClean="0">
                <a:solidFill>
                  <a:srgbClr val="0070C0"/>
                </a:solidFill>
                <a:latin typeface="Times New Roman" pitchFamily="18" charset="0"/>
                <a:ea typeface="SimSun" pitchFamily="2" charset="-122"/>
                <a:cs typeface="Times New Roman" pitchFamily="18" charset="0"/>
              </a:rPr>
              <a:t> </a:t>
            </a:r>
            <a:r>
              <a:rPr lang="en-US" altLang="zh-CN" sz="2000" dirty="0" err="1" smtClean="0">
                <a:solidFill>
                  <a:srgbClr val="0070C0"/>
                </a:solidFill>
                <a:latin typeface="Times New Roman" pitchFamily="18" charset="0"/>
                <a:ea typeface="SimSun" pitchFamily="2" charset="-122"/>
                <a:cs typeface="Times New Roman" pitchFamily="18" charset="0"/>
              </a:rPr>
              <a:t>yêu</a:t>
            </a:r>
            <a:r>
              <a:rPr lang="en-US" altLang="zh-CN" sz="2000" dirty="0" smtClean="0">
                <a:solidFill>
                  <a:srgbClr val="0070C0"/>
                </a:solidFill>
                <a:latin typeface="Times New Roman" pitchFamily="18" charset="0"/>
                <a:ea typeface="SimSun" pitchFamily="2" charset="-122"/>
                <a:cs typeface="Times New Roman" pitchFamily="18" charset="0"/>
              </a:rPr>
              <a:t> </a:t>
            </a:r>
            <a:r>
              <a:rPr lang="en-US" altLang="zh-CN" sz="2000" dirty="0" err="1" smtClean="0">
                <a:solidFill>
                  <a:srgbClr val="0070C0"/>
                </a:solidFill>
                <a:latin typeface="Times New Roman" pitchFamily="18" charset="0"/>
                <a:ea typeface="SimSun" pitchFamily="2" charset="-122"/>
                <a:cs typeface="Times New Roman" pitchFamily="18" charset="0"/>
              </a:rPr>
              <a:t>nước</a:t>
            </a:r>
            <a:r>
              <a:rPr lang="en-US" altLang="zh-CN" sz="2000" dirty="0" smtClean="0">
                <a:solidFill>
                  <a:srgbClr val="0070C0"/>
                </a:solidFill>
                <a:latin typeface="Times New Roman" pitchFamily="18" charset="0"/>
                <a:ea typeface="SimSun" pitchFamily="2" charset="-122"/>
                <a:cs typeface="Times New Roman" pitchFamily="18" charset="0"/>
              </a:rPr>
              <a:t>, </a:t>
            </a:r>
            <a:r>
              <a:rPr lang="en-US" altLang="zh-CN" sz="2000" dirty="0" err="1" smtClean="0">
                <a:solidFill>
                  <a:srgbClr val="0070C0"/>
                </a:solidFill>
                <a:latin typeface="Times New Roman" pitchFamily="18" charset="0"/>
                <a:ea typeface="SimSun" pitchFamily="2" charset="-122"/>
                <a:cs typeface="Times New Roman" pitchFamily="18" charset="0"/>
              </a:rPr>
              <a:t>công</a:t>
            </a:r>
            <a:r>
              <a:rPr lang="en-US" altLang="zh-CN" sz="2000" dirty="0" smtClean="0">
                <a:solidFill>
                  <a:srgbClr val="0070C0"/>
                </a:solidFill>
                <a:latin typeface="Times New Roman" pitchFamily="18" charset="0"/>
                <a:ea typeface="SimSun" pitchFamily="2" charset="-122"/>
                <a:cs typeface="Times New Roman" pitchFamily="18" charset="0"/>
              </a:rPr>
              <a:t> </a:t>
            </a:r>
            <a:r>
              <a:rPr lang="en-US" altLang="zh-CN" sz="2000" dirty="0" err="1" smtClean="0">
                <a:solidFill>
                  <a:srgbClr val="0070C0"/>
                </a:solidFill>
                <a:latin typeface="Times New Roman" pitchFamily="18" charset="0"/>
                <a:ea typeface="SimSun" pitchFamily="2" charset="-122"/>
                <a:cs typeface="Times New Roman" pitchFamily="18" charset="0"/>
              </a:rPr>
              <a:t>việc</a:t>
            </a:r>
            <a:r>
              <a:rPr lang="en-US" altLang="zh-CN" sz="2000" dirty="0" smtClean="0">
                <a:solidFill>
                  <a:srgbClr val="0070C0"/>
                </a:solidFill>
                <a:latin typeface="Times New Roman" pitchFamily="18" charset="0"/>
                <a:ea typeface="SimSun" pitchFamily="2" charset="-122"/>
                <a:cs typeface="Times New Roman" pitchFamily="18" charset="0"/>
              </a:rPr>
              <a:t> </a:t>
            </a:r>
            <a:r>
              <a:rPr lang="en-US" altLang="zh-CN" sz="2000" dirty="0" err="1" smtClean="0">
                <a:solidFill>
                  <a:srgbClr val="0070C0"/>
                </a:solidFill>
                <a:latin typeface="Times New Roman" pitchFamily="18" charset="0"/>
                <a:ea typeface="SimSun" pitchFamily="2" charset="-122"/>
                <a:cs typeface="Times New Roman" pitchFamily="18" charset="0"/>
              </a:rPr>
              <a:t>kháng</a:t>
            </a:r>
            <a:r>
              <a:rPr lang="en-US" altLang="zh-CN" sz="2000" dirty="0" smtClean="0">
                <a:solidFill>
                  <a:srgbClr val="0070C0"/>
                </a:solidFill>
                <a:latin typeface="Times New Roman" pitchFamily="18" charset="0"/>
                <a:ea typeface="SimSun" pitchFamily="2" charset="-122"/>
                <a:cs typeface="Times New Roman" pitchFamily="18" charset="0"/>
              </a:rPr>
              <a:t> </a:t>
            </a:r>
            <a:r>
              <a:rPr lang="en-US" altLang="zh-CN" sz="2000" dirty="0" err="1" smtClean="0">
                <a:solidFill>
                  <a:srgbClr val="0070C0"/>
                </a:solidFill>
                <a:latin typeface="Times New Roman" pitchFamily="18" charset="0"/>
                <a:ea typeface="SimSun" pitchFamily="2" charset="-122"/>
                <a:cs typeface="Times New Roman" pitchFamily="18" charset="0"/>
              </a:rPr>
              <a:t>chiến</a:t>
            </a:r>
            <a:r>
              <a:rPr lang="en-US" altLang="zh-CN" sz="2000" dirty="0" smtClean="0">
                <a:solidFill>
                  <a:srgbClr val="0070C0"/>
                </a:solidFill>
                <a:latin typeface="Arial" pitchFamily="34" charset="0"/>
                <a:cs typeface="Arial" pitchFamily="34" charset="0"/>
              </a:rPr>
              <a:t> </a:t>
            </a:r>
            <a:endParaRPr lang="en-US" sz="2000" dirty="0"/>
          </a:p>
        </p:txBody>
      </p:sp>
      <p:cxnSp>
        <p:nvCxnSpPr>
          <p:cNvPr id="17" name="Straight Connector 16"/>
          <p:cNvCxnSpPr/>
          <p:nvPr/>
        </p:nvCxnSpPr>
        <p:spPr>
          <a:xfrm>
            <a:off x="8686800" y="4343400"/>
            <a:ext cx="457200"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419600" y="4648200"/>
            <a:ext cx="381000"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181600" y="4648200"/>
            <a:ext cx="1143000"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629400" y="4648200"/>
            <a:ext cx="762000"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620000" y="4648200"/>
            <a:ext cx="838200"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7"/>
                                        </p:tgtEl>
                                        <p:attrNameLst>
                                          <p:attrName>style.visibility</p:attrName>
                                        </p:attrNameLst>
                                      </p:cBhvr>
                                      <p:to>
                                        <p:strVal val="visible"/>
                                      </p:to>
                                    </p:set>
                                    <p:anim calcmode="lin" valueType="num">
                                      <p:cBhvr additive="base">
                                        <p:cTn id="7" dur="500" fill="hold"/>
                                        <p:tgtEl>
                                          <p:spTgt spid="9217"/>
                                        </p:tgtEl>
                                        <p:attrNameLst>
                                          <p:attrName>ppt_x</p:attrName>
                                        </p:attrNameLst>
                                      </p:cBhvr>
                                      <p:tavLst>
                                        <p:tav tm="0">
                                          <p:val>
                                            <p:strVal val="#ppt_x"/>
                                          </p:val>
                                        </p:tav>
                                        <p:tav tm="100000">
                                          <p:val>
                                            <p:strVal val="#ppt_x"/>
                                          </p:val>
                                        </p:tav>
                                      </p:tavLst>
                                    </p:anim>
                                    <p:anim calcmode="lin" valueType="num">
                                      <p:cBhvr additive="base">
                                        <p:cTn id="8" dur="500" fill="hold"/>
                                        <p:tgtEl>
                                          <p:spTgt spid="92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dissolve">
                                      <p:cBhvr>
                                        <p:cTn id="13" dur="500"/>
                                        <p:tgtEl>
                                          <p:spTgt spid="92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amond(in)">
                                      <p:cBhvr>
                                        <p:cTn id="28" dur="20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dissolve">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6"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inHorizontal)">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checkerboard(across)">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checkerboard(across)">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dissolve">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 grpId="0"/>
      <p:bldP spid="9218"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990600"/>
            <a:ext cx="9144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1829594" y="3428206"/>
            <a:ext cx="48768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42" descr="footer_200"/>
          <p:cNvPicPr>
            <a:picLocks noChangeAspect="1" noChangeArrowheads="1"/>
          </p:cNvPicPr>
          <p:nvPr/>
        </p:nvPicPr>
        <p:blipFill>
          <a:blip r:embed="rId2"/>
          <a:srcRect/>
          <a:stretch>
            <a:fillRect/>
          </a:stretch>
        </p:blipFill>
        <p:spPr bwMode="auto">
          <a:xfrm>
            <a:off x="0" y="5562600"/>
            <a:ext cx="9144000" cy="1295400"/>
          </a:xfrm>
          <a:prstGeom prst="rect">
            <a:avLst/>
          </a:prstGeom>
          <a:noFill/>
          <a:ln w="9525">
            <a:noFill/>
            <a:miter lim="800000"/>
            <a:headEnd/>
            <a:tailEnd/>
          </a:ln>
        </p:spPr>
      </p:pic>
      <p:sp>
        <p:nvSpPr>
          <p:cNvPr id="10" name="TextBox 9"/>
          <p:cNvSpPr txBox="1"/>
          <p:nvPr/>
        </p:nvSpPr>
        <p:spPr>
          <a:xfrm>
            <a:off x="1600200" y="381000"/>
            <a:ext cx="5943600"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LUYỆN TẬP TRẬT TỰ TỪ TRONG CÂU</a:t>
            </a:r>
            <a:endParaRPr lang="en-US" sz="2400" b="1" dirty="0">
              <a:solidFill>
                <a:srgbClr val="FF0000"/>
              </a:solidFill>
              <a:latin typeface="Times New Roman" pitchFamily="18" charset="0"/>
              <a:cs typeface="Times New Roman" pitchFamily="18" charset="0"/>
            </a:endParaRPr>
          </a:p>
        </p:txBody>
      </p:sp>
      <p:sp>
        <p:nvSpPr>
          <p:cNvPr id="1025" name="Rectangle 1"/>
          <p:cNvSpPr>
            <a:spLocks noChangeArrowheads="1"/>
          </p:cNvSpPr>
          <p:nvPr/>
        </p:nvSpPr>
        <p:spPr bwMode="auto">
          <a:xfrm>
            <a:off x="0" y="990600"/>
            <a:ext cx="3429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err="1" smtClean="0">
                <a:ln>
                  <a:noFill/>
                </a:ln>
                <a:solidFill>
                  <a:srgbClr val="0070C0"/>
                </a:solidFill>
                <a:effectLst/>
                <a:latin typeface="Times New Roman" pitchFamily="18" charset="0"/>
                <a:ea typeface="SimSun" pitchFamily="2" charset="-122"/>
                <a:cs typeface="Times New Roman" pitchFamily="18" charset="0"/>
              </a:rPr>
              <a:t>I.Ôn</a:t>
            </a:r>
            <a:r>
              <a:rPr kumimoji="0" lang="en-US" sz="2400" b="1" i="0" u="sng"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0070C0"/>
                </a:solidFill>
                <a:effectLst/>
                <a:latin typeface="Times New Roman" pitchFamily="18" charset="0"/>
                <a:ea typeface="SimSun" pitchFamily="2" charset="-122"/>
                <a:cs typeface="Times New Roman" pitchFamily="18" charset="0"/>
              </a:rPr>
              <a:t>tập</a:t>
            </a:r>
            <a:r>
              <a:rPr kumimoji="0" lang="en-US" sz="2400" b="1" i="0" u="sng"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0070C0"/>
                </a:solidFill>
                <a:effectLst/>
                <a:latin typeface="Times New Roman" pitchFamily="18" charset="0"/>
                <a:ea typeface="SimSun" pitchFamily="2" charset="-122"/>
                <a:cs typeface="Times New Roman" pitchFamily="18" charset="0"/>
              </a:rPr>
              <a:t>l</a:t>
            </a:r>
            <a:r>
              <a:rPr kumimoji="0" lang="en-US" sz="2400" b="1" i="0" u="sng" strike="noStrike" cap="none" normalizeH="0" baseline="0" dirty="0" err="1" smtClean="0">
                <a:ln>
                  <a:noFill/>
                </a:ln>
                <a:solidFill>
                  <a:srgbClr val="0070C0"/>
                </a:solidFill>
                <a:effectLst/>
                <a:latin typeface="Calibri"/>
                <a:ea typeface="SimSun" pitchFamily="2" charset="-122"/>
                <a:cs typeface="Times New Roman" pitchFamily="18" charset="0"/>
              </a:rPr>
              <a:t>í</a:t>
            </a:r>
            <a:r>
              <a:rPr kumimoji="0" lang="en-US" sz="2400" b="1" i="0" u="sng"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0070C0"/>
                </a:solidFill>
                <a:effectLst/>
                <a:latin typeface="Times New Roman" pitchFamily="18" charset="0"/>
                <a:ea typeface="SimSun" pitchFamily="2" charset="-122"/>
                <a:cs typeface="Times New Roman" pitchFamily="18" charset="0"/>
              </a:rPr>
              <a:t>thuyết</a:t>
            </a:r>
            <a:endParaRPr kumimoji="0" lang="en-US" sz="2400" b="0" i="0" u="none" strike="noStrike" cap="none" normalizeH="0" baseline="0" dirty="0" smtClean="0">
              <a:ln>
                <a:noFill/>
              </a:ln>
              <a:solidFill>
                <a:srgbClr val="0070C0"/>
              </a:solidFill>
              <a:effectLst/>
              <a:latin typeface="Arial" pitchFamily="34" charset="0"/>
              <a:cs typeface="Arial" pitchFamily="34" charset="0"/>
            </a:endParaRPr>
          </a:p>
        </p:txBody>
      </p:sp>
      <p:sp>
        <p:nvSpPr>
          <p:cNvPr id="7" name="Rectangle 6"/>
          <p:cNvSpPr/>
          <p:nvPr/>
        </p:nvSpPr>
        <p:spPr>
          <a:xfrm>
            <a:off x="4343400" y="1066800"/>
            <a:ext cx="4800600" cy="1631216"/>
          </a:xfrm>
          <a:prstGeom prst="rect">
            <a:avLst/>
          </a:prstGeom>
        </p:spPr>
        <p:txBody>
          <a:bodyPr wrap="square">
            <a:spAutoFit/>
          </a:bodyPr>
          <a:lstStyle/>
          <a:p>
            <a:pPr algn="just"/>
            <a:r>
              <a:rPr lang="vi-VN" sz="2000" b="1" dirty="0" smtClean="0">
                <a:solidFill>
                  <a:srgbClr val="0000CC"/>
                </a:solidFill>
                <a:latin typeface="Arial" charset="0"/>
                <a:cs typeface="Arial" charset="0"/>
              </a:rPr>
              <a:t>b. Gần đến ngày giỗ đầu thầy tôi, mẹ tôi ở Thanh Hóa vẫn chưa về.</a:t>
            </a:r>
            <a:r>
              <a:rPr lang="en-US" sz="2000" b="1" dirty="0" smtClean="0">
                <a:solidFill>
                  <a:srgbClr val="0000CC"/>
                </a:solidFill>
                <a:latin typeface="Arial" charset="0"/>
                <a:cs typeface="Arial" charset="0"/>
              </a:rPr>
              <a:t> </a:t>
            </a:r>
            <a:r>
              <a:rPr lang="vi-VN" sz="2000" b="1" dirty="0" smtClean="0">
                <a:solidFill>
                  <a:srgbClr val="0000CC"/>
                </a:solidFill>
                <a:latin typeface="Arial" charset="0"/>
                <a:cs typeface="Arial" charset="0"/>
              </a:rPr>
              <a:t>Trong đó nghe đâu mẹ tôi </a:t>
            </a:r>
            <a:r>
              <a:rPr lang="vi-VN" sz="2000" b="1" i="1" dirty="0" smtClean="0">
                <a:solidFill>
                  <a:srgbClr val="FF0000"/>
                </a:solidFill>
                <a:latin typeface="Arial" charset="0"/>
                <a:cs typeface="Arial" charset="0"/>
              </a:rPr>
              <a:t>đi bán bóng đèn và những phiên chợ chính còn bán cả vàng hương nữa.</a:t>
            </a:r>
            <a:endParaRPr lang="en-US" sz="2000" b="1" i="1" dirty="0">
              <a:solidFill>
                <a:srgbClr val="FF0000"/>
              </a:solidFill>
              <a:latin typeface="Arial" charset="0"/>
              <a:cs typeface="Arial" charset="0"/>
            </a:endParaRPr>
          </a:p>
        </p:txBody>
      </p:sp>
      <p:sp>
        <p:nvSpPr>
          <p:cNvPr id="11" name="Rectangle 1"/>
          <p:cNvSpPr>
            <a:spLocks noChangeArrowheads="1"/>
          </p:cNvSpPr>
          <p:nvPr/>
        </p:nvSpPr>
        <p:spPr bwMode="auto">
          <a:xfrm>
            <a:off x="0" y="3429000"/>
            <a:ext cx="42672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b/</a:t>
            </a:r>
            <a:r>
              <a:rPr lang="en-US" sz="2200" dirty="0" smtClean="0">
                <a:solidFill>
                  <a:srgbClr val="0070C0"/>
                </a:solidFill>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0070C0"/>
                </a:solidFill>
                <a:effectLst/>
                <a:latin typeface="Times New Roman" pitchFamily="18" charset="0"/>
                <a:ea typeface="SimSun" pitchFamily="2" charset="-122"/>
                <a:cs typeface="Times New Roman" pitchFamily="18" charset="0"/>
              </a:rPr>
              <a:t>C</a:t>
            </a:r>
            <a:r>
              <a:rPr kumimoji="0" lang="en-US" sz="2200" b="0" i="0" u="none" strike="noStrike" cap="none" normalizeH="0" baseline="0" dirty="0" err="1" smtClean="0">
                <a:ln>
                  <a:noFill/>
                </a:ln>
                <a:solidFill>
                  <a:srgbClr val="0070C0"/>
                </a:solidFill>
                <a:effectLst/>
                <a:latin typeface="Calibri"/>
                <a:ea typeface="SimSun" pitchFamily="2" charset="-122"/>
                <a:cs typeface="Times New Roman" pitchFamily="18" charset="0"/>
              </a:rPr>
              <a:t>á</a:t>
            </a:r>
            <a:r>
              <a:rPr kumimoji="0" lang="en-US" sz="2200" b="0" i="0" u="none" strike="noStrike" cap="none" normalizeH="0" baseline="0" dirty="0" err="1" smtClean="0">
                <a:ln>
                  <a:noFill/>
                </a:ln>
                <a:solidFill>
                  <a:srgbClr val="0070C0"/>
                </a:solidFill>
                <a:effectLst/>
                <a:latin typeface="Times New Roman" pitchFamily="18" charset="0"/>
                <a:ea typeface="SimSun" pitchFamily="2" charset="-122"/>
                <a:cs typeface="Times New Roman" pitchFamily="18" charset="0"/>
              </a:rPr>
              <a:t>c</a:t>
            </a:r>
            <a:r>
              <a:rPr kumimoji="0" lang="en-US" sz="2200" b="0" i="0" u="none"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0070C0"/>
                </a:solidFill>
                <a:effectLst/>
                <a:latin typeface="Times New Roman" pitchFamily="18" charset="0"/>
                <a:ea typeface="SimSun" pitchFamily="2" charset="-122"/>
                <a:cs typeface="Times New Roman" pitchFamily="18" charset="0"/>
              </a:rPr>
              <a:t>hoạt</a:t>
            </a:r>
            <a:r>
              <a:rPr kumimoji="0" lang="en-US" sz="2200" b="0" i="0" u="none"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0070C0"/>
                </a:solidFill>
                <a:effectLst/>
                <a:latin typeface="Times New Roman" pitchFamily="18" charset="0"/>
                <a:ea typeface="SimSun" pitchFamily="2" charset="-122"/>
                <a:cs typeface="Times New Roman" pitchFamily="18" charset="0"/>
              </a:rPr>
              <a:t>động</a:t>
            </a:r>
            <a:r>
              <a:rPr kumimoji="0" lang="en-US" sz="2200" b="0" i="0" u="none"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0070C0"/>
                </a:solidFill>
                <a:effectLst/>
                <a:latin typeface="Times New Roman" pitchFamily="18" charset="0"/>
                <a:ea typeface="SimSun" pitchFamily="2" charset="-122"/>
                <a:cs typeface="Times New Roman" pitchFamily="18" charset="0"/>
              </a:rPr>
              <a:t>được</a:t>
            </a:r>
            <a:r>
              <a:rPr kumimoji="0" lang="en-US" sz="2200" b="0" i="0" u="none"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0070C0"/>
                </a:solidFill>
                <a:effectLst/>
                <a:latin typeface="Times New Roman" pitchFamily="18" charset="0"/>
                <a:ea typeface="SimSun" pitchFamily="2" charset="-122"/>
                <a:cs typeface="Times New Roman" pitchFamily="18" charset="0"/>
              </a:rPr>
              <a:t>sắp</a:t>
            </a:r>
            <a:r>
              <a:rPr kumimoji="0" lang="en-US" sz="2200" b="0" i="0" u="none"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0070C0"/>
                </a:solidFill>
                <a:effectLst/>
                <a:latin typeface="Times New Roman" pitchFamily="18" charset="0"/>
                <a:ea typeface="SimSun" pitchFamily="2" charset="-122"/>
                <a:cs typeface="Times New Roman" pitchFamily="18" charset="0"/>
              </a:rPr>
              <a:t>xếp</a:t>
            </a:r>
            <a:r>
              <a:rPr kumimoji="0" lang="en-US" sz="2200" b="0" i="0" u="none"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0070C0"/>
                </a:solidFill>
                <a:effectLst/>
                <a:latin typeface="Times New Roman" pitchFamily="18" charset="0"/>
                <a:ea typeface="SimSun" pitchFamily="2" charset="-122"/>
                <a:cs typeface="Times New Roman" pitchFamily="18" charset="0"/>
              </a:rPr>
              <a:t>theo</a:t>
            </a:r>
            <a:r>
              <a:rPr kumimoji="0" lang="en-US" sz="2200" b="0" i="0" u="none"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0070C0"/>
                </a:solidFill>
                <a:effectLst/>
                <a:latin typeface="Times New Roman" pitchFamily="18" charset="0"/>
                <a:ea typeface="SimSun" pitchFamily="2" charset="-122"/>
                <a:cs typeface="Times New Roman" pitchFamily="18" charset="0"/>
              </a:rPr>
              <a:t>thứ</a:t>
            </a:r>
            <a:r>
              <a:rPr kumimoji="0" lang="en-US" sz="2200" b="0" i="0" u="none"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0070C0"/>
                </a:solidFill>
                <a:effectLst/>
                <a:latin typeface="Times New Roman" pitchFamily="18" charset="0"/>
                <a:ea typeface="SimSun" pitchFamily="2" charset="-122"/>
                <a:cs typeface="Times New Roman" pitchFamily="18" charset="0"/>
              </a:rPr>
              <a:t>tự</a:t>
            </a:r>
            <a:r>
              <a:rPr kumimoji="0" lang="en-US" sz="2200" b="0" i="0" u="none"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0070C0"/>
                </a:solidFill>
                <a:effectLst/>
                <a:latin typeface="Times New Roman" pitchFamily="18" charset="0"/>
                <a:ea typeface="SimSun" pitchFamily="2" charset="-122"/>
                <a:cs typeface="Times New Roman" pitchFamily="18" charset="0"/>
              </a:rPr>
              <a:t>trước</a:t>
            </a:r>
            <a:r>
              <a:rPr kumimoji="0" lang="en-US" sz="2200" b="0" i="0" u="none"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0070C0"/>
                </a:solidFill>
                <a:effectLst/>
                <a:latin typeface="Times New Roman" pitchFamily="18" charset="0"/>
                <a:ea typeface="SimSun" pitchFamily="2" charset="-122"/>
                <a:cs typeface="Times New Roman" pitchFamily="18" charset="0"/>
              </a:rPr>
              <a:t>sau</a:t>
            </a:r>
            <a:r>
              <a:rPr kumimoji="0" lang="en-US" sz="2200" b="0" i="0" u="none"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0070C0"/>
                </a:solidFill>
                <a:effectLst/>
                <a:latin typeface="Times New Roman" pitchFamily="18" charset="0"/>
                <a:ea typeface="SimSun" pitchFamily="2" charset="-122"/>
                <a:cs typeface="Times New Roman" pitchFamily="18" charset="0"/>
              </a:rPr>
              <a:t>từ</a:t>
            </a:r>
            <a:r>
              <a:rPr kumimoji="0" lang="en-US" sz="2200" b="0" i="0" u="none"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0070C0"/>
                </a:solidFill>
                <a:effectLst/>
                <a:latin typeface="Times New Roman" pitchFamily="18" charset="0"/>
                <a:ea typeface="SimSun" pitchFamily="2" charset="-122"/>
                <a:cs typeface="Times New Roman" pitchFamily="18" charset="0"/>
              </a:rPr>
              <a:t>việc</a:t>
            </a:r>
            <a:r>
              <a:rPr kumimoji="0" lang="en-US" sz="2200" b="0" i="0" u="none"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0070C0"/>
                </a:solidFill>
                <a:effectLst/>
                <a:latin typeface="Times New Roman" pitchFamily="18" charset="0"/>
                <a:ea typeface="SimSun" pitchFamily="2" charset="-122"/>
                <a:cs typeface="Times New Roman" pitchFamily="18" charset="0"/>
              </a:rPr>
              <a:t>ch</a:t>
            </a:r>
            <a:r>
              <a:rPr kumimoji="0" lang="en-US" sz="2200" b="0" i="0" u="none" strike="noStrike" cap="none" normalizeH="0" baseline="0" dirty="0" err="1" smtClean="0">
                <a:ln>
                  <a:noFill/>
                </a:ln>
                <a:solidFill>
                  <a:srgbClr val="0070C0"/>
                </a:solidFill>
                <a:effectLst/>
                <a:latin typeface="Calibri"/>
                <a:ea typeface="SimSun" pitchFamily="2" charset="-122"/>
                <a:cs typeface="Times New Roman" pitchFamily="18" charset="0"/>
              </a:rPr>
              <a:t>í</a:t>
            </a:r>
            <a:r>
              <a:rPr kumimoji="0" lang="en-US" sz="2200" b="0" i="0" u="none" strike="noStrike" cap="none" normalizeH="0" baseline="0" dirty="0" err="1" smtClean="0">
                <a:ln>
                  <a:noFill/>
                </a:ln>
                <a:solidFill>
                  <a:srgbClr val="0070C0"/>
                </a:solidFill>
                <a:effectLst/>
                <a:latin typeface="Times New Roman" pitchFamily="18" charset="0"/>
                <a:ea typeface="SimSun" pitchFamily="2" charset="-122"/>
                <a:cs typeface="Times New Roman" pitchFamily="18" charset="0"/>
              </a:rPr>
              <a:t>nh</a:t>
            </a:r>
            <a:r>
              <a:rPr kumimoji="0" lang="en-US" sz="2200" b="0" i="0" u="none"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0070C0"/>
                </a:solidFill>
                <a:effectLst/>
                <a:latin typeface="Times New Roman" pitchFamily="18" charset="0"/>
                <a:ea typeface="SimSun" pitchFamily="2" charset="-122"/>
                <a:cs typeface="Times New Roman" pitchFamily="18" charset="0"/>
              </a:rPr>
              <a:t>đến</a:t>
            </a:r>
            <a:r>
              <a:rPr kumimoji="0" lang="en-US" sz="2200" b="0" i="0" u="none"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0070C0"/>
                </a:solidFill>
                <a:effectLst/>
                <a:latin typeface="Times New Roman" pitchFamily="18" charset="0"/>
                <a:ea typeface="SimSun" pitchFamily="2" charset="-122"/>
                <a:cs typeface="Times New Roman" pitchFamily="18" charset="0"/>
              </a:rPr>
              <a:t>việc</a:t>
            </a:r>
            <a:r>
              <a:rPr kumimoji="0" lang="en-US" sz="2200" b="0" i="0" u="none"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0070C0"/>
                </a:solidFill>
                <a:effectLst/>
                <a:latin typeface="Times New Roman" pitchFamily="18" charset="0"/>
                <a:ea typeface="SimSun" pitchFamily="2" charset="-122"/>
                <a:cs typeface="Times New Roman" pitchFamily="18" charset="0"/>
              </a:rPr>
              <a:t>phụ</a:t>
            </a:r>
            <a:r>
              <a:rPr kumimoji="0" lang="en-US" sz="2200" b="0" i="0" u="none"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a:t>
            </a:r>
            <a:endParaRPr kumimoji="0" lang="en-US" sz="22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endParaRPr kumimoji="0" lang="vi-VN" sz="22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
          <p:cNvSpPr>
            <a:spLocks noChangeArrowheads="1"/>
          </p:cNvSpPr>
          <p:nvPr/>
        </p:nvSpPr>
        <p:spPr bwMode="auto">
          <a:xfrm>
            <a:off x="0" y="1371600"/>
            <a:ext cx="2286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70C0"/>
                </a:solidFill>
                <a:effectLst/>
                <a:latin typeface="VNI Times" pitchFamily="2" charset="0"/>
                <a:ea typeface="SimSun" pitchFamily="2" charset="-122"/>
                <a:cs typeface="Times New Roman" pitchFamily="18" charset="0"/>
              </a:rPr>
              <a:t>II</a:t>
            </a:r>
            <a:r>
              <a:rPr kumimoji="0" lang="en-US" sz="2400" b="1" i="0" u="none" strike="noStrike" cap="none" normalizeH="0" baseline="0" smtClean="0">
                <a:ln>
                  <a:noFill/>
                </a:ln>
                <a:solidFill>
                  <a:srgbClr val="0070C0"/>
                </a:solidFill>
                <a:effectLst/>
                <a:latin typeface="VNI Times" pitchFamily="2" charset="0"/>
                <a:ea typeface="SimSun" pitchFamily="2" charset="-122"/>
                <a:cs typeface="Times New Roman" pitchFamily="18" charset="0"/>
              </a:rPr>
              <a:t>. </a:t>
            </a:r>
            <a:r>
              <a:rPr lang="en-US" sz="2400" b="1" smtClean="0">
                <a:solidFill>
                  <a:srgbClr val="0070C0"/>
                </a:solidFill>
                <a:latin typeface="VNI Times" pitchFamily="2" charset="0"/>
                <a:ea typeface="SimSun" pitchFamily="2" charset="-122"/>
                <a:cs typeface="Times New Roman" pitchFamily="18" charset="0"/>
              </a:rPr>
              <a:t>Luyện tập :</a:t>
            </a:r>
            <a:endParaRPr kumimoji="0" lang="en-US" sz="2400" b="0" i="0" u="none" strike="noStrike" cap="none" normalizeH="0" baseline="0" dirty="0" smtClean="0">
              <a:ln>
                <a:noFill/>
              </a:ln>
              <a:solidFill>
                <a:srgbClr val="0070C0"/>
              </a:solidFill>
              <a:effectLst/>
              <a:latin typeface="VNI Times" pitchFamily="2" charset="0"/>
              <a:cs typeface="Arial" pitchFamily="34" charset="0"/>
            </a:endParaRPr>
          </a:p>
        </p:txBody>
      </p:sp>
      <p:sp>
        <p:nvSpPr>
          <p:cNvPr id="13" name="Rectangle 2"/>
          <p:cNvSpPr>
            <a:spLocks noChangeArrowheads="1"/>
          </p:cNvSpPr>
          <p:nvPr/>
        </p:nvSpPr>
        <p:spPr bwMode="auto">
          <a:xfrm>
            <a:off x="0" y="1752600"/>
            <a:ext cx="19812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B</a:t>
            </a:r>
            <a:r>
              <a:rPr kumimoji="0" lang="en-US" sz="2400" b="0" i="0" u="none" strike="noStrike" cap="none" normalizeH="0" baseline="0" dirty="0" err="1" smtClean="0">
                <a:ln>
                  <a:noFill/>
                </a:ln>
                <a:solidFill>
                  <a:schemeClr val="accent6">
                    <a:lumMod val="75000"/>
                  </a:schemeClr>
                </a:solidFill>
                <a:effectLst/>
                <a:latin typeface="Calibri"/>
                <a:ea typeface="SimSun" pitchFamily="2" charset="-122"/>
                <a:cs typeface="Times New Roman" pitchFamily="18" charset="0"/>
              </a:rPr>
              <a:t>à</a:t>
            </a:r>
            <a:r>
              <a:rPr kumimoji="0" lang="en-US" sz="24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i</a:t>
            </a:r>
            <a:r>
              <a:rPr kumimoji="0" lang="en-US" sz="24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a:t>
            </a:r>
            <a:r>
              <a:rPr kumimoji="0" lang="en-US" sz="2400" b="0" i="0" u="none" strike="noStrike" cap="none" normalizeH="0" baseline="0" dirty="0" err="1" smtClean="0">
                <a:ln>
                  <a:noFill/>
                </a:ln>
                <a:solidFill>
                  <a:schemeClr val="accent6">
                    <a:lumMod val="75000"/>
                  </a:schemeClr>
                </a:solidFill>
                <a:effectLst/>
                <a:latin typeface="Times New Roman" pitchFamily="18" charset="0"/>
                <a:ea typeface="SimSun" pitchFamily="2" charset="-122"/>
                <a:cs typeface="Times New Roman" pitchFamily="18" charset="0"/>
              </a:rPr>
              <a:t>tập</a:t>
            </a:r>
            <a:r>
              <a:rPr kumimoji="0" lang="en-US" sz="2400" b="0" i="0" u="none" strike="noStrike" cap="none" normalizeH="0" baseline="0" dirty="0" smtClean="0">
                <a:ln>
                  <a:noFill/>
                </a:ln>
                <a:solidFill>
                  <a:schemeClr val="accent6">
                    <a:lumMod val="75000"/>
                  </a:schemeClr>
                </a:solidFill>
                <a:effectLst/>
                <a:latin typeface="Times New Roman" pitchFamily="18" charset="0"/>
                <a:ea typeface="SimSun" pitchFamily="2" charset="-122"/>
                <a:cs typeface="Times New Roman" pitchFamily="18" charset="0"/>
              </a:rPr>
              <a:t> 1 :</a:t>
            </a:r>
            <a:endParaRPr kumimoji="0" lang="en-US" sz="2400" b="0" i="0" u="none" strike="noStrike" cap="none" normalizeH="0" baseline="0" dirty="0" smtClean="0">
              <a:ln>
                <a:noFill/>
              </a:ln>
              <a:solidFill>
                <a:schemeClr val="accent6">
                  <a:lumMod val="75000"/>
                </a:schemeClr>
              </a:solidFill>
              <a:effectLst/>
              <a:latin typeface="Arial" pitchFamily="34" charset="0"/>
              <a:cs typeface="Arial" pitchFamily="34" charset="0"/>
            </a:endParaRPr>
          </a:p>
        </p:txBody>
      </p:sp>
      <p:sp>
        <p:nvSpPr>
          <p:cNvPr id="14" name="Rectangle 13"/>
          <p:cNvSpPr/>
          <p:nvPr/>
        </p:nvSpPr>
        <p:spPr>
          <a:xfrm>
            <a:off x="0" y="2133600"/>
            <a:ext cx="4267200" cy="1015663"/>
          </a:xfrm>
          <a:prstGeom prst="rect">
            <a:avLst/>
          </a:prstGeom>
        </p:spPr>
        <p:txBody>
          <a:bodyPr wrap="square">
            <a:spAutoFit/>
          </a:bodyPr>
          <a:lstStyle/>
          <a:p>
            <a:pPr algn="just"/>
            <a:r>
              <a:rPr lang="en-US" sz="2000" dirty="0" smtClean="0">
                <a:solidFill>
                  <a:srgbClr val="CC0066"/>
                </a:solidFill>
                <a:latin typeface="Times New Roman" pitchFamily="18" charset="0"/>
                <a:cs typeface="Times New Roman" pitchFamily="18" charset="0"/>
                <a:sym typeface="Wingdings" pitchFamily="2" charset="2"/>
              </a:rPr>
              <a:t>a/ </a:t>
            </a:r>
            <a:r>
              <a:rPr lang="en-US" sz="2000" dirty="0" err="1" smtClean="0">
                <a:solidFill>
                  <a:srgbClr val="CC0066"/>
                </a:solidFill>
                <a:latin typeface="Times New Roman" pitchFamily="18" charset="0"/>
                <a:cs typeface="Times New Roman" pitchFamily="18" charset="0"/>
                <a:sym typeface="Wingdings" pitchFamily="2" charset="2"/>
              </a:rPr>
              <a:t>Các</a:t>
            </a:r>
            <a:r>
              <a:rPr lang="en-US" sz="2000" dirty="0" smtClean="0">
                <a:solidFill>
                  <a:srgbClr val="CC0066"/>
                </a:solidFill>
                <a:latin typeface="Times New Roman" pitchFamily="18" charset="0"/>
                <a:cs typeface="Times New Roman" pitchFamily="18" charset="0"/>
                <a:sym typeface="Wingdings" pitchFamily="2" charset="2"/>
              </a:rPr>
              <a:t> </a:t>
            </a:r>
            <a:r>
              <a:rPr lang="en-US" sz="2000" dirty="0" err="1" smtClean="0">
                <a:solidFill>
                  <a:srgbClr val="CC0066"/>
                </a:solidFill>
                <a:latin typeface="Times New Roman" pitchFamily="18" charset="0"/>
                <a:cs typeface="Times New Roman" pitchFamily="18" charset="0"/>
                <a:sym typeface="Wingdings" pitchFamily="2" charset="2"/>
              </a:rPr>
              <a:t>hoạt</a:t>
            </a:r>
            <a:r>
              <a:rPr lang="en-US" sz="2000" dirty="0" smtClean="0">
                <a:solidFill>
                  <a:srgbClr val="CC0066"/>
                </a:solidFill>
                <a:latin typeface="Times New Roman" pitchFamily="18" charset="0"/>
                <a:cs typeface="Times New Roman" pitchFamily="18" charset="0"/>
                <a:sym typeface="Wingdings" pitchFamily="2" charset="2"/>
              </a:rPr>
              <a:t> </a:t>
            </a:r>
            <a:r>
              <a:rPr lang="en-US" sz="2000" dirty="0" err="1" smtClean="0">
                <a:solidFill>
                  <a:srgbClr val="CC0066"/>
                </a:solidFill>
                <a:latin typeface="Times New Roman" pitchFamily="18" charset="0"/>
                <a:cs typeface="Times New Roman" pitchFamily="18" charset="0"/>
                <a:sym typeface="Wingdings" pitchFamily="2" charset="2"/>
              </a:rPr>
              <a:t>động</a:t>
            </a:r>
            <a:r>
              <a:rPr lang="en-US" sz="2000" dirty="0" smtClean="0">
                <a:solidFill>
                  <a:srgbClr val="CC0066"/>
                </a:solidFill>
                <a:latin typeface="Times New Roman" pitchFamily="18" charset="0"/>
                <a:cs typeface="Times New Roman" pitchFamily="18" charset="0"/>
                <a:sym typeface="Wingdings" pitchFamily="2" charset="2"/>
              </a:rPr>
              <a:t> </a:t>
            </a:r>
            <a:r>
              <a:rPr lang="en-US" sz="2000" dirty="0" err="1" smtClean="0">
                <a:solidFill>
                  <a:srgbClr val="CC0066"/>
                </a:solidFill>
                <a:latin typeface="Times New Roman" pitchFamily="18" charset="0"/>
                <a:cs typeface="Times New Roman" pitchFamily="18" charset="0"/>
                <a:sym typeface="Wingdings" pitchFamily="2" charset="2"/>
              </a:rPr>
              <a:t>được</a:t>
            </a:r>
            <a:r>
              <a:rPr lang="en-US" sz="2000" dirty="0" smtClean="0">
                <a:solidFill>
                  <a:srgbClr val="CC0066"/>
                </a:solidFill>
                <a:latin typeface="Times New Roman" pitchFamily="18" charset="0"/>
                <a:cs typeface="Times New Roman" pitchFamily="18" charset="0"/>
                <a:sym typeface="Wingdings" pitchFamily="2" charset="2"/>
              </a:rPr>
              <a:t> </a:t>
            </a:r>
            <a:r>
              <a:rPr lang="en-US" sz="2000" dirty="0" err="1" smtClean="0">
                <a:solidFill>
                  <a:srgbClr val="CC0066"/>
                </a:solidFill>
                <a:latin typeface="Times New Roman" pitchFamily="18" charset="0"/>
                <a:cs typeface="Times New Roman" pitchFamily="18" charset="0"/>
                <a:sym typeface="Wingdings" pitchFamily="2" charset="2"/>
              </a:rPr>
              <a:t>liệt</a:t>
            </a:r>
            <a:r>
              <a:rPr lang="en-US" sz="2000" dirty="0" smtClean="0">
                <a:solidFill>
                  <a:srgbClr val="CC0066"/>
                </a:solidFill>
                <a:latin typeface="Times New Roman" pitchFamily="18" charset="0"/>
                <a:cs typeface="Times New Roman" pitchFamily="18" charset="0"/>
                <a:sym typeface="Wingdings" pitchFamily="2" charset="2"/>
              </a:rPr>
              <a:t> </a:t>
            </a:r>
            <a:r>
              <a:rPr lang="en-US" sz="2000" dirty="0" err="1" smtClean="0">
                <a:solidFill>
                  <a:srgbClr val="CC0066"/>
                </a:solidFill>
                <a:latin typeface="Times New Roman" pitchFamily="18" charset="0"/>
                <a:cs typeface="Times New Roman" pitchFamily="18" charset="0"/>
                <a:sym typeface="Wingdings" pitchFamily="2" charset="2"/>
              </a:rPr>
              <a:t>kê</a:t>
            </a:r>
            <a:r>
              <a:rPr lang="en-US" sz="2000" dirty="0" smtClean="0">
                <a:solidFill>
                  <a:srgbClr val="CC0066"/>
                </a:solidFill>
                <a:latin typeface="Times New Roman" pitchFamily="18" charset="0"/>
                <a:cs typeface="Times New Roman" pitchFamily="18" charset="0"/>
                <a:sym typeface="Wingdings" pitchFamily="2" charset="2"/>
              </a:rPr>
              <a:t> </a:t>
            </a:r>
            <a:r>
              <a:rPr lang="en-US" sz="2000" dirty="0" err="1" smtClean="0">
                <a:solidFill>
                  <a:srgbClr val="CC0066"/>
                </a:solidFill>
                <a:latin typeface="Times New Roman" pitchFamily="18" charset="0"/>
                <a:cs typeface="Times New Roman" pitchFamily="18" charset="0"/>
                <a:sym typeface="Wingdings" pitchFamily="2" charset="2"/>
              </a:rPr>
              <a:t>theo</a:t>
            </a:r>
            <a:r>
              <a:rPr lang="en-US" sz="2000" dirty="0" smtClean="0">
                <a:solidFill>
                  <a:srgbClr val="CC0066"/>
                </a:solidFill>
                <a:latin typeface="Times New Roman" pitchFamily="18" charset="0"/>
                <a:cs typeface="Times New Roman" pitchFamily="18" charset="0"/>
                <a:sym typeface="Wingdings" pitchFamily="2" charset="2"/>
              </a:rPr>
              <a:t> </a:t>
            </a:r>
            <a:r>
              <a:rPr lang="en-US" sz="2000" dirty="0" err="1" smtClean="0">
                <a:solidFill>
                  <a:srgbClr val="CC0066"/>
                </a:solidFill>
                <a:latin typeface="Times New Roman" pitchFamily="18" charset="0"/>
                <a:cs typeface="Times New Roman" pitchFamily="18" charset="0"/>
                <a:sym typeface="Wingdings" pitchFamily="2" charset="2"/>
              </a:rPr>
              <a:t>thứ</a:t>
            </a:r>
            <a:r>
              <a:rPr lang="en-US" sz="2000" dirty="0" smtClean="0">
                <a:solidFill>
                  <a:srgbClr val="CC0066"/>
                </a:solidFill>
                <a:latin typeface="Times New Roman" pitchFamily="18" charset="0"/>
                <a:cs typeface="Times New Roman" pitchFamily="18" charset="0"/>
                <a:sym typeface="Wingdings" pitchFamily="2" charset="2"/>
              </a:rPr>
              <a:t> </a:t>
            </a:r>
            <a:r>
              <a:rPr lang="en-US" sz="2000" dirty="0" err="1" smtClean="0">
                <a:solidFill>
                  <a:srgbClr val="CC0066"/>
                </a:solidFill>
                <a:latin typeface="Times New Roman" pitchFamily="18" charset="0"/>
                <a:cs typeface="Times New Roman" pitchFamily="18" charset="0"/>
                <a:sym typeface="Wingdings" pitchFamily="2" charset="2"/>
              </a:rPr>
              <a:t>tự</a:t>
            </a:r>
            <a:r>
              <a:rPr lang="en-US" sz="2000" dirty="0" smtClean="0">
                <a:solidFill>
                  <a:srgbClr val="CC0066"/>
                </a:solidFill>
                <a:latin typeface="Times New Roman" pitchFamily="18" charset="0"/>
                <a:cs typeface="Times New Roman" pitchFamily="18" charset="0"/>
                <a:sym typeface="Wingdings" pitchFamily="2" charset="2"/>
              </a:rPr>
              <a:t> </a:t>
            </a:r>
            <a:r>
              <a:rPr lang="en-US" sz="2000" dirty="0" err="1" smtClean="0">
                <a:solidFill>
                  <a:srgbClr val="CC0066"/>
                </a:solidFill>
                <a:latin typeface="Times New Roman" pitchFamily="18" charset="0"/>
                <a:cs typeface="Times New Roman" pitchFamily="18" charset="0"/>
                <a:sym typeface="Wingdings" pitchFamily="2" charset="2"/>
              </a:rPr>
              <a:t>trước</a:t>
            </a:r>
            <a:r>
              <a:rPr lang="en-US" sz="2000" dirty="0" smtClean="0">
                <a:solidFill>
                  <a:srgbClr val="CC0066"/>
                </a:solidFill>
                <a:latin typeface="Times New Roman" pitchFamily="18" charset="0"/>
                <a:cs typeface="Times New Roman" pitchFamily="18" charset="0"/>
                <a:sym typeface="Wingdings" pitchFamily="2" charset="2"/>
              </a:rPr>
              <a:t> </a:t>
            </a:r>
            <a:r>
              <a:rPr lang="en-US" sz="2000" dirty="0" err="1" smtClean="0">
                <a:solidFill>
                  <a:srgbClr val="CC0066"/>
                </a:solidFill>
                <a:latin typeface="Times New Roman" pitchFamily="18" charset="0"/>
                <a:cs typeface="Times New Roman" pitchFamily="18" charset="0"/>
                <a:sym typeface="Wingdings" pitchFamily="2" charset="2"/>
              </a:rPr>
              <a:t>sau</a:t>
            </a:r>
            <a:r>
              <a:rPr lang="en-US" sz="2000" dirty="0" smtClean="0">
                <a:solidFill>
                  <a:srgbClr val="CC0066"/>
                </a:solidFill>
                <a:latin typeface="Times New Roman" pitchFamily="18" charset="0"/>
                <a:cs typeface="Times New Roman" pitchFamily="18" charset="0"/>
                <a:sym typeface="Wingdings" pitchFamily="2" charset="2"/>
              </a:rPr>
              <a:t> </a:t>
            </a:r>
            <a:r>
              <a:rPr lang="en-US" sz="2000" dirty="0" err="1" smtClean="0">
                <a:solidFill>
                  <a:srgbClr val="CC0066"/>
                </a:solidFill>
                <a:latin typeface="Times New Roman" pitchFamily="18" charset="0"/>
                <a:cs typeface="Times New Roman" pitchFamily="18" charset="0"/>
                <a:sym typeface="Wingdings" pitchFamily="2" charset="2"/>
              </a:rPr>
              <a:t>trong</a:t>
            </a:r>
            <a:r>
              <a:rPr lang="en-US" sz="2000" dirty="0" smtClean="0">
                <a:solidFill>
                  <a:srgbClr val="CC0066"/>
                </a:solidFill>
                <a:latin typeface="Times New Roman" pitchFamily="18" charset="0"/>
                <a:cs typeface="Times New Roman" pitchFamily="18" charset="0"/>
                <a:sym typeface="Wingdings" pitchFamily="2" charset="2"/>
              </a:rPr>
              <a:t> </a:t>
            </a:r>
            <a:r>
              <a:rPr lang="en-US" sz="2000" dirty="0" err="1" smtClean="0">
                <a:solidFill>
                  <a:srgbClr val="CC0066"/>
                </a:solidFill>
                <a:latin typeface="Times New Roman" pitchFamily="18" charset="0"/>
                <a:cs typeface="Times New Roman" pitchFamily="18" charset="0"/>
                <a:sym typeface="Wingdings" pitchFamily="2" charset="2"/>
              </a:rPr>
              <a:t>công</a:t>
            </a:r>
            <a:r>
              <a:rPr lang="en-US" sz="2000" dirty="0" smtClean="0">
                <a:solidFill>
                  <a:srgbClr val="CC0066"/>
                </a:solidFill>
                <a:latin typeface="Times New Roman" pitchFamily="18" charset="0"/>
                <a:cs typeface="Times New Roman" pitchFamily="18" charset="0"/>
                <a:sym typeface="Wingdings" pitchFamily="2" charset="2"/>
              </a:rPr>
              <a:t> </a:t>
            </a:r>
            <a:r>
              <a:rPr lang="en-US" sz="2000" dirty="0" err="1" smtClean="0">
                <a:solidFill>
                  <a:srgbClr val="CC0066"/>
                </a:solidFill>
                <a:latin typeface="Times New Roman" pitchFamily="18" charset="0"/>
                <a:cs typeface="Times New Roman" pitchFamily="18" charset="0"/>
                <a:sym typeface="Wingdings" pitchFamily="2" charset="2"/>
              </a:rPr>
              <a:t>tác</a:t>
            </a:r>
            <a:r>
              <a:rPr lang="en-US" sz="2000" dirty="0" smtClean="0">
                <a:solidFill>
                  <a:srgbClr val="CC0066"/>
                </a:solidFill>
                <a:latin typeface="Times New Roman" pitchFamily="18" charset="0"/>
                <a:cs typeface="Times New Roman" pitchFamily="18" charset="0"/>
                <a:sym typeface="Wingdings" pitchFamily="2" charset="2"/>
              </a:rPr>
              <a:t> </a:t>
            </a:r>
            <a:r>
              <a:rPr lang="en-US" sz="2000" dirty="0" err="1" smtClean="0">
                <a:solidFill>
                  <a:srgbClr val="CC0066"/>
                </a:solidFill>
                <a:latin typeface="Times New Roman" pitchFamily="18" charset="0"/>
                <a:cs typeface="Times New Roman" pitchFamily="18" charset="0"/>
                <a:sym typeface="Wingdings" pitchFamily="2" charset="2"/>
              </a:rPr>
              <a:t>vận</a:t>
            </a:r>
            <a:r>
              <a:rPr lang="en-US" sz="2000" dirty="0" smtClean="0">
                <a:solidFill>
                  <a:srgbClr val="CC0066"/>
                </a:solidFill>
                <a:latin typeface="Times New Roman" pitchFamily="18" charset="0"/>
                <a:cs typeface="Times New Roman" pitchFamily="18" charset="0"/>
                <a:sym typeface="Wingdings" pitchFamily="2" charset="2"/>
              </a:rPr>
              <a:t> </a:t>
            </a:r>
            <a:r>
              <a:rPr lang="en-US" sz="2000" dirty="0" err="1" smtClean="0">
                <a:solidFill>
                  <a:srgbClr val="CC0066"/>
                </a:solidFill>
                <a:latin typeface="Times New Roman" pitchFamily="18" charset="0"/>
                <a:cs typeface="Times New Roman" pitchFamily="18" charset="0"/>
                <a:sym typeface="Wingdings" pitchFamily="2" charset="2"/>
              </a:rPr>
              <a:t>động</a:t>
            </a:r>
            <a:r>
              <a:rPr lang="en-US" sz="2000" dirty="0" smtClean="0">
                <a:solidFill>
                  <a:srgbClr val="CC0066"/>
                </a:solidFill>
                <a:latin typeface="Times New Roman" pitchFamily="18" charset="0"/>
                <a:cs typeface="Times New Roman" pitchFamily="18" charset="0"/>
                <a:sym typeface="Wingdings" pitchFamily="2" charset="2"/>
              </a:rPr>
              <a:t> </a:t>
            </a:r>
            <a:r>
              <a:rPr lang="en-US" sz="2000" dirty="0" err="1" smtClean="0">
                <a:solidFill>
                  <a:srgbClr val="CC0066"/>
                </a:solidFill>
                <a:latin typeface="Times New Roman" pitchFamily="18" charset="0"/>
                <a:cs typeface="Times New Roman" pitchFamily="18" charset="0"/>
                <a:sym typeface="Wingdings" pitchFamily="2" charset="2"/>
              </a:rPr>
              <a:t>quần</a:t>
            </a:r>
            <a:r>
              <a:rPr lang="en-US" sz="2000" dirty="0" smtClean="0">
                <a:solidFill>
                  <a:srgbClr val="CC0066"/>
                </a:solidFill>
                <a:latin typeface="Times New Roman" pitchFamily="18" charset="0"/>
                <a:cs typeface="Times New Roman" pitchFamily="18" charset="0"/>
                <a:sym typeface="Wingdings" pitchFamily="2" charset="2"/>
              </a:rPr>
              <a:t> </a:t>
            </a:r>
            <a:r>
              <a:rPr lang="en-US" sz="2000" dirty="0" err="1" smtClean="0">
                <a:solidFill>
                  <a:srgbClr val="CC0066"/>
                </a:solidFill>
                <a:latin typeface="Times New Roman" pitchFamily="18" charset="0"/>
                <a:cs typeface="Times New Roman" pitchFamily="18" charset="0"/>
                <a:sym typeface="Wingdings" pitchFamily="2" charset="2"/>
              </a:rPr>
              <a:t>chúng</a:t>
            </a:r>
            <a:r>
              <a:rPr lang="en-US" sz="2000" dirty="0" smtClean="0">
                <a:solidFill>
                  <a:srgbClr val="CC0066"/>
                </a:solidFill>
                <a:latin typeface="Times New Roman" pitchFamily="18" charset="0"/>
                <a:cs typeface="Times New Roman" pitchFamily="18" charset="0"/>
                <a:sym typeface="Wingdings" pitchFamily="2" charset="2"/>
              </a:rPr>
              <a:t> </a:t>
            </a:r>
            <a:r>
              <a:rPr lang="en-US" sz="2000" dirty="0" err="1" smtClean="0">
                <a:solidFill>
                  <a:srgbClr val="CC0066"/>
                </a:solidFill>
                <a:latin typeface="Times New Roman" pitchFamily="18" charset="0"/>
                <a:cs typeface="Times New Roman" pitchFamily="18" charset="0"/>
                <a:sym typeface="Wingdings" pitchFamily="2" charset="2"/>
              </a:rPr>
              <a:t>phát</a:t>
            </a:r>
            <a:r>
              <a:rPr lang="en-US" sz="2000" dirty="0" smtClean="0">
                <a:solidFill>
                  <a:srgbClr val="CC0066"/>
                </a:solidFill>
                <a:latin typeface="Times New Roman" pitchFamily="18" charset="0"/>
                <a:cs typeface="Times New Roman" pitchFamily="18" charset="0"/>
                <a:sym typeface="Wingdings" pitchFamily="2" charset="2"/>
              </a:rPr>
              <a:t> </a:t>
            </a:r>
            <a:r>
              <a:rPr lang="en-US" sz="2000" dirty="0" err="1" smtClean="0">
                <a:solidFill>
                  <a:srgbClr val="CC0066"/>
                </a:solidFill>
                <a:latin typeface="Times New Roman" pitchFamily="18" charset="0"/>
                <a:cs typeface="Times New Roman" pitchFamily="18" charset="0"/>
                <a:sym typeface="Wingdings" pitchFamily="2" charset="2"/>
              </a:rPr>
              <a:t>huy</a:t>
            </a:r>
            <a:r>
              <a:rPr lang="en-US" sz="2000" dirty="0" smtClean="0">
                <a:solidFill>
                  <a:srgbClr val="CC0066"/>
                </a:solidFill>
                <a:latin typeface="Times New Roman" pitchFamily="18" charset="0"/>
                <a:cs typeface="Times New Roman" pitchFamily="18" charset="0"/>
                <a:sym typeface="Wingdings" pitchFamily="2" charset="2"/>
              </a:rPr>
              <a:t> </a:t>
            </a:r>
            <a:r>
              <a:rPr lang="en-US" sz="2000" dirty="0" err="1" smtClean="0">
                <a:solidFill>
                  <a:srgbClr val="CC0066"/>
                </a:solidFill>
                <a:latin typeface="Times New Roman" pitchFamily="18" charset="0"/>
                <a:cs typeface="Times New Roman" pitchFamily="18" charset="0"/>
                <a:sym typeface="Wingdings" pitchFamily="2" charset="2"/>
              </a:rPr>
              <a:t>lòng</a:t>
            </a:r>
            <a:r>
              <a:rPr lang="en-US" sz="2000" dirty="0" smtClean="0">
                <a:solidFill>
                  <a:srgbClr val="CC0066"/>
                </a:solidFill>
                <a:latin typeface="Times New Roman" pitchFamily="18" charset="0"/>
                <a:cs typeface="Times New Roman" pitchFamily="18" charset="0"/>
                <a:sym typeface="Wingdings" pitchFamily="2" charset="2"/>
              </a:rPr>
              <a:t> </a:t>
            </a:r>
            <a:r>
              <a:rPr lang="en-US" sz="2000" dirty="0" err="1" smtClean="0">
                <a:solidFill>
                  <a:srgbClr val="CC0066"/>
                </a:solidFill>
                <a:latin typeface="Times New Roman" pitchFamily="18" charset="0"/>
                <a:cs typeface="Times New Roman" pitchFamily="18" charset="0"/>
                <a:sym typeface="Wingdings" pitchFamily="2" charset="2"/>
              </a:rPr>
              <a:t>yêu</a:t>
            </a:r>
            <a:r>
              <a:rPr lang="en-US" sz="2000" dirty="0" smtClean="0">
                <a:solidFill>
                  <a:srgbClr val="CC0066"/>
                </a:solidFill>
                <a:latin typeface="Times New Roman" pitchFamily="18" charset="0"/>
                <a:cs typeface="Times New Roman" pitchFamily="18" charset="0"/>
                <a:sym typeface="Wingdings" pitchFamily="2" charset="2"/>
              </a:rPr>
              <a:t> </a:t>
            </a:r>
            <a:r>
              <a:rPr lang="en-US" sz="2000" dirty="0" err="1" smtClean="0">
                <a:solidFill>
                  <a:srgbClr val="CC0066"/>
                </a:solidFill>
                <a:latin typeface="Times New Roman" pitchFamily="18" charset="0"/>
                <a:cs typeface="Times New Roman" pitchFamily="18" charset="0"/>
                <a:sym typeface="Wingdings" pitchFamily="2" charset="2"/>
              </a:rPr>
              <a:t>nước</a:t>
            </a:r>
            <a:r>
              <a:rPr lang="en-US" sz="2000" dirty="0" smtClean="0">
                <a:solidFill>
                  <a:srgbClr val="CC0066"/>
                </a:solidFill>
                <a:latin typeface="Times New Roman" pitchFamily="18" charset="0"/>
                <a:cs typeface="Times New Roman" pitchFamily="18" charset="0"/>
                <a:sym typeface="Wingdings" pitchFamily="2" charset="2"/>
              </a:rPr>
              <a:t>.</a:t>
            </a:r>
            <a:endParaRPr lang="en-US" sz="2000" dirty="0">
              <a:latin typeface="Times New Roman" pitchFamily="18" charset="0"/>
              <a:cs typeface="Times New Roman" pitchFamily="18" charset="0"/>
            </a:endParaRPr>
          </a:p>
        </p:txBody>
      </p:sp>
      <p:sp>
        <p:nvSpPr>
          <p:cNvPr id="15" name="Rectangle 14"/>
          <p:cNvSpPr/>
          <p:nvPr/>
        </p:nvSpPr>
        <p:spPr>
          <a:xfrm>
            <a:off x="4419600" y="2819400"/>
            <a:ext cx="4724400" cy="1631216"/>
          </a:xfrm>
          <a:prstGeom prst="rect">
            <a:avLst/>
          </a:prstGeom>
        </p:spPr>
        <p:txBody>
          <a:bodyPr wrap="square">
            <a:spAutoFit/>
          </a:bodyPr>
          <a:lstStyle/>
          <a:p>
            <a:pPr lvl="0" eaLnBrk="0" fontAlgn="base" hangingPunct="0">
              <a:spcBef>
                <a:spcPct val="0"/>
              </a:spcBef>
              <a:spcAft>
                <a:spcPct val="0"/>
              </a:spcAft>
            </a:pPr>
            <a:r>
              <a:rPr lang="en-US" sz="2000" dirty="0" smtClean="0">
                <a:solidFill>
                  <a:srgbClr val="002060"/>
                </a:solidFill>
                <a:latin typeface="Times New Roman" pitchFamily="18" charset="0"/>
                <a:ea typeface="SimSun" pitchFamily="2" charset="-122"/>
                <a:cs typeface="Times New Roman" pitchFamily="18" charset="0"/>
              </a:rPr>
              <a:t>+ </a:t>
            </a:r>
            <a:r>
              <a:rPr lang="en-US" sz="2000" dirty="0" err="1" smtClean="0">
                <a:solidFill>
                  <a:srgbClr val="002060"/>
                </a:solidFill>
                <a:latin typeface="Times New Roman" pitchFamily="18" charset="0"/>
                <a:ea typeface="SimSun" pitchFamily="2" charset="-122"/>
                <a:cs typeface="Times New Roman" pitchFamily="18" charset="0"/>
              </a:rPr>
              <a:t>Việc</a:t>
            </a:r>
            <a:r>
              <a:rPr lang="en-US" sz="2000" dirty="0" smtClean="0">
                <a:solidFill>
                  <a:srgbClr val="002060"/>
                </a:solidFill>
                <a:latin typeface="Times New Roman" pitchFamily="18" charset="0"/>
                <a:ea typeface="SimSun" pitchFamily="2" charset="-122"/>
                <a:cs typeface="Times New Roman" pitchFamily="18" charset="0"/>
              </a:rPr>
              <a:t> </a:t>
            </a:r>
            <a:r>
              <a:rPr lang="en-US" sz="2000" dirty="0" err="1" smtClean="0">
                <a:solidFill>
                  <a:srgbClr val="002060"/>
                </a:solidFill>
                <a:latin typeface="Times New Roman" pitchFamily="18" charset="0"/>
                <a:ea typeface="SimSun" pitchFamily="2" charset="-122"/>
                <a:cs typeface="Times New Roman" pitchFamily="18" charset="0"/>
              </a:rPr>
              <a:t>ch</a:t>
            </a:r>
            <a:r>
              <a:rPr lang="en-US" sz="2000" dirty="0" err="1" smtClean="0">
                <a:solidFill>
                  <a:srgbClr val="002060"/>
                </a:solidFill>
                <a:ea typeface="SimSun" pitchFamily="2" charset="-122"/>
                <a:cs typeface="Times New Roman" pitchFamily="18" charset="0"/>
              </a:rPr>
              <a:t>í</a:t>
            </a:r>
            <a:r>
              <a:rPr lang="en-US" sz="2000" dirty="0" err="1" smtClean="0">
                <a:solidFill>
                  <a:srgbClr val="002060"/>
                </a:solidFill>
                <a:latin typeface="Times New Roman" pitchFamily="18" charset="0"/>
                <a:ea typeface="SimSun" pitchFamily="2" charset="-122"/>
                <a:cs typeface="Times New Roman" pitchFamily="18" charset="0"/>
              </a:rPr>
              <a:t>nh</a:t>
            </a:r>
            <a:r>
              <a:rPr lang="en-US" sz="2000" dirty="0" smtClean="0">
                <a:solidFill>
                  <a:srgbClr val="002060"/>
                </a:solidFill>
                <a:latin typeface="Times New Roman" pitchFamily="18" charset="0"/>
                <a:ea typeface="SimSun" pitchFamily="2" charset="-122"/>
                <a:cs typeface="Times New Roman" pitchFamily="18" charset="0"/>
              </a:rPr>
              <a:t>: </a:t>
            </a:r>
            <a:r>
              <a:rPr lang="en-US" sz="2000" dirty="0" err="1" smtClean="0">
                <a:solidFill>
                  <a:srgbClr val="002060"/>
                </a:solidFill>
                <a:latin typeface="Times New Roman" pitchFamily="18" charset="0"/>
                <a:ea typeface="SimSun" pitchFamily="2" charset="-122"/>
                <a:cs typeface="Times New Roman" pitchFamily="18" charset="0"/>
              </a:rPr>
              <a:t>Việc</a:t>
            </a:r>
            <a:r>
              <a:rPr lang="en-US" sz="2000" dirty="0" smtClean="0">
                <a:solidFill>
                  <a:srgbClr val="002060"/>
                </a:solidFill>
                <a:latin typeface="Times New Roman" pitchFamily="18" charset="0"/>
                <a:ea typeface="SimSun" pitchFamily="2" charset="-122"/>
                <a:cs typeface="Times New Roman" pitchFamily="18" charset="0"/>
              </a:rPr>
              <a:t> </a:t>
            </a:r>
            <a:r>
              <a:rPr lang="en-US" sz="2000" dirty="0" err="1" smtClean="0">
                <a:solidFill>
                  <a:srgbClr val="002060"/>
                </a:solidFill>
                <a:latin typeface="Times New Roman" pitchFamily="18" charset="0"/>
                <a:ea typeface="SimSun" pitchFamily="2" charset="-122"/>
                <a:cs typeface="Times New Roman" pitchFamily="18" charset="0"/>
              </a:rPr>
              <a:t>thường</a:t>
            </a:r>
            <a:r>
              <a:rPr lang="en-US" sz="2000" dirty="0" smtClean="0">
                <a:solidFill>
                  <a:srgbClr val="002060"/>
                </a:solidFill>
                <a:latin typeface="Times New Roman" pitchFamily="18" charset="0"/>
                <a:ea typeface="SimSun" pitchFamily="2" charset="-122"/>
                <a:cs typeface="Times New Roman" pitchFamily="18" charset="0"/>
              </a:rPr>
              <a:t> </a:t>
            </a:r>
            <a:r>
              <a:rPr lang="en-US" sz="2000" dirty="0" err="1" smtClean="0">
                <a:solidFill>
                  <a:srgbClr val="002060"/>
                </a:solidFill>
                <a:latin typeface="Times New Roman" pitchFamily="18" charset="0"/>
                <a:ea typeface="SimSun" pitchFamily="2" charset="-122"/>
                <a:cs typeface="Times New Roman" pitchFamily="18" charset="0"/>
              </a:rPr>
              <a:t>xuyên</a:t>
            </a:r>
            <a:r>
              <a:rPr lang="en-US" sz="2000" dirty="0" smtClean="0">
                <a:solidFill>
                  <a:srgbClr val="002060"/>
                </a:solidFill>
                <a:latin typeface="Times New Roman" pitchFamily="18" charset="0"/>
                <a:ea typeface="SimSun" pitchFamily="2" charset="-122"/>
                <a:cs typeface="Times New Roman" pitchFamily="18" charset="0"/>
              </a:rPr>
              <a:t> </a:t>
            </a:r>
            <a:r>
              <a:rPr lang="en-US" sz="2000" dirty="0" err="1" smtClean="0">
                <a:solidFill>
                  <a:srgbClr val="002060"/>
                </a:solidFill>
                <a:latin typeface="Times New Roman" pitchFamily="18" charset="0"/>
                <a:ea typeface="SimSun" pitchFamily="2" charset="-122"/>
                <a:cs typeface="Times New Roman" pitchFamily="18" charset="0"/>
              </a:rPr>
              <a:t>diễn</a:t>
            </a:r>
            <a:r>
              <a:rPr lang="en-US" sz="2000" dirty="0" smtClean="0">
                <a:solidFill>
                  <a:srgbClr val="002060"/>
                </a:solidFill>
                <a:latin typeface="Times New Roman" pitchFamily="18" charset="0"/>
                <a:ea typeface="SimSun" pitchFamily="2" charset="-122"/>
                <a:cs typeface="Times New Roman" pitchFamily="18" charset="0"/>
              </a:rPr>
              <a:t> </a:t>
            </a:r>
            <a:r>
              <a:rPr lang="en-US" sz="2000" dirty="0" err="1" smtClean="0">
                <a:solidFill>
                  <a:srgbClr val="002060"/>
                </a:solidFill>
                <a:latin typeface="Times New Roman" pitchFamily="18" charset="0"/>
                <a:ea typeface="SimSun" pitchFamily="2" charset="-122"/>
                <a:cs typeface="Times New Roman" pitchFamily="18" charset="0"/>
              </a:rPr>
              <a:t>ra</a:t>
            </a:r>
            <a:r>
              <a:rPr lang="en-US" sz="2000" dirty="0" smtClean="0">
                <a:solidFill>
                  <a:srgbClr val="002060"/>
                </a:solidFill>
                <a:latin typeface="Times New Roman" pitchFamily="18" charset="0"/>
                <a:ea typeface="SimSun" pitchFamily="2" charset="-122"/>
                <a:cs typeface="Times New Roman" pitchFamily="18" charset="0"/>
              </a:rPr>
              <a:t> </a:t>
            </a:r>
            <a:r>
              <a:rPr lang="en-US" sz="2000" dirty="0" err="1" smtClean="0">
                <a:solidFill>
                  <a:srgbClr val="002060"/>
                </a:solidFill>
                <a:latin typeface="Times New Roman" pitchFamily="18" charset="0"/>
                <a:ea typeface="SimSun" pitchFamily="2" charset="-122"/>
                <a:cs typeface="Times New Roman" pitchFamily="18" charset="0"/>
              </a:rPr>
              <a:t>h</a:t>
            </a:r>
            <a:r>
              <a:rPr lang="en-US" sz="2000" dirty="0" err="1" smtClean="0">
                <a:solidFill>
                  <a:srgbClr val="002060"/>
                </a:solidFill>
                <a:ea typeface="SimSun" pitchFamily="2" charset="-122"/>
                <a:cs typeface="Times New Roman" pitchFamily="18" charset="0"/>
              </a:rPr>
              <a:t>à</a:t>
            </a:r>
            <a:r>
              <a:rPr lang="en-US" sz="2000" dirty="0" err="1" smtClean="0">
                <a:solidFill>
                  <a:srgbClr val="002060"/>
                </a:solidFill>
                <a:latin typeface="Times New Roman" pitchFamily="18" charset="0"/>
                <a:ea typeface="SimSun" pitchFamily="2" charset="-122"/>
                <a:cs typeface="Times New Roman" pitchFamily="18" charset="0"/>
              </a:rPr>
              <a:t>ng</a:t>
            </a:r>
            <a:r>
              <a:rPr lang="en-US" sz="2000" dirty="0" smtClean="0">
                <a:solidFill>
                  <a:srgbClr val="002060"/>
                </a:solidFill>
                <a:latin typeface="Times New Roman" pitchFamily="18" charset="0"/>
                <a:ea typeface="SimSun" pitchFamily="2" charset="-122"/>
                <a:cs typeface="Times New Roman" pitchFamily="18" charset="0"/>
              </a:rPr>
              <a:t> </a:t>
            </a:r>
            <a:r>
              <a:rPr lang="en-US" sz="2000" dirty="0" err="1" smtClean="0">
                <a:solidFill>
                  <a:srgbClr val="002060"/>
                </a:solidFill>
                <a:latin typeface="Times New Roman" pitchFamily="18" charset="0"/>
                <a:ea typeface="SimSun" pitchFamily="2" charset="-122"/>
                <a:cs typeface="Times New Roman" pitchFamily="18" charset="0"/>
              </a:rPr>
              <a:t>ng</a:t>
            </a:r>
            <a:r>
              <a:rPr lang="en-US" sz="2000" dirty="0" err="1" smtClean="0">
                <a:solidFill>
                  <a:srgbClr val="002060"/>
                </a:solidFill>
                <a:ea typeface="SimSun" pitchFamily="2" charset="-122"/>
                <a:cs typeface="Times New Roman" pitchFamily="18" charset="0"/>
              </a:rPr>
              <a:t>à</a:t>
            </a:r>
            <a:r>
              <a:rPr lang="en-US" sz="2000" dirty="0" err="1" smtClean="0">
                <a:solidFill>
                  <a:srgbClr val="002060"/>
                </a:solidFill>
                <a:latin typeface="Times New Roman" pitchFamily="18" charset="0"/>
                <a:ea typeface="SimSun" pitchFamily="2" charset="-122"/>
                <a:cs typeface="Times New Roman" pitchFamily="18" charset="0"/>
              </a:rPr>
              <a:t>y</a:t>
            </a:r>
            <a:r>
              <a:rPr lang="en-US" sz="2000" dirty="0" smtClean="0">
                <a:solidFill>
                  <a:srgbClr val="002060"/>
                </a:solidFill>
                <a:latin typeface="Times New Roman" pitchFamily="18" charset="0"/>
                <a:ea typeface="SimSun" pitchFamily="2" charset="-122"/>
                <a:cs typeface="Times New Roman" pitchFamily="18" charset="0"/>
              </a:rPr>
              <a:t> </a:t>
            </a:r>
            <a:r>
              <a:rPr lang="en-US" sz="2000" dirty="0" err="1" smtClean="0">
                <a:solidFill>
                  <a:srgbClr val="002060"/>
                </a:solidFill>
                <a:latin typeface="Times New Roman" pitchFamily="18" charset="0"/>
                <a:ea typeface="SimSun" pitchFamily="2" charset="-122"/>
                <a:cs typeface="Times New Roman" pitchFamily="18" charset="0"/>
              </a:rPr>
              <a:t>của</a:t>
            </a:r>
            <a:r>
              <a:rPr lang="en-US" sz="2000" dirty="0" smtClean="0">
                <a:solidFill>
                  <a:srgbClr val="002060"/>
                </a:solidFill>
                <a:latin typeface="Times New Roman" pitchFamily="18" charset="0"/>
                <a:ea typeface="SimSun" pitchFamily="2" charset="-122"/>
                <a:cs typeface="Times New Roman" pitchFamily="18" charset="0"/>
              </a:rPr>
              <a:t> </a:t>
            </a:r>
            <a:r>
              <a:rPr lang="en-US" sz="2000" dirty="0" err="1" smtClean="0">
                <a:solidFill>
                  <a:srgbClr val="002060"/>
                </a:solidFill>
                <a:latin typeface="Times New Roman" pitchFamily="18" charset="0"/>
                <a:ea typeface="SimSun" pitchFamily="2" charset="-122"/>
                <a:cs typeface="Times New Roman" pitchFamily="18" charset="0"/>
              </a:rPr>
              <a:t>mẹ</a:t>
            </a:r>
            <a:r>
              <a:rPr lang="en-US" sz="2000" dirty="0" smtClean="0">
                <a:solidFill>
                  <a:srgbClr val="002060"/>
                </a:solidFill>
                <a:latin typeface="Times New Roman" pitchFamily="18" charset="0"/>
                <a:ea typeface="SimSun" pitchFamily="2" charset="-122"/>
                <a:cs typeface="Times New Roman" pitchFamily="18" charset="0"/>
              </a:rPr>
              <a:t> </a:t>
            </a:r>
            <a:r>
              <a:rPr lang="en-US" sz="2000" dirty="0" err="1" smtClean="0">
                <a:solidFill>
                  <a:srgbClr val="002060"/>
                </a:solidFill>
                <a:latin typeface="Times New Roman" pitchFamily="18" charset="0"/>
                <a:ea typeface="SimSun" pitchFamily="2" charset="-122"/>
                <a:cs typeface="Times New Roman" pitchFamily="18" charset="0"/>
              </a:rPr>
              <a:t>l</a:t>
            </a:r>
            <a:r>
              <a:rPr lang="en-US" sz="2000" dirty="0" err="1" smtClean="0">
                <a:solidFill>
                  <a:srgbClr val="002060"/>
                </a:solidFill>
                <a:ea typeface="SimSun" pitchFamily="2" charset="-122"/>
                <a:cs typeface="Times New Roman" pitchFamily="18" charset="0"/>
              </a:rPr>
              <a:t>à</a:t>
            </a:r>
            <a:r>
              <a:rPr lang="en-US" sz="2000" dirty="0" smtClean="0">
                <a:solidFill>
                  <a:srgbClr val="002060"/>
                </a:solidFill>
                <a:latin typeface="Times New Roman" pitchFamily="18" charset="0"/>
                <a:ea typeface="SimSun" pitchFamily="2" charset="-122"/>
                <a:cs typeface="Times New Roman" pitchFamily="18" charset="0"/>
              </a:rPr>
              <a:t> </a:t>
            </a:r>
            <a:r>
              <a:rPr lang="en-US" sz="2000" dirty="0" err="1" smtClean="0">
                <a:solidFill>
                  <a:srgbClr val="002060"/>
                </a:solidFill>
                <a:latin typeface="Times New Roman" pitchFamily="18" charset="0"/>
                <a:ea typeface="SimSun" pitchFamily="2" charset="-122"/>
                <a:cs typeface="Times New Roman" pitchFamily="18" charset="0"/>
              </a:rPr>
              <a:t>b</a:t>
            </a:r>
            <a:r>
              <a:rPr lang="en-US" sz="2000" dirty="0" err="1" smtClean="0">
                <a:solidFill>
                  <a:srgbClr val="002060"/>
                </a:solidFill>
                <a:ea typeface="SimSun" pitchFamily="2" charset="-122"/>
                <a:cs typeface="Times New Roman" pitchFamily="18" charset="0"/>
              </a:rPr>
              <a:t>á</a:t>
            </a:r>
            <a:r>
              <a:rPr lang="en-US" sz="2000" dirty="0" err="1" smtClean="0">
                <a:solidFill>
                  <a:srgbClr val="002060"/>
                </a:solidFill>
                <a:latin typeface="Times New Roman" pitchFamily="18" charset="0"/>
                <a:ea typeface="SimSun" pitchFamily="2" charset="-122"/>
                <a:cs typeface="Times New Roman" pitchFamily="18" charset="0"/>
              </a:rPr>
              <a:t>n</a:t>
            </a:r>
            <a:r>
              <a:rPr lang="en-US" sz="2000" dirty="0" smtClean="0">
                <a:solidFill>
                  <a:srgbClr val="002060"/>
                </a:solidFill>
                <a:latin typeface="Times New Roman" pitchFamily="18" charset="0"/>
                <a:ea typeface="SimSun" pitchFamily="2" charset="-122"/>
                <a:cs typeface="Times New Roman" pitchFamily="18" charset="0"/>
              </a:rPr>
              <a:t> </a:t>
            </a:r>
            <a:r>
              <a:rPr lang="en-US" sz="2000" dirty="0" err="1" smtClean="0">
                <a:solidFill>
                  <a:srgbClr val="002060"/>
                </a:solidFill>
                <a:latin typeface="Times New Roman" pitchFamily="18" charset="0"/>
                <a:ea typeface="SimSun" pitchFamily="2" charset="-122"/>
                <a:cs typeface="Times New Roman" pitchFamily="18" charset="0"/>
              </a:rPr>
              <a:t>b</a:t>
            </a:r>
            <a:r>
              <a:rPr lang="en-US" sz="2000" dirty="0" err="1" smtClean="0">
                <a:solidFill>
                  <a:srgbClr val="002060"/>
                </a:solidFill>
                <a:ea typeface="SimSun" pitchFamily="2" charset="-122"/>
                <a:cs typeface="Times New Roman" pitchFamily="18" charset="0"/>
              </a:rPr>
              <a:t>ó</a:t>
            </a:r>
            <a:r>
              <a:rPr lang="en-US" sz="2000" dirty="0" err="1" smtClean="0">
                <a:solidFill>
                  <a:srgbClr val="002060"/>
                </a:solidFill>
                <a:latin typeface="Times New Roman" pitchFamily="18" charset="0"/>
                <a:ea typeface="SimSun" pitchFamily="2" charset="-122"/>
                <a:cs typeface="Times New Roman" pitchFamily="18" charset="0"/>
              </a:rPr>
              <a:t>ng</a:t>
            </a:r>
            <a:r>
              <a:rPr lang="en-US" sz="2000" dirty="0" smtClean="0">
                <a:solidFill>
                  <a:srgbClr val="002060"/>
                </a:solidFill>
                <a:latin typeface="Times New Roman" pitchFamily="18" charset="0"/>
                <a:ea typeface="SimSun" pitchFamily="2" charset="-122"/>
                <a:cs typeface="Times New Roman" pitchFamily="18" charset="0"/>
              </a:rPr>
              <a:t> </a:t>
            </a:r>
            <a:r>
              <a:rPr lang="en-US" sz="2000" dirty="0" err="1" smtClean="0">
                <a:solidFill>
                  <a:srgbClr val="002060"/>
                </a:solidFill>
                <a:latin typeface="Times New Roman" pitchFamily="18" charset="0"/>
                <a:ea typeface="SimSun" pitchFamily="2" charset="-122"/>
                <a:cs typeface="Times New Roman" pitchFamily="18" charset="0"/>
              </a:rPr>
              <a:t>đ</a:t>
            </a:r>
            <a:r>
              <a:rPr lang="en-US" sz="2000" dirty="0" err="1" smtClean="0">
                <a:solidFill>
                  <a:srgbClr val="002060"/>
                </a:solidFill>
                <a:ea typeface="SimSun" pitchFamily="2" charset="-122"/>
                <a:cs typeface="Times New Roman" pitchFamily="18" charset="0"/>
              </a:rPr>
              <a:t>è</a:t>
            </a:r>
            <a:r>
              <a:rPr lang="en-US" sz="2000" dirty="0" err="1" smtClean="0">
                <a:solidFill>
                  <a:srgbClr val="002060"/>
                </a:solidFill>
                <a:latin typeface="Times New Roman" pitchFamily="18" charset="0"/>
                <a:ea typeface="SimSun" pitchFamily="2" charset="-122"/>
                <a:cs typeface="Times New Roman" pitchFamily="18" charset="0"/>
              </a:rPr>
              <a:t>n</a:t>
            </a:r>
            <a:r>
              <a:rPr lang="en-US" sz="2000" dirty="0" smtClean="0">
                <a:solidFill>
                  <a:srgbClr val="002060"/>
                </a:solidFill>
                <a:latin typeface="Times New Roman" pitchFamily="18" charset="0"/>
                <a:ea typeface="SimSun" pitchFamily="2" charset="-122"/>
                <a:cs typeface="Times New Roman" pitchFamily="18" charset="0"/>
              </a:rPr>
              <a:t>.</a:t>
            </a:r>
            <a:endParaRPr lang="en-US" sz="2000" dirty="0" smtClean="0">
              <a:solidFill>
                <a:srgbClr val="002060"/>
              </a:solidFill>
              <a:latin typeface="Arial" pitchFamily="34" charset="0"/>
              <a:cs typeface="Arial" pitchFamily="34" charset="0"/>
            </a:endParaRPr>
          </a:p>
          <a:p>
            <a:pPr lvl="0" eaLnBrk="0" fontAlgn="base" hangingPunct="0">
              <a:spcBef>
                <a:spcPct val="0"/>
              </a:spcBef>
              <a:spcAft>
                <a:spcPct val="0"/>
              </a:spcAft>
            </a:pPr>
            <a:r>
              <a:rPr lang="en-US" sz="2000" dirty="0" smtClean="0">
                <a:solidFill>
                  <a:srgbClr val="002060"/>
                </a:solidFill>
                <a:latin typeface="Times New Roman" pitchFamily="18" charset="0"/>
                <a:ea typeface="SimSun" pitchFamily="2" charset="-122"/>
                <a:cs typeface="Times New Roman" pitchFamily="18" charset="0"/>
              </a:rPr>
              <a:t>+  </a:t>
            </a:r>
            <a:r>
              <a:rPr lang="en-US" sz="2000" dirty="0" err="1" smtClean="0">
                <a:solidFill>
                  <a:srgbClr val="002060"/>
                </a:solidFill>
                <a:latin typeface="Times New Roman" pitchFamily="18" charset="0"/>
                <a:ea typeface="SimSun" pitchFamily="2" charset="-122"/>
                <a:cs typeface="Times New Roman" pitchFamily="18" charset="0"/>
              </a:rPr>
              <a:t>Còn</a:t>
            </a:r>
            <a:r>
              <a:rPr lang="en-US" sz="2000" dirty="0" smtClean="0">
                <a:solidFill>
                  <a:srgbClr val="002060"/>
                </a:solidFill>
                <a:latin typeface="Times New Roman" pitchFamily="18" charset="0"/>
                <a:ea typeface="SimSun" pitchFamily="2" charset="-122"/>
                <a:cs typeface="Times New Roman" pitchFamily="18" charset="0"/>
              </a:rPr>
              <a:t> </a:t>
            </a:r>
            <a:r>
              <a:rPr lang="en-US" sz="2000" dirty="0" err="1" smtClean="0">
                <a:solidFill>
                  <a:srgbClr val="002060"/>
                </a:solidFill>
                <a:latin typeface="Times New Roman" pitchFamily="18" charset="0"/>
                <a:ea typeface="SimSun" pitchFamily="2" charset="-122"/>
                <a:cs typeface="Times New Roman" pitchFamily="18" charset="0"/>
              </a:rPr>
              <a:t>việc</a:t>
            </a:r>
            <a:r>
              <a:rPr lang="en-US" sz="2000" dirty="0" smtClean="0">
                <a:solidFill>
                  <a:srgbClr val="002060"/>
                </a:solidFill>
                <a:latin typeface="Times New Roman" pitchFamily="18" charset="0"/>
                <a:ea typeface="SimSun" pitchFamily="2" charset="-122"/>
                <a:cs typeface="Times New Roman" pitchFamily="18" charset="0"/>
              </a:rPr>
              <a:t> </a:t>
            </a:r>
            <a:r>
              <a:rPr lang="en-US" sz="2000" dirty="0" err="1" smtClean="0">
                <a:solidFill>
                  <a:srgbClr val="002060"/>
                </a:solidFill>
                <a:latin typeface="Times New Roman" pitchFamily="18" charset="0"/>
                <a:ea typeface="SimSun" pitchFamily="2" charset="-122"/>
                <a:cs typeface="Times New Roman" pitchFamily="18" charset="0"/>
              </a:rPr>
              <a:t>b</a:t>
            </a:r>
            <a:r>
              <a:rPr lang="en-US" sz="2000" dirty="0" err="1" smtClean="0">
                <a:solidFill>
                  <a:srgbClr val="002060"/>
                </a:solidFill>
                <a:ea typeface="SimSun" pitchFamily="2" charset="-122"/>
                <a:cs typeface="Times New Roman" pitchFamily="18" charset="0"/>
              </a:rPr>
              <a:t>á</a:t>
            </a:r>
            <a:r>
              <a:rPr lang="en-US" sz="2000" dirty="0" err="1" smtClean="0">
                <a:solidFill>
                  <a:srgbClr val="002060"/>
                </a:solidFill>
                <a:latin typeface="Times New Roman" pitchFamily="18" charset="0"/>
                <a:ea typeface="SimSun" pitchFamily="2" charset="-122"/>
                <a:cs typeface="Times New Roman" pitchFamily="18" charset="0"/>
              </a:rPr>
              <a:t>n</a:t>
            </a:r>
            <a:r>
              <a:rPr lang="en-US" sz="2000" dirty="0" smtClean="0">
                <a:solidFill>
                  <a:srgbClr val="002060"/>
                </a:solidFill>
                <a:latin typeface="Times New Roman" pitchFamily="18" charset="0"/>
                <a:ea typeface="SimSun" pitchFamily="2" charset="-122"/>
                <a:cs typeface="Times New Roman" pitchFamily="18" charset="0"/>
              </a:rPr>
              <a:t> </a:t>
            </a:r>
            <a:r>
              <a:rPr lang="en-US" sz="2000" dirty="0" err="1" smtClean="0">
                <a:solidFill>
                  <a:srgbClr val="002060"/>
                </a:solidFill>
                <a:latin typeface="Times New Roman" pitchFamily="18" charset="0"/>
                <a:ea typeface="SimSun" pitchFamily="2" charset="-122"/>
                <a:cs typeface="Times New Roman" pitchFamily="18" charset="0"/>
              </a:rPr>
              <a:t>v</a:t>
            </a:r>
            <a:r>
              <a:rPr lang="en-US" sz="2000" dirty="0" err="1" smtClean="0">
                <a:solidFill>
                  <a:srgbClr val="002060"/>
                </a:solidFill>
                <a:ea typeface="SimSun" pitchFamily="2" charset="-122"/>
                <a:cs typeface="Times New Roman" pitchFamily="18" charset="0"/>
              </a:rPr>
              <a:t>à</a:t>
            </a:r>
            <a:r>
              <a:rPr lang="en-US" sz="2000" dirty="0" err="1" smtClean="0">
                <a:solidFill>
                  <a:srgbClr val="002060"/>
                </a:solidFill>
                <a:latin typeface="Times New Roman" pitchFamily="18" charset="0"/>
                <a:ea typeface="SimSun" pitchFamily="2" charset="-122"/>
                <a:cs typeface="Times New Roman" pitchFamily="18" charset="0"/>
              </a:rPr>
              <a:t>ng</a:t>
            </a:r>
            <a:r>
              <a:rPr lang="en-US" sz="2000" dirty="0" smtClean="0">
                <a:solidFill>
                  <a:srgbClr val="002060"/>
                </a:solidFill>
                <a:latin typeface="Times New Roman" pitchFamily="18" charset="0"/>
                <a:ea typeface="SimSun" pitchFamily="2" charset="-122"/>
                <a:cs typeface="Times New Roman" pitchFamily="18" charset="0"/>
              </a:rPr>
              <a:t> </a:t>
            </a:r>
            <a:r>
              <a:rPr lang="en-US" sz="2000" dirty="0" err="1" smtClean="0">
                <a:solidFill>
                  <a:srgbClr val="002060"/>
                </a:solidFill>
                <a:latin typeface="Times New Roman" pitchFamily="18" charset="0"/>
                <a:ea typeface="SimSun" pitchFamily="2" charset="-122"/>
                <a:cs typeface="Times New Roman" pitchFamily="18" charset="0"/>
              </a:rPr>
              <a:t>hương</a:t>
            </a:r>
            <a:r>
              <a:rPr lang="en-US" sz="2000" dirty="0" smtClean="0">
                <a:solidFill>
                  <a:srgbClr val="002060"/>
                </a:solidFill>
                <a:latin typeface="Times New Roman" pitchFamily="18" charset="0"/>
                <a:ea typeface="SimSun" pitchFamily="2" charset="-122"/>
                <a:cs typeface="Times New Roman" pitchFamily="18" charset="0"/>
              </a:rPr>
              <a:t> </a:t>
            </a:r>
            <a:r>
              <a:rPr lang="en-US" sz="2000" dirty="0" err="1" smtClean="0">
                <a:solidFill>
                  <a:srgbClr val="002060"/>
                </a:solidFill>
                <a:latin typeface="Times New Roman" pitchFamily="18" charset="0"/>
                <a:ea typeface="SimSun" pitchFamily="2" charset="-122"/>
                <a:cs typeface="Times New Roman" pitchFamily="18" charset="0"/>
              </a:rPr>
              <a:t>chỉ</a:t>
            </a:r>
            <a:r>
              <a:rPr lang="en-US" sz="2000" dirty="0" smtClean="0">
                <a:solidFill>
                  <a:srgbClr val="002060"/>
                </a:solidFill>
                <a:latin typeface="Times New Roman" pitchFamily="18" charset="0"/>
                <a:ea typeface="SimSun" pitchFamily="2" charset="-122"/>
                <a:cs typeface="Times New Roman" pitchFamily="18" charset="0"/>
              </a:rPr>
              <a:t> </a:t>
            </a:r>
            <a:r>
              <a:rPr lang="en-US" sz="2000" dirty="0" err="1" smtClean="0">
                <a:solidFill>
                  <a:srgbClr val="002060"/>
                </a:solidFill>
                <a:latin typeface="Times New Roman" pitchFamily="18" charset="0"/>
                <a:ea typeface="SimSun" pitchFamily="2" charset="-122"/>
                <a:cs typeface="Times New Roman" pitchFamily="18" charset="0"/>
              </a:rPr>
              <a:t>l</a:t>
            </a:r>
            <a:r>
              <a:rPr lang="en-US" sz="2000" dirty="0" err="1" smtClean="0">
                <a:solidFill>
                  <a:srgbClr val="002060"/>
                </a:solidFill>
                <a:ea typeface="SimSun" pitchFamily="2" charset="-122"/>
                <a:cs typeface="Times New Roman" pitchFamily="18" charset="0"/>
              </a:rPr>
              <a:t>à</a:t>
            </a:r>
            <a:r>
              <a:rPr lang="en-US" sz="2000" dirty="0" smtClean="0">
                <a:solidFill>
                  <a:srgbClr val="002060"/>
                </a:solidFill>
                <a:latin typeface="Times New Roman" pitchFamily="18" charset="0"/>
                <a:ea typeface="SimSun" pitchFamily="2" charset="-122"/>
                <a:cs typeface="Times New Roman" pitchFamily="18" charset="0"/>
              </a:rPr>
              <a:t> </a:t>
            </a:r>
            <a:r>
              <a:rPr lang="en-US" sz="2000" dirty="0" err="1" smtClean="0">
                <a:solidFill>
                  <a:srgbClr val="002060"/>
                </a:solidFill>
                <a:latin typeface="Times New Roman" pitchFamily="18" charset="0"/>
                <a:ea typeface="SimSun" pitchFamily="2" charset="-122"/>
                <a:cs typeface="Times New Roman" pitchFamily="18" charset="0"/>
              </a:rPr>
              <a:t>việc</a:t>
            </a:r>
            <a:r>
              <a:rPr lang="en-US" sz="2000" dirty="0" smtClean="0">
                <a:solidFill>
                  <a:srgbClr val="002060"/>
                </a:solidFill>
                <a:latin typeface="Times New Roman" pitchFamily="18" charset="0"/>
                <a:ea typeface="SimSun" pitchFamily="2" charset="-122"/>
                <a:cs typeface="Times New Roman" pitchFamily="18" charset="0"/>
              </a:rPr>
              <a:t> </a:t>
            </a:r>
            <a:r>
              <a:rPr lang="en-US" sz="2000" dirty="0" err="1" smtClean="0">
                <a:solidFill>
                  <a:srgbClr val="002060"/>
                </a:solidFill>
                <a:latin typeface="Times New Roman" pitchFamily="18" charset="0"/>
                <a:ea typeface="SimSun" pitchFamily="2" charset="-122"/>
                <a:cs typeface="Times New Roman" pitchFamily="18" charset="0"/>
              </a:rPr>
              <a:t>l</a:t>
            </a:r>
            <a:r>
              <a:rPr lang="en-US" sz="2000" dirty="0" err="1" smtClean="0">
                <a:solidFill>
                  <a:srgbClr val="002060"/>
                </a:solidFill>
                <a:ea typeface="SimSun" pitchFamily="2" charset="-122"/>
                <a:cs typeface="Times New Roman" pitchFamily="18" charset="0"/>
              </a:rPr>
              <a:t>à</a:t>
            </a:r>
            <a:r>
              <a:rPr lang="en-US" sz="2000" dirty="0" err="1" smtClean="0">
                <a:solidFill>
                  <a:srgbClr val="002060"/>
                </a:solidFill>
                <a:latin typeface="Times New Roman" pitchFamily="18" charset="0"/>
                <a:ea typeface="SimSun" pitchFamily="2" charset="-122"/>
                <a:cs typeface="Times New Roman" pitchFamily="18" charset="0"/>
              </a:rPr>
              <a:t>m</a:t>
            </a:r>
            <a:r>
              <a:rPr lang="en-US" sz="2000" dirty="0" smtClean="0">
                <a:solidFill>
                  <a:srgbClr val="002060"/>
                </a:solidFill>
                <a:latin typeface="Times New Roman" pitchFamily="18" charset="0"/>
                <a:ea typeface="SimSun" pitchFamily="2" charset="-122"/>
                <a:cs typeface="Times New Roman" pitchFamily="18" charset="0"/>
              </a:rPr>
              <a:t> </a:t>
            </a:r>
            <a:r>
              <a:rPr lang="en-US" sz="2000" dirty="0" err="1" smtClean="0">
                <a:solidFill>
                  <a:srgbClr val="002060"/>
                </a:solidFill>
                <a:latin typeface="Times New Roman" pitchFamily="18" charset="0"/>
                <a:ea typeface="SimSun" pitchFamily="2" charset="-122"/>
                <a:cs typeface="Times New Roman" pitchFamily="18" charset="0"/>
              </a:rPr>
              <a:t>thêm</a:t>
            </a:r>
            <a:r>
              <a:rPr lang="en-US" sz="2000" dirty="0" smtClean="0">
                <a:solidFill>
                  <a:srgbClr val="002060"/>
                </a:solidFill>
                <a:latin typeface="Times New Roman" pitchFamily="18" charset="0"/>
                <a:ea typeface="SimSun" pitchFamily="2" charset="-122"/>
                <a:cs typeface="Times New Roman" pitchFamily="18" charset="0"/>
              </a:rPr>
              <a:t> </a:t>
            </a:r>
            <a:r>
              <a:rPr lang="en-US" sz="2000" dirty="0" err="1" smtClean="0">
                <a:solidFill>
                  <a:srgbClr val="002060"/>
                </a:solidFill>
                <a:latin typeface="Times New Roman" pitchFamily="18" charset="0"/>
                <a:ea typeface="SimSun" pitchFamily="2" charset="-122"/>
                <a:cs typeface="Times New Roman" pitchFamily="18" charset="0"/>
              </a:rPr>
              <a:t>trong</a:t>
            </a:r>
            <a:r>
              <a:rPr lang="en-US" sz="2000" dirty="0" smtClean="0">
                <a:solidFill>
                  <a:srgbClr val="002060"/>
                </a:solidFill>
                <a:latin typeface="Times New Roman" pitchFamily="18" charset="0"/>
                <a:ea typeface="SimSun" pitchFamily="2" charset="-122"/>
                <a:cs typeface="Times New Roman" pitchFamily="18" charset="0"/>
              </a:rPr>
              <a:t> </a:t>
            </a:r>
            <a:r>
              <a:rPr lang="en-US" sz="2000" dirty="0" err="1" smtClean="0">
                <a:solidFill>
                  <a:srgbClr val="002060"/>
                </a:solidFill>
                <a:latin typeface="Times New Roman" pitchFamily="18" charset="0"/>
                <a:ea typeface="SimSun" pitchFamily="2" charset="-122"/>
                <a:cs typeface="Times New Roman" pitchFamily="18" charset="0"/>
              </a:rPr>
              <a:t>những</a:t>
            </a:r>
            <a:r>
              <a:rPr lang="en-US" sz="2000" dirty="0" smtClean="0">
                <a:solidFill>
                  <a:srgbClr val="002060"/>
                </a:solidFill>
                <a:latin typeface="Times New Roman" pitchFamily="18" charset="0"/>
                <a:ea typeface="SimSun" pitchFamily="2" charset="-122"/>
                <a:cs typeface="Times New Roman" pitchFamily="18" charset="0"/>
              </a:rPr>
              <a:t> </a:t>
            </a:r>
            <a:r>
              <a:rPr lang="en-US" sz="2000" dirty="0" err="1" smtClean="0">
                <a:solidFill>
                  <a:srgbClr val="002060"/>
                </a:solidFill>
                <a:latin typeface="Times New Roman" pitchFamily="18" charset="0"/>
                <a:ea typeface="SimSun" pitchFamily="2" charset="-122"/>
                <a:cs typeface="Times New Roman" pitchFamily="18" charset="0"/>
              </a:rPr>
              <a:t>phiên</a:t>
            </a:r>
            <a:r>
              <a:rPr lang="en-US" sz="2000" dirty="0" smtClean="0">
                <a:solidFill>
                  <a:srgbClr val="002060"/>
                </a:solidFill>
                <a:latin typeface="Times New Roman" pitchFamily="18" charset="0"/>
                <a:ea typeface="SimSun" pitchFamily="2" charset="-122"/>
                <a:cs typeface="Times New Roman" pitchFamily="18" charset="0"/>
              </a:rPr>
              <a:t> </a:t>
            </a:r>
            <a:r>
              <a:rPr lang="en-US" sz="2000" dirty="0" err="1" smtClean="0">
                <a:solidFill>
                  <a:srgbClr val="002060"/>
                </a:solidFill>
                <a:latin typeface="Times New Roman" pitchFamily="18" charset="0"/>
                <a:ea typeface="SimSun" pitchFamily="2" charset="-122"/>
                <a:cs typeface="Times New Roman" pitchFamily="18" charset="0"/>
              </a:rPr>
              <a:t>chợ</a:t>
            </a:r>
            <a:r>
              <a:rPr lang="en-US" sz="2000" dirty="0" smtClean="0">
                <a:solidFill>
                  <a:srgbClr val="002060"/>
                </a:solidFill>
                <a:latin typeface="Times New Roman" pitchFamily="18" charset="0"/>
                <a:ea typeface="SimSun" pitchFamily="2" charset="-122"/>
                <a:cs typeface="Times New Roman" pitchFamily="18" charset="0"/>
              </a:rPr>
              <a:t> </a:t>
            </a:r>
            <a:r>
              <a:rPr lang="en-US" sz="2000" dirty="0" err="1" smtClean="0">
                <a:solidFill>
                  <a:srgbClr val="002060"/>
                </a:solidFill>
                <a:latin typeface="Times New Roman" pitchFamily="18" charset="0"/>
                <a:ea typeface="SimSun" pitchFamily="2" charset="-122"/>
                <a:cs typeface="Times New Roman" pitchFamily="18" charset="0"/>
              </a:rPr>
              <a:t>ch</a:t>
            </a:r>
            <a:r>
              <a:rPr lang="en-US" sz="2000" dirty="0" err="1" smtClean="0">
                <a:solidFill>
                  <a:srgbClr val="002060"/>
                </a:solidFill>
                <a:ea typeface="SimSun" pitchFamily="2" charset="-122"/>
                <a:cs typeface="Times New Roman" pitchFamily="18" charset="0"/>
              </a:rPr>
              <a:t>í</a:t>
            </a:r>
            <a:r>
              <a:rPr lang="en-US" sz="2000" dirty="0" err="1" smtClean="0">
                <a:solidFill>
                  <a:srgbClr val="002060"/>
                </a:solidFill>
                <a:latin typeface="Times New Roman" pitchFamily="18" charset="0"/>
                <a:ea typeface="SimSun" pitchFamily="2" charset="-122"/>
                <a:cs typeface="Times New Roman" pitchFamily="18" charset="0"/>
              </a:rPr>
              <a:t>nh</a:t>
            </a:r>
            <a:r>
              <a:rPr lang="en-US" sz="2000" dirty="0" smtClean="0">
                <a:solidFill>
                  <a:srgbClr val="002060"/>
                </a:solidFill>
                <a:latin typeface="Times New Roman" pitchFamily="18" charset="0"/>
                <a:ea typeface="SimSun" pitchFamily="2" charset="-122"/>
                <a:cs typeface="Times New Roman" pitchFamily="18" charset="0"/>
              </a:rPr>
              <a:t> =&gt; </a:t>
            </a:r>
            <a:r>
              <a:rPr lang="en-US" sz="2000" dirty="0" err="1" smtClean="0">
                <a:solidFill>
                  <a:srgbClr val="002060"/>
                </a:solidFill>
                <a:latin typeface="Times New Roman" pitchFamily="18" charset="0"/>
                <a:ea typeface="SimSun" pitchFamily="2" charset="-122"/>
                <a:cs typeface="Times New Roman" pitchFamily="18" charset="0"/>
              </a:rPr>
              <a:t>đó</a:t>
            </a:r>
            <a:r>
              <a:rPr lang="en-US" sz="2000" dirty="0" smtClean="0">
                <a:solidFill>
                  <a:srgbClr val="002060"/>
                </a:solidFill>
                <a:latin typeface="Times New Roman" pitchFamily="18" charset="0"/>
                <a:ea typeface="SimSun" pitchFamily="2" charset="-122"/>
                <a:cs typeface="Times New Roman" pitchFamily="18" charset="0"/>
              </a:rPr>
              <a:t> </a:t>
            </a:r>
            <a:r>
              <a:rPr lang="en-US" sz="2000" dirty="0" err="1" smtClean="0">
                <a:solidFill>
                  <a:srgbClr val="002060"/>
                </a:solidFill>
                <a:latin typeface="Times New Roman" pitchFamily="18" charset="0"/>
                <a:ea typeface="SimSun" pitchFamily="2" charset="-122"/>
                <a:cs typeface="Times New Roman" pitchFamily="18" charset="0"/>
              </a:rPr>
              <a:t>là</a:t>
            </a:r>
            <a:r>
              <a:rPr lang="en-US" sz="2000" dirty="0" smtClean="0">
                <a:solidFill>
                  <a:srgbClr val="002060"/>
                </a:solidFill>
                <a:latin typeface="Times New Roman" pitchFamily="18" charset="0"/>
                <a:ea typeface="SimSun" pitchFamily="2" charset="-122"/>
                <a:cs typeface="Times New Roman" pitchFamily="18" charset="0"/>
              </a:rPr>
              <a:t> </a:t>
            </a:r>
            <a:r>
              <a:rPr lang="en-US" sz="2000" dirty="0" err="1" smtClean="0">
                <a:solidFill>
                  <a:srgbClr val="002060"/>
                </a:solidFill>
                <a:latin typeface="Times New Roman" pitchFamily="18" charset="0"/>
                <a:ea typeface="SimSun" pitchFamily="2" charset="-122"/>
                <a:cs typeface="Times New Roman" pitchFamily="18" charset="0"/>
              </a:rPr>
              <a:t>việc</a:t>
            </a:r>
            <a:r>
              <a:rPr lang="en-US" sz="2000" dirty="0" smtClean="0">
                <a:solidFill>
                  <a:srgbClr val="002060"/>
                </a:solidFill>
                <a:latin typeface="Times New Roman" pitchFamily="18" charset="0"/>
                <a:ea typeface="SimSun" pitchFamily="2" charset="-122"/>
                <a:cs typeface="Times New Roman" pitchFamily="18" charset="0"/>
              </a:rPr>
              <a:t> </a:t>
            </a:r>
            <a:r>
              <a:rPr lang="en-US" sz="2000" dirty="0" err="1" smtClean="0">
                <a:solidFill>
                  <a:srgbClr val="002060"/>
                </a:solidFill>
                <a:latin typeface="Times New Roman" pitchFamily="18" charset="0"/>
                <a:ea typeface="SimSun" pitchFamily="2" charset="-122"/>
                <a:cs typeface="Times New Roman" pitchFamily="18" charset="0"/>
              </a:rPr>
              <a:t>phụ</a:t>
            </a:r>
            <a:endParaRPr lang="vi-VN" sz="2000" dirty="0" smtClean="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990600"/>
            <a:ext cx="9144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1829594" y="3428206"/>
            <a:ext cx="48768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42" descr="footer_200"/>
          <p:cNvPicPr>
            <a:picLocks noChangeAspect="1" noChangeArrowheads="1"/>
          </p:cNvPicPr>
          <p:nvPr/>
        </p:nvPicPr>
        <p:blipFill>
          <a:blip r:embed="rId2"/>
          <a:srcRect/>
          <a:stretch>
            <a:fillRect/>
          </a:stretch>
        </p:blipFill>
        <p:spPr bwMode="auto">
          <a:xfrm>
            <a:off x="0" y="5562600"/>
            <a:ext cx="9144000" cy="1295400"/>
          </a:xfrm>
          <a:prstGeom prst="rect">
            <a:avLst/>
          </a:prstGeom>
          <a:noFill/>
          <a:ln w="9525">
            <a:noFill/>
            <a:miter lim="800000"/>
            <a:headEnd/>
            <a:tailEnd/>
          </a:ln>
        </p:spPr>
      </p:pic>
      <p:sp>
        <p:nvSpPr>
          <p:cNvPr id="10" name="TextBox 9"/>
          <p:cNvSpPr txBox="1"/>
          <p:nvPr/>
        </p:nvSpPr>
        <p:spPr>
          <a:xfrm>
            <a:off x="1600200" y="381000"/>
            <a:ext cx="5943600"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LUYỆN TẬP TRẬT TỰ TỪ TRONG CÂU</a:t>
            </a:r>
            <a:endParaRPr lang="en-US" sz="2400" b="1" dirty="0">
              <a:solidFill>
                <a:srgbClr val="FF0000"/>
              </a:solidFill>
              <a:latin typeface="Times New Roman" pitchFamily="18" charset="0"/>
              <a:cs typeface="Times New Roman" pitchFamily="18" charset="0"/>
            </a:endParaRPr>
          </a:p>
        </p:txBody>
      </p:sp>
      <p:sp>
        <p:nvSpPr>
          <p:cNvPr id="1025" name="Rectangle 1"/>
          <p:cNvSpPr>
            <a:spLocks noChangeArrowheads="1"/>
          </p:cNvSpPr>
          <p:nvPr/>
        </p:nvSpPr>
        <p:spPr bwMode="auto">
          <a:xfrm>
            <a:off x="0" y="1066800"/>
            <a:ext cx="3429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err="1" smtClean="0">
                <a:ln>
                  <a:noFill/>
                </a:ln>
                <a:solidFill>
                  <a:srgbClr val="0070C0"/>
                </a:solidFill>
                <a:effectLst/>
                <a:latin typeface="Times New Roman" pitchFamily="18" charset="0"/>
                <a:ea typeface="SimSun" pitchFamily="2" charset="-122"/>
                <a:cs typeface="Times New Roman" pitchFamily="18" charset="0"/>
              </a:rPr>
              <a:t>I.Ôn</a:t>
            </a:r>
            <a:r>
              <a:rPr kumimoji="0" lang="en-US" sz="2400" b="1" i="0" u="sng"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0070C0"/>
                </a:solidFill>
                <a:effectLst/>
                <a:latin typeface="Times New Roman" pitchFamily="18" charset="0"/>
                <a:ea typeface="SimSun" pitchFamily="2" charset="-122"/>
                <a:cs typeface="Times New Roman" pitchFamily="18" charset="0"/>
              </a:rPr>
              <a:t>tập</a:t>
            </a:r>
            <a:r>
              <a:rPr kumimoji="0" lang="en-US" sz="2400" b="1" i="0" u="sng"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0070C0"/>
                </a:solidFill>
                <a:effectLst/>
                <a:latin typeface="Times New Roman" pitchFamily="18" charset="0"/>
                <a:ea typeface="SimSun" pitchFamily="2" charset="-122"/>
                <a:cs typeface="Times New Roman" pitchFamily="18" charset="0"/>
              </a:rPr>
              <a:t>l</a:t>
            </a:r>
            <a:r>
              <a:rPr kumimoji="0" lang="en-US" sz="2400" b="1" i="0" u="sng" strike="noStrike" cap="none" normalizeH="0" baseline="0" dirty="0" err="1" smtClean="0">
                <a:ln>
                  <a:noFill/>
                </a:ln>
                <a:solidFill>
                  <a:srgbClr val="0070C0"/>
                </a:solidFill>
                <a:effectLst/>
                <a:latin typeface="Calibri"/>
                <a:ea typeface="SimSun" pitchFamily="2" charset="-122"/>
                <a:cs typeface="Times New Roman" pitchFamily="18" charset="0"/>
              </a:rPr>
              <a:t>í</a:t>
            </a:r>
            <a:r>
              <a:rPr kumimoji="0" lang="en-US" sz="2400" b="1" i="0" u="sng"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0070C0"/>
                </a:solidFill>
                <a:effectLst/>
                <a:latin typeface="Times New Roman" pitchFamily="18" charset="0"/>
                <a:ea typeface="SimSun" pitchFamily="2" charset="-122"/>
                <a:cs typeface="Times New Roman" pitchFamily="18" charset="0"/>
              </a:rPr>
              <a:t>thuyết</a:t>
            </a:r>
            <a:endParaRPr kumimoji="0" lang="en-US" sz="2400" b="0" i="0" u="none" strike="noStrike" cap="none" normalizeH="0" baseline="0" dirty="0" smtClean="0">
              <a:ln>
                <a:noFill/>
              </a:ln>
              <a:solidFill>
                <a:srgbClr val="0070C0"/>
              </a:solidFill>
              <a:effectLst/>
              <a:latin typeface="Arial" pitchFamily="34" charset="0"/>
              <a:cs typeface="Arial" pitchFamily="34" charset="0"/>
            </a:endParaRPr>
          </a:p>
        </p:txBody>
      </p:sp>
      <p:sp>
        <p:nvSpPr>
          <p:cNvPr id="7" name="Rectangle 1"/>
          <p:cNvSpPr>
            <a:spLocks noChangeArrowheads="1"/>
          </p:cNvSpPr>
          <p:nvPr/>
        </p:nvSpPr>
        <p:spPr bwMode="auto">
          <a:xfrm>
            <a:off x="0" y="1447800"/>
            <a:ext cx="2286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70C0"/>
                </a:solidFill>
                <a:effectLst/>
                <a:latin typeface="VNI Times" pitchFamily="2" charset="0"/>
                <a:ea typeface="SimSun" pitchFamily="2" charset="-122"/>
                <a:cs typeface="Times New Roman" pitchFamily="18" charset="0"/>
              </a:rPr>
              <a:t>II</a:t>
            </a:r>
            <a:r>
              <a:rPr kumimoji="0" lang="en-US" sz="2400" b="1" i="0" u="none" strike="noStrike" cap="none" normalizeH="0" baseline="0" smtClean="0">
                <a:ln>
                  <a:noFill/>
                </a:ln>
                <a:solidFill>
                  <a:srgbClr val="0070C0"/>
                </a:solidFill>
                <a:effectLst/>
                <a:latin typeface="VNI Times" pitchFamily="2" charset="0"/>
                <a:ea typeface="SimSun" pitchFamily="2" charset="-122"/>
                <a:cs typeface="Times New Roman" pitchFamily="18" charset="0"/>
              </a:rPr>
              <a:t>. </a:t>
            </a:r>
            <a:r>
              <a:rPr lang="en-US" sz="2400" b="1" smtClean="0">
                <a:solidFill>
                  <a:srgbClr val="0070C0"/>
                </a:solidFill>
                <a:latin typeface="VNI Times" pitchFamily="2" charset="0"/>
                <a:ea typeface="SimSun" pitchFamily="2" charset="-122"/>
                <a:cs typeface="Times New Roman" pitchFamily="18" charset="0"/>
              </a:rPr>
              <a:t>Luyện tập:</a:t>
            </a:r>
            <a:endParaRPr kumimoji="0" lang="en-US" sz="2400" b="0" i="0" u="none" strike="noStrike" cap="none" normalizeH="0" baseline="0" dirty="0" smtClean="0">
              <a:ln>
                <a:noFill/>
              </a:ln>
              <a:solidFill>
                <a:srgbClr val="0070C0"/>
              </a:solidFill>
              <a:effectLst/>
              <a:latin typeface="VNI Times" pitchFamily="2" charset="0"/>
              <a:cs typeface="Arial" pitchFamily="34" charset="0"/>
            </a:endParaRPr>
          </a:p>
        </p:txBody>
      </p:sp>
      <p:sp>
        <p:nvSpPr>
          <p:cNvPr id="8" name="Rectangle 7"/>
          <p:cNvSpPr/>
          <p:nvPr/>
        </p:nvSpPr>
        <p:spPr>
          <a:xfrm>
            <a:off x="4267200" y="990600"/>
            <a:ext cx="4876800" cy="830997"/>
          </a:xfrm>
          <a:prstGeom prst="rect">
            <a:avLst/>
          </a:prstGeom>
        </p:spPr>
        <p:txBody>
          <a:bodyPr wrap="square">
            <a:spAutoFit/>
          </a:bodyPr>
          <a:lstStyle/>
          <a:p>
            <a:r>
              <a:rPr lang="en-US" sz="2400" b="1" dirty="0" smtClean="0">
                <a:solidFill>
                  <a:srgbClr val="0000FF"/>
                </a:solidFill>
                <a:latin typeface=".VnTime" pitchFamily="34" charset="0"/>
                <a:sym typeface="Wingdings" pitchFamily="2" charset="2"/>
              </a:rPr>
              <a:t>V× </a:t>
            </a:r>
            <a:r>
              <a:rPr lang="en-US" sz="2400" b="1" dirty="0" err="1" smtClean="0">
                <a:solidFill>
                  <a:srgbClr val="0000FF"/>
                </a:solidFill>
                <a:latin typeface=".VnTime" pitchFamily="34" charset="0"/>
                <a:sym typeface="Wingdings" pitchFamily="2" charset="2"/>
              </a:rPr>
              <a:t>sao</a:t>
            </a:r>
            <a:r>
              <a:rPr lang="en-US" sz="2400" b="1" dirty="0" smtClean="0">
                <a:solidFill>
                  <a:srgbClr val="0000FF"/>
                </a:solidFill>
                <a:latin typeface=".VnTime" pitchFamily="34" charset="0"/>
                <a:sym typeface="Wingdings" pitchFamily="2" charset="2"/>
              </a:rPr>
              <a:t> </a:t>
            </a:r>
            <a:r>
              <a:rPr lang="en-US" sz="2400" b="1" dirty="0" err="1" smtClean="0">
                <a:solidFill>
                  <a:srgbClr val="0000FF"/>
                </a:solidFill>
                <a:latin typeface=".VnTime" pitchFamily="34" charset="0"/>
                <a:sym typeface="Wingdings" pitchFamily="2" charset="2"/>
              </a:rPr>
              <a:t>c¸c</a:t>
            </a:r>
            <a:r>
              <a:rPr lang="en-US" sz="2400" b="1" dirty="0" smtClean="0">
                <a:solidFill>
                  <a:srgbClr val="0000FF"/>
                </a:solidFill>
                <a:latin typeface=".VnTime" pitchFamily="34" charset="0"/>
                <a:sym typeface="Wingdings" pitchFamily="2" charset="2"/>
              </a:rPr>
              <a:t> </a:t>
            </a:r>
            <a:r>
              <a:rPr lang="en-US" sz="2400" b="1" dirty="0" err="1" smtClean="0">
                <a:solidFill>
                  <a:srgbClr val="0000FF"/>
                </a:solidFill>
                <a:latin typeface=".VnTime" pitchFamily="34" charset="0"/>
                <a:sym typeface="Wingdings" pitchFamily="2" charset="2"/>
              </a:rPr>
              <a:t>côm</a:t>
            </a:r>
            <a:r>
              <a:rPr lang="en-US" sz="2400" b="1" dirty="0" smtClean="0">
                <a:solidFill>
                  <a:srgbClr val="0000FF"/>
                </a:solidFill>
                <a:latin typeface=".VnTime" pitchFamily="34" charset="0"/>
                <a:sym typeface="Wingdings" pitchFamily="2" charset="2"/>
              </a:rPr>
              <a:t> </a:t>
            </a:r>
            <a:r>
              <a:rPr lang="en-US" sz="2400" b="1" dirty="0" err="1" smtClean="0">
                <a:solidFill>
                  <a:srgbClr val="0000FF"/>
                </a:solidFill>
                <a:latin typeface=".VnTime" pitchFamily="34" charset="0"/>
                <a:sym typeface="Wingdings" pitchFamily="2" charset="2"/>
              </a:rPr>
              <a:t>tõ</a:t>
            </a:r>
            <a:r>
              <a:rPr lang="en-US" sz="2400" b="1" dirty="0" smtClean="0">
                <a:solidFill>
                  <a:srgbClr val="0000FF"/>
                </a:solidFill>
                <a:latin typeface=".VnTime" pitchFamily="34" charset="0"/>
                <a:sym typeface="Wingdings" pitchFamily="2" charset="2"/>
              </a:rPr>
              <a:t> in ®</a:t>
            </a:r>
            <a:r>
              <a:rPr lang="en-US" sz="2400" b="1" dirty="0" err="1" smtClean="0">
                <a:solidFill>
                  <a:srgbClr val="0000FF"/>
                </a:solidFill>
                <a:latin typeface=".VnTime" pitchFamily="34" charset="0"/>
                <a:sym typeface="Wingdings" pitchFamily="2" charset="2"/>
              </a:rPr>
              <a:t>Ëm</a:t>
            </a:r>
            <a:r>
              <a:rPr lang="en-US" sz="2400" b="1" dirty="0" smtClean="0">
                <a:solidFill>
                  <a:srgbClr val="0000FF"/>
                </a:solidFill>
                <a:latin typeface=".VnTime" pitchFamily="34" charset="0"/>
                <a:sym typeface="Wingdings" pitchFamily="2" charset="2"/>
              </a:rPr>
              <a:t> </a:t>
            </a:r>
            <a:r>
              <a:rPr lang="en-US" sz="2400" b="1" dirty="0" err="1" smtClean="0">
                <a:solidFill>
                  <a:srgbClr val="0000FF"/>
                </a:solidFill>
                <a:latin typeface=".VnTime" pitchFamily="34" charset="0"/>
                <a:sym typeface="Wingdings" pitchFamily="2" charset="2"/>
              </a:rPr>
              <a:t>d­íi</a:t>
            </a:r>
            <a:r>
              <a:rPr lang="en-US" sz="2400" b="1" dirty="0" smtClean="0">
                <a:solidFill>
                  <a:srgbClr val="0000FF"/>
                </a:solidFill>
                <a:latin typeface=".VnTime" pitchFamily="34" charset="0"/>
                <a:sym typeface="Wingdings" pitchFamily="2" charset="2"/>
              </a:rPr>
              <a:t> ®©y ®­</a:t>
            </a:r>
            <a:r>
              <a:rPr lang="en-US" sz="2400" b="1" dirty="0" err="1" smtClean="0">
                <a:solidFill>
                  <a:srgbClr val="0000FF"/>
                </a:solidFill>
                <a:latin typeface=".VnTime" pitchFamily="34" charset="0"/>
                <a:sym typeface="Wingdings" pitchFamily="2" charset="2"/>
              </a:rPr>
              <a:t>îc</a:t>
            </a:r>
            <a:r>
              <a:rPr lang="en-US" sz="2400" b="1" dirty="0" smtClean="0">
                <a:solidFill>
                  <a:srgbClr val="0000FF"/>
                </a:solidFill>
                <a:latin typeface=".VnTime" pitchFamily="34" charset="0"/>
                <a:sym typeface="Wingdings" pitchFamily="2" charset="2"/>
              </a:rPr>
              <a:t> ®</a:t>
            </a:r>
            <a:r>
              <a:rPr lang="en-US" sz="2400" b="1" dirty="0" err="1" smtClean="0">
                <a:solidFill>
                  <a:srgbClr val="0000FF"/>
                </a:solidFill>
                <a:latin typeface=".VnTime" pitchFamily="34" charset="0"/>
                <a:sym typeface="Wingdings" pitchFamily="2" charset="2"/>
              </a:rPr>
              <a:t>Æt</a:t>
            </a:r>
            <a:r>
              <a:rPr lang="en-US" sz="2400" b="1" dirty="0" smtClean="0">
                <a:solidFill>
                  <a:srgbClr val="0000FF"/>
                </a:solidFill>
                <a:latin typeface=".VnTime" pitchFamily="34" charset="0"/>
                <a:sym typeface="Wingdings" pitchFamily="2" charset="2"/>
              </a:rPr>
              <a:t> ë ®</a:t>
            </a:r>
            <a:r>
              <a:rPr lang="en-US" sz="2400" b="1" dirty="0" err="1" smtClean="0">
                <a:solidFill>
                  <a:srgbClr val="0000FF"/>
                </a:solidFill>
                <a:latin typeface=".VnTime" pitchFamily="34" charset="0"/>
                <a:sym typeface="Wingdings" pitchFamily="2" charset="2"/>
              </a:rPr>
              <a:t>Çu</a:t>
            </a:r>
            <a:r>
              <a:rPr lang="en-US" sz="2400" b="1" dirty="0" smtClean="0">
                <a:solidFill>
                  <a:srgbClr val="0000FF"/>
                </a:solidFill>
                <a:latin typeface=".VnTime" pitchFamily="34" charset="0"/>
                <a:sym typeface="Wingdings" pitchFamily="2" charset="2"/>
              </a:rPr>
              <a:t> </a:t>
            </a:r>
            <a:r>
              <a:rPr lang="en-US" sz="2400" b="1" dirty="0" err="1" smtClean="0">
                <a:solidFill>
                  <a:srgbClr val="0000FF"/>
                </a:solidFill>
                <a:latin typeface=".VnTime" pitchFamily="34" charset="0"/>
                <a:sym typeface="Wingdings" pitchFamily="2" charset="2"/>
              </a:rPr>
              <a:t>c©u</a:t>
            </a:r>
            <a:r>
              <a:rPr lang="en-US" sz="2400" b="1" dirty="0" smtClean="0">
                <a:solidFill>
                  <a:srgbClr val="0000FF"/>
                </a:solidFill>
                <a:latin typeface=".VnTime" pitchFamily="34" charset="0"/>
                <a:sym typeface="Wingdings" pitchFamily="2" charset="2"/>
              </a:rPr>
              <a:t>?</a:t>
            </a:r>
            <a:endParaRPr lang="en-US" sz="2400" dirty="0"/>
          </a:p>
        </p:txBody>
      </p:sp>
      <p:sp>
        <p:nvSpPr>
          <p:cNvPr id="11" name="Rectangle 10"/>
          <p:cNvSpPr/>
          <p:nvPr/>
        </p:nvSpPr>
        <p:spPr>
          <a:xfrm>
            <a:off x="0" y="2286000"/>
            <a:ext cx="1544012" cy="461665"/>
          </a:xfrm>
          <a:prstGeom prst="rect">
            <a:avLst/>
          </a:prstGeom>
        </p:spPr>
        <p:txBody>
          <a:bodyPr wrap="none">
            <a:spAutoFit/>
          </a:bodyPr>
          <a:lstStyle/>
          <a:p>
            <a:r>
              <a:rPr lang="en-US" sz="2400" b="1" dirty="0" err="1" smtClean="0">
                <a:solidFill>
                  <a:srgbClr val="0000FF"/>
                </a:solidFill>
                <a:latin typeface=".VnTime" pitchFamily="34" charset="0"/>
                <a:sym typeface="Wingdings" pitchFamily="2" charset="2"/>
              </a:rPr>
              <a:t>Bµi</a:t>
            </a:r>
            <a:r>
              <a:rPr lang="en-US" sz="2400" b="1" dirty="0" smtClean="0">
                <a:solidFill>
                  <a:srgbClr val="0000FF"/>
                </a:solidFill>
                <a:latin typeface=".VnTime" pitchFamily="34" charset="0"/>
                <a:sym typeface="Wingdings" pitchFamily="2" charset="2"/>
              </a:rPr>
              <a:t> </a:t>
            </a:r>
            <a:r>
              <a:rPr lang="en-US" sz="2400" b="1" dirty="0" err="1" smtClean="0">
                <a:solidFill>
                  <a:srgbClr val="0000FF"/>
                </a:solidFill>
                <a:latin typeface=".VnTime" pitchFamily="34" charset="0"/>
                <a:sym typeface="Wingdings" pitchFamily="2" charset="2"/>
              </a:rPr>
              <a:t>tËp</a:t>
            </a:r>
            <a:r>
              <a:rPr lang="en-US" sz="2400" b="1" dirty="0" smtClean="0">
                <a:solidFill>
                  <a:srgbClr val="0000FF"/>
                </a:solidFill>
                <a:latin typeface=".VnTime" pitchFamily="34" charset="0"/>
                <a:sym typeface="Wingdings" pitchFamily="2" charset="2"/>
              </a:rPr>
              <a:t> 2: </a:t>
            </a:r>
            <a:endParaRPr lang="en-US" sz="2400" dirty="0"/>
          </a:p>
        </p:txBody>
      </p:sp>
      <p:sp>
        <p:nvSpPr>
          <p:cNvPr id="12" name="Rectangle 11"/>
          <p:cNvSpPr/>
          <p:nvPr/>
        </p:nvSpPr>
        <p:spPr>
          <a:xfrm>
            <a:off x="0" y="1828800"/>
            <a:ext cx="1544012" cy="461665"/>
          </a:xfrm>
          <a:prstGeom prst="rect">
            <a:avLst/>
          </a:prstGeom>
        </p:spPr>
        <p:txBody>
          <a:bodyPr wrap="none">
            <a:spAutoFit/>
          </a:bodyPr>
          <a:lstStyle/>
          <a:p>
            <a:r>
              <a:rPr lang="en-US" sz="2400" b="1" dirty="0" err="1" smtClean="0">
                <a:solidFill>
                  <a:srgbClr val="0000FF"/>
                </a:solidFill>
                <a:latin typeface=".VnTime" pitchFamily="34" charset="0"/>
                <a:sym typeface="Wingdings" pitchFamily="2" charset="2"/>
              </a:rPr>
              <a:t>Bµi</a:t>
            </a:r>
            <a:r>
              <a:rPr lang="en-US" sz="2400" b="1" dirty="0" smtClean="0">
                <a:solidFill>
                  <a:srgbClr val="0000FF"/>
                </a:solidFill>
                <a:latin typeface=".VnTime" pitchFamily="34" charset="0"/>
                <a:sym typeface="Wingdings" pitchFamily="2" charset="2"/>
              </a:rPr>
              <a:t> </a:t>
            </a:r>
            <a:r>
              <a:rPr lang="en-US" sz="2400" b="1" dirty="0" err="1" smtClean="0">
                <a:solidFill>
                  <a:srgbClr val="0000FF"/>
                </a:solidFill>
                <a:latin typeface=".VnTime" pitchFamily="34" charset="0"/>
                <a:sym typeface="Wingdings" pitchFamily="2" charset="2"/>
              </a:rPr>
              <a:t>tËp</a:t>
            </a:r>
            <a:r>
              <a:rPr lang="en-US" sz="2400" b="1" dirty="0" smtClean="0">
                <a:solidFill>
                  <a:srgbClr val="0000FF"/>
                </a:solidFill>
                <a:latin typeface=".VnTime" pitchFamily="34" charset="0"/>
                <a:sym typeface="Wingdings" pitchFamily="2" charset="2"/>
              </a:rPr>
              <a:t> 1: </a:t>
            </a:r>
            <a:endParaRPr lang="en-US" sz="2400" dirty="0"/>
          </a:p>
        </p:txBody>
      </p:sp>
      <p:sp>
        <p:nvSpPr>
          <p:cNvPr id="13" name="Text Box 8"/>
          <p:cNvSpPr txBox="1">
            <a:spLocks noChangeArrowheads="1"/>
          </p:cNvSpPr>
          <p:nvPr/>
        </p:nvSpPr>
        <p:spPr>
          <a:xfrm>
            <a:off x="4191000" y="1828800"/>
            <a:ext cx="4953000" cy="1143000"/>
          </a:xfrm>
          <a:prstGeom prst="rect">
            <a:avLst/>
          </a:prstGeom>
          <a:noFill/>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200" b="0" i="0" u="none" strike="noStrike" kern="1200" cap="none" spc="0" normalizeH="0" baseline="0" noProof="0" dirty="0" smtClean="0">
                <a:ln>
                  <a:noFill/>
                </a:ln>
                <a:solidFill>
                  <a:srgbClr val="00B050"/>
                </a:solidFill>
                <a:effectLst/>
                <a:uLnTx/>
                <a:uFillTx/>
                <a:latin typeface=".VnTime" pitchFamily="34" charset="0"/>
                <a:ea typeface="+mn-ea"/>
                <a:cs typeface="+mn-cs"/>
              </a:rPr>
              <a:t>a. </a:t>
            </a:r>
            <a:r>
              <a:rPr kumimoji="0" lang="en-US" sz="2200" b="0" i="0" u="none" strike="noStrike" kern="1200" cap="none" spc="0" normalizeH="0" baseline="0" noProof="0" dirty="0" err="1" smtClean="0">
                <a:ln>
                  <a:noFill/>
                </a:ln>
                <a:solidFill>
                  <a:srgbClr val="00B050"/>
                </a:solidFill>
                <a:effectLst/>
                <a:uLnTx/>
                <a:uFillTx/>
                <a:latin typeface=".VnTime" pitchFamily="34" charset="0"/>
                <a:ea typeface="+mn-ea"/>
                <a:cs typeface="+mn-cs"/>
              </a:rPr>
              <a:t>Cïng</a:t>
            </a:r>
            <a:r>
              <a:rPr kumimoji="0" lang="en-US" sz="2200" b="0" i="0" u="none" strike="noStrike" kern="1200" cap="none" spc="0" normalizeH="0" baseline="0" noProof="0" dirty="0" smtClean="0">
                <a:ln>
                  <a:noFill/>
                </a:ln>
                <a:solidFill>
                  <a:srgbClr val="00B050"/>
                </a:solidFill>
                <a:effectLst/>
                <a:uLnTx/>
                <a:uFillTx/>
                <a:latin typeface=".VnTime" pitchFamily="34" charset="0"/>
                <a:ea typeface="+mn-ea"/>
                <a:cs typeface="+mn-cs"/>
              </a:rPr>
              <a:t> l¾m </a:t>
            </a:r>
            <a:r>
              <a:rPr kumimoji="0" lang="en-US" sz="2200" b="0" i="0" u="none" strike="noStrike" kern="1200" cap="none" spc="0" normalizeH="0" baseline="0" noProof="0" dirty="0" err="1" smtClean="0">
                <a:ln>
                  <a:noFill/>
                </a:ln>
                <a:solidFill>
                  <a:srgbClr val="00B050"/>
                </a:solidFill>
                <a:effectLst/>
                <a:uLnTx/>
                <a:uFillTx/>
                <a:latin typeface=".VnTime" pitchFamily="34" charset="0"/>
                <a:ea typeface="+mn-ea"/>
                <a:cs typeface="+mn-cs"/>
              </a:rPr>
              <a:t>nã</a:t>
            </a:r>
            <a:r>
              <a:rPr kumimoji="0" lang="en-US" sz="2200" b="0" i="0" u="none" strike="noStrike" kern="1200" cap="none" spc="0" normalizeH="0" baseline="0" noProof="0" dirty="0" smtClean="0">
                <a:ln>
                  <a:noFill/>
                </a:ln>
                <a:solidFill>
                  <a:srgbClr val="00B050"/>
                </a:solidFill>
                <a:effectLst/>
                <a:uLnTx/>
                <a:uFillTx/>
                <a:latin typeface=".VnTime" pitchFamily="34" charset="0"/>
                <a:ea typeface="+mn-ea"/>
                <a:cs typeface="+mn-cs"/>
              </a:rPr>
              <a:t> </a:t>
            </a:r>
            <a:r>
              <a:rPr kumimoji="0" lang="en-US" sz="2200" b="0" i="0" u="none" strike="noStrike" kern="1200" cap="none" spc="0" normalizeH="0" baseline="0" noProof="0" dirty="0" err="1" smtClean="0">
                <a:ln>
                  <a:noFill/>
                </a:ln>
                <a:solidFill>
                  <a:srgbClr val="00B050"/>
                </a:solidFill>
                <a:effectLst/>
                <a:uLnTx/>
                <a:uFillTx/>
                <a:latin typeface=".VnTime" pitchFamily="34" charset="0"/>
                <a:ea typeface="+mn-ea"/>
                <a:cs typeface="+mn-cs"/>
              </a:rPr>
              <a:t>cã</a:t>
            </a:r>
            <a:r>
              <a:rPr kumimoji="0" lang="en-US" sz="2200" b="0" i="0" u="none" strike="noStrike" kern="1200" cap="none" spc="0" normalizeH="0" baseline="0" noProof="0" dirty="0" smtClean="0">
                <a:ln>
                  <a:noFill/>
                </a:ln>
                <a:solidFill>
                  <a:srgbClr val="00B050"/>
                </a:solidFill>
                <a:effectLst/>
                <a:uLnTx/>
                <a:uFillTx/>
                <a:latin typeface=".VnTime" pitchFamily="34" charset="0"/>
                <a:ea typeface="+mn-ea"/>
                <a:cs typeface="+mn-cs"/>
              </a:rPr>
              <a:t> </a:t>
            </a:r>
            <a:r>
              <a:rPr kumimoji="0" lang="en-US" sz="2200" b="0" i="0" u="none" strike="noStrike" kern="1200" cap="none" spc="0" normalizeH="0" baseline="0" noProof="0" dirty="0" err="1" smtClean="0">
                <a:ln>
                  <a:noFill/>
                </a:ln>
                <a:solidFill>
                  <a:srgbClr val="00B050"/>
                </a:solidFill>
                <a:effectLst/>
                <a:uLnTx/>
                <a:uFillTx/>
                <a:latin typeface=".VnTime" pitchFamily="34" charset="0"/>
                <a:ea typeface="+mn-ea"/>
                <a:cs typeface="+mn-cs"/>
              </a:rPr>
              <a:t>gië</a:t>
            </a:r>
            <a:r>
              <a:rPr kumimoji="0" lang="en-US" sz="2200" b="0" i="0" u="none" strike="noStrike" kern="1200" cap="none" spc="0" normalizeH="0" baseline="0" noProof="0" dirty="0" smtClean="0">
                <a:ln>
                  <a:noFill/>
                </a:ln>
                <a:solidFill>
                  <a:srgbClr val="00B050"/>
                </a:solidFill>
                <a:effectLst/>
                <a:uLnTx/>
                <a:uFillTx/>
                <a:latin typeface=".VnTime" pitchFamily="34" charset="0"/>
                <a:ea typeface="+mn-ea"/>
                <a:cs typeface="+mn-cs"/>
              </a:rPr>
              <a:t> </a:t>
            </a:r>
            <a:r>
              <a:rPr kumimoji="0" lang="en-US" sz="2200" b="0" i="0" u="none" strike="noStrike" kern="1200" cap="none" spc="0" normalizeH="0" baseline="0" noProof="0" dirty="0" err="1" smtClean="0">
                <a:ln>
                  <a:noFill/>
                </a:ln>
                <a:solidFill>
                  <a:srgbClr val="00B050"/>
                </a:solidFill>
                <a:effectLst/>
                <a:uLnTx/>
                <a:uFillTx/>
                <a:latin typeface=".VnTime" pitchFamily="34" charset="0"/>
                <a:ea typeface="+mn-ea"/>
                <a:cs typeface="+mn-cs"/>
              </a:rPr>
              <a:t>quÎ</a:t>
            </a:r>
            <a:r>
              <a:rPr kumimoji="0" lang="en-US" sz="2200" b="0" i="0" u="none" strike="noStrike" kern="1200" cap="none" spc="0" normalizeH="0" baseline="0" noProof="0" dirty="0" smtClean="0">
                <a:ln>
                  <a:noFill/>
                </a:ln>
                <a:solidFill>
                  <a:srgbClr val="00B050"/>
                </a:solidFill>
                <a:effectLst/>
                <a:uLnTx/>
                <a:uFillTx/>
                <a:latin typeface=".VnTime" pitchFamily="34" charset="0"/>
                <a:ea typeface="+mn-ea"/>
                <a:cs typeface="+mn-cs"/>
              </a:rPr>
              <a:t>, h¾n </a:t>
            </a:r>
            <a:r>
              <a:rPr kumimoji="0" lang="en-US" sz="2200" b="0" i="0" u="none" strike="noStrike" kern="1200" cap="none" spc="0" normalizeH="0" baseline="0" noProof="0" dirty="0" err="1" smtClean="0">
                <a:ln>
                  <a:noFill/>
                </a:ln>
                <a:solidFill>
                  <a:srgbClr val="00B050"/>
                </a:solidFill>
                <a:effectLst/>
                <a:uLnTx/>
                <a:uFillTx/>
                <a:latin typeface=".VnTime" pitchFamily="34" charset="0"/>
                <a:ea typeface="+mn-ea"/>
                <a:cs typeface="+mn-cs"/>
              </a:rPr>
              <a:t>còng</a:t>
            </a:r>
            <a:r>
              <a:rPr kumimoji="0" lang="en-US" sz="2200" b="0" i="0" u="none" strike="noStrike" kern="1200" cap="none" spc="0" normalizeH="0" baseline="0" noProof="0" dirty="0" smtClean="0">
                <a:ln>
                  <a:noFill/>
                </a:ln>
                <a:solidFill>
                  <a:srgbClr val="00B050"/>
                </a:solidFill>
                <a:effectLst/>
                <a:uLnTx/>
                <a:uFillTx/>
                <a:latin typeface=".VnTime" pitchFamily="34" charset="0"/>
                <a:ea typeface="+mn-ea"/>
                <a:cs typeface="+mn-cs"/>
              </a:rPr>
              <a:t> </a:t>
            </a:r>
            <a:r>
              <a:rPr kumimoji="0" lang="en-US" sz="2200" b="0" i="0" u="none" strike="noStrike" kern="1200" cap="none" spc="0" normalizeH="0" baseline="0" noProof="0" dirty="0" err="1" smtClean="0">
                <a:ln>
                  <a:noFill/>
                </a:ln>
                <a:solidFill>
                  <a:srgbClr val="00B050"/>
                </a:solidFill>
                <a:effectLst/>
                <a:uLnTx/>
                <a:uFillTx/>
                <a:latin typeface=".VnTime" pitchFamily="34" charset="0"/>
                <a:ea typeface="+mn-ea"/>
                <a:cs typeface="+mn-cs"/>
              </a:rPr>
              <a:t>chØ</a:t>
            </a:r>
            <a:r>
              <a:rPr lang="en-US" sz="2200" dirty="0" smtClean="0">
                <a:solidFill>
                  <a:srgbClr val="00B050"/>
                </a:solidFill>
                <a:latin typeface=".VnTime" pitchFamily="34" charset="0"/>
              </a:rPr>
              <a:t> </a:t>
            </a:r>
            <a:r>
              <a:rPr kumimoji="0" lang="en-US" sz="2200" b="0" i="0" u="none" strike="noStrike" kern="1200" cap="none" spc="0" normalizeH="0" baseline="0" noProof="0" dirty="0" smtClean="0">
                <a:ln>
                  <a:noFill/>
                </a:ln>
                <a:solidFill>
                  <a:srgbClr val="00B050"/>
                </a:solidFill>
                <a:effectLst/>
                <a:uLnTx/>
                <a:uFillTx/>
                <a:latin typeface=".VnTime" pitchFamily="34" charset="0"/>
                <a:ea typeface="+mn-ea"/>
                <a:cs typeface="+mn-cs"/>
              </a:rPr>
              <a:t>®</a:t>
            </a:r>
            <a:r>
              <a:rPr kumimoji="0" lang="en-US" sz="2200" b="0" i="0" u="none" strike="noStrike" kern="1200" cap="none" spc="0" normalizeH="0" baseline="0" noProof="0" dirty="0" err="1" smtClean="0">
                <a:ln>
                  <a:noFill/>
                </a:ln>
                <a:solidFill>
                  <a:srgbClr val="00B050"/>
                </a:solidFill>
                <a:effectLst/>
                <a:uLnTx/>
                <a:uFillTx/>
                <a:latin typeface=".VnTime" pitchFamily="34" charset="0"/>
                <a:ea typeface="+mn-ea"/>
                <a:cs typeface="+mn-cs"/>
              </a:rPr>
              <a:t>Õn</a:t>
            </a:r>
            <a:r>
              <a:rPr kumimoji="0" lang="en-US" sz="2200" b="0" i="0" u="none" strike="noStrike" kern="1200" cap="none" spc="0" normalizeH="0" baseline="0" noProof="0" dirty="0" smtClean="0">
                <a:ln>
                  <a:noFill/>
                </a:ln>
                <a:solidFill>
                  <a:srgbClr val="00B050"/>
                </a:solidFill>
                <a:effectLst/>
                <a:uLnTx/>
                <a:uFillTx/>
                <a:latin typeface=".VnTime" pitchFamily="34" charset="0"/>
                <a:ea typeface="+mn-ea"/>
                <a:cs typeface="+mn-cs"/>
              </a:rPr>
              <a:t> ®</a:t>
            </a:r>
            <a:r>
              <a:rPr kumimoji="0" lang="en-US" sz="2200" b="0" i="0" u="none" strike="noStrike" kern="1200" cap="none" spc="0" normalizeH="0" baseline="0" noProof="0" dirty="0" err="1" smtClean="0">
                <a:ln>
                  <a:noFill/>
                </a:ln>
                <a:solidFill>
                  <a:srgbClr val="00B050"/>
                </a:solidFill>
                <a:effectLst/>
                <a:uLnTx/>
                <a:uFillTx/>
                <a:latin typeface=".VnTime" pitchFamily="34" charset="0"/>
                <a:ea typeface="+mn-ea"/>
                <a:cs typeface="+mn-cs"/>
              </a:rPr>
              <a:t>i</a:t>
            </a:r>
            <a:r>
              <a:rPr kumimoji="0" lang="en-US" sz="2200" b="0" i="0" u="none" strike="noStrike" kern="1200" cap="none" spc="0" normalizeH="0" baseline="0" noProof="0" dirty="0" smtClean="0">
                <a:ln>
                  <a:noFill/>
                </a:ln>
                <a:solidFill>
                  <a:srgbClr val="00B050"/>
                </a:solidFill>
                <a:effectLst/>
                <a:uLnTx/>
                <a:uFillTx/>
                <a:latin typeface=".VnTime" pitchFamily="34" charset="0"/>
                <a:ea typeface="+mn-ea"/>
                <a:cs typeface="+mn-cs"/>
              </a:rPr>
              <a:t> ë </a:t>
            </a:r>
            <a:r>
              <a:rPr kumimoji="0" lang="en-US" sz="2200" b="0" i="0" u="none" strike="noStrike" kern="1200" cap="none" spc="0" normalizeH="0" baseline="0" noProof="0" dirty="0" err="1" smtClean="0">
                <a:ln>
                  <a:noFill/>
                </a:ln>
                <a:solidFill>
                  <a:srgbClr val="00B050"/>
                </a:solidFill>
                <a:effectLst/>
                <a:uLnTx/>
                <a:uFillTx/>
                <a:latin typeface=".VnTime" pitchFamily="34" charset="0"/>
                <a:ea typeface="+mn-ea"/>
                <a:cs typeface="+mn-cs"/>
              </a:rPr>
              <a:t>tï</a:t>
            </a:r>
            <a:r>
              <a:rPr kumimoji="0" lang="en-US" sz="2200" b="0" i="0" u="none" strike="noStrike" kern="1200" cap="none" spc="0" normalizeH="0" baseline="0" noProof="0" dirty="0" smtClean="0">
                <a:ln>
                  <a:noFill/>
                </a:ln>
                <a:solidFill>
                  <a:srgbClr val="00B050"/>
                </a:solidFill>
                <a:effectLst/>
                <a:uLnTx/>
                <a:uFillTx/>
                <a:latin typeface=".VnTime" pitchFamily="34" charset="0"/>
                <a:ea typeface="+mn-ea"/>
                <a:cs typeface="+mn-cs"/>
              </a:rPr>
              <a:t>.  </a:t>
            </a:r>
            <a:r>
              <a:rPr kumimoji="0" lang="en-US" sz="2200" b="1" i="0" u="none" strike="noStrike" kern="1200" cap="none" spc="0" normalizeH="0" baseline="0" noProof="0" dirty="0" smtClean="0">
                <a:ln>
                  <a:noFill/>
                </a:ln>
                <a:solidFill>
                  <a:srgbClr val="FF0000"/>
                </a:solidFill>
                <a:effectLst/>
                <a:uLnTx/>
                <a:uFillTx/>
                <a:latin typeface=".VnTimeH" pitchFamily="34" charset="0"/>
                <a:ea typeface="+mn-ea"/>
                <a:cs typeface="+mn-cs"/>
              </a:rPr>
              <a:t>ë </a:t>
            </a:r>
            <a:r>
              <a:rPr kumimoji="0" lang="en-US" sz="2200" b="1" i="0" u="none" strike="noStrike" kern="1200" cap="none" spc="0" normalizeH="0" baseline="0" noProof="0" dirty="0" err="1" smtClean="0">
                <a:ln>
                  <a:noFill/>
                </a:ln>
                <a:solidFill>
                  <a:srgbClr val="FF0000"/>
                </a:solidFill>
                <a:effectLst/>
                <a:uLnTx/>
                <a:uFillTx/>
                <a:latin typeface=".VnTime" pitchFamily="34" charset="0"/>
                <a:ea typeface="+mn-ea"/>
                <a:cs typeface="+mn-cs"/>
              </a:rPr>
              <a:t>tï</a:t>
            </a:r>
            <a:r>
              <a:rPr kumimoji="0" lang="en-US" sz="2200" b="0" i="0" u="none" strike="noStrike" kern="1200" cap="none" spc="0" normalizeH="0" baseline="0" noProof="0" dirty="0" smtClean="0">
                <a:ln>
                  <a:noFill/>
                </a:ln>
                <a:solidFill>
                  <a:srgbClr val="FF0000"/>
                </a:solidFill>
                <a:effectLst/>
                <a:uLnTx/>
                <a:uFillTx/>
                <a:latin typeface=".VnTime" pitchFamily="34" charset="0"/>
                <a:ea typeface="+mn-ea"/>
                <a:cs typeface="+mn-cs"/>
              </a:rPr>
              <a:t> </a:t>
            </a:r>
            <a:r>
              <a:rPr kumimoji="0" lang="en-US" sz="2200" b="0" i="0" u="none" strike="noStrike" kern="1200" cap="none" spc="0" normalizeH="0" baseline="0" noProof="0" dirty="0" err="1" smtClean="0">
                <a:ln>
                  <a:noFill/>
                </a:ln>
                <a:solidFill>
                  <a:srgbClr val="00B050"/>
                </a:solidFill>
                <a:effectLst/>
                <a:uLnTx/>
                <a:uFillTx/>
                <a:latin typeface=".VnTime" pitchFamily="34" charset="0"/>
                <a:ea typeface="+mn-ea"/>
                <a:cs typeface="+mn-cs"/>
              </a:rPr>
              <a:t>th</a:t>
            </a:r>
            <a:r>
              <a:rPr kumimoji="0" lang="en-US" sz="2200" b="0" i="0" u="none" strike="noStrike" kern="1200" cap="none" spc="0" normalizeH="0" baseline="0" noProof="0" dirty="0" smtClean="0">
                <a:ln>
                  <a:noFill/>
                </a:ln>
                <a:solidFill>
                  <a:srgbClr val="00B050"/>
                </a:solidFill>
                <a:effectLst/>
                <a:uLnTx/>
                <a:uFillTx/>
                <a:latin typeface=".VnTime" pitchFamily="34" charset="0"/>
                <a:ea typeface="+mn-ea"/>
                <a:cs typeface="+mn-cs"/>
              </a:rPr>
              <a:t>× h¾n </a:t>
            </a:r>
            <a:r>
              <a:rPr kumimoji="0" lang="en-US" sz="2200" b="0" i="0" u="none" strike="noStrike" kern="1200" cap="none" spc="0" normalizeH="0" baseline="0" noProof="0" dirty="0" err="1" smtClean="0">
                <a:ln>
                  <a:noFill/>
                </a:ln>
                <a:solidFill>
                  <a:srgbClr val="00B050"/>
                </a:solidFill>
                <a:effectLst/>
                <a:uLnTx/>
                <a:uFillTx/>
                <a:latin typeface=".VnTime" pitchFamily="34" charset="0"/>
                <a:ea typeface="+mn-ea"/>
                <a:cs typeface="+mn-cs"/>
              </a:rPr>
              <a:t>coi</a:t>
            </a:r>
            <a:r>
              <a:rPr kumimoji="0" lang="en-US" sz="2200" b="0" i="0" u="none" strike="noStrike" kern="1200" cap="none" spc="0" normalizeH="0" baseline="0" noProof="0" dirty="0" smtClean="0">
                <a:ln>
                  <a:noFill/>
                </a:ln>
                <a:solidFill>
                  <a:srgbClr val="00B050"/>
                </a:solidFill>
                <a:effectLst/>
                <a:uLnTx/>
                <a:uFillTx/>
                <a:latin typeface=".VnTime" pitchFamily="34" charset="0"/>
                <a:ea typeface="+mn-ea"/>
                <a:cs typeface="+mn-cs"/>
              </a:rPr>
              <a:t> lµ </a:t>
            </a:r>
            <a:r>
              <a:rPr kumimoji="0" lang="en-US" sz="2200" b="0" i="0" u="none" strike="noStrike" kern="1200" cap="none" spc="0" normalizeH="0" baseline="0" noProof="0" dirty="0" err="1" smtClean="0">
                <a:ln>
                  <a:noFill/>
                </a:ln>
                <a:solidFill>
                  <a:srgbClr val="00B050"/>
                </a:solidFill>
                <a:effectLst/>
                <a:uLnTx/>
                <a:uFillTx/>
                <a:latin typeface=".VnTime" pitchFamily="34" charset="0"/>
                <a:ea typeface="+mn-ea"/>
                <a:cs typeface="+mn-cs"/>
              </a:rPr>
              <a:t>th­êng</a:t>
            </a:r>
            <a:r>
              <a:rPr kumimoji="0" lang="en-US" sz="2200" b="0" i="0" u="none" strike="noStrike" kern="1200" cap="none" spc="0" normalizeH="0" baseline="0" noProof="0" dirty="0" smtClean="0">
                <a:ln>
                  <a:noFill/>
                </a:ln>
                <a:solidFill>
                  <a:srgbClr val="00B050"/>
                </a:solidFill>
                <a:effectLst/>
                <a:uLnTx/>
                <a:uFillTx/>
                <a:latin typeface=".VnTime" pitchFamily="34" charset="0"/>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200" b="0" i="0" u="none" strike="noStrike" kern="1200" cap="none" spc="0" normalizeH="0" baseline="0" noProof="0" dirty="0" smtClean="0">
                <a:ln>
                  <a:noFill/>
                </a:ln>
                <a:solidFill>
                  <a:srgbClr val="00B050"/>
                </a:solidFill>
                <a:effectLst/>
                <a:uLnTx/>
                <a:uFillTx/>
                <a:latin typeface=".VnTime" pitchFamily="34" charset="0"/>
                <a:ea typeface="+mn-ea"/>
                <a:cs typeface="+mn-cs"/>
              </a:rPr>
              <a:t>                             (</a:t>
            </a:r>
            <a:r>
              <a:rPr kumimoji="0" lang="en-US" sz="2200" b="0" i="1" u="none" strike="noStrike" kern="1200" cap="none" spc="0" normalizeH="0" baseline="0" noProof="0" dirty="0" smtClean="0">
                <a:ln>
                  <a:noFill/>
                </a:ln>
                <a:solidFill>
                  <a:srgbClr val="00B050"/>
                </a:solidFill>
                <a:effectLst/>
                <a:uLnTx/>
                <a:uFillTx/>
                <a:latin typeface=".VnTime" pitchFamily="34" charset="0"/>
                <a:ea typeface="+mn-ea"/>
                <a:cs typeface="+mn-cs"/>
              </a:rPr>
              <a:t>Nam Cao, </a:t>
            </a:r>
            <a:r>
              <a:rPr kumimoji="0" lang="en-US" sz="2200" b="0" i="1" u="none" strike="noStrike" kern="1200" cap="none" spc="0" normalizeH="0" baseline="0" noProof="0" dirty="0" err="1" smtClean="0">
                <a:ln>
                  <a:noFill/>
                </a:ln>
                <a:solidFill>
                  <a:srgbClr val="00B050"/>
                </a:solidFill>
                <a:effectLst/>
                <a:uLnTx/>
                <a:uFillTx/>
                <a:latin typeface=".VnTime" pitchFamily="34" charset="0"/>
                <a:ea typeface="+mn-ea"/>
                <a:cs typeface="+mn-cs"/>
              </a:rPr>
              <a:t>ChÝ</a:t>
            </a:r>
            <a:r>
              <a:rPr kumimoji="0" lang="en-US" sz="2200" b="0" i="1" u="none" strike="noStrike" kern="1200" cap="none" spc="0" normalizeH="0" baseline="0" noProof="0" dirty="0" smtClean="0">
                <a:ln>
                  <a:noFill/>
                </a:ln>
                <a:solidFill>
                  <a:srgbClr val="00B050"/>
                </a:solidFill>
                <a:effectLst/>
                <a:uLnTx/>
                <a:uFillTx/>
                <a:latin typeface=".VnTime" pitchFamily="34" charset="0"/>
                <a:ea typeface="+mn-ea"/>
                <a:cs typeface="+mn-cs"/>
              </a:rPr>
              <a:t> </a:t>
            </a:r>
            <a:r>
              <a:rPr kumimoji="0" lang="en-US" sz="2200" b="0" i="1" u="none" strike="noStrike" kern="1200" cap="none" spc="0" normalizeH="0" baseline="0" noProof="0" dirty="0" err="1" smtClean="0">
                <a:ln>
                  <a:noFill/>
                </a:ln>
                <a:solidFill>
                  <a:srgbClr val="00B050"/>
                </a:solidFill>
                <a:effectLst/>
                <a:uLnTx/>
                <a:uFillTx/>
                <a:latin typeface=".VnTime" pitchFamily="34" charset="0"/>
                <a:ea typeface="+mn-ea"/>
                <a:cs typeface="+mn-cs"/>
              </a:rPr>
              <a:t>PhÌo</a:t>
            </a:r>
            <a:r>
              <a:rPr kumimoji="0" lang="en-US" sz="2200" b="0" i="0" u="none" strike="noStrike" kern="1200" cap="none" spc="0" normalizeH="0" baseline="0" noProof="0" dirty="0" smtClean="0">
                <a:ln>
                  <a:noFill/>
                </a:ln>
                <a:solidFill>
                  <a:srgbClr val="00B050"/>
                </a:solidFill>
                <a:effectLst/>
                <a:uLnTx/>
                <a:uFillTx/>
                <a:latin typeface=".VnTime" pitchFamily="34" charset="0"/>
                <a:ea typeface="+mn-ea"/>
                <a:cs typeface="+mn-cs"/>
              </a:rPr>
              <a:t>)</a:t>
            </a:r>
          </a:p>
        </p:txBody>
      </p:sp>
      <p:sp>
        <p:nvSpPr>
          <p:cNvPr id="7169" name="Rectangle 1"/>
          <p:cNvSpPr>
            <a:spLocks noChangeArrowheads="1"/>
          </p:cNvSpPr>
          <p:nvPr/>
        </p:nvSpPr>
        <p:spPr bwMode="auto">
          <a:xfrm>
            <a:off x="0" y="2743200"/>
            <a:ext cx="42672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CC"/>
                </a:solidFill>
                <a:effectLst/>
                <a:latin typeface="VNI Times" pitchFamily="2" charset="0"/>
                <a:ea typeface="SimSun" pitchFamily="2" charset="-122"/>
                <a:cs typeface="Times New Roman" pitchFamily="18" charset="0"/>
              </a:rPr>
              <a:t> a/</a:t>
            </a:r>
            <a:r>
              <a:rPr kumimoji="0" lang="en-US" sz="2200" b="0" i="0" u="none" strike="noStrike" cap="none" normalizeH="0" dirty="0" smtClean="0">
                <a:ln>
                  <a:noFill/>
                </a:ln>
                <a:solidFill>
                  <a:srgbClr val="0000CC"/>
                </a:solidFill>
                <a:effectLst/>
                <a:latin typeface="VNI Times" pitchFamily="2" charset="0"/>
                <a:ea typeface="SimSun" pitchFamily="2" charset="-122"/>
                <a:cs typeface="Times New Roman" pitchFamily="18" charset="0"/>
              </a:rPr>
              <a:t> </a:t>
            </a:r>
            <a:r>
              <a:rPr kumimoji="0" lang="en-US" sz="2200" b="0" i="0" u="none" strike="noStrike" cap="none" normalizeH="0" baseline="0" dirty="0" err="1" smtClean="0">
                <a:ln>
                  <a:noFill/>
                </a:ln>
                <a:solidFill>
                  <a:srgbClr val="0000CC"/>
                </a:solidFill>
                <a:effectLst/>
                <a:latin typeface="Times New Roman" pitchFamily="18" charset="0"/>
                <a:ea typeface="SimSun" pitchFamily="2" charset="-122"/>
                <a:cs typeface="Times New Roman" pitchFamily="18" charset="0"/>
              </a:rPr>
              <a:t>Tạo</a:t>
            </a:r>
            <a:r>
              <a:rPr kumimoji="0" lang="en-US" sz="2200" b="0" i="0" u="none" strike="noStrike" cap="none" normalizeH="0" baseline="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0000CC"/>
                </a:solidFill>
                <a:effectLst/>
                <a:latin typeface="Times New Roman" pitchFamily="18" charset="0"/>
                <a:ea typeface="SimSun" pitchFamily="2" charset="-122"/>
                <a:cs typeface="Times New Roman" pitchFamily="18" charset="0"/>
              </a:rPr>
              <a:t>liên</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kết</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câu</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sau</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với</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câu</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trước</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cho</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chặt</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chẽ</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hơn</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Nhằm</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nhấn</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mạnh</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sự</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coi</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thường</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việc</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đi</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tù</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của</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Chí</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Phèo</a:t>
            </a:r>
            <a:endParaRPr kumimoji="0" lang="en-US" sz="2200" b="0" i="0" u="none" strike="noStrike" cap="none" normalizeH="0" baseline="0" dirty="0" smtClean="0">
              <a:ln>
                <a:noFill/>
              </a:ln>
              <a:solidFill>
                <a:srgbClr val="0000CC"/>
              </a:solidFill>
              <a:effectLst/>
              <a:latin typeface="VNI Times" pitchFamily="2" charset="0"/>
              <a:ea typeface="SimSun" pitchFamily="2" charset="-122"/>
              <a:cs typeface="Times New Roman" pitchFamily="18" charset="0"/>
              <a:sym typeface="Wingdings" pitchFamily="2" charset="2"/>
            </a:endParaRPr>
          </a:p>
        </p:txBody>
      </p:sp>
      <p:sp>
        <p:nvSpPr>
          <p:cNvPr id="14" name="Text Box 4"/>
          <p:cNvSpPr txBox="1">
            <a:spLocks noChangeArrowheads="1"/>
          </p:cNvSpPr>
          <p:nvPr/>
        </p:nvSpPr>
        <p:spPr bwMode="auto">
          <a:xfrm>
            <a:off x="4343400" y="3048000"/>
            <a:ext cx="4800600" cy="1785104"/>
          </a:xfrm>
          <a:prstGeom prst="rect">
            <a:avLst/>
          </a:prstGeom>
          <a:noFill/>
          <a:ln w="9525">
            <a:noFill/>
            <a:miter lim="800000"/>
            <a:headEnd/>
            <a:tailEnd/>
          </a:ln>
        </p:spPr>
        <p:txBody>
          <a:bodyPr wrap="square">
            <a:spAutoFit/>
          </a:bodyPr>
          <a:lstStyle/>
          <a:p>
            <a:pPr algn="just"/>
            <a:r>
              <a:rPr lang="vi-VN" sz="2200" dirty="0">
                <a:solidFill>
                  <a:srgbClr val="0000CC"/>
                </a:solidFill>
              </a:rPr>
              <a:t>b. Nguyễn Tuân có một kho từ vựng hết sức phong phú mà ông đã cần cù tích lũy. </a:t>
            </a:r>
            <a:r>
              <a:rPr lang="vi-VN" sz="2200" dirty="0">
                <a:solidFill>
                  <a:srgbClr val="FF0000"/>
                </a:solidFill>
              </a:rPr>
              <a:t>Vốn từ vựng ấy,</a:t>
            </a:r>
            <a:r>
              <a:rPr lang="vi-VN" sz="2200" dirty="0">
                <a:solidFill>
                  <a:srgbClr val="0000CC"/>
                </a:solidFill>
              </a:rPr>
              <a:t> trước Cách mạng tháng Tám,ông thường dùng để chơi ngông với đời.</a:t>
            </a:r>
            <a:r>
              <a:rPr lang="en-US" sz="2200" dirty="0">
                <a:solidFill>
                  <a:srgbClr val="0000CC"/>
                </a:solidFill>
              </a:rPr>
              <a:t> </a:t>
            </a:r>
            <a:endParaRPr lang="vi-VN" sz="2200" dirty="0">
              <a:solidFill>
                <a:srgbClr val="0000CC"/>
              </a:solidFill>
            </a:endParaRPr>
          </a:p>
        </p:txBody>
      </p:sp>
      <p:sp>
        <p:nvSpPr>
          <p:cNvPr id="15" name="Rectangle 14"/>
          <p:cNvSpPr/>
          <p:nvPr/>
        </p:nvSpPr>
        <p:spPr>
          <a:xfrm>
            <a:off x="0" y="4419600"/>
            <a:ext cx="4343400" cy="769441"/>
          </a:xfrm>
          <a:prstGeom prst="rect">
            <a:avLst/>
          </a:prstGeom>
        </p:spPr>
        <p:txBody>
          <a:bodyPr wrap="square">
            <a:spAutoFit/>
          </a:bodyPr>
          <a:lstStyle/>
          <a:p>
            <a:pPr marL="342900" indent="-342900">
              <a:spcBef>
                <a:spcPct val="20000"/>
              </a:spcBef>
            </a:pPr>
            <a:r>
              <a:rPr lang="en-US" sz="2200" dirty="0" smtClean="0">
                <a:solidFill>
                  <a:srgbClr val="0000CC"/>
                </a:solidFill>
                <a:latin typeface="Times New Roman" pitchFamily="18" charset="0"/>
                <a:cs typeface="Times New Roman" pitchFamily="18" charset="0"/>
              </a:rPr>
              <a:t>b/  </a:t>
            </a:r>
            <a:r>
              <a:rPr lang="en-US" sz="2200" dirty="0" err="1" smtClean="0">
                <a:solidFill>
                  <a:srgbClr val="0000CC"/>
                </a:solidFill>
                <a:latin typeface="Times New Roman" pitchFamily="18" charset="0"/>
                <a:cs typeface="Times New Roman" pitchFamily="18" charset="0"/>
              </a:rPr>
              <a:t>Cụm</a:t>
            </a:r>
            <a:r>
              <a:rPr lang="en-US" sz="2200" dirty="0" smtClean="0">
                <a:solidFill>
                  <a:srgbClr val="0000CC"/>
                </a:solidFill>
                <a:latin typeface="Times New Roman" pitchFamily="18" charset="0"/>
                <a:cs typeface="Times New Roman" pitchFamily="18" charset="0"/>
              </a:rPr>
              <a:t> </a:t>
            </a:r>
            <a:r>
              <a:rPr lang="en-US" sz="2200" dirty="0" err="1" smtClean="0">
                <a:solidFill>
                  <a:srgbClr val="0000CC"/>
                </a:solidFill>
                <a:latin typeface="Times New Roman" pitchFamily="18" charset="0"/>
                <a:cs typeface="Times New Roman" pitchFamily="18" charset="0"/>
              </a:rPr>
              <a:t>từ</a:t>
            </a:r>
            <a:r>
              <a:rPr lang="en-US" sz="2200" dirty="0" smtClean="0">
                <a:solidFill>
                  <a:srgbClr val="0000CC"/>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Vốn</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từ</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vựng</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ấy</a:t>
            </a:r>
            <a:r>
              <a:rPr lang="en-US" sz="2200" dirty="0" smtClean="0">
                <a:solidFill>
                  <a:srgbClr val="0000CC"/>
                </a:solidFill>
                <a:latin typeface="Times New Roman" pitchFamily="18" charset="0"/>
                <a:cs typeface="Times New Roman" pitchFamily="18" charset="0"/>
              </a:rPr>
              <a:t>” </a:t>
            </a:r>
            <a:r>
              <a:rPr lang="en-US" sz="2200" dirty="0" err="1" smtClean="0">
                <a:solidFill>
                  <a:srgbClr val="0000CC"/>
                </a:solidFill>
                <a:latin typeface="Times New Roman" pitchFamily="18" charset="0"/>
                <a:cs typeface="Times New Roman" pitchFamily="18" charset="0"/>
              </a:rPr>
              <a:t>đặt</a:t>
            </a:r>
            <a:r>
              <a:rPr lang="en-US" sz="2200" dirty="0" smtClean="0">
                <a:solidFill>
                  <a:srgbClr val="0000CC"/>
                </a:solidFill>
                <a:latin typeface="Times New Roman" pitchFamily="18" charset="0"/>
                <a:cs typeface="Times New Roman" pitchFamily="18" charset="0"/>
              </a:rPr>
              <a:t> ở </a:t>
            </a:r>
            <a:r>
              <a:rPr lang="en-US" sz="2200" dirty="0" err="1" smtClean="0">
                <a:solidFill>
                  <a:srgbClr val="0000CC"/>
                </a:solidFill>
                <a:latin typeface="Times New Roman" pitchFamily="18" charset="0"/>
                <a:cs typeface="Times New Roman" pitchFamily="18" charset="0"/>
              </a:rPr>
              <a:t>đầu</a:t>
            </a:r>
            <a:r>
              <a:rPr lang="en-US" sz="2200" dirty="0" smtClean="0">
                <a:solidFill>
                  <a:srgbClr val="0000CC"/>
                </a:solidFill>
                <a:latin typeface="Times New Roman" pitchFamily="18" charset="0"/>
                <a:cs typeface="Times New Roman" pitchFamily="18" charset="0"/>
              </a:rPr>
              <a:t> </a:t>
            </a:r>
            <a:r>
              <a:rPr lang="en-US" sz="2200" dirty="0" err="1" smtClean="0">
                <a:solidFill>
                  <a:srgbClr val="0000CC"/>
                </a:solidFill>
                <a:latin typeface="Times New Roman" pitchFamily="18" charset="0"/>
                <a:cs typeface="Times New Roman" pitchFamily="18" charset="0"/>
              </a:rPr>
              <a:t>câu</a:t>
            </a:r>
            <a:r>
              <a:rPr lang="en-US" sz="2200" dirty="0" smtClean="0">
                <a:solidFill>
                  <a:srgbClr val="0000CC"/>
                </a:solidFill>
                <a:latin typeface="Times New Roman" pitchFamily="18" charset="0"/>
                <a:cs typeface="Times New Roman" pitchFamily="18" charset="0"/>
              </a:rPr>
              <a:t> </a:t>
            </a:r>
            <a:r>
              <a:rPr lang="en-US" sz="2200" dirty="0" err="1" smtClean="0">
                <a:solidFill>
                  <a:srgbClr val="0000CC"/>
                </a:solidFill>
                <a:latin typeface="Times New Roman" pitchFamily="18" charset="0"/>
                <a:cs typeface="Times New Roman" pitchFamily="18" charset="0"/>
              </a:rPr>
              <a:t>để</a:t>
            </a:r>
            <a:r>
              <a:rPr lang="en-US" sz="2200" dirty="0" smtClean="0">
                <a:solidFill>
                  <a:srgbClr val="0000CC"/>
                </a:solidFill>
                <a:latin typeface="Times New Roman" pitchFamily="18" charset="0"/>
                <a:cs typeface="Times New Roman" pitchFamily="18" charset="0"/>
              </a:rPr>
              <a:t> </a:t>
            </a:r>
            <a:r>
              <a:rPr lang="en-US" sz="2200" dirty="0" err="1" smtClean="0">
                <a:solidFill>
                  <a:srgbClr val="0000CC"/>
                </a:solidFill>
                <a:latin typeface="Times New Roman" pitchFamily="18" charset="0"/>
                <a:cs typeface="Times New Roman" pitchFamily="18" charset="0"/>
              </a:rPr>
              <a:t>liên</a:t>
            </a:r>
            <a:r>
              <a:rPr lang="en-US" sz="2200" dirty="0" smtClean="0">
                <a:solidFill>
                  <a:srgbClr val="0000CC"/>
                </a:solidFill>
                <a:latin typeface="Times New Roman" pitchFamily="18" charset="0"/>
                <a:cs typeface="Times New Roman" pitchFamily="18" charset="0"/>
              </a:rPr>
              <a:t> </a:t>
            </a:r>
            <a:r>
              <a:rPr lang="en-US" sz="2200" dirty="0" err="1" smtClean="0">
                <a:solidFill>
                  <a:srgbClr val="0000CC"/>
                </a:solidFill>
                <a:latin typeface="Times New Roman" pitchFamily="18" charset="0"/>
                <a:cs typeface="Times New Roman" pitchFamily="18" charset="0"/>
              </a:rPr>
              <a:t>kết</a:t>
            </a:r>
            <a:r>
              <a:rPr lang="en-US" sz="2200" dirty="0" smtClean="0">
                <a:solidFill>
                  <a:srgbClr val="0000CC"/>
                </a:solidFill>
                <a:latin typeface="Times New Roman" pitchFamily="18" charset="0"/>
                <a:cs typeface="Times New Roman" pitchFamily="18" charset="0"/>
              </a:rPr>
              <a:t> </a:t>
            </a:r>
            <a:r>
              <a:rPr lang="en-US" sz="2200" dirty="0" err="1" smtClean="0">
                <a:solidFill>
                  <a:srgbClr val="0000CC"/>
                </a:solidFill>
                <a:latin typeface="Times New Roman" pitchFamily="18" charset="0"/>
                <a:cs typeface="Times New Roman" pitchFamily="18" charset="0"/>
              </a:rPr>
              <a:t>với</a:t>
            </a:r>
            <a:r>
              <a:rPr lang="en-US" sz="2200" dirty="0" smtClean="0">
                <a:solidFill>
                  <a:srgbClr val="0000CC"/>
                </a:solidFill>
                <a:latin typeface="Times New Roman" pitchFamily="18" charset="0"/>
                <a:cs typeface="Times New Roman" pitchFamily="18" charset="0"/>
              </a:rPr>
              <a:t> </a:t>
            </a:r>
            <a:r>
              <a:rPr lang="en-US" sz="2200" dirty="0" err="1" smtClean="0">
                <a:solidFill>
                  <a:srgbClr val="0000CC"/>
                </a:solidFill>
                <a:latin typeface="Times New Roman" pitchFamily="18" charset="0"/>
                <a:cs typeface="Times New Roman" pitchFamily="18" charset="0"/>
              </a:rPr>
              <a:t>câu</a:t>
            </a:r>
            <a:r>
              <a:rPr lang="en-US" sz="2200" dirty="0" smtClean="0">
                <a:solidFill>
                  <a:srgbClr val="0000CC"/>
                </a:solidFill>
                <a:latin typeface="Times New Roman" pitchFamily="18" charset="0"/>
                <a:cs typeface="Times New Roman" pitchFamily="18" charset="0"/>
              </a:rPr>
              <a:t> </a:t>
            </a:r>
            <a:r>
              <a:rPr lang="en-US" sz="2200" dirty="0" err="1" smtClean="0">
                <a:solidFill>
                  <a:srgbClr val="0000CC"/>
                </a:solidFill>
                <a:latin typeface="Times New Roman" pitchFamily="18" charset="0"/>
                <a:cs typeface="Times New Roman" pitchFamily="18" charset="0"/>
              </a:rPr>
              <a:t>trước</a:t>
            </a:r>
            <a:r>
              <a:rPr lang="en-US" sz="2200" dirty="0" smtClean="0">
                <a:solidFill>
                  <a:srgbClr val="0000CC"/>
                </a:solidFill>
                <a:latin typeface="Times New Roman" pitchFamily="18" charset="0"/>
                <a:cs typeface="Times New Roman" pitchFamily="18" charset="0"/>
              </a:rPr>
              <a:t>.</a:t>
            </a:r>
            <a:endParaRPr lang="vi-VN" sz="2200" i="1" dirty="0">
              <a:solidFill>
                <a:srgbClr val="0000CC"/>
              </a:solidFill>
              <a:latin typeface="Times New Roman" pitchFamily="18" charset="0"/>
              <a:cs typeface="Times New Roman" pitchFamily="18" charset="0"/>
            </a:endParaRPr>
          </a:p>
        </p:txBody>
      </p:sp>
      <p:cxnSp>
        <p:nvCxnSpPr>
          <p:cNvPr id="17" name="Straight Connector 16"/>
          <p:cNvCxnSpPr/>
          <p:nvPr/>
        </p:nvCxnSpPr>
        <p:spPr>
          <a:xfrm rot="10800000">
            <a:off x="5334000" y="2514600"/>
            <a:ext cx="5334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7543800" y="3429000"/>
            <a:ext cx="1447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slide(fromBottom)">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169"/>
                                        </p:tgtEl>
                                        <p:attrNameLst>
                                          <p:attrName>style.visibility</p:attrName>
                                        </p:attrNameLst>
                                      </p:cBhvr>
                                      <p:to>
                                        <p:strVal val="visible"/>
                                      </p:to>
                                    </p:set>
                                    <p:animEffect transition="in" filter="dissolve">
                                      <p:cBhvr>
                                        <p:cTn id="27" dur="500"/>
                                        <p:tgtEl>
                                          <p:spTgt spid="716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amond(in)">
                                      <p:cBhvr>
                                        <p:cTn id="37" dur="2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P spid="7169"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990600"/>
            <a:ext cx="9144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1524794" y="3428206"/>
            <a:ext cx="48768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42" descr="footer_200"/>
          <p:cNvPicPr>
            <a:picLocks noChangeAspect="1" noChangeArrowheads="1"/>
          </p:cNvPicPr>
          <p:nvPr/>
        </p:nvPicPr>
        <p:blipFill>
          <a:blip r:embed="rId2"/>
          <a:srcRect/>
          <a:stretch>
            <a:fillRect/>
          </a:stretch>
        </p:blipFill>
        <p:spPr bwMode="auto">
          <a:xfrm>
            <a:off x="0" y="5562600"/>
            <a:ext cx="9144000" cy="1295400"/>
          </a:xfrm>
          <a:prstGeom prst="rect">
            <a:avLst/>
          </a:prstGeom>
          <a:noFill/>
          <a:ln w="9525">
            <a:noFill/>
            <a:miter lim="800000"/>
            <a:headEnd/>
            <a:tailEnd/>
          </a:ln>
        </p:spPr>
      </p:pic>
      <p:sp>
        <p:nvSpPr>
          <p:cNvPr id="10" name="TextBox 9"/>
          <p:cNvSpPr txBox="1"/>
          <p:nvPr/>
        </p:nvSpPr>
        <p:spPr>
          <a:xfrm>
            <a:off x="1600200" y="381000"/>
            <a:ext cx="5943600"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LUYỆN TẬP TRẬT TỰ TỪ TRONG CÂU</a:t>
            </a:r>
            <a:endParaRPr lang="en-US" sz="2400" b="1" dirty="0">
              <a:solidFill>
                <a:srgbClr val="FF0000"/>
              </a:solidFill>
              <a:latin typeface="Times New Roman" pitchFamily="18" charset="0"/>
              <a:cs typeface="Times New Roman" pitchFamily="18" charset="0"/>
            </a:endParaRPr>
          </a:p>
        </p:txBody>
      </p:sp>
      <p:sp>
        <p:nvSpPr>
          <p:cNvPr id="1025" name="Rectangle 1"/>
          <p:cNvSpPr>
            <a:spLocks noChangeArrowheads="1"/>
          </p:cNvSpPr>
          <p:nvPr/>
        </p:nvSpPr>
        <p:spPr bwMode="auto">
          <a:xfrm>
            <a:off x="0" y="1066800"/>
            <a:ext cx="3429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err="1" smtClean="0">
                <a:ln>
                  <a:noFill/>
                </a:ln>
                <a:solidFill>
                  <a:srgbClr val="FF0000"/>
                </a:solidFill>
                <a:effectLst/>
                <a:latin typeface="Times New Roman" pitchFamily="18" charset="0"/>
                <a:ea typeface="SimSun" pitchFamily="2" charset="-122"/>
                <a:cs typeface="Times New Roman" pitchFamily="18" charset="0"/>
              </a:rPr>
              <a:t>I.Ôn</a:t>
            </a:r>
            <a:r>
              <a:rPr kumimoji="0" lang="en-US" sz="2400" b="1" i="0" u="sng" strike="noStrike" cap="none" normalizeH="0" baseline="0" dirty="0" smtClean="0">
                <a:ln>
                  <a:noFill/>
                </a:ln>
                <a:solidFill>
                  <a:srgbClr val="FF000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FF0000"/>
                </a:solidFill>
                <a:effectLst/>
                <a:latin typeface="Times New Roman" pitchFamily="18" charset="0"/>
                <a:ea typeface="SimSun" pitchFamily="2" charset="-122"/>
                <a:cs typeface="Times New Roman" pitchFamily="18" charset="0"/>
              </a:rPr>
              <a:t>tập</a:t>
            </a:r>
            <a:r>
              <a:rPr kumimoji="0" lang="en-US" sz="2400" b="1" i="0" u="sng" strike="noStrike" cap="none" normalizeH="0" baseline="0" dirty="0" smtClean="0">
                <a:ln>
                  <a:noFill/>
                </a:ln>
                <a:solidFill>
                  <a:srgbClr val="FF000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FF0000"/>
                </a:solidFill>
                <a:effectLst/>
                <a:latin typeface="Times New Roman" pitchFamily="18" charset="0"/>
                <a:ea typeface="SimSun" pitchFamily="2" charset="-122"/>
                <a:cs typeface="Times New Roman" pitchFamily="18" charset="0"/>
              </a:rPr>
              <a:t>l</a:t>
            </a:r>
            <a:r>
              <a:rPr kumimoji="0" lang="en-US" sz="2400" b="1" i="0" u="sng" strike="noStrike" cap="none" normalizeH="0" baseline="0" dirty="0" err="1" smtClean="0">
                <a:ln>
                  <a:noFill/>
                </a:ln>
                <a:solidFill>
                  <a:srgbClr val="FF0000"/>
                </a:solidFill>
                <a:effectLst/>
                <a:latin typeface="Calibri"/>
                <a:ea typeface="SimSun" pitchFamily="2" charset="-122"/>
                <a:cs typeface="Times New Roman" pitchFamily="18" charset="0"/>
              </a:rPr>
              <a:t>í</a:t>
            </a:r>
            <a:r>
              <a:rPr kumimoji="0" lang="en-US" sz="2400" b="1" i="0" u="sng" strike="noStrike" cap="none" normalizeH="0" baseline="0" dirty="0" smtClean="0">
                <a:ln>
                  <a:noFill/>
                </a:ln>
                <a:solidFill>
                  <a:srgbClr val="FF000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FF0000"/>
                </a:solidFill>
                <a:effectLst/>
                <a:latin typeface="Times New Roman" pitchFamily="18" charset="0"/>
                <a:ea typeface="SimSun" pitchFamily="2" charset="-122"/>
                <a:cs typeface="Times New Roman" pitchFamily="18" charset="0"/>
              </a:rPr>
              <a:t>thuyết</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p:txBody>
      </p:sp>
      <p:sp>
        <p:nvSpPr>
          <p:cNvPr id="6145" name="Rectangle 1"/>
          <p:cNvSpPr>
            <a:spLocks noChangeArrowheads="1"/>
          </p:cNvSpPr>
          <p:nvPr/>
        </p:nvSpPr>
        <p:spPr bwMode="auto">
          <a:xfrm>
            <a:off x="3962400" y="990600"/>
            <a:ext cx="51816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 c/ </a:t>
            </a:r>
            <a:r>
              <a:rPr kumimoji="0" lang="vi-VN" sz="2200" b="0" i="0" u="none"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Việc đến tai em b</a:t>
            </a:r>
            <a:r>
              <a:rPr kumimoji="0" lang="vi-VN" sz="2200" b="0" i="0" u="none" strike="noStrike" cap="none" normalizeH="0" baseline="0" dirty="0" smtClean="0">
                <a:ln>
                  <a:noFill/>
                </a:ln>
                <a:solidFill>
                  <a:srgbClr val="0070C0"/>
                </a:solidFill>
                <a:effectLst/>
                <a:latin typeface="Calibri"/>
                <a:ea typeface="SimSun" pitchFamily="2" charset="-122"/>
                <a:cs typeface="Times New Roman" pitchFamily="18" charset="0"/>
              </a:rPr>
              <a:t>é</a:t>
            </a:r>
            <a:r>
              <a:rPr kumimoji="0" lang="vi-VN" sz="2200" b="0" i="0" u="none"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 con nh</a:t>
            </a:r>
            <a:r>
              <a:rPr kumimoji="0" lang="vi-VN" sz="2200" b="0" i="0" u="none" strike="noStrike" cap="none" normalizeH="0" baseline="0" dirty="0" smtClean="0">
                <a:ln>
                  <a:noFill/>
                </a:ln>
                <a:solidFill>
                  <a:srgbClr val="0070C0"/>
                </a:solidFill>
                <a:effectLst/>
                <a:latin typeface="Calibri"/>
                <a:ea typeface="SimSun" pitchFamily="2" charset="-122"/>
                <a:cs typeface="Times New Roman" pitchFamily="18" charset="0"/>
              </a:rPr>
              <a:t>à</a:t>
            </a:r>
            <a:r>
              <a:rPr kumimoji="0" lang="vi-VN" sz="2200" b="0" i="0" u="none"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 thợ c</a:t>
            </a:r>
            <a:r>
              <a:rPr kumimoji="0" lang="vi-VN" sz="2200" b="0" i="0" u="none" strike="noStrike" cap="none" normalizeH="0" baseline="0" dirty="0" smtClean="0">
                <a:ln>
                  <a:noFill/>
                </a:ln>
                <a:solidFill>
                  <a:srgbClr val="0070C0"/>
                </a:solidFill>
                <a:effectLst/>
                <a:latin typeface="Calibri"/>
                <a:ea typeface="SimSun" pitchFamily="2" charset="-122"/>
                <a:cs typeface="Times New Roman" pitchFamily="18" charset="0"/>
              </a:rPr>
              <a:t>à</a:t>
            </a:r>
            <a:r>
              <a:rPr kumimoji="0" lang="vi-VN" sz="2200" b="0" i="0" u="none"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y, em liền bảo cha:</a:t>
            </a:r>
            <a:endParaRPr kumimoji="0" lang="en-US" sz="22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a:t>
            </a:r>
            <a:r>
              <a:rPr kumimoji="0" lang="vi-VN" sz="2200" b="0" i="0" u="none"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Chả mấy khi được lộc vua ban, cha cứ thưa với l</a:t>
            </a:r>
            <a:r>
              <a:rPr kumimoji="0" lang="vi-VN" sz="2200" b="0" i="0" u="none" strike="noStrike" cap="none" normalizeH="0" baseline="0" dirty="0" smtClean="0">
                <a:ln>
                  <a:noFill/>
                </a:ln>
                <a:solidFill>
                  <a:srgbClr val="0070C0"/>
                </a:solidFill>
                <a:effectLst/>
                <a:latin typeface="Calibri"/>
                <a:ea typeface="SimSun" pitchFamily="2" charset="-122"/>
                <a:cs typeface="Times New Roman" pitchFamily="18" charset="0"/>
              </a:rPr>
              <a:t>à</a:t>
            </a:r>
            <a:r>
              <a:rPr kumimoji="0" lang="vi-VN" sz="2200" b="0" i="0" u="none"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ng giết thịt hai con trâu v</a:t>
            </a:r>
            <a:r>
              <a:rPr kumimoji="0" lang="vi-VN" sz="2200" b="0" i="0" u="none" strike="noStrike" cap="none" normalizeH="0" baseline="0" dirty="0" smtClean="0">
                <a:ln>
                  <a:noFill/>
                </a:ln>
                <a:solidFill>
                  <a:srgbClr val="0070C0"/>
                </a:solidFill>
                <a:effectLst/>
                <a:latin typeface="Calibri"/>
                <a:ea typeface="SimSun" pitchFamily="2" charset="-122"/>
                <a:cs typeface="Times New Roman" pitchFamily="18" charset="0"/>
              </a:rPr>
              <a:t>à</a:t>
            </a:r>
            <a:r>
              <a:rPr kumimoji="0" lang="vi-VN" sz="2200" b="0" i="0" u="none"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 đồ hai th</a:t>
            </a:r>
            <a:r>
              <a:rPr kumimoji="0" lang="vi-VN" sz="2200" b="0" i="0" u="none" strike="noStrike" cap="none" normalizeH="0" baseline="0" dirty="0" smtClean="0">
                <a:ln>
                  <a:noFill/>
                </a:ln>
                <a:solidFill>
                  <a:srgbClr val="0070C0"/>
                </a:solidFill>
                <a:effectLst/>
                <a:latin typeface="Calibri"/>
                <a:ea typeface="SimSun" pitchFamily="2" charset="-122"/>
                <a:cs typeface="Times New Roman" pitchFamily="18" charset="0"/>
              </a:rPr>
              <a:t>ú</a:t>
            </a:r>
            <a:r>
              <a:rPr kumimoji="0" lang="vi-VN" sz="2200" b="0" i="0" u="none"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ng gạo nếp để mọi người ăn một bữa cho sướng miệng. </a:t>
            </a:r>
            <a:r>
              <a:rPr kumimoji="0" lang="vi-VN" sz="2200" b="1" i="1" u="none" strike="noStrike" cap="none" normalizeH="0" baseline="0" dirty="0" smtClean="0">
                <a:ln>
                  <a:noFill/>
                </a:ln>
                <a:solidFill>
                  <a:srgbClr val="FF0000"/>
                </a:solidFill>
                <a:effectLst/>
                <a:latin typeface="Times New Roman" pitchFamily="18" charset="0"/>
                <a:ea typeface="SimSun" pitchFamily="2" charset="-122"/>
                <a:cs typeface="Times New Roman" pitchFamily="18" charset="0"/>
              </a:rPr>
              <a:t>Còn một trâu v</a:t>
            </a:r>
            <a:r>
              <a:rPr kumimoji="0" lang="vi-VN" sz="2200" b="1" i="1" u="none" strike="noStrike" cap="none" normalizeH="0" baseline="0" dirty="0" smtClean="0">
                <a:ln>
                  <a:noFill/>
                </a:ln>
                <a:solidFill>
                  <a:srgbClr val="FF0000"/>
                </a:solidFill>
                <a:effectLst/>
                <a:latin typeface="Calibri"/>
                <a:ea typeface="SimSun" pitchFamily="2" charset="-122"/>
                <a:cs typeface="Times New Roman" pitchFamily="18" charset="0"/>
              </a:rPr>
              <a:t>à</a:t>
            </a:r>
            <a:r>
              <a:rPr kumimoji="0" lang="vi-VN" sz="2200" b="1" i="1" u="none" strike="noStrike" cap="none" normalizeH="0" baseline="0" dirty="0" smtClean="0">
                <a:ln>
                  <a:noFill/>
                </a:ln>
                <a:solidFill>
                  <a:srgbClr val="FF0000"/>
                </a:solidFill>
                <a:effectLst/>
                <a:latin typeface="Times New Roman" pitchFamily="18" charset="0"/>
                <a:ea typeface="SimSun" pitchFamily="2" charset="-122"/>
                <a:cs typeface="Times New Roman" pitchFamily="18" charset="0"/>
              </a:rPr>
              <a:t> một th</a:t>
            </a:r>
            <a:r>
              <a:rPr kumimoji="0" lang="vi-VN" sz="2200" b="1" i="1" u="none" strike="noStrike" cap="none" normalizeH="0" baseline="0" dirty="0" smtClean="0">
                <a:ln>
                  <a:noFill/>
                </a:ln>
                <a:solidFill>
                  <a:srgbClr val="FF0000"/>
                </a:solidFill>
                <a:effectLst/>
                <a:latin typeface="Calibri"/>
                <a:ea typeface="SimSun" pitchFamily="2" charset="-122"/>
                <a:cs typeface="Times New Roman" pitchFamily="18" charset="0"/>
              </a:rPr>
              <a:t>ú</a:t>
            </a:r>
            <a:r>
              <a:rPr kumimoji="0" lang="vi-VN" sz="2200" b="1" i="1" u="none" strike="noStrike" cap="none" normalizeH="0" baseline="0" dirty="0" smtClean="0">
                <a:ln>
                  <a:noFill/>
                </a:ln>
                <a:solidFill>
                  <a:srgbClr val="FF0000"/>
                </a:solidFill>
                <a:effectLst/>
                <a:latin typeface="Times New Roman" pitchFamily="18" charset="0"/>
                <a:ea typeface="SimSun" pitchFamily="2" charset="-122"/>
                <a:cs typeface="Times New Roman" pitchFamily="18" charset="0"/>
              </a:rPr>
              <a:t>ng gạo</a:t>
            </a:r>
            <a:r>
              <a:rPr kumimoji="0" lang="vi-VN" sz="2200" b="1" i="0" u="none" strike="noStrike" cap="none" normalizeH="0" baseline="0" dirty="0" smtClean="0">
                <a:ln>
                  <a:noFill/>
                </a:ln>
                <a:solidFill>
                  <a:srgbClr val="FF0000"/>
                </a:solidFill>
                <a:effectLst/>
                <a:latin typeface="Times New Roman" pitchFamily="18" charset="0"/>
                <a:ea typeface="SimSun" pitchFamily="2" charset="-122"/>
                <a:cs typeface="Times New Roman" pitchFamily="18" charset="0"/>
              </a:rPr>
              <a:t>, </a:t>
            </a:r>
            <a:r>
              <a:rPr kumimoji="0" lang="vi-VN" sz="2200" b="0" i="0" u="none"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ta sẽ xin l</a:t>
            </a:r>
            <a:r>
              <a:rPr kumimoji="0" lang="vi-VN" sz="2200" b="0" i="0" u="none" strike="noStrike" cap="none" normalizeH="0" baseline="0" dirty="0" smtClean="0">
                <a:ln>
                  <a:noFill/>
                </a:ln>
                <a:solidFill>
                  <a:srgbClr val="0070C0"/>
                </a:solidFill>
                <a:effectLst/>
                <a:latin typeface="Calibri"/>
                <a:ea typeface="SimSun" pitchFamily="2" charset="-122"/>
                <a:cs typeface="Times New Roman" pitchFamily="18" charset="0"/>
              </a:rPr>
              <a:t>à</a:t>
            </a:r>
            <a:r>
              <a:rPr kumimoji="0" lang="vi-VN" sz="2200" b="0" i="0" u="none"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ng l</a:t>
            </a:r>
            <a:r>
              <a:rPr kumimoji="0" lang="vi-VN" sz="2200" b="0" i="0" u="none" strike="noStrike" cap="none" normalizeH="0" baseline="0" dirty="0" smtClean="0">
                <a:ln>
                  <a:noFill/>
                </a:ln>
                <a:solidFill>
                  <a:srgbClr val="0070C0"/>
                </a:solidFill>
                <a:effectLst/>
                <a:latin typeface="Calibri"/>
                <a:ea typeface="SimSun" pitchFamily="2" charset="-122"/>
                <a:cs typeface="Times New Roman" pitchFamily="18" charset="0"/>
              </a:rPr>
              <a:t>à</a:t>
            </a:r>
            <a:r>
              <a:rPr kumimoji="0" lang="vi-VN" sz="2200" b="0" i="0" u="none"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m ph</a:t>
            </a:r>
            <a:r>
              <a:rPr kumimoji="0" lang="vi-VN" sz="2200" b="0" i="0" u="none" strike="noStrike" cap="none" normalizeH="0" baseline="0" dirty="0" smtClean="0">
                <a:ln>
                  <a:noFill/>
                </a:ln>
                <a:solidFill>
                  <a:srgbClr val="0070C0"/>
                </a:solidFill>
                <a:effectLst/>
                <a:latin typeface="Calibri"/>
                <a:ea typeface="SimSun" pitchFamily="2" charset="-122"/>
                <a:cs typeface="Times New Roman" pitchFamily="18" charset="0"/>
              </a:rPr>
              <a:t>í</a:t>
            </a:r>
            <a:r>
              <a:rPr kumimoji="0" lang="vi-VN" sz="2200" b="0" i="0" u="none"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 tổn cho cha con ta trẩy kinh lo liệu việc đ</a:t>
            </a:r>
            <a:r>
              <a:rPr kumimoji="0" lang="vi-VN" sz="2200" b="0" i="0" u="none" strike="noStrike" cap="none" normalizeH="0" baseline="0" dirty="0" smtClean="0">
                <a:ln>
                  <a:noFill/>
                </a:ln>
                <a:solidFill>
                  <a:srgbClr val="0070C0"/>
                </a:solidFill>
                <a:effectLst/>
                <a:latin typeface="Calibri"/>
                <a:ea typeface="SimSun" pitchFamily="2" charset="-122"/>
                <a:cs typeface="Times New Roman" pitchFamily="18" charset="0"/>
              </a:rPr>
              <a:t>ó</a:t>
            </a:r>
            <a:r>
              <a:rPr kumimoji="0" lang="vi-VN" sz="2200" b="0" i="0" u="none" strike="noStrike" cap="none" normalizeH="0" baseline="0" dirty="0" smtClean="0">
                <a:ln>
                  <a:noFill/>
                </a:ln>
                <a:solidFill>
                  <a:srgbClr val="0070C0"/>
                </a:solidFill>
                <a:effectLst/>
                <a:latin typeface="Times New Roman" pitchFamily="18" charset="0"/>
                <a:ea typeface="SimSun" pitchFamily="2" charset="-122"/>
                <a:cs typeface="Times New Roman" pitchFamily="18" charset="0"/>
              </a:rPr>
              <a:t>.</a:t>
            </a:r>
            <a:endParaRPr kumimoji="0" lang="vi-VN" sz="2200" b="0" i="0" u="none" strike="noStrike" cap="none" normalizeH="0" baseline="0" dirty="0" smtClean="0">
              <a:ln>
                <a:noFill/>
              </a:ln>
              <a:solidFill>
                <a:srgbClr val="0070C0"/>
              </a:solidFill>
              <a:effectLst/>
              <a:latin typeface="Arial" pitchFamily="34" charset="0"/>
              <a:cs typeface="Arial" pitchFamily="34" charset="0"/>
            </a:endParaRPr>
          </a:p>
        </p:txBody>
      </p:sp>
      <p:sp>
        <p:nvSpPr>
          <p:cNvPr id="11" name="Rectangle 10"/>
          <p:cNvSpPr/>
          <p:nvPr/>
        </p:nvSpPr>
        <p:spPr>
          <a:xfrm>
            <a:off x="0" y="1828800"/>
            <a:ext cx="1544012" cy="461665"/>
          </a:xfrm>
          <a:prstGeom prst="rect">
            <a:avLst/>
          </a:prstGeom>
        </p:spPr>
        <p:txBody>
          <a:bodyPr wrap="none">
            <a:spAutoFit/>
          </a:bodyPr>
          <a:lstStyle/>
          <a:p>
            <a:r>
              <a:rPr lang="en-US" sz="2400" b="1" dirty="0" err="1" smtClean="0">
                <a:solidFill>
                  <a:srgbClr val="0000FF"/>
                </a:solidFill>
                <a:latin typeface=".VnTime" pitchFamily="34" charset="0"/>
                <a:sym typeface="Wingdings" pitchFamily="2" charset="2"/>
              </a:rPr>
              <a:t>Bµi</a:t>
            </a:r>
            <a:r>
              <a:rPr lang="en-US" sz="2400" b="1" dirty="0" smtClean="0">
                <a:solidFill>
                  <a:srgbClr val="0000FF"/>
                </a:solidFill>
                <a:latin typeface=".VnTime" pitchFamily="34" charset="0"/>
                <a:sym typeface="Wingdings" pitchFamily="2" charset="2"/>
              </a:rPr>
              <a:t> </a:t>
            </a:r>
            <a:r>
              <a:rPr lang="en-US" sz="2400" b="1" dirty="0" err="1" smtClean="0">
                <a:solidFill>
                  <a:srgbClr val="0000FF"/>
                </a:solidFill>
                <a:latin typeface=".VnTime" pitchFamily="34" charset="0"/>
                <a:sym typeface="Wingdings" pitchFamily="2" charset="2"/>
              </a:rPr>
              <a:t>tËp</a:t>
            </a:r>
            <a:r>
              <a:rPr lang="en-US" sz="2400" b="1" dirty="0" smtClean="0">
                <a:solidFill>
                  <a:srgbClr val="0000FF"/>
                </a:solidFill>
                <a:latin typeface=".VnTime" pitchFamily="34" charset="0"/>
                <a:sym typeface="Wingdings" pitchFamily="2" charset="2"/>
              </a:rPr>
              <a:t> 1: </a:t>
            </a:r>
            <a:endParaRPr lang="en-US" sz="2400" dirty="0"/>
          </a:p>
        </p:txBody>
      </p:sp>
      <p:sp>
        <p:nvSpPr>
          <p:cNvPr id="12" name="Rectangle 11"/>
          <p:cNvSpPr/>
          <p:nvPr/>
        </p:nvSpPr>
        <p:spPr>
          <a:xfrm>
            <a:off x="0" y="2133600"/>
            <a:ext cx="1544012" cy="461665"/>
          </a:xfrm>
          <a:prstGeom prst="rect">
            <a:avLst/>
          </a:prstGeom>
        </p:spPr>
        <p:txBody>
          <a:bodyPr wrap="none">
            <a:spAutoFit/>
          </a:bodyPr>
          <a:lstStyle/>
          <a:p>
            <a:r>
              <a:rPr lang="en-US" sz="2400" b="1" dirty="0" err="1" smtClean="0">
                <a:solidFill>
                  <a:srgbClr val="0000FF"/>
                </a:solidFill>
                <a:latin typeface=".VnTime" pitchFamily="34" charset="0"/>
                <a:sym typeface="Wingdings" pitchFamily="2" charset="2"/>
              </a:rPr>
              <a:t>Bµi</a:t>
            </a:r>
            <a:r>
              <a:rPr lang="en-US" sz="2400" b="1" dirty="0" smtClean="0">
                <a:solidFill>
                  <a:srgbClr val="0000FF"/>
                </a:solidFill>
                <a:latin typeface=".VnTime" pitchFamily="34" charset="0"/>
                <a:sym typeface="Wingdings" pitchFamily="2" charset="2"/>
              </a:rPr>
              <a:t> </a:t>
            </a:r>
            <a:r>
              <a:rPr lang="en-US" sz="2400" b="1" dirty="0" err="1" smtClean="0">
                <a:solidFill>
                  <a:srgbClr val="0000FF"/>
                </a:solidFill>
                <a:latin typeface=".VnTime" pitchFamily="34" charset="0"/>
                <a:sym typeface="Wingdings" pitchFamily="2" charset="2"/>
              </a:rPr>
              <a:t>tËp</a:t>
            </a:r>
            <a:r>
              <a:rPr lang="en-US" sz="2400" b="1" dirty="0" smtClean="0">
                <a:solidFill>
                  <a:srgbClr val="0000FF"/>
                </a:solidFill>
                <a:latin typeface=".VnTime" pitchFamily="34" charset="0"/>
                <a:sym typeface="Wingdings" pitchFamily="2" charset="2"/>
              </a:rPr>
              <a:t> 2: </a:t>
            </a:r>
            <a:endParaRPr lang="en-US" sz="2400" dirty="0"/>
          </a:p>
        </p:txBody>
      </p:sp>
      <p:sp>
        <p:nvSpPr>
          <p:cNvPr id="13" name="Rectangle 1"/>
          <p:cNvSpPr>
            <a:spLocks noChangeArrowheads="1"/>
          </p:cNvSpPr>
          <p:nvPr/>
        </p:nvSpPr>
        <p:spPr bwMode="auto">
          <a:xfrm>
            <a:off x="0" y="1447800"/>
            <a:ext cx="2286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VNI Times" pitchFamily="2" charset="0"/>
                <a:ea typeface="SimSun" pitchFamily="2" charset="-122"/>
                <a:cs typeface="Times New Roman" pitchFamily="18" charset="0"/>
              </a:rPr>
              <a:t>II.Luyện</a:t>
            </a:r>
            <a:r>
              <a:rPr kumimoji="0" lang="en-US" sz="2400" b="1" i="0" u="none" strike="noStrike" cap="none" normalizeH="0" smtClean="0">
                <a:ln>
                  <a:noFill/>
                </a:ln>
                <a:solidFill>
                  <a:srgbClr val="FF0000"/>
                </a:solidFill>
                <a:effectLst/>
                <a:latin typeface="VNI Times" pitchFamily="2" charset="0"/>
                <a:ea typeface="SimSun" pitchFamily="2" charset="-122"/>
                <a:cs typeface="Times New Roman" pitchFamily="18" charset="0"/>
              </a:rPr>
              <a:t> tập :</a:t>
            </a:r>
            <a:endParaRPr kumimoji="0" lang="en-US" sz="2400" b="0" i="0" u="none" strike="noStrike" cap="none" normalizeH="0" baseline="0" dirty="0" smtClean="0">
              <a:ln>
                <a:noFill/>
              </a:ln>
              <a:solidFill>
                <a:srgbClr val="FF0000"/>
              </a:solidFill>
              <a:effectLst/>
              <a:latin typeface="VNI Times" pitchFamily="2" charset="0"/>
              <a:cs typeface="Arial" pitchFamily="34" charset="0"/>
            </a:endParaRPr>
          </a:p>
        </p:txBody>
      </p:sp>
      <p:sp>
        <p:nvSpPr>
          <p:cNvPr id="14" name="Text Box 6"/>
          <p:cNvSpPr txBox="1">
            <a:spLocks noChangeArrowheads="1"/>
          </p:cNvSpPr>
          <p:nvPr/>
        </p:nvSpPr>
        <p:spPr bwMode="auto">
          <a:xfrm>
            <a:off x="0" y="5029200"/>
            <a:ext cx="3962400" cy="461665"/>
          </a:xfrm>
          <a:prstGeom prst="rect">
            <a:avLst/>
          </a:prstGeom>
          <a:noFill/>
          <a:ln w="9525">
            <a:noFill/>
            <a:miter lim="800000"/>
            <a:headEnd/>
            <a:tailEnd/>
          </a:ln>
        </p:spPr>
        <p:txBody>
          <a:bodyPr wrap="square">
            <a:spAutoFit/>
          </a:bodyPr>
          <a:lstStyle/>
          <a:p>
            <a:pPr marL="342900" indent="-342900"/>
            <a:r>
              <a:rPr lang="en-US" sz="2400" dirty="0" smtClean="0">
                <a:solidFill>
                  <a:srgbClr val="0000CC"/>
                </a:solidFill>
                <a:latin typeface="Times New Roman" pitchFamily="18" charset="0"/>
                <a:cs typeface="Times New Roman" pitchFamily="18" charset="0"/>
              </a:rPr>
              <a:t>c/ </a:t>
            </a:r>
            <a:r>
              <a:rPr lang="en-US" sz="2200" dirty="0" err="1" smtClean="0">
                <a:solidFill>
                  <a:srgbClr val="0000CC"/>
                </a:solidFill>
                <a:latin typeface="Times New Roman" pitchFamily="18" charset="0"/>
                <a:cs typeface="Times New Roman" pitchFamily="18" charset="0"/>
              </a:rPr>
              <a:t>Liên</a:t>
            </a:r>
            <a:r>
              <a:rPr lang="en-US" sz="2200" dirty="0" smtClean="0">
                <a:solidFill>
                  <a:srgbClr val="0000CC"/>
                </a:solidFill>
                <a:latin typeface="Times New Roman" pitchFamily="18" charset="0"/>
                <a:cs typeface="Times New Roman" pitchFamily="18" charset="0"/>
              </a:rPr>
              <a:t> </a:t>
            </a:r>
            <a:r>
              <a:rPr lang="en-US" sz="2200" dirty="0" err="1" smtClean="0">
                <a:solidFill>
                  <a:srgbClr val="0000CC"/>
                </a:solidFill>
                <a:latin typeface="Times New Roman" pitchFamily="18" charset="0"/>
                <a:cs typeface="Times New Roman" pitchFamily="18" charset="0"/>
              </a:rPr>
              <a:t>kết</a:t>
            </a:r>
            <a:r>
              <a:rPr lang="en-US" sz="2200" dirty="0" smtClean="0">
                <a:solidFill>
                  <a:srgbClr val="0000CC"/>
                </a:solidFill>
                <a:latin typeface="Times New Roman" pitchFamily="18" charset="0"/>
                <a:cs typeface="Times New Roman" pitchFamily="18" charset="0"/>
              </a:rPr>
              <a:t> </a:t>
            </a:r>
            <a:r>
              <a:rPr lang="en-US" sz="2200" dirty="0" err="1" smtClean="0">
                <a:solidFill>
                  <a:srgbClr val="0000CC"/>
                </a:solidFill>
                <a:latin typeface="Times New Roman" pitchFamily="18" charset="0"/>
                <a:cs typeface="Times New Roman" pitchFamily="18" charset="0"/>
              </a:rPr>
              <a:t>câu</a:t>
            </a:r>
            <a:r>
              <a:rPr lang="en-US" sz="2200" dirty="0" smtClean="0">
                <a:solidFill>
                  <a:srgbClr val="0000CC"/>
                </a:solidFill>
                <a:latin typeface="Times New Roman" pitchFamily="18" charset="0"/>
                <a:cs typeface="Times New Roman" pitchFamily="18" charset="0"/>
              </a:rPr>
              <a:t> </a:t>
            </a:r>
            <a:r>
              <a:rPr lang="en-US" sz="2200" dirty="0" err="1" smtClean="0">
                <a:solidFill>
                  <a:srgbClr val="0000CC"/>
                </a:solidFill>
                <a:latin typeface="Times New Roman" pitchFamily="18" charset="0"/>
                <a:cs typeface="Times New Roman" pitchFamily="18" charset="0"/>
              </a:rPr>
              <a:t>sau</a:t>
            </a:r>
            <a:r>
              <a:rPr lang="en-US" sz="2200" dirty="0" smtClean="0">
                <a:solidFill>
                  <a:srgbClr val="0000CC"/>
                </a:solidFill>
                <a:latin typeface="Times New Roman" pitchFamily="18" charset="0"/>
                <a:cs typeface="Times New Roman" pitchFamily="18" charset="0"/>
              </a:rPr>
              <a:t> </a:t>
            </a:r>
            <a:r>
              <a:rPr lang="en-US" sz="2200" dirty="0" err="1" smtClean="0">
                <a:solidFill>
                  <a:srgbClr val="0000CC"/>
                </a:solidFill>
                <a:latin typeface="Times New Roman" pitchFamily="18" charset="0"/>
                <a:cs typeface="Times New Roman" pitchFamily="18" charset="0"/>
              </a:rPr>
              <a:t>với</a:t>
            </a:r>
            <a:r>
              <a:rPr lang="en-US" sz="2200" dirty="0" smtClean="0">
                <a:solidFill>
                  <a:srgbClr val="0000CC"/>
                </a:solidFill>
                <a:latin typeface="Times New Roman" pitchFamily="18" charset="0"/>
                <a:cs typeface="Times New Roman" pitchFamily="18" charset="0"/>
              </a:rPr>
              <a:t> </a:t>
            </a:r>
            <a:r>
              <a:rPr lang="en-US" sz="2200" dirty="0" err="1" smtClean="0">
                <a:solidFill>
                  <a:srgbClr val="0000CC"/>
                </a:solidFill>
                <a:latin typeface="Times New Roman" pitchFamily="18" charset="0"/>
                <a:cs typeface="Times New Roman" pitchFamily="18" charset="0"/>
              </a:rPr>
              <a:t>câu</a:t>
            </a:r>
            <a:r>
              <a:rPr lang="en-US" sz="2200" dirty="0" smtClean="0">
                <a:solidFill>
                  <a:srgbClr val="0000CC"/>
                </a:solidFill>
                <a:latin typeface="Times New Roman" pitchFamily="18" charset="0"/>
                <a:cs typeface="Times New Roman" pitchFamily="18" charset="0"/>
              </a:rPr>
              <a:t> </a:t>
            </a:r>
            <a:r>
              <a:rPr lang="en-US" sz="2200" dirty="0" err="1">
                <a:solidFill>
                  <a:srgbClr val="0000CC"/>
                </a:solidFill>
                <a:latin typeface="Times New Roman" pitchFamily="18" charset="0"/>
                <a:cs typeface="Times New Roman" pitchFamily="18" charset="0"/>
              </a:rPr>
              <a:t>trước</a:t>
            </a:r>
            <a:r>
              <a:rPr lang="en-US" sz="2200" dirty="0">
                <a:solidFill>
                  <a:srgbClr val="0000CC"/>
                </a:solidFill>
                <a:latin typeface="Times New Roman" pitchFamily="18" charset="0"/>
                <a:cs typeface="Times New Roman" pitchFamily="18" charset="0"/>
              </a:rPr>
              <a:t>.</a:t>
            </a:r>
            <a:endParaRPr lang="vi-VN" sz="2200" dirty="0">
              <a:solidFill>
                <a:srgbClr val="0000CC"/>
              </a:solidFill>
              <a:latin typeface="Times New Roman" pitchFamily="18" charset="0"/>
              <a:cs typeface="Times New Roman" pitchFamily="18" charset="0"/>
            </a:endParaRPr>
          </a:p>
        </p:txBody>
      </p:sp>
      <p:sp>
        <p:nvSpPr>
          <p:cNvPr id="17" name="Rectangle 1"/>
          <p:cNvSpPr>
            <a:spLocks noChangeArrowheads="1"/>
          </p:cNvSpPr>
          <p:nvPr/>
        </p:nvSpPr>
        <p:spPr bwMode="auto">
          <a:xfrm>
            <a:off x="0" y="2438400"/>
            <a:ext cx="39624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CC"/>
                </a:solidFill>
                <a:effectLst/>
                <a:latin typeface="VNI Times" pitchFamily="2" charset="0"/>
                <a:ea typeface="SimSun" pitchFamily="2" charset="-122"/>
                <a:cs typeface="Times New Roman" pitchFamily="18" charset="0"/>
              </a:rPr>
              <a:t> a/ </a:t>
            </a:r>
            <a:r>
              <a:rPr kumimoji="0" lang="en-US" sz="2200" b="0" i="0" u="none" strike="noStrike" cap="none" normalizeH="0" baseline="0" dirty="0" err="1" smtClean="0">
                <a:ln>
                  <a:noFill/>
                </a:ln>
                <a:solidFill>
                  <a:srgbClr val="0000CC"/>
                </a:solidFill>
                <a:effectLst/>
                <a:latin typeface="Times New Roman" pitchFamily="18" charset="0"/>
                <a:ea typeface="SimSun" pitchFamily="2" charset="-122"/>
                <a:cs typeface="Times New Roman" pitchFamily="18" charset="0"/>
              </a:rPr>
              <a:t>Tạo</a:t>
            </a:r>
            <a:r>
              <a:rPr kumimoji="0" lang="en-US" sz="2200" b="0" i="0" u="none" strike="noStrike" cap="none" normalizeH="0" baseline="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0000CC"/>
                </a:solidFill>
                <a:effectLst/>
                <a:latin typeface="Times New Roman" pitchFamily="18" charset="0"/>
                <a:ea typeface="SimSun" pitchFamily="2" charset="-122"/>
                <a:cs typeface="Times New Roman" pitchFamily="18" charset="0"/>
              </a:rPr>
              <a:t>liên</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kết</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câu</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sau</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với</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câu</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trước</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cho</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chặt</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chẽ</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hơn</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Nhằm</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nhấn</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mạnh</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sự</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coi</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thường</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việc</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đi</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tù</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của</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Chí</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Phèo</a:t>
            </a:r>
            <a:endParaRPr kumimoji="0" lang="en-US" sz="2200" b="0" i="0" u="none" strike="noStrike" cap="none" normalizeH="0" baseline="0" dirty="0" smtClean="0">
              <a:ln>
                <a:noFill/>
              </a:ln>
              <a:solidFill>
                <a:srgbClr val="0000CC"/>
              </a:solidFill>
              <a:effectLst/>
              <a:latin typeface="VNI Times" pitchFamily="2" charset="0"/>
              <a:ea typeface="SimSun" pitchFamily="2" charset="-122"/>
              <a:cs typeface="Times New Roman" pitchFamily="18" charset="0"/>
              <a:sym typeface="Wingdings" pitchFamily="2" charset="2"/>
            </a:endParaRPr>
          </a:p>
        </p:txBody>
      </p:sp>
      <p:sp>
        <p:nvSpPr>
          <p:cNvPr id="18" name="Rectangle 17"/>
          <p:cNvSpPr/>
          <p:nvPr/>
        </p:nvSpPr>
        <p:spPr>
          <a:xfrm>
            <a:off x="0" y="3886200"/>
            <a:ext cx="3886200" cy="1143000"/>
          </a:xfrm>
          <a:prstGeom prst="rect">
            <a:avLst/>
          </a:prstGeom>
        </p:spPr>
        <p:txBody>
          <a:bodyPr wrap="square">
            <a:spAutoFit/>
          </a:bodyPr>
          <a:lstStyle/>
          <a:p>
            <a:pPr marL="342900" indent="-342900">
              <a:spcBef>
                <a:spcPct val="20000"/>
              </a:spcBef>
            </a:pPr>
            <a:r>
              <a:rPr lang="en-US" sz="2200" dirty="0" smtClean="0">
                <a:solidFill>
                  <a:srgbClr val="0000CC"/>
                </a:solidFill>
                <a:latin typeface="Times New Roman" pitchFamily="18" charset="0"/>
                <a:cs typeface="Times New Roman" pitchFamily="18" charset="0"/>
              </a:rPr>
              <a:t>b/  </a:t>
            </a:r>
            <a:r>
              <a:rPr lang="en-US" sz="2200" dirty="0" err="1" smtClean="0">
                <a:solidFill>
                  <a:srgbClr val="0000CC"/>
                </a:solidFill>
                <a:latin typeface="Times New Roman" pitchFamily="18" charset="0"/>
                <a:cs typeface="Times New Roman" pitchFamily="18" charset="0"/>
              </a:rPr>
              <a:t>Cụm</a:t>
            </a:r>
            <a:r>
              <a:rPr lang="en-US" sz="2200" dirty="0" smtClean="0">
                <a:solidFill>
                  <a:srgbClr val="0000CC"/>
                </a:solidFill>
                <a:latin typeface="Times New Roman" pitchFamily="18" charset="0"/>
                <a:cs typeface="Times New Roman" pitchFamily="18" charset="0"/>
              </a:rPr>
              <a:t> </a:t>
            </a:r>
            <a:r>
              <a:rPr lang="en-US" sz="2200" dirty="0" err="1" smtClean="0">
                <a:solidFill>
                  <a:srgbClr val="0000CC"/>
                </a:solidFill>
                <a:latin typeface="Times New Roman" pitchFamily="18" charset="0"/>
                <a:cs typeface="Times New Roman" pitchFamily="18" charset="0"/>
              </a:rPr>
              <a:t>từ</a:t>
            </a:r>
            <a:r>
              <a:rPr lang="en-US" sz="2200" dirty="0" smtClean="0">
                <a:solidFill>
                  <a:srgbClr val="0000CC"/>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Vốn</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từ</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vựng</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ấy</a:t>
            </a:r>
            <a:r>
              <a:rPr lang="en-US" sz="2200" dirty="0" smtClean="0">
                <a:solidFill>
                  <a:srgbClr val="0000CC"/>
                </a:solidFill>
                <a:latin typeface="Times New Roman" pitchFamily="18" charset="0"/>
                <a:cs typeface="Times New Roman" pitchFamily="18" charset="0"/>
              </a:rPr>
              <a:t>” </a:t>
            </a:r>
            <a:r>
              <a:rPr lang="en-US" sz="2200" dirty="0" err="1" smtClean="0">
                <a:solidFill>
                  <a:srgbClr val="0000CC"/>
                </a:solidFill>
                <a:latin typeface="Times New Roman" pitchFamily="18" charset="0"/>
                <a:cs typeface="Times New Roman" pitchFamily="18" charset="0"/>
              </a:rPr>
              <a:t>đặt</a:t>
            </a:r>
            <a:r>
              <a:rPr lang="en-US" sz="2200" dirty="0" smtClean="0">
                <a:solidFill>
                  <a:srgbClr val="0000CC"/>
                </a:solidFill>
                <a:latin typeface="Times New Roman" pitchFamily="18" charset="0"/>
                <a:cs typeface="Times New Roman" pitchFamily="18" charset="0"/>
              </a:rPr>
              <a:t> ở </a:t>
            </a:r>
            <a:r>
              <a:rPr lang="en-US" sz="2200" dirty="0" err="1" smtClean="0">
                <a:solidFill>
                  <a:srgbClr val="0000CC"/>
                </a:solidFill>
                <a:latin typeface="Times New Roman" pitchFamily="18" charset="0"/>
                <a:cs typeface="Times New Roman" pitchFamily="18" charset="0"/>
              </a:rPr>
              <a:t>đầu</a:t>
            </a:r>
            <a:r>
              <a:rPr lang="en-US" sz="2200" dirty="0" smtClean="0">
                <a:solidFill>
                  <a:srgbClr val="0000CC"/>
                </a:solidFill>
                <a:latin typeface="Times New Roman" pitchFamily="18" charset="0"/>
                <a:cs typeface="Times New Roman" pitchFamily="18" charset="0"/>
              </a:rPr>
              <a:t> </a:t>
            </a:r>
            <a:r>
              <a:rPr lang="en-US" sz="2200" dirty="0" err="1" smtClean="0">
                <a:solidFill>
                  <a:srgbClr val="0000CC"/>
                </a:solidFill>
                <a:latin typeface="Times New Roman" pitchFamily="18" charset="0"/>
                <a:cs typeface="Times New Roman" pitchFamily="18" charset="0"/>
              </a:rPr>
              <a:t>câu</a:t>
            </a:r>
            <a:r>
              <a:rPr lang="en-US" sz="2200" dirty="0" smtClean="0">
                <a:solidFill>
                  <a:srgbClr val="0000CC"/>
                </a:solidFill>
                <a:latin typeface="Times New Roman" pitchFamily="18" charset="0"/>
                <a:cs typeface="Times New Roman" pitchFamily="18" charset="0"/>
              </a:rPr>
              <a:t> </a:t>
            </a:r>
            <a:r>
              <a:rPr lang="en-US" sz="2200" dirty="0" err="1" smtClean="0">
                <a:solidFill>
                  <a:srgbClr val="0000CC"/>
                </a:solidFill>
                <a:latin typeface="Times New Roman" pitchFamily="18" charset="0"/>
                <a:cs typeface="Times New Roman" pitchFamily="18" charset="0"/>
              </a:rPr>
              <a:t>để</a:t>
            </a:r>
            <a:r>
              <a:rPr lang="en-US" sz="2200" dirty="0" smtClean="0">
                <a:solidFill>
                  <a:srgbClr val="0000CC"/>
                </a:solidFill>
                <a:latin typeface="Times New Roman" pitchFamily="18" charset="0"/>
                <a:cs typeface="Times New Roman" pitchFamily="18" charset="0"/>
              </a:rPr>
              <a:t> </a:t>
            </a:r>
            <a:r>
              <a:rPr lang="en-US" sz="2200" dirty="0" err="1" smtClean="0">
                <a:solidFill>
                  <a:srgbClr val="0000CC"/>
                </a:solidFill>
                <a:latin typeface="Times New Roman" pitchFamily="18" charset="0"/>
                <a:cs typeface="Times New Roman" pitchFamily="18" charset="0"/>
              </a:rPr>
              <a:t>liên</a:t>
            </a:r>
            <a:r>
              <a:rPr lang="en-US" sz="2200" dirty="0" smtClean="0">
                <a:solidFill>
                  <a:srgbClr val="0000CC"/>
                </a:solidFill>
                <a:latin typeface="Times New Roman" pitchFamily="18" charset="0"/>
                <a:cs typeface="Times New Roman" pitchFamily="18" charset="0"/>
              </a:rPr>
              <a:t> </a:t>
            </a:r>
            <a:r>
              <a:rPr lang="en-US" sz="2200" dirty="0" err="1" smtClean="0">
                <a:solidFill>
                  <a:srgbClr val="0000CC"/>
                </a:solidFill>
                <a:latin typeface="Times New Roman" pitchFamily="18" charset="0"/>
                <a:cs typeface="Times New Roman" pitchFamily="18" charset="0"/>
              </a:rPr>
              <a:t>kết</a:t>
            </a:r>
            <a:r>
              <a:rPr lang="en-US" sz="2200" dirty="0" smtClean="0">
                <a:solidFill>
                  <a:srgbClr val="0000CC"/>
                </a:solidFill>
                <a:latin typeface="Times New Roman" pitchFamily="18" charset="0"/>
                <a:cs typeface="Times New Roman" pitchFamily="18" charset="0"/>
              </a:rPr>
              <a:t> </a:t>
            </a:r>
            <a:r>
              <a:rPr lang="en-US" sz="2200" dirty="0" err="1" smtClean="0">
                <a:solidFill>
                  <a:srgbClr val="0000CC"/>
                </a:solidFill>
                <a:latin typeface="Times New Roman" pitchFamily="18" charset="0"/>
                <a:cs typeface="Times New Roman" pitchFamily="18" charset="0"/>
              </a:rPr>
              <a:t>với</a:t>
            </a:r>
            <a:r>
              <a:rPr lang="en-US" sz="2200" dirty="0" smtClean="0">
                <a:solidFill>
                  <a:srgbClr val="0000CC"/>
                </a:solidFill>
                <a:latin typeface="Times New Roman" pitchFamily="18" charset="0"/>
                <a:cs typeface="Times New Roman" pitchFamily="18" charset="0"/>
              </a:rPr>
              <a:t> </a:t>
            </a:r>
            <a:r>
              <a:rPr lang="en-US" sz="2200" dirty="0" err="1" smtClean="0">
                <a:solidFill>
                  <a:srgbClr val="0000CC"/>
                </a:solidFill>
                <a:latin typeface="Times New Roman" pitchFamily="18" charset="0"/>
                <a:cs typeface="Times New Roman" pitchFamily="18" charset="0"/>
              </a:rPr>
              <a:t>câu</a:t>
            </a:r>
            <a:r>
              <a:rPr lang="en-US" sz="2200" dirty="0" smtClean="0">
                <a:solidFill>
                  <a:srgbClr val="0000CC"/>
                </a:solidFill>
                <a:latin typeface="Times New Roman" pitchFamily="18" charset="0"/>
                <a:cs typeface="Times New Roman" pitchFamily="18" charset="0"/>
              </a:rPr>
              <a:t> </a:t>
            </a:r>
            <a:r>
              <a:rPr lang="en-US" sz="2200" dirty="0" err="1" smtClean="0">
                <a:solidFill>
                  <a:srgbClr val="0000CC"/>
                </a:solidFill>
                <a:latin typeface="Times New Roman" pitchFamily="18" charset="0"/>
                <a:cs typeface="Times New Roman" pitchFamily="18" charset="0"/>
              </a:rPr>
              <a:t>trước</a:t>
            </a:r>
            <a:r>
              <a:rPr lang="en-US" sz="2200" dirty="0" smtClean="0">
                <a:solidFill>
                  <a:srgbClr val="0000CC"/>
                </a:solidFill>
                <a:latin typeface="Times New Roman" pitchFamily="18" charset="0"/>
                <a:cs typeface="Times New Roman" pitchFamily="18" charset="0"/>
              </a:rPr>
              <a:t>.</a:t>
            </a:r>
            <a:endParaRPr lang="vi-VN" sz="2200" i="1" dirty="0">
              <a:solidFill>
                <a:srgbClr val="0000CC"/>
              </a:solidFill>
              <a:latin typeface="Times New Roman" pitchFamily="18" charset="0"/>
              <a:cs typeface="Times New Roman" pitchFamily="18" charset="0"/>
            </a:endParaRPr>
          </a:p>
        </p:txBody>
      </p:sp>
      <p:cxnSp>
        <p:nvCxnSpPr>
          <p:cNvPr id="19" name="Straight Connector 18"/>
          <p:cNvCxnSpPr/>
          <p:nvPr/>
        </p:nvCxnSpPr>
        <p:spPr>
          <a:xfrm rot="10800000">
            <a:off x="4038600" y="2743200"/>
            <a:ext cx="4876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5943600" y="2362200"/>
            <a:ext cx="24384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a:off x="4038600" y="3048000"/>
            <a:ext cx="13716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5"/>
                                        </p:tgtEl>
                                        <p:attrNameLst>
                                          <p:attrName>style.visibility</p:attrName>
                                        </p:attrNameLst>
                                      </p:cBhvr>
                                      <p:to>
                                        <p:strVal val="visible"/>
                                      </p:to>
                                    </p:set>
                                    <p:animEffect transition="in" filter="dissolve">
                                      <p:cBhvr>
                                        <p:cTn id="7" dur="500"/>
                                        <p:tgtEl>
                                          <p:spTgt spid="614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amond(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amond(in)">
                                      <p:cBhvr>
                                        <p:cTn id="17" dur="2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amond(in)">
                                      <p:cBhvr>
                                        <p:cTn id="22" dur="20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990600"/>
            <a:ext cx="9144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1981994" y="3428206"/>
            <a:ext cx="48768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42" descr="footer_200"/>
          <p:cNvPicPr>
            <a:picLocks noChangeAspect="1" noChangeArrowheads="1"/>
          </p:cNvPicPr>
          <p:nvPr/>
        </p:nvPicPr>
        <p:blipFill>
          <a:blip r:embed="rId2"/>
          <a:srcRect/>
          <a:stretch>
            <a:fillRect/>
          </a:stretch>
        </p:blipFill>
        <p:spPr bwMode="auto">
          <a:xfrm>
            <a:off x="0" y="5562600"/>
            <a:ext cx="9144000" cy="1295400"/>
          </a:xfrm>
          <a:prstGeom prst="rect">
            <a:avLst/>
          </a:prstGeom>
          <a:noFill/>
          <a:ln w="9525">
            <a:noFill/>
            <a:miter lim="800000"/>
            <a:headEnd/>
            <a:tailEnd/>
          </a:ln>
        </p:spPr>
      </p:pic>
      <p:sp>
        <p:nvSpPr>
          <p:cNvPr id="10" name="TextBox 9"/>
          <p:cNvSpPr txBox="1"/>
          <p:nvPr/>
        </p:nvSpPr>
        <p:spPr>
          <a:xfrm>
            <a:off x="1600200" y="381000"/>
            <a:ext cx="5943600"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LUYỆN TẬP TRẬT TỰ TỪ TRONG CÂU</a:t>
            </a:r>
            <a:endParaRPr lang="en-US" sz="2400" b="1" dirty="0">
              <a:solidFill>
                <a:srgbClr val="FF0000"/>
              </a:solidFill>
              <a:latin typeface="Times New Roman" pitchFamily="18" charset="0"/>
              <a:cs typeface="Times New Roman" pitchFamily="18" charset="0"/>
            </a:endParaRPr>
          </a:p>
        </p:txBody>
      </p:sp>
      <p:sp>
        <p:nvSpPr>
          <p:cNvPr id="1025" name="Rectangle 1"/>
          <p:cNvSpPr>
            <a:spLocks noChangeArrowheads="1"/>
          </p:cNvSpPr>
          <p:nvPr/>
        </p:nvSpPr>
        <p:spPr bwMode="auto">
          <a:xfrm>
            <a:off x="0" y="1066800"/>
            <a:ext cx="3429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err="1" smtClean="0">
                <a:ln>
                  <a:noFill/>
                </a:ln>
                <a:solidFill>
                  <a:srgbClr val="FF0000"/>
                </a:solidFill>
                <a:effectLst/>
                <a:latin typeface="Times New Roman" pitchFamily="18" charset="0"/>
                <a:ea typeface="SimSun" pitchFamily="2" charset="-122"/>
                <a:cs typeface="Times New Roman" pitchFamily="18" charset="0"/>
              </a:rPr>
              <a:t>I.Ôn</a:t>
            </a:r>
            <a:r>
              <a:rPr kumimoji="0" lang="en-US" sz="2400" b="1" i="0" u="sng" strike="noStrike" cap="none" normalizeH="0" baseline="0" dirty="0" smtClean="0">
                <a:ln>
                  <a:noFill/>
                </a:ln>
                <a:solidFill>
                  <a:srgbClr val="FF000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FF0000"/>
                </a:solidFill>
                <a:effectLst/>
                <a:latin typeface="Times New Roman" pitchFamily="18" charset="0"/>
                <a:ea typeface="SimSun" pitchFamily="2" charset="-122"/>
                <a:cs typeface="Times New Roman" pitchFamily="18" charset="0"/>
              </a:rPr>
              <a:t>tập</a:t>
            </a:r>
            <a:r>
              <a:rPr kumimoji="0" lang="en-US" sz="2400" b="1" i="0" u="sng" strike="noStrike" cap="none" normalizeH="0" baseline="0" dirty="0" smtClean="0">
                <a:ln>
                  <a:noFill/>
                </a:ln>
                <a:solidFill>
                  <a:srgbClr val="FF000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FF0000"/>
                </a:solidFill>
                <a:effectLst/>
                <a:latin typeface="Times New Roman" pitchFamily="18" charset="0"/>
                <a:ea typeface="SimSun" pitchFamily="2" charset="-122"/>
                <a:cs typeface="Times New Roman" pitchFamily="18" charset="0"/>
              </a:rPr>
              <a:t>l</a:t>
            </a:r>
            <a:r>
              <a:rPr kumimoji="0" lang="en-US" sz="2400" b="1" i="0" u="sng" strike="noStrike" cap="none" normalizeH="0" baseline="0" dirty="0" err="1" smtClean="0">
                <a:ln>
                  <a:noFill/>
                </a:ln>
                <a:solidFill>
                  <a:srgbClr val="FF0000"/>
                </a:solidFill>
                <a:effectLst/>
                <a:latin typeface="Calibri"/>
                <a:ea typeface="SimSun" pitchFamily="2" charset="-122"/>
                <a:cs typeface="Times New Roman" pitchFamily="18" charset="0"/>
              </a:rPr>
              <a:t>í</a:t>
            </a:r>
            <a:r>
              <a:rPr kumimoji="0" lang="en-US" sz="2400" b="1" i="0" u="sng" strike="noStrike" cap="none" normalizeH="0" baseline="0" dirty="0" smtClean="0">
                <a:ln>
                  <a:noFill/>
                </a:ln>
                <a:solidFill>
                  <a:srgbClr val="FF0000"/>
                </a:solidFill>
                <a:effectLst/>
                <a:latin typeface="Times New Roman" pitchFamily="18" charset="0"/>
                <a:ea typeface="SimSun" pitchFamily="2" charset="-122"/>
                <a:cs typeface="Times New Roman" pitchFamily="18" charset="0"/>
              </a:rPr>
              <a:t> </a:t>
            </a:r>
            <a:r>
              <a:rPr kumimoji="0" lang="en-US" sz="2400" b="1" i="0" u="sng" strike="noStrike" cap="none" normalizeH="0" baseline="0" dirty="0" err="1" smtClean="0">
                <a:ln>
                  <a:noFill/>
                </a:ln>
                <a:solidFill>
                  <a:srgbClr val="FF0000"/>
                </a:solidFill>
                <a:effectLst/>
                <a:latin typeface="Times New Roman" pitchFamily="18" charset="0"/>
                <a:ea typeface="SimSun" pitchFamily="2" charset="-122"/>
                <a:cs typeface="Times New Roman" pitchFamily="18" charset="0"/>
              </a:rPr>
              <a:t>thuyết</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p:txBody>
      </p:sp>
      <p:sp>
        <p:nvSpPr>
          <p:cNvPr id="11" name="Rectangle 10"/>
          <p:cNvSpPr/>
          <p:nvPr/>
        </p:nvSpPr>
        <p:spPr>
          <a:xfrm>
            <a:off x="0" y="1828800"/>
            <a:ext cx="1544012" cy="461665"/>
          </a:xfrm>
          <a:prstGeom prst="rect">
            <a:avLst/>
          </a:prstGeom>
        </p:spPr>
        <p:txBody>
          <a:bodyPr wrap="none">
            <a:spAutoFit/>
          </a:bodyPr>
          <a:lstStyle/>
          <a:p>
            <a:r>
              <a:rPr lang="en-US" sz="2400" b="1" dirty="0" err="1" smtClean="0">
                <a:solidFill>
                  <a:srgbClr val="0000FF"/>
                </a:solidFill>
                <a:latin typeface=".VnTime" pitchFamily="34" charset="0"/>
                <a:sym typeface="Wingdings" pitchFamily="2" charset="2"/>
              </a:rPr>
              <a:t>Bµi</a:t>
            </a:r>
            <a:r>
              <a:rPr lang="en-US" sz="2400" b="1" dirty="0" smtClean="0">
                <a:solidFill>
                  <a:srgbClr val="0000FF"/>
                </a:solidFill>
                <a:latin typeface=".VnTime" pitchFamily="34" charset="0"/>
                <a:sym typeface="Wingdings" pitchFamily="2" charset="2"/>
              </a:rPr>
              <a:t> </a:t>
            </a:r>
            <a:r>
              <a:rPr lang="en-US" sz="2400" b="1" dirty="0" err="1" smtClean="0">
                <a:solidFill>
                  <a:srgbClr val="0000FF"/>
                </a:solidFill>
                <a:latin typeface=".VnTime" pitchFamily="34" charset="0"/>
                <a:sym typeface="Wingdings" pitchFamily="2" charset="2"/>
              </a:rPr>
              <a:t>tËp</a:t>
            </a:r>
            <a:r>
              <a:rPr lang="en-US" sz="2400" b="1" dirty="0" smtClean="0">
                <a:solidFill>
                  <a:srgbClr val="0000FF"/>
                </a:solidFill>
                <a:latin typeface=".VnTime" pitchFamily="34" charset="0"/>
                <a:sym typeface="Wingdings" pitchFamily="2" charset="2"/>
              </a:rPr>
              <a:t> 1: </a:t>
            </a:r>
            <a:endParaRPr lang="en-US" sz="2400" dirty="0"/>
          </a:p>
        </p:txBody>
      </p:sp>
      <p:sp>
        <p:nvSpPr>
          <p:cNvPr id="12" name="Rectangle 11"/>
          <p:cNvSpPr/>
          <p:nvPr/>
        </p:nvSpPr>
        <p:spPr>
          <a:xfrm>
            <a:off x="0" y="2133600"/>
            <a:ext cx="1544012" cy="461665"/>
          </a:xfrm>
          <a:prstGeom prst="rect">
            <a:avLst/>
          </a:prstGeom>
        </p:spPr>
        <p:txBody>
          <a:bodyPr wrap="none">
            <a:spAutoFit/>
          </a:bodyPr>
          <a:lstStyle/>
          <a:p>
            <a:r>
              <a:rPr lang="en-US" sz="2400" b="1" dirty="0" err="1" smtClean="0">
                <a:solidFill>
                  <a:srgbClr val="0000FF"/>
                </a:solidFill>
                <a:latin typeface=".VnTime" pitchFamily="34" charset="0"/>
                <a:sym typeface="Wingdings" pitchFamily="2" charset="2"/>
              </a:rPr>
              <a:t>Bµi</a:t>
            </a:r>
            <a:r>
              <a:rPr lang="en-US" sz="2400" b="1" dirty="0" smtClean="0">
                <a:solidFill>
                  <a:srgbClr val="0000FF"/>
                </a:solidFill>
                <a:latin typeface=".VnTime" pitchFamily="34" charset="0"/>
                <a:sym typeface="Wingdings" pitchFamily="2" charset="2"/>
              </a:rPr>
              <a:t> </a:t>
            </a:r>
            <a:r>
              <a:rPr lang="en-US" sz="2400" b="1" dirty="0" err="1" smtClean="0">
                <a:solidFill>
                  <a:srgbClr val="0000FF"/>
                </a:solidFill>
                <a:latin typeface=".VnTime" pitchFamily="34" charset="0"/>
                <a:sym typeface="Wingdings" pitchFamily="2" charset="2"/>
              </a:rPr>
              <a:t>tËp</a:t>
            </a:r>
            <a:r>
              <a:rPr lang="en-US" sz="2400" b="1" dirty="0" smtClean="0">
                <a:solidFill>
                  <a:srgbClr val="0000FF"/>
                </a:solidFill>
                <a:latin typeface=".VnTime" pitchFamily="34" charset="0"/>
                <a:sym typeface="Wingdings" pitchFamily="2" charset="2"/>
              </a:rPr>
              <a:t> 2: </a:t>
            </a:r>
            <a:endParaRPr lang="en-US" sz="2400" dirty="0"/>
          </a:p>
        </p:txBody>
      </p:sp>
      <p:sp>
        <p:nvSpPr>
          <p:cNvPr id="13" name="Rectangle 1"/>
          <p:cNvSpPr>
            <a:spLocks noChangeArrowheads="1"/>
          </p:cNvSpPr>
          <p:nvPr/>
        </p:nvSpPr>
        <p:spPr bwMode="auto">
          <a:xfrm>
            <a:off x="0" y="1447800"/>
            <a:ext cx="2286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VNI Times" pitchFamily="2" charset="0"/>
                <a:ea typeface="SimSun" pitchFamily="2" charset="-122"/>
                <a:cs typeface="Times New Roman" pitchFamily="18" charset="0"/>
              </a:rPr>
              <a:t>II</a:t>
            </a:r>
            <a:r>
              <a:rPr kumimoji="0" lang="en-US" sz="2400" b="1" i="0" u="none" strike="noStrike" cap="none" normalizeH="0" baseline="0" smtClean="0">
                <a:ln>
                  <a:noFill/>
                </a:ln>
                <a:solidFill>
                  <a:srgbClr val="FF0000"/>
                </a:solidFill>
                <a:effectLst/>
                <a:latin typeface="VNI Times" pitchFamily="2" charset="0"/>
                <a:ea typeface="SimSun" pitchFamily="2" charset="-122"/>
                <a:cs typeface="Times New Roman" pitchFamily="18" charset="0"/>
              </a:rPr>
              <a:t>. </a:t>
            </a:r>
            <a:r>
              <a:rPr lang="en-US" sz="2400" b="1" smtClean="0">
                <a:solidFill>
                  <a:srgbClr val="FF0000"/>
                </a:solidFill>
                <a:latin typeface="VNI Times" pitchFamily="2" charset="0"/>
                <a:ea typeface="SimSun" pitchFamily="2" charset="-122"/>
                <a:cs typeface="Times New Roman" pitchFamily="18" charset="0"/>
              </a:rPr>
              <a:t>Luyện tập:</a:t>
            </a:r>
            <a:endParaRPr kumimoji="0" lang="en-US" sz="2400" b="0" i="0" u="none" strike="noStrike" cap="none" normalizeH="0" baseline="0" dirty="0" smtClean="0">
              <a:ln>
                <a:noFill/>
              </a:ln>
              <a:solidFill>
                <a:srgbClr val="FF0000"/>
              </a:solidFill>
              <a:effectLst/>
              <a:latin typeface="VNI Times" pitchFamily="2" charset="0"/>
              <a:cs typeface="Arial" pitchFamily="34" charset="0"/>
            </a:endParaRPr>
          </a:p>
        </p:txBody>
      </p:sp>
      <p:sp>
        <p:nvSpPr>
          <p:cNvPr id="14" name="Text Box 6"/>
          <p:cNvSpPr txBox="1">
            <a:spLocks noChangeArrowheads="1"/>
          </p:cNvSpPr>
          <p:nvPr/>
        </p:nvSpPr>
        <p:spPr bwMode="auto">
          <a:xfrm>
            <a:off x="0" y="4800600"/>
            <a:ext cx="4572000" cy="461665"/>
          </a:xfrm>
          <a:prstGeom prst="rect">
            <a:avLst/>
          </a:prstGeom>
          <a:noFill/>
          <a:ln w="9525">
            <a:noFill/>
            <a:miter lim="800000"/>
            <a:headEnd/>
            <a:tailEnd/>
          </a:ln>
        </p:spPr>
        <p:txBody>
          <a:bodyPr wrap="square">
            <a:spAutoFit/>
          </a:bodyPr>
          <a:lstStyle/>
          <a:p>
            <a:pPr marL="342900" indent="-342900"/>
            <a:r>
              <a:rPr lang="en-US" sz="2400" dirty="0" smtClean="0">
                <a:solidFill>
                  <a:srgbClr val="0000CC"/>
                </a:solidFill>
                <a:latin typeface="Times New Roman" pitchFamily="18" charset="0"/>
                <a:cs typeface="Times New Roman" pitchFamily="18" charset="0"/>
              </a:rPr>
              <a:t>c/  </a:t>
            </a:r>
            <a:r>
              <a:rPr lang="en-US" sz="2200" dirty="0" err="1" smtClean="0">
                <a:solidFill>
                  <a:srgbClr val="0000CC"/>
                </a:solidFill>
                <a:latin typeface="Times New Roman" pitchFamily="18" charset="0"/>
                <a:cs typeface="Times New Roman" pitchFamily="18" charset="0"/>
              </a:rPr>
              <a:t>Liên</a:t>
            </a:r>
            <a:r>
              <a:rPr lang="en-US" sz="2200" dirty="0" smtClean="0">
                <a:solidFill>
                  <a:srgbClr val="0000CC"/>
                </a:solidFill>
                <a:latin typeface="Times New Roman" pitchFamily="18" charset="0"/>
                <a:cs typeface="Times New Roman" pitchFamily="18" charset="0"/>
              </a:rPr>
              <a:t> </a:t>
            </a:r>
            <a:r>
              <a:rPr lang="en-US" sz="2200" dirty="0" err="1" smtClean="0">
                <a:solidFill>
                  <a:srgbClr val="0000CC"/>
                </a:solidFill>
                <a:latin typeface="Times New Roman" pitchFamily="18" charset="0"/>
                <a:cs typeface="Times New Roman" pitchFamily="18" charset="0"/>
              </a:rPr>
              <a:t>kết</a:t>
            </a:r>
            <a:r>
              <a:rPr lang="en-US" sz="2200" dirty="0" smtClean="0">
                <a:solidFill>
                  <a:srgbClr val="0000CC"/>
                </a:solidFill>
                <a:latin typeface="Times New Roman" pitchFamily="18" charset="0"/>
                <a:cs typeface="Times New Roman" pitchFamily="18" charset="0"/>
              </a:rPr>
              <a:t> </a:t>
            </a:r>
            <a:r>
              <a:rPr lang="en-US" sz="2200" dirty="0" err="1" smtClean="0">
                <a:solidFill>
                  <a:srgbClr val="0000CC"/>
                </a:solidFill>
                <a:latin typeface="Times New Roman" pitchFamily="18" charset="0"/>
                <a:cs typeface="Times New Roman" pitchFamily="18" charset="0"/>
              </a:rPr>
              <a:t>câu</a:t>
            </a:r>
            <a:r>
              <a:rPr lang="en-US" sz="2200" dirty="0" smtClean="0">
                <a:solidFill>
                  <a:srgbClr val="0000CC"/>
                </a:solidFill>
                <a:latin typeface="Times New Roman" pitchFamily="18" charset="0"/>
                <a:cs typeface="Times New Roman" pitchFamily="18" charset="0"/>
              </a:rPr>
              <a:t> </a:t>
            </a:r>
            <a:r>
              <a:rPr lang="en-US" sz="2200" dirty="0" err="1" smtClean="0">
                <a:solidFill>
                  <a:srgbClr val="0000CC"/>
                </a:solidFill>
                <a:latin typeface="Times New Roman" pitchFamily="18" charset="0"/>
                <a:cs typeface="Times New Roman" pitchFamily="18" charset="0"/>
              </a:rPr>
              <a:t>sau</a:t>
            </a:r>
            <a:r>
              <a:rPr lang="en-US" sz="2200" dirty="0" smtClean="0">
                <a:solidFill>
                  <a:srgbClr val="0000CC"/>
                </a:solidFill>
                <a:latin typeface="Times New Roman" pitchFamily="18" charset="0"/>
                <a:cs typeface="Times New Roman" pitchFamily="18" charset="0"/>
              </a:rPr>
              <a:t> </a:t>
            </a:r>
            <a:r>
              <a:rPr lang="en-US" sz="2200" dirty="0" err="1" smtClean="0">
                <a:solidFill>
                  <a:srgbClr val="0000CC"/>
                </a:solidFill>
                <a:latin typeface="Times New Roman" pitchFamily="18" charset="0"/>
                <a:cs typeface="Times New Roman" pitchFamily="18" charset="0"/>
              </a:rPr>
              <a:t>với</a:t>
            </a:r>
            <a:r>
              <a:rPr lang="en-US" sz="2200" dirty="0" smtClean="0">
                <a:solidFill>
                  <a:srgbClr val="0000CC"/>
                </a:solidFill>
                <a:latin typeface="Times New Roman" pitchFamily="18" charset="0"/>
                <a:cs typeface="Times New Roman" pitchFamily="18" charset="0"/>
              </a:rPr>
              <a:t> </a:t>
            </a:r>
            <a:r>
              <a:rPr lang="en-US" sz="2200" dirty="0" err="1" smtClean="0">
                <a:solidFill>
                  <a:srgbClr val="0000CC"/>
                </a:solidFill>
                <a:latin typeface="Times New Roman" pitchFamily="18" charset="0"/>
                <a:cs typeface="Times New Roman" pitchFamily="18" charset="0"/>
              </a:rPr>
              <a:t>câu</a:t>
            </a:r>
            <a:r>
              <a:rPr lang="en-US" sz="2200" dirty="0" smtClean="0">
                <a:solidFill>
                  <a:srgbClr val="0000CC"/>
                </a:solidFill>
                <a:latin typeface="Times New Roman" pitchFamily="18" charset="0"/>
                <a:cs typeface="Times New Roman" pitchFamily="18" charset="0"/>
              </a:rPr>
              <a:t> </a:t>
            </a:r>
            <a:r>
              <a:rPr lang="en-US" sz="2200" dirty="0" err="1">
                <a:solidFill>
                  <a:srgbClr val="0000CC"/>
                </a:solidFill>
                <a:latin typeface="Times New Roman" pitchFamily="18" charset="0"/>
                <a:cs typeface="Times New Roman" pitchFamily="18" charset="0"/>
              </a:rPr>
              <a:t>trước</a:t>
            </a:r>
            <a:r>
              <a:rPr lang="en-US" sz="2200" dirty="0">
                <a:solidFill>
                  <a:srgbClr val="0000CC"/>
                </a:solidFill>
                <a:latin typeface="Times New Roman" pitchFamily="18" charset="0"/>
                <a:cs typeface="Times New Roman" pitchFamily="18" charset="0"/>
              </a:rPr>
              <a:t>.</a:t>
            </a:r>
            <a:endParaRPr lang="vi-VN" sz="2200" dirty="0">
              <a:solidFill>
                <a:srgbClr val="0000CC"/>
              </a:solidFill>
              <a:latin typeface="Times New Roman" pitchFamily="18" charset="0"/>
              <a:cs typeface="Times New Roman" pitchFamily="18" charset="0"/>
            </a:endParaRPr>
          </a:p>
        </p:txBody>
      </p:sp>
      <p:sp>
        <p:nvSpPr>
          <p:cNvPr id="17" name="Rectangle 1"/>
          <p:cNvSpPr>
            <a:spLocks noChangeArrowheads="1"/>
          </p:cNvSpPr>
          <p:nvPr/>
        </p:nvSpPr>
        <p:spPr bwMode="auto">
          <a:xfrm>
            <a:off x="0" y="2438400"/>
            <a:ext cx="43434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CC"/>
                </a:solidFill>
                <a:effectLst/>
                <a:latin typeface="VNI Times" pitchFamily="2" charset="0"/>
                <a:ea typeface="SimSun" pitchFamily="2" charset="-122"/>
                <a:cs typeface="Times New Roman" pitchFamily="18" charset="0"/>
              </a:rPr>
              <a:t> a/ </a:t>
            </a:r>
            <a:r>
              <a:rPr kumimoji="0" lang="en-US" sz="2200" b="0" i="0" u="none" strike="noStrike" cap="none" normalizeH="0" baseline="0" dirty="0" err="1" smtClean="0">
                <a:ln>
                  <a:noFill/>
                </a:ln>
                <a:solidFill>
                  <a:srgbClr val="0000CC"/>
                </a:solidFill>
                <a:effectLst/>
                <a:latin typeface="Times New Roman" pitchFamily="18" charset="0"/>
                <a:ea typeface="SimSun" pitchFamily="2" charset="-122"/>
                <a:cs typeface="Times New Roman" pitchFamily="18" charset="0"/>
              </a:rPr>
              <a:t>Tạo</a:t>
            </a:r>
            <a:r>
              <a:rPr kumimoji="0" lang="en-US" sz="2200" b="0" i="0" u="none" strike="noStrike" cap="none" normalizeH="0" baseline="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baseline="0" dirty="0" err="1" smtClean="0">
                <a:ln>
                  <a:noFill/>
                </a:ln>
                <a:solidFill>
                  <a:srgbClr val="0000CC"/>
                </a:solidFill>
                <a:effectLst/>
                <a:latin typeface="Times New Roman" pitchFamily="18" charset="0"/>
                <a:ea typeface="SimSun" pitchFamily="2" charset="-122"/>
                <a:cs typeface="Times New Roman" pitchFamily="18" charset="0"/>
              </a:rPr>
              <a:t>liên</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kết</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câu</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sau</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với</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câu</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trước</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cho</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chặt</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chẽ</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hơn</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Nhằm</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nhấn</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mạnh</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sự</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coi</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thường</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việc</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đi</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tù</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của</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Chí</a:t>
            </a:r>
            <a:r>
              <a:rPr kumimoji="0" lang="en-US" sz="2200" b="0" i="0" u="none" strike="noStrike" cap="none" normalizeH="0" dirty="0" smtClean="0">
                <a:ln>
                  <a:noFill/>
                </a:ln>
                <a:solidFill>
                  <a:srgbClr val="0000CC"/>
                </a:solidFill>
                <a:effectLst/>
                <a:latin typeface="Times New Roman" pitchFamily="18" charset="0"/>
                <a:ea typeface="SimSun" pitchFamily="2" charset="-122"/>
                <a:cs typeface="Times New Roman" pitchFamily="18" charset="0"/>
              </a:rPr>
              <a:t> </a:t>
            </a:r>
            <a:r>
              <a:rPr kumimoji="0" lang="en-US" sz="2200" b="0" i="0" u="none" strike="noStrike" cap="none" normalizeH="0" dirty="0" err="1" smtClean="0">
                <a:ln>
                  <a:noFill/>
                </a:ln>
                <a:solidFill>
                  <a:srgbClr val="0000CC"/>
                </a:solidFill>
                <a:effectLst/>
                <a:latin typeface="Times New Roman" pitchFamily="18" charset="0"/>
                <a:ea typeface="SimSun" pitchFamily="2" charset="-122"/>
                <a:cs typeface="Times New Roman" pitchFamily="18" charset="0"/>
              </a:rPr>
              <a:t>Phèo</a:t>
            </a:r>
            <a:endParaRPr kumimoji="0" lang="en-US" sz="2200" b="0" i="0" u="none" strike="noStrike" cap="none" normalizeH="0" baseline="0" dirty="0" smtClean="0">
              <a:ln>
                <a:noFill/>
              </a:ln>
              <a:solidFill>
                <a:srgbClr val="0000CC"/>
              </a:solidFill>
              <a:effectLst/>
              <a:latin typeface="VNI Times" pitchFamily="2" charset="0"/>
              <a:ea typeface="SimSun" pitchFamily="2" charset="-122"/>
              <a:cs typeface="Times New Roman" pitchFamily="18" charset="0"/>
              <a:sym typeface="Wingdings" pitchFamily="2" charset="2"/>
            </a:endParaRPr>
          </a:p>
        </p:txBody>
      </p:sp>
      <p:sp>
        <p:nvSpPr>
          <p:cNvPr id="18" name="Rectangle 17"/>
          <p:cNvSpPr/>
          <p:nvPr/>
        </p:nvSpPr>
        <p:spPr>
          <a:xfrm>
            <a:off x="0" y="3810000"/>
            <a:ext cx="4343400" cy="769441"/>
          </a:xfrm>
          <a:prstGeom prst="rect">
            <a:avLst/>
          </a:prstGeom>
        </p:spPr>
        <p:txBody>
          <a:bodyPr wrap="square">
            <a:spAutoFit/>
          </a:bodyPr>
          <a:lstStyle/>
          <a:p>
            <a:pPr marL="342900" indent="-342900">
              <a:spcBef>
                <a:spcPct val="20000"/>
              </a:spcBef>
            </a:pPr>
            <a:r>
              <a:rPr lang="en-US" sz="2200" dirty="0" smtClean="0">
                <a:solidFill>
                  <a:srgbClr val="0000CC"/>
                </a:solidFill>
                <a:latin typeface="Times New Roman" pitchFamily="18" charset="0"/>
                <a:cs typeface="Times New Roman" pitchFamily="18" charset="0"/>
              </a:rPr>
              <a:t>b/  </a:t>
            </a:r>
            <a:r>
              <a:rPr lang="en-US" sz="2200" dirty="0" err="1" smtClean="0">
                <a:solidFill>
                  <a:srgbClr val="0000CC"/>
                </a:solidFill>
                <a:latin typeface="Times New Roman" pitchFamily="18" charset="0"/>
                <a:cs typeface="Times New Roman" pitchFamily="18" charset="0"/>
              </a:rPr>
              <a:t>Cụm</a:t>
            </a:r>
            <a:r>
              <a:rPr lang="en-US" sz="2200" dirty="0" smtClean="0">
                <a:solidFill>
                  <a:srgbClr val="0000CC"/>
                </a:solidFill>
                <a:latin typeface="Times New Roman" pitchFamily="18" charset="0"/>
                <a:cs typeface="Times New Roman" pitchFamily="18" charset="0"/>
              </a:rPr>
              <a:t> </a:t>
            </a:r>
            <a:r>
              <a:rPr lang="en-US" sz="2200" dirty="0" err="1" smtClean="0">
                <a:solidFill>
                  <a:srgbClr val="0000CC"/>
                </a:solidFill>
                <a:latin typeface="Times New Roman" pitchFamily="18" charset="0"/>
                <a:cs typeface="Times New Roman" pitchFamily="18" charset="0"/>
              </a:rPr>
              <a:t>từ</a:t>
            </a:r>
            <a:r>
              <a:rPr lang="en-US" sz="2200" dirty="0" smtClean="0">
                <a:solidFill>
                  <a:srgbClr val="0000CC"/>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Vốn</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từ</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vựng</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ấy</a:t>
            </a:r>
            <a:r>
              <a:rPr lang="en-US" sz="2200" dirty="0" smtClean="0">
                <a:solidFill>
                  <a:srgbClr val="0000CC"/>
                </a:solidFill>
                <a:latin typeface="Times New Roman" pitchFamily="18" charset="0"/>
                <a:cs typeface="Times New Roman" pitchFamily="18" charset="0"/>
              </a:rPr>
              <a:t>” </a:t>
            </a:r>
            <a:r>
              <a:rPr lang="en-US" sz="2200" dirty="0" err="1" smtClean="0">
                <a:solidFill>
                  <a:srgbClr val="0000CC"/>
                </a:solidFill>
                <a:latin typeface="Times New Roman" pitchFamily="18" charset="0"/>
                <a:cs typeface="Times New Roman" pitchFamily="18" charset="0"/>
              </a:rPr>
              <a:t>đặt</a:t>
            </a:r>
            <a:r>
              <a:rPr lang="en-US" sz="2200" dirty="0" smtClean="0">
                <a:solidFill>
                  <a:srgbClr val="0000CC"/>
                </a:solidFill>
                <a:latin typeface="Times New Roman" pitchFamily="18" charset="0"/>
                <a:cs typeface="Times New Roman" pitchFamily="18" charset="0"/>
              </a:rPr>
              <a:t> ở </a:t>
            </a:r>
            <a:r>
              <a:rPr lang="en-US" sz="2200" dirty="0" err="1" smtClean="0">
                <a:solidFill>
                  <a:srgbClr val="0000CC"/>
                </a:solidFill>
                <a:latin typeface="Times New Roman" pitchFamily="18" charset="0"/>
                <a:cs typeface="Times New Roman" pitchFamily="18" charset="0"/>
              </a:rPr>
              <a:t>đầu</a:t>
            </a:r>
            <a:r>
              <a:rPr lang="en-US" sz="2200" dirty="0" smtClean="0">
                <a:solidFill>
                  <a:srgbClr val="0000CC"/>
                </a:solidFill>
                <a:latin typeface="Times New Roman" pitchFamily="18" charset="0"/>
                <a:cs typeface="Times New Roman" pitchFamily="18" charset="0"/>
              </a:rPr>
              <a:t> </a:t>
            </a:r>
            <a:r>
              <a:rPr lang="en-US" sz="2200" dirty="0" err="1" smtClean="0">
                <a:solidFill>
                  <a:srgbClr val="0000CC"/>
                </a:solidFill>
                <a:latin typeface="Times New Roman" pitchFamily="18" charset="0"/>
                <a:cs typeface="Times New Roman" pitchFamily="18" charset="0"/>
              </a:rPr>
              <a:t>câu</a:t>
            </a:r>
            <a:r>
              <a:rPr lang="en-US" sz="2200" dirty="0" smtClean="0">
                <a:solidFill>
                  <a:srgbClr val="0000CC"/>
                </a:solidFill>
                <a:latin typeface="Times New Roman" pitchFamily="18" charset="0"/>
                <a:cs typeface="Times New Roman" pitchFamily="18" charset="0"/>
              </a:rPr>
              <a:t> </a:t>
            </a:r>
            <a:r>
              <a:rPr lang="en-US" sz="2200" dirty="0" err="1" smtClean="0">
                <a:solidFill>
                  <a:srgbClr val="0000CC"/>
                </a:solidFill>
                <a:latin typeface="Times New Roman" pitchFamily="18" charset="0"/>
                <a:cs typeface="Times New Roman" pitchFamily="18" charset="0"/>
              </a:rPr>
              <a:t>để</a:t>
            </a:r>
            <a:r>
              <a:rPr lang="en-US" sz="2200" dirty="0" smtClean="0">
                <a:solidFill>
                  <a:srgbClr val="0000CC"/>
                </a:solidFill>
                <a:latin typeface="Times New Roman" pitchFamily="18" charset="0"/>
                <a:cs typeface="Times New Roman" pitchFamily="18" charset="0"/>
              </a:rPr>
              <a:t> </a:t>
            </a:r>
            <a:r>
              <a:rPr lang="en-US" sz="2200" dirty="0" err="1" smtClean="0">
                <a:solidFill>
                  <a:srgbClr val="0000CC"/>
                </a:solidFill>
                <a:latin typeface="Times New Roman" pitchFamily="18" charset="0"/>
                <a:cs typeface="Times New Roman" pitchFamily="18" charset="0"/>
              </a:rPr>
              <a:t>liên</a:t>
            </a:r>
            <a:r>
              <a:rPr lang="en-US" sz="2200" dirty="0" smtClean="0">
                <a:solidFill>
                  <a:srgbClr val="0000CC"/>
                </a:solidFill>
                <a:latin typeface="Times New Roman" pitchFamily="18" charset="0"/>
                <a:cs typeface="Times New Roman" pitchFamily="18" charset="0"/>
              </a:rPr>
              <a:t> </a:t>
            </a:r>
            <a:r>
              <a:rPr lang="en-US" sz="2200" dirty="0" err="1" smtClean="0">
                <a:solidFill>
                  <a:srgbClr val="0000CC"/>
                </a:solidFill>
                <a:latin typeface="Times New Roman" pitchFamily="18" charset="0"/>
                <a:cs typeface="Times New Roman" pitchFamily="18" charset="0"/>
              </a:rPr>
              <a:t>kết</a:t>
            </a:r>
            <a:r>
              <a:rPr lang="en-US" sz="2200" dirty="0" smtClean="0">
                <a:solidFill>
                  <a:srgbClr val="0000CC"/>
                </a:solidFill>
                <a:latin typeface="Times New Roman" pitchFamily="18" charset="0"/>
                <a:cs typeface="Times New Roman" pitchFamily="18" charset="0"/>
              </a:rPr>
              <a:t> </a:t>
            </a:r>
            <a:r>
              <a:rPr lang="en-US" sz="2200" dirty="0" err="1" smtClean="0">
                <a:solidFill>
                  <a:srgbClr val="0000CC"/>
                </a:solidFill>
                <a:latin typeface="Times New Roman" pitchFamily="18" charset="0"/>
                <a:cs typeface="Times New Roman" pitchFamily="18" charset="0"/>
              </a:rPr>
              <a:t>với</a:t>
            </a:r>
            <a:r>
              <a:rPr lang="en-US" sz="2200" dirty="0" smtClean="0">
                <a:solidFill>
                  <a:srgbClr val="0000CC"/>
                </a:solidFill>
                <a:latin typeface="Times New Roman" pitchFamily="18" charset="0"/>
                <a:cs typeface="Times New Roman" pitchFamily="18" charset="0"/>
              </a:rPr>
              <a:t> </a:t>
            </a:r>
            <a:r>
              <a:rPr lang="en-US" sz="2200" dirty="0" err="1" smtClean="0">
                <a:solidFill>
                  <a:srgbClr val="0000CC"/>
                </a:solidFill>
                <a:latin typeface="Times New Roman" pitchFamily="18" charset="0"/>
                <a:cs typeface="Times New Roman" pitchFamily="18" charset="0"/>
              </a:rPr>
              <a:t>câu</a:t>
            </a:r>
            <a:r>
              <a:rPr lang="en-US" sz="2200" dirty="0" smtClean="0">
                <a:solidFill>
                  <a:srgbClr val="0000CC"/>
                </a:solidFill>
                <a:latin typeface="Times New Roman" pitchFamily="18" charset="0"/>
                <a:cs typeface="Times New Roman" pitchFamily="18" charset="0"/>
              </a:rPr>
              <a:t> </a:t>
            </a:r>
            <a:r>
              <a:rPr lang="en-US" sz="2200" dirty="0" err="1" smtClean="0">
                <a:solidFill>
                  <a:srgbClr val="0000CC"/>
                </a:solidFill>
                <a:latin typeface="Times New Roman" pitchFamily="18" charset="0"/>
                <a:cs typeface="Times New Roman" pitchFamily="18" charset="0"/>
              </a:rPr>
              <a:t>trước</a:t>
            </a:r>
            <a:r>
              <a:rPr lang="en-US" sz="2200" dirty="0" smtClean="0">
                <a:solidFill>
                  <a:srgbClr val="0000CC"/>
                </a:solidFill>
                <a:latin typeface="Times New Roman" pitchFamily="18" charset="0"/>
                <a:cs typeface="Times New Roman" pitchFamily="18" charset="0"/>
              </a:rPr>
              <a:t>.</a:t>
            </a:r>
            <a:endParaRPr lang="vi-VN" sz="2200" i="1" dirty="0">
              <a:solidFill>
                <a:srgbClr val="0000CC"/>
              </a:solidFill>
              <a:latin typeface="Times New Roman" pitchFamily="18" charset="0"/>
              <a:cs typeface="Times New Roman" pitchFamily="18" charset="0"/>
            </a:endParaRPr>
          </a:p>
        </p:txBody>
      </p:sp>
      <p:sp>
        <p:nvSpPr>
          <p:cNvPr id="15" name="Rectangle 14"/>
          <p:cNvSpPr/>
          <p:nvPr/>
        </p:nvSpPr>
        <p:spPr>
          <a:xfrm>
            <a:off x="4572000" y="1066800"/>
            <a:ext cx="4572000" cy="3444020"/>
          </a:xfrm>
          <a:prstGeom prst="rect">
            <a:avLst/>
          </a:prstGeom>
        </p:spPr>
        <p:txBody>
          <a:bodyPr>
            <a:spAutoFit/>
          </a:bodyPr>
          <a:lstStyle/>
          <a:p>
            <a:pPr algn="just">
              <a:lnSpc>
                <a:spcPct val="90000"/>
              </a:lnSpc>
              <a:buFontTx/>
              <a:buNone/>
            </a:pPr>
            <a:r>
              <a:rPr lang="en-US" sz="2200" dirty="0" smtClean="0">
                <a:solidFill>
                  <a:srgbClr val="0000CC"/>
                </a:solidFill>
                <a:latin typeface=".VnTime" pitchFamily="34" charset="0"/>
                <a:sym typeface="Wingdings" pitchFamily="2" charset="2"/>
              </a:rPr>
              <a:t>d)  </a:t>
            </a:r>
            <a:r>
              <a:rPr lang="en-US" sz="2200" dirty="0" err="1" smtClean="0">
                <a:solidFill>
                  <a:srgbClr val="0000CC"/>
                </a:solidFill>
                <a:latin typeface=".VnTime" pitchFamily="34" charset="0"/>
                <a:sym typeface="Wingdings" pitchFamily="2" charset="2"/>
              </a:rPr>
              <a:t>Mét</a:t>
            </a:r>
            <a:r>
              <a:rPr lang="en-US" sz="2200" dirty="0" smtClean="0">
                <a:solidFill>
                  <a:srgbClr val="0000CC"/>
                </a:solidFill>
                <a:latin typeface=".VnTime" pitchFamily="34" charset="0"/>
                <a:sym typeface="Wingdings" pitchFamily="2" charset="2"/>
              </a:rPr>
              <a:t> </a:t>
            </a:r>
            <a:r>
              <a:rPr lang="en-US" sz="2200" dirty="0" err="1" smtClean="0">
                <a:solidFill>
                  <a:srgbClr val="0000CC"/>
                </a:solidFill>
                <a:latin typeface=".VnTime" pitchFamily="34" charset="0"/>
                <a:sym typeface="Wingdings" pitchFamily="2" charset="2"/>
              </a:rPr>
              <a:t>thêi</a:t>
            </a:r>
            <a:r>
              <a:rPr lang="en-US" sz="2200" dirty="0" smtClean="0">
                <a:solidFill>
                  <a:srgbClr val="0000CC"/>
                </a:solidFill>
                <a:latin typeface=".VnTime" pitchFamily="34" charset="0"/>
                <a:sym typeface="Wingdings" pitchFamily="2" charset="2"/>
              </a:rPr>
              <a:t> ®¹i </a:t>
            </a:r>
            <a:r>
              <a:rPr lang="en-US" sz="2200" dirty="0" err="1" smtClean="0">
                <a:solidFill>
                  <a:srgbClr val="0000CC"/>
                </a:solidFill>
                <a:latin typeface=".VnTime" pitchFamily="34" charset="0"/>
                <a:sym typeface="Wingdings" pitchFamily="2" charset="2"/>
              </a:rPr>
              <a:t>võa</a:t>
            </a:r>
            <a:r>
              <a:rPr lang="en-US" sz="2200" dirty="0" smtClean="0">
                <a:solidFill>
                  <a:srgbClr val="0000CC"/>
                </a:solidFill>
                <a:latin typeface=".VnTime" pitchFamily="34" charset="0"/>
                <a:sym typeface="Wingdings" pitchFamily="2" charset="2"/>
              </a:rPr>
              <a:t> ch½n </a:t>
            </a:r>
            <a:r>
              <a:rPr lang="en-US" sz="2200" dirty="0" err="1" smtClean="0">
                <a:solidFill>
                  <a:srgbClr val="0000CC"/>
                </a:solidFill>
                <a:latin typeface=".VnTime" pitchFamily="34" charset="0"/>
                <a:sym typeface="Wingdings" pitchFamily="2" charset="2"/>
              </a:rPr>
              <a:t>m­êi</a:t>
            </a:r>
            <a:r>
              <a:rPr lang="en-US" sz="2200" dirty="0" smtClean="0">
                <a:solidFill>
                  <a:srgbClr val="0000CC"/>
                </a:solidFill>
                <a:latin typeface=".VnTime" pitchFamily="34" charset="0"/>
                <a:sym typeface="Wingdings" pitchFamily="2" charset="2"/>
              </a:rPr>
              <a:t> </a:t>
            </a:r>
            <a:r>
              <a:rPr lang="en-US" sz="2200" dirty="0" err="1" smtClean="0">
                <a:solidFill>
                  <a:srgbClr val="0000CC"/>
                </a:solidFill>
                <a:latin typeface=".VnTime" pitchFamily="34" charset="0"/>
                <a:sym typeface="Wingdings" pitchFamily="2" charset="2"/>
              </a:rPr>
              <a:t>n¨m</a:t>
            </a:r>
            <a:r>
              <a:rPr lang="en-US" sz="2200" dirty="0" smtClean="0">
                <a:solidFill>
                  <a:srgbClr val="0000CC"/>
                </a:solidFill>
                <a:latin typeface=".VnTime" pitchFamily="34" charset="0"/>
                <a:sym typeface="Wingdings" pitchFamily="2" charset="2"/>
              </a:rPr>
              <a:t>. </a:t>
            </a:r>
            <a:r>
              <a:rPr lang="en-US" sz="2200" b="1" dirty="0" err="1" smtClean="0">
                <a:solidFill>
                  <a:srgbClr val="FF0000"/>
                </a:solidFill>
                <a:latin typeface=".VnTime" pitchFamily="34" charset="0"/>
                <a:sym typeface="Wingdings" pitchFamily="2" charset="2"/>
              </a:rPr>
              <a:t>Trong</a:t>
            </a:r>
            <a:r>
              <a:rPr lang="en-US" sz="2200" b="1" dirty="0" smtClean="0">
                <a:solidFill>
                  <a:srgbClr val="FF0000"/>
                </a:solidFill>
                <a:latin typeface=".VnTime" pitchFamily="34" charset="0"/>
                <a:sym typeface="Wingdings" pitchFamily="2" charset="2"/>
              </a:rPr>
              <a:t> </a:t>
            </a:r>
            <a:r>
              <a:rPr lang="en-US" sz="2200" b="1" dirty="0" err="1" smtClean="0">
                <a:solidFill>
                  <a:srgbClr val="FF0000"/>
                </a:solidFill>
                <a:latin typeface=".VnTime" pitchFamily="34" charset="0"/>
                <a:sym typeface="Wingdings" pitchFamily="2" charset="2"/>
              </a:rPr>
              <a:t>m</a:t>
            </a:r>
            <a:r>
              <a:rPr lang="en-US" sz="2200" b="1" dirty="0" err="1" smtClean="0">
                <a:solidFill>
                  <a:srgbClr val="FF0000"/>
                </a:solidFill>
                <a:latin typeface="Times New Roman" pitchFamily="18" charset="0"/>
                <a:cs typeface="Times New Roman" pitchFamily="18" charset="0"/>
                <a:sym typeface="Wingdings" pitchFamily="2" charset="2"/>
              </a:rPr>
              <a:t>ười</a:t>
            </a:r>
            <a:r>
              <a:rPr lang="en-US" sz="2200" b="1" dirty="0" smtClean="0">
                <a:solidFill>
                  <a:srgbClr val="FF0000"/>
                </a:solidFill>
                <a:latin typeface="Times New Roman" pitchFamily="18" charset="0"/>
                <a:cs typeface="Times New Roman" pitchFamily="18" charset="0"/>
                <a:sym typeface="Wingdings" pitchFamily="2" charset="2"/>
              </a:rPr>
              <a:t> </a:t>
            </a:r>
            <a:r>
              <a:rPr lang="en-US" sz="2200" b="1" dirty="0" err="1" smtClean="0">
                <a:solidFill>
                  <a:srgbClr val="FF0000"/>
                </a:solidFill>
                <a:latin typeface="Times New Roman" pitchFamily="18" charset="0"/>
                <a:cs typeface="Times New Roman" pitchFamily="18" charset="0"/>
                <a:sym typeface="Wingdings" pitchFamily="2" charset="2"/>
              </a:rPr>
              <a:t>năm</a:t>
            </a:r>
            <a:r>
              <a:rPr lang="en-US" sz="2200" b="1" dirty="0" smtClean="0">
                <a:solidFill>
                  <a:srgbClr val="FF0000"/>
                </a:solidFill>
                <a:latin typeface="Times New Roman" pitchFamily="18" charset="0"/>
                <a:cs typeface="Times New Roman" pitchFamily="18" charset="0"/>
                <a:sym typeface="Wingdings" pitchFamily="2" charset="2"/>
              </a:rPr>
              <a:t> </a:t>
            </a:r>
            <a:r>
              <a:rPr lang="en-US" sz="2200" b="1" dirty="0" err="1" smtClean="0">
                <a:solidFill>
                  <a:srgbClr val="FF0000"/>
                </a:solidFill>
                <a:latin typeface="Times New Roman" pitchFamily="18" charset="0"/>
                <a:cs typeface="Times New Roman" pitchFamily="18" charset="0"/>
                <a:sym typeface="Wingdings" pitchFamily="2" charset="2"/>
              </a:rPr>
              <a:t>ấy</a:t>
            </a:r>
            <a:r>
              <a:rPr lang="en-US" sz="2200" b="1" dirty="0" smtClean="0">
                <a:solidFill>
                  <a:srgbClr val="FF0000"/>
                </a:solidFill>
                <a:latin typeface="Times New Roman" pitchFamily="18" charset="0"/>
                <a:cs typeface="Times New Roman" pitchFamily="18" charset="0"/>
                <a:sym typeface="Wingdings" pitchFamily="2" charset="2"/>
              </a:rPr>
              <a:t>,</a:t>
            </a:r>
            <a:r>
              <a:rPr lang="en-US" sz="2200" b="1" dirty="0" smtClean="0">
                <a:solidFill>
                  <a:srgbClr val="FF0000"/>
                </a:solidFill>
                <a:latin typeface=".VnTime" pitchFamily="34" charset="0"/>
                <a:sym typeface="Wingdings" pitchFamily="2" charset="2"/>
              </a:rPr>
              <a:t> </a:t>
            </a:r>
            <a:r>
              <a:rPr lang="en-US" sz="2200" dirty="0" err="1" smtClean="0">
                <a:solidFill>
                  <a:srgbClr val="0000CC"/>
                </a:solidFill>
                <a:latin typeface=".VnTime" pitchFamily="34" charset="0"/>
                <a:sym typeface="Wingdings" pitchFamily="2" charset="2"/>
              </a:rPr>
              <a:t>th</a:t>
            </a:r>
            <a:r>
              <a:rPr lang="en-US" sz="2200" dirty="0" smtClean="0">
                <a:solidFill>
                  <a:srgbClr val="0000CC"/>
                </a:solidFill>
                <a:latin typeface=".VnTime" pitchFamily="34" charset="0"/>
                <a:sym typeface="Wingdings" pitchFamily="2" charset="2"/>
              </a:rPr>
              <a:t>¬ </a:t>
            </a:r>
            <a:r>
              <a:rPr lang="en-US" sz="2200" dirty="0" err="1" smtClean="0">
                <a:solidFill>
                  <a:srgbClr val="0000CC"/>
                </a:solidFill>
                <a:latin typeface=".VnTime" pitchFamily="34" charset="0"/>
                <a:sym typeface="Wingdings" pitchFamily="2" charset="2"/>
              </a:rPr>
              <a:t>míi</a:t>
            </a:r>
            <a:r>
              <a:rPr lang="en-US" sz="2200" dirty="0" smtClean="0">
                <a:solidFill>
                  <a:srgbClr val="0000CC"/>
                </a:solidFill>
                <a:latin typeface=".VnTime" pitchFamily="34" charset="0"/>
                <a:sym typeface="Wingdings" pitchFamily="2" charset="2"/>
              </a:rPr>
              <a:t> ®· </a:t>
            </a:r>
            <a:r>
              <a:rPr lang="en-US" sz="2200" dirty="0" err="1" smtClean="0">
                <a:solidFill>
                  <a:srgbClr val="0000CC"/>
                </a:solidFill>
                <a:latin typeface=".VnTime" pitchFamily="34" charset="0"/>
                <a:sym typeface="Wingdings" pitchFamily="2" charset="2"/>
              </a:rPr>
              <a:t>tranh</a:t>
            </a:r>
            <a:r>
              <a:rPr lang="en-US" sz="2200" dirty="0" smtClean="0">
                <a:solidFill>
                  <a:srgbClr val="0000CC"/>
                </a:solidFill>
                <a:latin typeface=".VnTime" pitchFamily="34" charset="0"/>
                <a:sym typeface="Wingdings" pitchFamily="2" charset="2"/>
              </a:rPr>
              <a:t> ®</a:t>
            </a:r>
            <a:r>
              <a:rPr lang="en-US" sz="2200" dirty="0" err="1" smtClean="0">
                <a:solidFill>
                  <a:srgbClr val="0000CC"/>
                </a:solidFill>
                <a:latin typeface=".VnTime" pitchFamily="34" charset="0"/>
                <a:sym typeface="Wingdings" pitchFamily="2" charset="2"/>
              </a:rPr>
              <a:t>Êu</a:t>
            </a:r>
            <a:r>
              <a:rPr lang="en-US" sz="2200" dirty="0" smtClean="0">
                <a:solidFill>
                  <a:srgbClr val="0000CC"/>
                </a:solidFill>
                <a:latin typeface=".VnTime" pitchFamily="34" charset="0"/>
                <a:sym typeface="Wingdings" pitchFamily="2" charset="2"/>
              </a:rPr>
              <a:t> g¾t </a:t>
            </a:r>
            <a:r>
              <a:rPr lang="en-US" sz="2200" dirty="0" err="1" smtClean="0">
                <a:solidFill>
                  <a:srgbClr val="0000CC"/>
                </a:solidFill>
                <a:latin typeface=".VnTime" pitchFamily="34" charset="0"/>
                <a:sym typeface="Wingdings" pitchFamily="2" charset="2"/>
              </a:rPr>
              <a:t>gao</a:t>
            </a:r>
            <a:r>
              <a:rPr lang="en-US" sz="2200" dirty="0" smtClean="0">
                <a:solidFill>
                  <a:srgbClr val="0000CC"/>
                </a:solidFill>
                <a:latin typeface=".VnTime" pitchFamily="34" charset="0"/>
                <a:sym typeface="Wingdings" pitchFamily="2" charset="2"/>
              </a:rPr>
              <a:t> </a:t>
            </a:r>
            <a:r>
              <a:rPr lang="en-US" sz="2200" dirty="0" err="1" smtClean="0">
                <a:solidFill>
                  <a:srgbClr val="0000CC"/>
                </a:solidFill>
                <a:latin typeface=".VnTime" pitchFamily="34" charset="0"/>
                <a:sym typeface="Wingdings" pitchFamily="2" charset="2"/>
              </a:rPr>
              <a:t>víi</a:t>
            </a:r>
            <a:r>
              <a:rPr lang="en-US" sz="2200" dirty="0" smtClean="0">
                <a:solidFill>
                  <a:srgbClr val="0000CC"/>
                </a:solidFill>
                <a:latin typeface=".VnTime" pitchFamily="34" charset="0"/>
                <a:sym typeface="Wingdings" pitchFamily="2" charset="2"/>
              </a:rPr>
              <a:t> </a:t>
            </a:r>
            <a:r>
              <a:rPr lang="en-US" sz="2200" dirty="0" err="1" smtClean="0">
                <a:solidFill>
                  <a:srgbClr val="0000CC"/>
                </a:solidFill>
                <a:latin typeface=".VnTime" pitchFamily="34" charset="0"/>
                <a:sym typeface="Wingdings" pitchFamily="2" charset="2"/>
              </a:rPr>
              <a:t>th</a:t>
            </a:r>
            <a:r>
              <a:rPr lang="en-US" sz="2200" dirty="0" smtClean="0">
                <a:solidFill>
                  <a:srgbClr val="0000CC"/>
                </a:solidFill>
                <a:latin typeface=".VnTime" pitchFamily="34" charset="0"/>
                <a:sym typeface="Wingdings" pitchFamily="2" charset="2"/>
              </a:rPr>
              <a:t>¬ </a:t>
            </a:r>
            <a:r>
              <a:rPr lang="en-US" sz="2200" dirty="0" err="1" smtClean="0">
                <a:solidFill>
                  <a:srgbClr val="0000CC"/>
                </a:solidFill>
                <a:latin typeface=".VnTime" pitchFamily="34" charset="0"/>
                <a:sym typeface="Wingdings" pitchFamily="2" charset="2"/>
              </a:rPr>
              <a:t>cò</a:t>
            </a:r>
            <a:r>
              <a:rPr lang="en-US" sz="2200" dirty="0" smtClean="0">
                <a:solidFill>
                  <a:srgbClr val="0000CC"/>
                </a:solidFill>
                <a:latin typeface=".VnTime" pitchFamily="34" charset="0"/>
                <a:sym typeface="Wingdings" pitchFamily="2" charset="2"/>
              </a:rPr>
              <a:t>, </a:t>
            </a:r>
            <a:r>
              <a:rPr lang="en-US" sz="2200" dirty="0" err="1" smtClean="0">
                <a:solidFill>
                  <a:srgbClr val="0000CC"/>
                </a:solidFill>
                <a:latin typeface=".VnTime" pitchFamily="34" charset="0"/>
                <a:sym typeface="Wingdings" pitchFamily="2" charset="2"/>
              </a:rPr>
              <a:t>mét</a:t>
            </a:r>
            <a:r>
              <a:rPr lang="en-US" sz="2200" dirty="0" smtClean="0">
                <a:solidFill>
                  <a:srgbClr val="0000CC"/>
                </a:solidFill>
                <a:latin typeface=".VnTime" pitchFamily="34" charset="0"/>
                <a:sym typeface="Wingdings" pitchFamily="2" charset="2"/>
              </a:rPr>
              <a:t> </a:t>
            </a:r>
            <a:r>
              <a:rPr lang="en-US" sz="2200" dirty="0" err="1" smtClean="0">
                <a:solidFill>
                  <a:srgbClr val="0000CC"/>
                </a:solidFill>
                <a:latin typeface=".VnTime" pitchFamily="34" charset="0"/>
                <a:sym typeface="Wingdings" pitchFamily="2" charset="2"/>
              </a:rPr>
              <a:t>bªn</a:t>
            </a:r>
            <a:r>
              <a:rPr lang="en-US" sz="2200" dirty="0" smtClean="0">
                <a:solidFill>
                  <a:srgbClr val="0000CC"/>
                </a:solidFill>
                <a:latin typeface=".VnTime" pitchFamily="34" charset="0"/>
                <a:sym typeface="Wingdings" pitchFamily="2" charset="2"/>
              </a:rPr>
              <a:t> </a:t>
            </a:r>
            <a:r>
              <a:rPr lang="en-US" sz="2200" dirty="0" err="1" smtClean="0">
                <a:solidFill>
                  <a:srgbClr val="0000CC"/>
                </a:solidFill>
                <a:latin typeface=".VnTime" pitchFamily="34" charset="0"/>
                <a:sym typeface="Wingdings" pitchFamily="2" charset="2"/>
              </a:rPr>
              <a:t>giµnh</a:t>
            </a:r>
            <a:r>
              <a:rPr lang="en-US" sz="2200" dirty="0" smtClean="0">
                <a:solidFill>
                  <a:srgbClr val="0000CC"/>
                </a:solidFill>
                <a:latin typeface=".VnTime" pitchFamily="34" charset="0"/>
                <a:sym typeface="Wingdings" pitchFamily="2" charset="2"/>
              </a:rPr>
              <a:t> </a:t>
            </a:r>
            <a:r>
              <a:rPr lang="en-US" sz="2200" dirty="0" err="1" smtClean="0">
                <a:solidFill>
                  <a:srgbClr val="0000CC"/>
                </a:solidFill>
                <a:latin typeface=".VnTime" pitchFamily="34" charset="0"/>
                <a:sym typeface="Wingdings" pitchFamily="2" charset="2"/>
              </a:rPr>
              <a:t>quyÒn</a:t>
            </a:r>
            <a:r>
              <a:rPr lang="en-US" sz="2200" dirty="0" smtClean="0">
                <a:solidFill>
                  <a:srgbClr val="0000CC"/>
                </a:solidFill>
                <a:latin typeface=".VnTime" pitchFamily="34" charset="0"/>
                <a:sym typeface="Wingdings" pitchFamily="2" charset="2"/>
              </a:rPr>
              <a:t> </a:t>
            </a:r>
            <a:r>
              <a:rPr lang="en-US" sz="2200" dirty="0" err="1" smtClean="0">
                <a:solidFill>
                  <a:srgbClr val="0000CC"/>
                </a:solidFill>
                <a:latin typeface=".VnTime" pitchFamily="34" charset="0"/>
                <a:sym typeface="Wingdings" pitchFamily="2" charset="2"/>
              </a:rPr>
              <a:t>sèng</a:t>
            </a:r>
            <a:r>
              <a:rPr lang="en-US" sz="2200" dirty="0" smtClean="0">
                <a:solidFill>
                  <a:srgbClr val="0000CC"/>
                </a:solidFill>
                <a:latin typeface=".VnTime" pitchFamily="34" charset="0"/>
                <a:sym typeface="Wingdings" pitchFamily="2" charset="2"/>
              </a:rPr>
              <a:t>, </a:t>
            </a:r>
            <a:r>
              <a:rPr lang="en-US" sz="2200" dirty="0" err="1" smtClean="0">
                <a:solidFill>
                  <a:srgbClr val="0000CC"/>
                </a:solidFill>
                <a:latin typeface=".VnTime" pitchFamily="34" charset="0"/>
                <a:sym typeface="Wingdings" pitchFamily="2" charset="2"/>
              </a:rPr>
              <a:t>mét</a:t>
            </a:r>
            <a:r>
              <a:rPr lang="en-US" sz="2200" dirty="0" smtClean="0">
                <a:solidFill>
                  <a:srgbClr val="0000CC"/>
                </a:solidFill>
                <a:latin typeface=".VnTime" pitchFamily="34" charset="0"/>
                <a:sym typeface="Wingdings" pitchFamily="2" charset="2"/>
              </a:rPr>
              <a:t> </a:t>
            </a:r>
            <a:r>
              <a:rPr lang="en-US" sz="2200" dirty="0" err="1" smtClean="0">
                <a:solidFill>
                  <a:srgbClr val="0000CC"/>
                </a:solidFill>
                <a:latin typeface=".VnTime" pitchFamily="34" charset="0"/>
                <a:sym typeface="Wingdings" pitchFamily="2" charset="2"/>
              </a:rPr>
              <a:t>bªn</a:t>
            </a:r>
            <a:r>
              <a:rPr lang="en-US" sz="2200" dirty="0" smtClean="0">
                <a:solidFill>
                  <a:srgbClr val="0000CC"/>
                </a:solidFill>
                <a:latin typeface=".VnTime" pitchFamily="34" charset="0"/>
                <a:sym typeface="Wingdings" pitchFamily="2" charset="2"/>
              </a:rPr>
              <a:t> </a:t>
            </a:r>
            <a:r>
              <a:rPr lang="en-US" sz="2200" dirty="0" err="1" smtClean="0">
                <a:solidFill>
                  <a:srgbClr val="0000CC"/>
                </a:solidFill>
                <a:latin typeface=".VnTime" pitchFamily="34" charset="0"/>
                <a:sym typeface="Wingdings" pitchFamily="2" charset="2"/>
              </a:rPr>
              <a:t>gi</a:t>
            </a:r>
            <a:r>
              <a:rPr lang="en-US" sz="2200" dirty="0" smtClean="0">
                <a:solidFill>
                  <a:srgbClr val="0000CC"/>
                </a:solidFill>
                <a:latin typeface=".VnTime" pitchFamily="34" charset="0"/>
                <a:sym typeface="Wingdings" pitchFamily="2" charset="2"/>
              </a:rPr>
              <a:t>÷ </a:t>
            </a:r>
            <a:r>
              <a:rPr lang="en-US" sz="2200" dirty="0" err="1" smtClean="0">
                <a:solidFill>
                  <a:srgbClr val="0000CC"/>
                </a:solidFill>
                <a:latin typeface=".VnTime" pitchFamily="34" charset="0"/>
                <a:sym typeface="Wingdings" pitchFamily="2" charset="2"/>
              </a:rPr>
              <a:t>quyÒn</a:t>
            </a:r>
            <a:r>
              <a:rPr lang="en-US" sz="2200" dirty="0" smtClean="0">
                <a:solidFill>
                  <a:srgbClr val="0000CC"/>
                </a:solidFill>
                <a:latin typeface=".VnTime" pitchFamily="34" charset="0"/>
                <a:sym typeface="Wingdings" pitchFamily="2" charset="2"/>
              </a:rPr>
              <a:t> </a:t>
            </a:r>
            <a:r>
              <a:rPr lang="en-US" sz="2200" dirty="0" err="1" smtClean="0">
                <a:solidFill>
                  <a:srgbClr val="0000CC"/>
                </a:solidFill>
                <a:latin typeface=".VnTime" pitchFamily="34" charset="0"/>
                <a:sym typeface="Wingdings" pitchFamily="2" charset="2"/>
              </a:rPr>
              <a:t>sèng</a:t>
            </a:r>
            <a:r>
              <a:rPr lang="en-US" sz="2200" dirty="0" smtClean="0">
                <a:solidFill>
                  <a:srgbClr val="0000CC"/>
                </a:solidFill>
                <a:latin typeface=".VnTime" pitchFamily="34" charset="0"/>
                <a:sym typeface="Wingdings" pitchFamily="2" charset="2"/>
              </a:rPr>
              <a:t>. </a:t>
            </a:r>
            <a:r>
              <a:rPr lang="en-US" sz="2200" dirty="0" err="1" smtClean="0">
                <a:solidFill>
                  <a:srgbClr val="0000CC"/>
                </a:solidFill>
                <a:latin typeface=".VnTime" pitchFamily="34" charset="0"/>
                <a:sym typeface="Wingdings" pitchFamily="2" charset="2"/>
              </a:rPr>
              <a:t>Cuéc</a:t>
            </a:r>
            <a:r>
              <a:rPr lang="en-US" sz="2200" dirty="0" smtClean="0">
                <a:solidFill>
                  <a:srgbClr val="0000CC"/>
                </a:solidFill>
                <a:latin typeface=".VnTime" pitchFamily="34" charset="0"/>
                <a:sym typeface="Wingdings" pitchFamily="2" charset="2"/>
              </a:rPr>
              <a:t> </a:t>
            </a:r>
            <a:r>
              <a:rPr lang="en-US" sz="2200" dirty="0" err="1" smtClean="0">
                <a:solidFill>
                  <a:srgbClr val="0000CC"/>
                </a:solidFill>
                <a:latin typeface=".VnTime" pitchFamily="34" charset="0"/>
                <a:sym typeface="Wingdings" pitchFamily="2" charset="2"/>
              </a:rPr>
              <a:t>tranh</a:t>
            </a:r>
            <a:r>
              <a:rPr lang="en-US" sz="2200" dirty="0" smtClean="0">
                <a:solidFill>
                  <a:srgbClr val="0000CC"/>
                </a:solidFill>
                <a:latin typeface=".VnTime" pitchFamily="34" charset="0"/>
                <a:sym typeface="Wingdings" pitchFamily="2" charset="2"/>
              </a:rPr>
              <a:t> ®</a:t>
            </a:r>
            <a:r>
              <a:rPr lang="en-US" sz="2200" dirty="0" err="1" smtClean="0">
                <a:solidFill>
                  <a:srgbClr val="0000CC"/>
                </a:solidFill>
                <a:latin typeface=".VnTime" pitchFamily="34" charset="0"/>
                <a:sym typeface="Wingdings" pitchFamily="2" charset="2"/>
              </a:rPr>
              <a:t>Êu</a:t>
            </a:r>
            <a:r>
              <a:rPr lang="en-US" sz="2200" dirty="0" smtClean="0">
                <a:solidFill>
                  <a:srgbClr val="0000CC"/>
                </a:solidFill>
                <a:latin typeface=".VnTime" pitchFamily="34" charset="0"/>
                <a:sym typeface="Wingdings" pitchFamily="2" charset="2"/>
              </a:rPr>
              <a:t> </a:t>
            </a:r>
            <a:r>
              <a:rPr lang="en-US" sz="2200" dirty="0" err="1" smtClean="0">
                <a:solidFill>
                  <a:srgbClr val="0000CC"/>
                </a:solidFill>
                <a:latin typeface=".VnTime" pitchFamily="34" charset="0"/>
                <a:sym typeface="Wingdings" pitchFamily="2" charset="2"/>
              </a:rPr>
              <a:t>kÐo</a:t>
            </a:r>
            <a:r>
              <a:rPr lang="en-US" sz="2200" dirty="0" smtClean="0">
                <a:solidFill>
                  <a:srgbClr val="0000CC"/>
                </a:solidFill>
                <a:latin typeface=".VnTime" pitchFamily="34" charset="0"/>
                <a:sym typeface="Wingdings" pitchFamily="2" charset="2"/>
              </a:rPr>
              <a:t> </a:t>
            </a:r>
            <a:r>
              <a:rPr lang="en-US" sz="2200" dirty="0" err="1" smtClean="0">
                <a:solidFill>
                  <a:srgbClr val="0000CC"/>
                </a:solidFill>
                <a:latin typeface=".VnTime" pitchFamily="34" charset="0"/>
                <a:sym typeface="Wingdings" pitchFamily="2" charset="2"/>
              </a:rPr>
              <a:t>dµi</a:t>
            </a:r>
            <a:r>
              <a:rPr lang="en-US" sz="2200" dirty="0" smtClean="0">
                <a:solidFill>
                  <a:srgbClr val="0000CC"/>
                </a:solidFill>
                <a:latin typeface=".VnTime" pitchFamily="34" charset="0"/>
                <a:sym typeface="Wingdings" pitchFamily="2" charset="2"/>
              </a:rPr>
              <a:t> </a:t>
            </a:r>
            <a:r>
              <a:rPr lang="en-US" sz="2200" dirty="0" err="1" smtClean="0">
                <a:solidFill>
                  <a:srgbClr val="0000CC"/>
                </a:solidFill>
                <a:latin typeface=".VnTime" pitchFamily="34" charset="0"/>
                <a:sym typeface="Wingdings" pitchFamily="2" charset="2"/>
              </a:rPr>
              <a:t>cho</a:t>
            </a:r>
            <a:r>
              <a:rPr lang="en-US" sz="2200" dirty="0" smtClean="0">
                <a:solidFill>
                  <a:srgbClr val="0000CC"/>
                </a:solidFill>
                <a:latin typeface=".VnTime" pitchFamily="34" charset="0"/>
                <a:sym typeface="Wingdings" pitchFamily="2" charset="2"/>
              </a:rPr>
              <a:t> ®</a:t>
            </a:r>
            <a:r>
              <a:rPr lang="en-US" sz="2200" dirty="0" err="1" smtClean="0">
                <a:solidFill>
                  <a:srgbClr val="0000CC"/>
                </a:solidFill>
                <a:latin typeface=".VnTime" pitchFamily="34" charset="0"/>
                <a:sym typeface="Wingdings" pitchFamily="2" charset="2"/>
              </a:rPr>
              <a:t>Õn</a:t>
            </a:r>
            <a:r>
              <a:rPr lang="en-US" sz="2200" dirty="0" smtClean="0">
                <a:solidFill>
                  <a:srgbClr val="0000CC"/>
                </a:solidFill>
                <a:latin typeface=".VnTime" pitchFamily="34" charset="0"/>
                <a:sym typeface="Wingdings" pitchFamily="2" charset="2"/>
              </a:rPr>
              <a:t> </a:t>
            </a:r>
            <a:r>
              <a:rPr lang="en-US" sz="2200" dirty="0" err="1" smtClean="0">
                <a:solidFill>
                  <a:srgbClr val="0000CC"/>
                </a:solidFill>
                <a:latin typeface=".VnTime" pitchFamily="34" charset="0"/>
                <a:sym typeface="Wingdings" pitchFamily="2" charset="2"/>
              </a:rPr>
              <a:t>ngµy</a:t>
            </a:r>
            <a:r>
              <a:rPr lang="en-US" sz="2200" dirty="0" smtClean="0">
                <a:solidFill>
                  <a:srgbClr val="0000CC"/>
                </a:solidFill>
                <a:latin typeface=".VnTime" pitchFamily="34" charset="0"/>
                <a:sym typeface="Wingdings" pitchFamily="2" charset="2"/>
              </a:rPr>
              <a:t> </a:t>
            </a:r>
            <a:r>
              <a:rPr lang="en-US" sz="2200" dirty="0" err="1" smtClean="0">
                <a:solidFill>
                  <a:srgbClr val="0000CC"/>
                </a:solidFill>
                <a:latin typeface=".VnTime" pitchFamily="34" charset="0"/>
                <a:sym typeface="Wingdings" pitchFamily="2" charset="2"/>
              </a:rPr>
              <a:t>th</a:t>
            </a:r>
            <a:r>
              <a:rPr lang="en-US" sz="2200" dirty="0" smtClean="0">
                <a:solidFill>
                  <a:srgbClr val="0000CC"/>
                </a:solidFill>
                <a:latin typeface=".VnTime" pitchFamily="34" charset="0"/>
                <a:sym typeface="Wingdings" pitchFamily="2" charset="2"/>
              </a:rPr>
              <a:t>¬ </a:t>
            </a:r>
            <a:r>
              <a:rPr lang="en-US" sz="2200" dirty="0" err="1" smtClean="0">
                <a:solidFill>
                  <a:srgbClr val="0000CC"/>
                </a:solidFill>
                <a:latin typeface=".VnTime" pitchFamily="34" charset="0"/>
                <a:sym typeface="Wingdings" pitchFamily="2" charset="2"/>
              </a:rPr>
              <a:t>míi</a:t>
            </a:r>
            <a:r>
              <a:rPr lang="en-US" sz="2200" dirty="0" smtClean="0">
                <a:solidFill>
                  <a:srgbClr val="0000CC"/>
                </a:solidFill>
                <a:latin typeface=".VnTime" pitchFamily="34" charset="0"/>
                <a:sym typeface="Wingdings" pitchFamily="2" charset="2"/>
              </a:rPr>
              <a:t> </a:t>
            </a:r>
            <a:r>
              <a:rPr lang="en-US" sz="2200" dirty="0" err="1" smtClean="0">
                <a:solidFill>
                  <a:srgbClr val="0000CC"/>
                </a:solidFill>
                <a:latin typeface=".VnTime" pitchFamily="34" charset="0"/>
                <a:sym typeface="Wingdings" pitchFamily="2" charset="2"/>
              </a:rPr>
              <a:t>toµn</a:t>
            </a:r>
            <a:r>
              <a:rPr lang="en-US" sz="2200" dirty="0" smtClean="0">
                <a:solidFill>
                  <a:srgbClr val="0000CC"/>
                </a:solidFill>
                <a:latin typeface=".VnTime" pitchFamily="34" charset="0"/>
                <a:sym typeface="Wingdings" pitchFamily="2" charset="2"/>
              </a:rPr>
              <a:t> th¾ng. </a:t>
            </a:r>
            <a:r>
              <a:rPr lang="en-US" sz="2200" b="1" dirty="0" err="1" smtClean="0">
                <a:solidFill>
                  <a:srgbClr val="FF0000"/>
                </a:solidFill>
                <a:latin typeface="Times New Roman" pitchFamily="18" charset="0"/>
                <a:cs typeface="Times New Roman" pitchFamily="18" charset="0"/>
                <a:sym typeface="Wingdings" pitchFamily="2" charset="2"/>
              </a:rPr>
              <a:t>Trong</a:t>
            </a:r>
            <a:r>
              <a:rPr lang="en-US" sz="2200" b="1" dirty="0" smtClean="0">
                <a:solidFill>
                  <a:srgbClr val="FF0000"/>
                </a:solidFill>
                <a:latin typeface="Times New Roman" pitchFamily="18" charset="0"/>
                <a:cs typeface="Times New Roman" pitchFamily="18" charset="0"/>
                <a:sym typeface="Wingdings" pitchFamily="2" charset="2"/>
              </a:rPr>
              <a:t> </a:t>
            </a:r>
            <a:r>
              <a:rPr lang="en-US" sz="2200" b="1" dirty="0" err="1" smtClean="0">
                <a:solidFill>
                  <a:srgbClr val="FF0000"/>
                </a:solidFill>
                <a:latin typeface="Times New Roman" pitchFamily="18" charset="0"/>
                <a:cs typeface="Times New Roman" pitchFamily="18" charset="0"/>
                <a:sym typeface="Wingdings" pitchFamily="2" charset="2"/>
              </a:rPr>
              <a:t>sự</a:t>
            </a:r>
            <a:r>
              <a:rPr lang="en-US" sz="2200" b="1" dirty="0" smtClean="0">
                <a:solidFill>
                  <a:srgbClr val="FF0000"/>
                </a:solidFill>
                <a:latin typeface="Times New Roman" pitchFamily="18" charset="0"/>
                <a:cs typeface="Times New Roman" pitchFamily="18" charset="0"/>
                <a:sym typeface="Wingdings" pitchFamily="2" charset="2"/>
              </a:rPr>
              <a:t> </a:t>
            </a:r>
            <a:r>
              <a:rPr lang="en-US" sz="2200" b="1" dirty="0" err="1" smtClean="0">
                <a:solidFill>
                  <a:srgbClr val="FF0000"/>
                </a:solidFill>
                <a:latin typeface="Times New Roman" pitchFamily="18" charset="0"/>
                <a:cs typeface="Times New Roman" pitchFamily="18" charset="0"/>
                <a:sym typeface="Wingdings" pitchFamily="2" charset="2"/>
              </a:rPr>
              <a:t>thắng</a:t>
            </a:r>
            <a:r>
              <a:rPr lang="en-US" sz="2200" b="1" dirty="0" smtClean="0">
                <a:solidFill>
                  <a:srgbClr val="FF0000"/>
                </a:solidFill>
                <a:latin typeface="Times New Roman" pitchFamily="18" charset="0"/>
                <a:cs typeface="Times New Roman" pitchFamily="18" charset="0"/>
                <a:sym typeface="Wingdings" pitchFamily="2" charset="2"/>
              </a:rPr>
              <a:t> </a:t>
            </a:r>
            <a:r>
              <a:rPr lang="en-US" sz="2200" b="1" dirty="0" err="1" smtClean="0">
                <a:solidFill>
                  <a:srgbClr val="FF0000"/>
                </a:solidFill>
                <a:latin typeface="Times New Roman" pitchFamily="18" charset="0"/>
                <a:cs typeface="Times New Roman" pitchFamily="18" charset="0"/>
                <a:sym typeface="Wingdings" pitchFamily="2" charset="2"/>
              </a:rPr>
              <a:t>lợi</a:t>
            </a:r>
            <a:r>
              <a:rPr lang="en-US" sz="2200" b="1" dirty="0" smtClean="0">
                <a:solidFill>
                  <a:srgbClr val="FF0000"/>
                </a:solidFill>
                <a:latin typeface="Times New Roman" pitchFamily="18" charset="0"/>
                <a:cs typeface="Times New Roman" pitchFamily="18" charset="0"/>
                <a:sym typeface="Wingdings" pitchFamily="2" charset="2"/>
              </a:rPr>
              <a:t> </a:t>
            </a:r>
            <a:r>
              <a:rPr lang="en-US" sz="2200" dirty="0" err="1" smtClean="0">
                <a:solidFill>
                  <a:srgbClr val="0000CC"/>
                </a:solidFill>
                <a:latin typeface="Times New Roman" pitchFamily="18" charset="0"/>
                <a:cs typeface="Times New Roman" pitchFamily="18" charset="0"/>
                <a:sym typeface="Wingdings" pitchFamily="2" charset="2"/>
              </a:rPr>
              <a:t>ấy</a:t>
            </a:r>
            <a:r>
              <a:rPr lang="en-US" sz="2200" dirty="0" smtClean="0">
                <a:solidFill>
                  <a:srgbClr val="0000CC"/>
                </a:solidFill>
                <a:latin typeface="Times New Roman" pitchFamily="18" charset="0"/>
                <a:cs typeface="Times New Roman" pitchFamily="18" charset="0"/>
                <a:sym typeface="Wingdings" pitchFamily="2" charset="2"/>
              </a:rPr>
              <a:t>, </a:t>
            </a:r>
            <a:r>
              <a:rPr lang="en-US" sz="2200" dirty="0" err="1" smtClean="0">
                <a:solidFill>
                  <a:srgbClr val="0000CC"/>
                </a:solidFill>
                <a:latin typeface=".VnTime" pitchFamily="34" charset="0"/>
                <a:sym typeface="Wingdings" pitchFamily="2" charset="2"/>
              </a:rPr>
              <a:t>còng</a:t>
            </a:r>
            <a:r>
              <a:rPr lang="en-US" sz="2200" dirty="0" smtClean="0">
                <a:solidFill>
                  <a:srgbClr val="0000CC"/>
                </a:solidFill>
                <a:latin typeface=".VnTime" pitchFamily="34" charset="0"/>
                <a:sym typeface="Wingdings" pitchFamily="2" charset="2"/>
              </a:rPr>
              <a:t> </a:t>
            </a:r>
            <a:r>
              <a:rPr lang="en-US" sz="2200" dirty="0" err="1" smtClean="0">
                <a:solidFill>
                  <a:srgbClr val="0000CC"/>
                </a:solidFill>
                <a:latin typeface=".VnTime" pitchFamily="34" charset="0"/>
                <a:sym typeface="Wingdings" pitchFamily="2" charset="2"/>
              </a:rPr>
              <a:t>cã</a:t>
            </a:r>
            <a:r>
              <a:rPr lang="en-US" sz="2200" dirty="0" smtClean="0">
                <a:solidFill>
                  <a:srgbClr val="0000CC"/>
                </a:solidFill>
                <a:latin typeface=".VnTime" pitchFamily="34" charset="0"/>
                <a:sym typeface="Wingdings" pitchFamily="2" charset="2"/>
              </a:rPr>
              <a:t> </a:t>
            </a:r>
            <a:r>
              <a:rPr lang="en-US" sz="2200" dirty="0" err="1" smtClean="0">
                <a:solidFill>
                  <a:srgbClr val="0000CC"/>
                </a:solidFill>
                <a:latin typeface=".VnTime" pitchFamily="34" charset="0"/>
                <a:sym typeface="Wingdings" pitchFamily="2" charset="2"/>
              </a:rPr>
              <a:t>c«ng</a:t>
            </a:r>
            <a:r>
              <a:rPr lang="en-US" sz="2200" dirty="0" smtClean="0">
                <a:solidFill>
                  <a:srgbClr val="0000CC"/>
                </a:solidFill>
                <a:latin typeface=".VnTime" pitchFamily="34" charset="0"/>
                <a:sym typeface="Wingdings" pitchFamily="2" charset="2"/>
              </a:rPr>
              <a:t> </a:t>
            </a:r>
            <a:r>
              <a:rPr lang="en-US" sz="2200" dirty="0" err="1" smtClean="0">
                <a:solidFill>
                  <a:srgbClr val="0000CC"/>
                </a:solidFill>
                <a:latin typeface=".VnTime" pitchFamily="34" charset="0"/>
                <a:sym typeface="Wingdings" pitchFamily="2" charset="2"/>
              </a:rPr>
              <a:t>nh÷ng</a:t>
            </a:r>
            <a:r>
              <a:rPr lang="en-US" sz="2200" dirty="0" smtClean="0">
                <a:solidFill>
                  <a:srgbClr val="0000CC"/>
                </a:solidFill>
                <a:latin typeface=".VnTime" pitchFamily="34" charset="0"/>
                <a:sym typeface="Wingdings" pitchFamily="2" charset="2"/>
              </a:rPr>
              <a:t> </a:t>
            </a:r>
            <a:r>
              <a:rPr lang="en-US" sz="2200" dirty="0" err="1" smtClean="0">
                <a:solidFill>
                  <a:srgbClr val="0000CC"/>
                </a:solidFill>
                <a:latin typeface=".VnTime" pitchFamily="34" charset="0"/>
                <a:sym typeface="Wingdings" pitchFamily="2" charset="2"/>
              </a:rPr>
              <a:t>ng­êi</a:t>
            </a:r>
            <a:r>
              <a:rPr lang="en-US" sz="2200" dirty="0" smtClean="0">
                <a:solidFill>
                  <a:srgbClr val="0000CC"/>
                </a:solidFill>
                <a:latin typeface=".VnTime" pitchFamily="34" charset="0"/>
                <a:sym typeface="Wingdings" pitchFamily="2" charset="2"/>
              </a:rPr>
              <a:t> t¶ </a:t>
            </a:r>
            <a:r>
              <a:rPr lang="en-US" sz="2200" dirty="0" err="1" smtClean="0">
                <a:solidFill>
                  <a:srgbClr val="0000CC"/>
                </a:solidFill>
                <a:latin typeface=".VnTime" pitchFamily="34" charset="0"/>
                <a:sym typeface="Wingdings" pitchFamily="2" charset="2"/>
              </a:rPr>
              <a:t>xung</a:t>
            </a:r>
            <a:r>
              <a:rPr lang="en-US" sz="2200" dirty="0" smtClean="0">
                <a:solidFill>
                  <a:srgbClr val="0000CC"/>
                </a:solidFill>
                <a:latin typeface=".VnTime" pitchFamily="34" charset="0"/>
                <a:sym typeface="Wingdings" pitchFamily="2" charset="2"/>
              </a:rPr>
              <a:t> </a:t>
            </a:r>
            <a:r>
              <a:rPr lang="en-US" sz="2200" dirty="0" err="1" smtClean="0">
                <a:solidFill>
                  <a:srgbClr val="0000CC"/>
                </a:solidFill>
                <a:latin typeface=".VnTime" pitchFamily="34" charset="0"/>
                <a:sym typeface="Wingdings" pitchFamily="2" charset="2"/>
              </a:rPr>
              <a:t>h÷u</a:t>
            </a:r>
            <a:r>
              <a:rPr lang="en-US" sz="2200" dirty="0" smtClean="0">
                <a:solidFill>
                  <a:srgbClr val="0000CC"/>
                </a:solidFill>
                <a:latin typeface=".VnTime" pitchFamily="34" charset="0"/>
                <a:sym typeface="Wingdings" pitchFamily="2" charset="2"/>
              </a:rPr>
              <a:t> ®</a:t>
            </a:r>
            <a:r>
              <a:rPr lang="en-US" sz="2200" dirty="0" err="1" smtClean="0">
                <a:solidFill>
                  <a:srgbClr val="0000CC"/>
                </a:solidFill>
                <a:latin typeface=".VnTime" pitchFamily="34" charset="0"/>
                <a:sym typeface="Wingdings" pitchFamily="2" charset="2"/>
              </a:rPr>
              <a:t>ét</a:t>
            </a:r>
            <a:r>
              <a:rPr lang="en-US" sz="2200" dirty="0" smtClean="0">
                <a:solidFill>
                  <a:srgbClr val="0000CC"/>
                </a:solidFill>
                <a:latin typeface=".VnTime" pitchFamily="34" charset="0"/>
                <a:sym typeface="Wingdings" pitchFamily="2" charset="2"/>
              </a:rPr>
              <a:t> </a:t>
            </a:r>
            <a:r>
              <a:rPr lang="en-US" sz="2200" dirty="0" err="1" smtClean="0">
                <a:solidFill>
                  <a:srgbClr val="0000CC"/>
                </a:solidFill>
                <a:latin typeface=".VnTime" pitchFamily="34" charset="0"/>
                <a:sym typeface="Wingdings" pitchFamily="2" charset="2"/>
              </a:rPr>
              <a:t>n¬i</a:t>
            </a:r>
            <a:r>
              <a:rPr lang="en-US" sz="2200" dirty="0" smtClean="0">
                <a:solidFill>
                  <a:srgbClr val="0000CC"/>
                </a:solidFill>
                <a:latin typeface=".VnTime" pitchFamily="34" charset="0"/>
                <a:sym typeface="Wingdings" pitchFamily="2" charset="2"/>
              </a:rPr>
              <a:t> </a:t>
            </a:r>
            <a:r>
              <a:rPr lang="en-US" sz="2200" dirty="0" err="1" smtClean="0">
                <a:solidFill>
                  <a:srgbClr val="0000CC"/>
                </a:solidFill>
                <a:latin typeface=".VnTime" pitchFamily="34" charset="0"/>
                <a:sym typeface="Wingdings" pitchFamily="2" charset="2"/>
              </a:rPr>
              <a:t>chiÕn</a:t>
            </a:r>
            <a:r>
              <a:rPr lang="en-US" sz="2200" dirty="0" smtClean="0">
                <a:solidFill>
                  <a:srgbClr val="0000CC"/>
                </a:solidFill>
                <a:latin typeface=".VnTime" pitchFamily="34" charset="0"/>
                <a:sym typeface="Wingdings" pitchFamily="2" charset="2"/>
              </a:rPr>
              <a:t> </a:t>
            </a:r>
            <a:r>
              <a:rPr lang="en-US" sz="2200" dirty="0" err="1" smtClean="0">
                <a:solidFill>
                  <a:srgbClr val="0000CC"/>
                </a:solidFill>
                <a:latin typeface=".VnTime" pitchFamily="34" charset="0"/>
                <a:sym typeface="Wingdings" pitchFamily="2" charset="2"/>
              </a:rPr>
              <a:t>tr­êng</a:t>
            </a:r>
            <a:r>
              <a:rPr lang="en-US" sz="2200" dirty="0" smtClean="0">
                <a:solidFill>
                  <a:srgbClr val="0000CC"/>
                </a:solidFill>
                <a:latin typeface=".VnTime" pitchFamily="34" charset="0"/>
                <a:sym typeface="Wingdings" pitchFamily="2" charset="2"/>
              </a:rPr>
              <a:t>, </a:t>
            </a:r>
            <a:r>
              <a:rPr lang="en-US" sz="2200" dirty="0" err="1" smtClean="0">
                <a:solidFill>
                  <a:srgbClr val="0000CC"/>
                </a:solidFill>
                <a:latin typeface=".VnTime" pitchFamily="34" charset="0"/>
                <a:sym typeface="Wingdings" pitchFamily="2" charset="2"/>
              </a:rPr>
              <a:t>nh­ng</a:t>
            </a:r>
            <a:r>
              <a:rPr lang="en-US" sz="2200" dirty="0" smtClean="0">
                <a:solidFill>
                  <a:srgbClr val="0000CC"/>
                </a:solidFill>
                <a:latin typeface=".VnTime" pitchFamily="34" charset="0"/>
                <a:sym typeface="Wingdings" pitchFamily="2" charset="2"/>
              </a:rPr>
              <a:t> </a:t>
            </a:r>
            <a:r>
              <a:rPr lang="en-US" sz="2200" dirty="0" err="1" smtClean="0">
                <a:solidFill>
                  <a:srgbClr val="0000CC"/>
                </a:solidFill>
                <a:latin typeface=".VnTime" pitchFamily="34" charset="0"/>
                <a:sym typeface="Wingdings" pitchFamily="2" charset="2"/>
              </a:rPr>
              <a:t>tr­íc</a:t>
            </a:r>
            <a:r>
              <a:rPr lang="en-US" sz="2200" dirty="0" smtClean="0">
                <a:solidFill>
                  <a:srgbClr val="0000CC"/>
                </a:solidFill>
                <a:latin typeface=".VnTime" pitchFamily="34" charset="0"/>
                <a:sym typeface="Wingdings" pitchFamily="2" charset="2"/>
              </a:rPr>
              <a:t> </a:t>
            </a:r>
            <a:r>
              <a:rPr lang="en-US" sz="2200" dirty="0" err="1" smtClean="0">
                <a:solidFill>
                  <a:srgbClr val="0000CC"/>
                </a:solidFill>
                <a:latin typeface=".VnTime" pitchFamily="34" charset="0"/>
                <a:sym typeface="Wingdings" pitchFamily="2" charset="2"/>
              </a:rPr>
              <a:t>hÕt</a:t>
            </a:r>
            <a:r>
              <a:rPr lang="en-US" sz="2200" dirty="0" smtClean="0">
                <a:solidFill>
                  <a:srgbClr val="0000CC"/>
                </a:solidFill>
                <a:latin typeface=".VnTime" pitchFamily="34" charset="0"/>
                <a:sym typeface="Wingdings" pitchFamily="2" charset="2"/>
              </a:rPr>
              <a:t> lµ </a:t>
            </a:r>
            <a:r>
              <a:rPr lang="en-US" sz="2200" dirty="0" err="1" smtClean="0">
                <a:solidFill>
                  <a:srgbClr val="0000CC"/>
                </a:solidFill>
                <a:latin typeface=".VnTime" pitchFamily="34" charset="0"/>
                <a:sym typeface="Wingdings" pitchFamily="2" charset="2"/>
              </a:rPr>
              <a:t>c«ng</a:t>
            </a:r>
            <a:r>
              <a:rPr lang="en-US" sz="2200" dirty="0" smtClean="0">
                <a:solidFill>
                  <a:srgbClr val="0000CC"/>
                </a:solidFill>
                <a:latin typeface=".VnTime" pitchFamily="34" charset="0"/>
                <a:sym typeface="Wingdings" pitchFamily="2" charset="2"/>
              </a:rPr>
              <a:t> </a:t>
            </a:r>
            <a:r>
              <a:rPr lang="en-US" sz="2200" dirty="0" err="1" smtClean="0">
                <a:solidFill>
                  <a:srgbClr val="0000CC"/>
                </a:solidFill>
                <a:latin typeface=".VnTime" pitchFamily="34" charset="0"/>
                <a:sym typeface="Wingdings" pitchFamily="2" charset="2"/>
              </a:rPr>
              <a:t>nh÷ng</a:t>
            </a:r>
            <a:r>
              <a:rPr lang="en-US" sz="2200" dirty="0" smtClean="0">
                <a:solidFill>
                  <a:srgbClr val="0000CC"/>
                </a:solidFill>
                <a:latin typeface=".VnTime" pitchFamily="34" charset="0"/>
                <a:sym typeface="Wingdings" pitchFamily="2" charset="2"/>
              </a:rPr>
              <a:t> </a:t>
            </a:r>
            <a:r>
              <a:rPr lang="en-US" sz="2200" dirty="0" err="1" smtClean="0">
                <a:solidFill>
                  <a:srgbClr val="0000CC"/>
                </a:solidFill>
                <a:latin typeface=".VnTime" pitchFamily="34" charset="0"/>
                <a:sym typeface="Wingdings" pitchFamily="2" charset="2"/>
              </a:rPr>
              <a:t>nh</a:t>
            </a:r>
            <a:r>
              <a:rPr lang="en-US" sz="2200" dirty="0" smtClean="0">
                <a:solidFill>
                  <a:srgbClr val="0000CC"/>
                </a:solidFill>
                <a:latin typeface=".VnTime" pitchFamily="34" charset="0"/>
                <a:sym typeface="Wingdings" pitchFamily="2" charset="2"/>
              </a:rPr>
              <a:t>µ </a:t>
            </a:r>
            <a:r>
              <a:rPr lang="en-US" sz="2200" dirty="0" err="1" smtClean="0">
                <a:solidFill>
                  <a:srgbClr val="0000CC"/>
                </a:solidFill>
                <a:latin typeface=".VnTime" pitchFamily="34" charset="0"/>
                <a:sym typeface="Wingdings" pitchFamily="2" charset="2"/>
              </a:rPr>
              <a:t>th</a:t>
            </a:r>
            <a:r>
              <a:rPr lang="en-US" sz="2200" dirty="0" smtClean="0">
                <a:solidFill>
                  <a:srgbClr val="0000CC"/>
                </a:solidFill>
                <a:latin typeface=".VnTime" pitchFamily="34" charset="0"/>
                <a:sym typeface="Wingdings" pitchFamily="2" charset="2"/>
              </a:rPr>
              <a:t>¬ </a:t>
            </a:r>
            <a:r>
              <a:rPr lang="en-US" sz="2200" dirty="0" err="1" smtClean="0">
                <a:solidFill>
                  <a:srgbClr val="0000CC"/>
                </a:solidFill>
                <a:latin typeface=".VnTime" pitchFamily="34" charset="0"/>
                <a:sym typeface="Wingdings" pitchFamily="2" charset="2"/>
              </a:rPr>
              <a:t>míi</a:t>
            </a:r>
            <a:r>
              <a:rPr lang="en-US" sz="2200" dirty="0" smtClean="0">
                <a:solidFill>
                  <a:srgbClr val="0000CC"/>
                </a:solidFill>
                <a:latin typeface=".VnTime" pitchFamily="34" charset="0"/>
                <a:sym typeface="Wingdings" pitchFamily="2" charset="2"/>
              </a:rPr>
              <a:t>.</a:t>
            </a:r>
          </a:p>
          <a:p>
            <a:pPr>
              <a:lnSpc>
                <a:spcPct val="90000"/>
              </a:lnSpc>
              <a:buFontTx/>
              <a:buNone/>
            </a:pPr>
            <a:r>
              <a:rPr lang="en-US" sz="2200" i="1" dirty="0" smtClean="0">
                <a:solidFill>
                  <a:srgbClr val="0000CC"/>
                </a:solidFill>
                <a:latin typeface=".VnTime" pitchFamily="34" charset="0"/>
                <a:sym typeface="Wingdings" pitchFamily="2" charset="2"/>
              </a:rPr>
              <a:t>             (</a:t>
            </a:r>
            <a:r>
              <a:rPr lang="en-US" sz="2200" i="1" dirty="0" err="1" smtClean="0">
                <a:solidFill>
                  <a:srgbClr val="0000CC"/>
                </a:solidFill>
                <a:latin typeface=".VnTime" pitchFamily="34" charset="0"/>
                <a:sym typeface="Wingdings" pitchFamily="2" charset="2"/>
              </a:rPr>
              <a:t>Hoµi</a:t>
            </a:r>
            <a:r>
              <a:rPr lang="en-US" sz="2200" i="1" dirty="0" smtClean="0">
                <a:solidFill>
                  <a:srgbClr val="0000CC"/>
                </a:solidFill>
                <a:latin typeface=".VnTime" pitchFamily="34" charset="0"/>
                <a:sym typeface="Wingdings" pitchFamily="2" charset="2"/>
              </a:rPr>
              <a:t> </a:t>
            </a:r>
            <a:r>
              <a:rPr lang="en-US" sz="2200" i="1" dirty="0" err="1" smtClean="0">
                <a:solidFill>
                  <a:srgbClr val="0000CC"/>
                </a:solidFill>
                <a:latin typeface=".VnTime" pitchFamily="34" charset="0"/>
                <a:sym typeface="Wingdings" pitchFamily="2" charset="2"/>
              </a:rPr>
              <a:t>Thanh</a:t>
            </a:r>
            <a:r>
              <a:rPr lang="en-US" sz="2200" i="1" dirty="0" smtClean="0">
                <a:solidFill>
                  <a:srgbClr val="0000CC"/>
                </a:solidFill>
                <a:latin typeface=".VnTime" pitchFamily="34" charset="0"/>
                <a:sym typeface="Wingdings" pitchFamily="2" charset="2"/>
              </a:rPr>
              <a:t> – </a:t>
            </a:r>
            <a:r>
              <a:rPr lang="en-US" sz="2200" i="1" dirty="0" err="1" smtClean="0">
                <a:solidFill>
                  <a:srgbClr val="0000CC"/>
                </a:solidFill>
                <a:latin typeface=".VnTime" pitchFamily="34" charset="0"/>
                <a:sym typeface="Wingdings" pitchFamily="2" charset="2"/>
              </a:rPr>
              <a:t>Hoµi</a:t>
            </a:r>
            <a:r>
              <a:rPr lang="en-US" sz="2200" i="1" dirty="0" smtClean="0">
                <a:solidFill>
                  <a:srgbClr val="0000CC"/>
                </a:solidFill>
                <a:latin typeface=".VnTime" pitchFamily="34" charset="0"/>
                <a:sym typeface="Wingdings" pitchFamily="2" charset="2"/>
              </a:rPr>
              <a:t> </a:t>
            </a:r>
            <a:r>
              <a:rPr lang="en-US" sz="2200" i="1" dirty="0" err="1" smtClean="0">
                <a:solidFill>
                  <a:srgbClr val="0000CC"/>
                </a:solidFill>
                <a:latin typeface=".VnTime" pitchFamily="34" charset="0"/>
                <a:sym typeface="Wingdings" pitchFamily="2" charset="2"/>
              </a:rPr>
              <a:t>Ch©n</a:t>
            </a:r>
            <a:r>
              <a:rPr lang="en-US" sz="2200" i="1" dirty="0" smtClean="0">
                <a:solidFill>
                  <a:srgbClr val="0000CC"/>
                </a:solidFill>
                <a:latin typeface=".VnTime" pitchFamily="34" charset="0"/>
                <a:sym typeface="Wingdings" pitchFamily="2" charset="2"/>
              </a:rPr>
              <a:t>, </a:t>
            </a:r>
            <a:r>
              <a:rPr lang="en-US" sz="2200" i="1" dirty="0" err="1" smtClean="0">
                <a:solidFill>
                  <a:srgbClr val="0000CC"/>
                </a:solidFill>
                <a:latin typeface=".VnTime" pitchFamily="34" charset="0"/>
                <a:sym typeface="Wingdings" pitchFamily="2" charset="2"/>
              </a:rPr>
              <a:t>Mét</a:t>
            </a:r>
            <a:r>
              <a:rPr lang="en-US" sz="2200" i="1" dirty="0" smtClean="0">
                <a:solidFill>
                  <a:srgbClr val="0000CC"/>
                </a:solidFill>
                <a:latin typeface=".VnTime" pitchFamily="34" charset="0"/>
                <a:sym typeface="Wingdings" pitchFamily="2" charset="2"/>
              </a:rPr>
              <a:t> </a:t>
            </a:r>
            <a:r>
              <a:rPr lang="en-US" sz="2200" i="1" dirty="0" err="1" smtClean="0">
                <a:solidFill>
                  <a:srgbClr val="0000CC"/>
                </a:solidFill>
                <a:latin typeface=".VnTime" pitchFamily="34" charset="0"/>
                <a:sym typeface="Wingdings" pitchFamily="2" charset="2"/>
              </a:rPr>
              <a:t>thêi</a:t>
            </a:r>
            <a:r>
              <a:rPr lang="en-US" sz="2200" i="1" dirty="0" smtClean="0">
                <a:solidFill>
                  <a:srgbClr val="0000CC"/>
                </a:solidFill>
                <a:latin typeface=".VnTime" pitchFamily="34" charset="0"/>
                <a:sym typeface="Wingdings" pitchFamily="2" charset="2"/>
              </a:rPr>
              <a:t> ®¹i </a:t>
            </a:r>
            <a:r>
              <a:rPr lang="en-US" sz="2200" i="1" dirty="0" err="1" smtClean="0">
                <a:solidFill>
                  <a:srgbClr val="0000CC"/>
                </a:solidFill>
                <a:latin typeface=".VnTime" pitchFamily="34" charset="0"/>
                <a:sym typeface="Wingdings" pitchFamily="2" charset="2"/>
              </a:rPr>
              <a:t>trong</a:t>
            </a:r>
            <a:r>
              <a:rPr lang="en-US" sz="2200" i="1" dirty="0" smtClean="0">
                <a:solidFill>
                  <a:srgbClr val="0000CC"/>
                </a:solidFill>
                <a:latin typeface=".VnTime" pitchFamily="34" charset="0"/>
                <a:sym typeface="Wingdings" pitchFamily="2" charset="2"/>
              </a:rPr>
              <a:t> </a:t>
            </a:r>
            <a:r>
              <a:rPr lang="en-US" sz="2200" i="1" dirty="0" err="1" smtClean="0">
                <a:solidFill>
                  <a:srgbClr val="0000CC"/>
                </a:solidFill>
                <a:latin typeface=".VnTime" pitchFamily="34" charset="0"/>
                <a:sym typeface="Wingdings" pitchFamily="2" charset="2"/>
              </a:rPr>
              <a:t>thi</a:t>
            </a:r>
            <a:r>
              <a:rPr lang="en-US" sz="2200" i="1" dirty="0" smtClean="0">
                <a:solidFill>
                  <a:srgbClr val="0000CC"/>
                </a:solidFill>
                <a:latin typeface=".VnTime" pitchFamily="34" charset="0"/>
                <a:sym typeface="Wingdings" pitchFamily="2" charset="2"/>
              </a:rPr>
              <a:t> )</a:t>
            </a:r>
            <a:endParaRPr lang="en-US" sz="2200" dirty="0">
              <a:solidFill>
                <a:srgbClr val="0000CC"/>
              </a:solidFill>
            </a:endParaRPr>
          </a:p>
        </p:txBody>
      </p:sp>
      <p:cxnSp>
        <p:nvCxnSpPr>
          <p:cNvPr id="16" name="Straight Connector 15"/>
          <p:cNvCxnSpPr/>
          <p:nvPr/>
        </p:nvCxnSpPr>
        <p:spPr>
          <a:xfrm rot="10800000">
            <a:off x="7696200" y="1447800"/>
            <a:ext cx="12192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5715000" y="2895600"/>
            <a:ext cx="1143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649" name="Rectangle 1"/>
          <p:cNvSpPr>
            <a:spLocks noChangeArrowheads="1"/>
          </p:cNvSpPr>
          <p:nvPr/>
        </p:nvSpPr>
        <p:spPr bwMode="auto">
          <a:xfrm>
            <a:off x="0" y="5486400"/>
            <a:ext cx="457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CC"/>
                </a:solidFill>
                <a:effectLst/>
                <a:latin typeface=".VnTime" pitchFamily="34" charset="0"/>
                <a:ea typeface="SimSun" pitchFamily="2" charset="-122"/>
                <a:cs typeface="Times New Roman" pitchFamily="18" charset="0"/>
              </a:rPr>
              <a:t>d/ </a:t>
            </a:r>
            <a:r>
              <a:rPr kumimoji="0" lang="en-US" sz="2200" b="0" i="0" u="none" strike="noStrike" cap="none" normalizeH="0" baseline="0" dirty="0" err="1" smtClean="0">
                <a:ln>
                  <a:noFill/>
                </a:ln>
                <a:solidFill>
                  <a:srgbClr val="0000CC"/>
                </a:solidFill>
                <a:effectLst/>
                <a:latin typeface=".VnTime" pitchFamily="34" charset="0"/>
                <a:ea typeface="SimSun" pitchFamily="2" charset="-122"/>
                <a:cs typeface="Times New Roman" pitchFamily="18" charset="0"/>
              </a:rPr>
              <a:t>Liªn</a:t>
            </a:r>
            <a:r>
              <a:rPr kumimoji="0" lang="en-US" sz="2200" b="0" i="0" u="none" strike="noStrike" cap="none" normalizeH="0" baseline="0" dirty="0" smtClean="0">
                <a:ln>
                  <a:noFill/>
                </a:ln>
                <a:solidFill>
                  <a:srgbClr val="0000CC"/>
                </a:solidFill>
                <a:effectLst/>
                <a:latin typeface=".VnTime" pitchFamily="34" charset="0"/>
                <a:ea typeface="SimSun" pitchFamily="2" charset="-122"/>
                <a:cs typeface="Times New Roman" pitchFamily="18" charset="0"/>
              </a:rPr>
              <a:t> </a:t>
            </a:r>
            <a:r>
              <a:rPr kumimoji="0" lang="en-US" sz="2200" b="0" i="0" u="none" strike="noStrike" cap="none" normalizeH="0" baseline="0" dirty="0" err="1" smtClean="0">
                <a:ln>
                  <a:noFill/>
                </a:ln>
                <a:solidFill>
                  <a:srgbClr val="0000CC"/>
                </a:solidFill>
                <a:effectLst/>
                <a:latin typeface=".VnTime" pitchFamily="34" charset="0"/>
                <a:ea typeface="SimSun" pitchFamily="2" charset="-122"/>
                <a:cs typeface="Times New Roman" pitchFamily="18" charset="0"/>
              </a:rPr>
              <a:t>kÕt</a:t>
            </a:r>
            <a:r>
              <a:rPr kumimoji="0" lang="en-US" sz="2200" b="0" i="0" u="none" strike="noStrike" cap="none" normalizeH="0" baseline="0" dirty="0" smtClean="0">
                <a:ln>
                  <a:noFill/>
                </a:ln>
                <a:solidFill>
                  <a:srgbClr val="0000CC"/>
                </a:solidFill>
                <a:effectLst/>
                <a:latin typeface=".VnTime" pitchFamily="34" charset="0"/>
                <a:ea typeface="SimSun" pitchFamily="2" charset="-122"/>
                <a:cs typeface="Times New Roman" pitchFamily="18" charset="0"/>
              </a:rPr>
              <a:t> </a:t>
            </a:r>
            <a:r>
              <a:rPr kumimoji="0" lang="en-US" sz="2200" b="0" i="0" u="none" strike="noStrike" cap="none" normalizeH="0" baseline="0" dirty="0" err="1" smtClean="0">
                <a:ln>
                  <a:noFill/>
                </a:ln>
                <a:solidFill>
                  <a:srgbClr val="0000CC"/>
                </a:solidFill>
                <a:effectLst/>
                <a:latin typeface=".VnTime" pitchFamily="34" charset="0"/>
                <a:ea typeface="SimSun" pitchFamily="2" charset="-122"/>
                <a:cs typeface="Times New Roman" pitchFamily="18" charset="0"/>
              </a:rPr>
              <a:t>c©u</a:t>
            </a:r>
            <a:r>
              <a:rPr kumimoji="0" lang="en-US" sz="2200" b="0" i="0" u="none" strike="noStrike" cap="none" normalizeH="0" baseline="0" dirty="0" smtClean="0">
                <a:ln>
                  <a:noFill/>
                </a:ln>
                <a:solidFill>
                  <a:srgbClr val="0000CC"/>
                </a:solidFill>
                <a:effectLst/>
                <a:latin typeface=".VnTime" pitchFamily="34" charset="0"/>
                <a:ea typeface="SimSun" pitchFamily="2" charset="-122"/>
                <a:cs typeface="Times New Roman" pitchFamily="18" charset="0"/>
              </a:rPr>
              <a:t> </a:t>
            </a:r>
            <a:r>
              <a:rPr kumimoji="0" lang="en-US" sz="2200" b="0" i="0" u="none" strike="noStrike" cap="none" normalizeH="0" baseline="0" dirty="0" err="1" smtClean="0">
                <a:ln>
                  <a:noFill/>
                </a:ln>
                <a:solidFill>
                  <a:srgbClr val="0000CC"/>
                </a:solidFill>
                <a:effectLst/>
                <a:latin typeface=".VnTime" pitchFamily="34" charset="0"/>
                <a:ea typeface="SimSun" pitchFamily="2" charset="-122"/>
                <a:cs typeface="Times New Roman" pitchFamily="18" charset="0"/>
              </a:rPr>
              <a:t>sau</a:t>
            </a:r>
            <a:r>
              <a:rPr kumimoji="0" lang="en-US" sz="2200" b="0" i="0" u="none" strike="noStrike" cap="none" normalizeH="0" baseline="0" dirty="0" smtClean="0">
                <a:ln>
                  <a:noFill/>
                </a:ln>
                <a:solidFill>
                  <a:srgbClr val="0000CC"/>
                </a:solidFill>
                <a:effectLst/>
                <a:latin typeface=".VnTime" pitchFamily="34" charset="0"/>
                <a:ea typeface="SimSun" pitchFamily="2" charset="-122"/>
                <a:cs typeface="Times New Roman" pitchFamily="18" charset="0"/>
              </a:rPr>
              <a:t> </a:t>
            </a:r>
            <a:r>
              <a:rPr kumimoji="0" lang="en-US" sz="2200" b="0" i="0" u="none" strike="noStrike" cap="none" normalizeH="0" baseline="0" dirty="0" err="1" smtClean="0">
                <a:ln>
                  <a:noFill/>
                </a:ln>
                <a:solidFill>
                  <a:srgbClr val="0000CC"/>
                </a:solidFill>
                <a:effectLst/>
                <a:latin typeface=".VnTime" pitchFamily="34" charset="0"/>
                <a:ea typeface="SimSun" pitchFamily="2" charset="-122"/>
                <a:cs typeface="Times New Roman" pitchFamily="18" charset="0"/>
              </a:rPr>
              <a:t>víi</a:t>
            </a:r>
            <a:r>
              <a:rPr lang="en-US" sz="2200" dirty="0" smtClean="0">
                <a:solidFill>
                  <a:srgbClr val="0000CC"/>
                </a:solidFill>
                <a:latin typeface=".VnTime" pitchFamily="34" charset="0"/>
                <a:ea typeface="SimSun" pitchFamily="2" charset="-122"/>
                <a:cs typeface="Times New Roman" pitchFamily="18" charset="0"/>
              </a:rPr>
              <a:t> </a:t>
            </a:r>
            <a:r>
              <a:rPr kumimoji="0" lang="en-US" sz="2200" b="0" i="0" u="none" strike="noStrike" cap="none" normalizeH="0" baseline="0" dirty="0" err="1" smtClean="0">
                <a:ln>
                  <a:noFill/>
                </a:ln>
                <a:solidFill>
                  <a:srgbClr val="0000CC"/>
                </a:solidFill>
                <a:effectLst/>
                <a:latin typeface=".VnTime" pitchFamily="34" charset="0"/>
                <a:ea typeface="SimSun" pitchFamily="2" charset="-122"/>
                <a:cs typeface="Times New Roman" pitchFamily="18" charset="0"/>
              </a:rPr>
              <a:t>c©u</a:t>
            </a:r>
            <a:r>
              <a:rPr kumimoji="0" lang="en-US" sz="2200" b="0" i="0" u="none" strike="noStrike" cap="none" normalizeH="0" baseline="0" dirty="0" smtClean="0">
                <a:ln>
                  <a:noFill/>
                </a:ln>
                <a:solidFill>
                  <a:srgbClr val="0000CC"/>
                </a:solidFill>
                <a:effectLst/>
                <a:latin typeface=".VnTime" pitchFamily="34" charset="0"/>
                <a:ea typeface="SimSun" pitchFamily="2" charset="-122"/>
                <a:cs typeface="Times New Roman" pitchFamily="18" charset="0"/>
              </a:rPr>
              <a:t> </a:t>
            </a:r>
            <a:r>
              <a:rPr kumimoji="0" lang="en-US" sz="2200" b="0" i="0" u="none" strike="noStrike" cap="none" normalizeH="0" baseline="0" dirty="0" err="1" smtClean="0">
                <a:ln>
                  <a:noFill/>
                </a:ln>
                <a:solidFill>
                  <a:srgbClr val="0000CC"/>
                </a:solidFill>
                <a:effectLst/>
                <a:latin typeface=".VnTime" pitchFamily="34" charset="0"/>
                <a:ea typeface="SimSun" pitchFamily="2" charset="-122"/>
                <a:cs typeface="Times New Roman" pitchFamily="18" charset="0"/>
              </a:rPr>
              <a:t>tr</a:t>
            </a:r>
            <a:r>
              <a:rPr kumimoji="0" lang="en-US" sz="2200" b="0" i="0" u="none" strike="noStrike" cap="none" normalizeH="0" baseline="0" dirty="0" smtClean="0">
                <a:ln>
                  <a:noFill/>
                </a:ln>
                <a:solidFill>
                  <a:srgbClr val="0000CC"/>
                </a:solidFill>
                <a:effectLst/>
                <a:latin typeface=".VnTime" pitchFamily="34" charset="0"/>
                <a:ea typeface="SimSun" pitchFamily="2" charset="-122"/>
                <a:cs typeface="Times New Roman" pitchFamily="18" charset="0"/>
              </a:rPr>
              <a:t>­</a:t>
            </a:r>
            <a:r>
              <a:rPr kumimoji="0" lang="vi-VN" sz="2200" b="0" i="0" u="none" strike="noStrike" cap="none" normalizeH="0" baseline="0" dirty="0" smtClean="0">
                <a:ln>
                  <a:noFill/>
                </a:ln>
                <a:solidFill>
                  <a:srgbClr val="0000CC"/>
                </a:solidFill>
                <a:effectLst/>
                <a:latin typeface="Times New Roman" pitchFamily="18" charset="0"/>
                <a:ea typeface="SimSun" pitchFamily="2" charset="-122"/>
                <a:cs typeface="Times New Roman" pitchFamily="18" charset="0"/>
              </a:rPr>
              <a:t>ớc</a:t>
            </a:r>
            <a:r>
              <a:rPr kumimoji="0" lang="en-US" sz="2200" b="0" i="0" u="none" strike="noStrike" cap="none" normalizeH="0" baseline="0" dirty="0" smtClean="0">
                <a:ln>
                  <a:noFill/>
                </a:ln>
                <a:solidFill>
                  <a:srgbClr val="0000CC"/>
                </a:solidFill>
                <a:effectLst/>
                <a:latin typeface=".VnTime" pitchFamily="34" charset="0"/>
                <a:ea typeface="SimSun" pitchFamily="2" charset="-122"/>
                <a:cs typeface="Times New Roman" pitchFamily="18" charset="0"/>
              </a:rPr>
              <a:t> </a:t>
            </a:r>
            <a:r>
              <a:rPr kumimoji="0" lang="en-US" sz="2200" b="0" i="0" u="none" strike="noStrike" cap="none" normalizeH="0" baseline="0" dirty="0" err="1" smtClean="0">
                <a:ln>
                  <a:noFill/>
                </a:ln>
                <a:solidFill>
                  <a:srgbClr val="0000CC"/>
                </a:solidFill>
                <a:effectLst/>
                <a:latin typeface=".VnTime" pitchFamily="34" charset="0"/>
                <a:ea typeface="SimSun" pitchFamily="2" charset="-122"/>
                <a:cs typeface="Times New Roman" pitchFamily="18" charset="0"/>
              </a:rPr>
              <a:t>cho</a:t>
            </a:r>
            <a:r>
              <a:rPr kumimoji="0" lang="en-US" sz="2200" b="0" i="0" u="none" strike="noStrike" cap="none" normalizeH="0" baseline="0" dirty="0" smtClean="0">
                <a:ln>
                  <a:noFill/>
                </a:ln>
                <a:solidFill>
                  <a:srgbClr val="0000CC"/>
                </a:solidFill>
                <a:effectLst/>
                <a:latin typeface=".VnTime" pitchFamily="34" charset="0"/>
                <a:ea typeface="SimSun" pitchFamily="2" charset="-122"/>
                <a:cs typeface="Times New Roman" pitchFamily="18" charset="0"/>
              </a:rPr>
              <a:t> </a:t>
            </a:r>
            <a:r>
              <a:rPr kumimoji="0" lang="en-US" sz="2200" b="0" i="0" u="none" strike="noStrike" cap="none" normalizeH="0" baseline="0" dirty="0" err="1" smtClean="0">
                <a:ln>
                  <a:noFill/>
                </a:ln>
                <a:solidFill>
                  <a:srgbClr val="0000CC"/>
                </a:solidFill>
                <a:effectLst/>
                <a:latin typeface=".VnTime" pitchFamily="34" charset="0"/>
                <a:ea typeface="SimSun" pitchFamily="2" charset="-122"/>
                <a:cs typeface="Times New Roman" pitchFamily="18" charset="0"/>
              </a:rPr>
              <a:t>chÆt</a:t>
            </a:r>
            <a:r>
              <a:rPr kumimoji="0" lang="en-US" sz="2200" b="0" i="0" u="none" strike="noStrike" cap="none" normalizeH="0" baseline="0" dirty="0" smtClean="0">
                <a:ln>
                  <a:noFill/>
                </a:ln>
                <a:solidFill>
                  <a:srgbClr val="0000CC"/>
                </a:solidFill>
                <a:effectLst/>
                <a:latin typeface=".VnTime" pitchFamily="34" charset="0"/>
                <a:ea typeface="SimSun" pitchFamily="2" charset="-122"/>
                <a:cs typeface="Times New Roman" pitchFamily="18" charset="0"/>
              </a:rPr>
              <a:t> </a:t>
            </a:r>
            <a:r>
              <a:rPr kumimoji="0" lang="en-US" sz="2200" b="0" i="0" u="none" strike="noStrike" cap="none" normalizeH="0" baseline="0" dirty="0" err="1" smtClean="0">
                <a:ln>
                  <a:noFill/>
                </a:ln>
                <a:solidFill>
                  <a:srgbClr val="0000CC"/>
                </a:solidFill>
                <a:effectLst/>
                <a:latin typeface=".VnTime" pitchFamily="34" charset="0"/>
                <a:ea typeface="SimSun" pitchFamily="2" charset="-122"/>
                <a:cs typeface="Times New Roman" pitchFamily="18" charset="0"/>
              </a:rPr>
              <a:t>chÏ</a:t>
            </a:r>
            <a:r>
              <a:rPr kumimoji="0" lang="en-US" sz="2200" b="0" i="0" u="none" strike="noStrike" cap="none" normalizeH="0" baseline="0" dirty="0" smtClean="0">
                <a:ln>
                  <a:noFill/>
                </a:ln>
                <a:solidFill>
                  <a:srgbClr val="0000CC"/>
                </a:solidFill>
                <a:effectLst/>
                <a:latin typeface=".VnTime" pitchFamily="34" charset="0"/>
                <a:ea typeface="SimSun" pitchFamily="2" charset="-122"/>
                <a:cs typeface="Times New Roman" pitchFamily="18" charset="0"/>
              </a:rPr>
              <a:t> </a:t>
            </a:r>
            <a:r>
              <a:rPr kumimoji="0" lang="en-US" sz="2200" b="0" i="0" u="none" strike="noStrike" cap="none" normalizeH="0" baseline="0" dirty="0" err="1" smtClean="0">
                <a:ln>
                  <a:noFill/>
                </a:ln>
                <a:solidFill>
                  <a:srgbClr val="0000CC"/>
                </a:solidFill>
                <a:effectLst/>
                <a:latin typeface=".VnTime" pitchFamily="34" charset="0"/>
                <a:ea typeface="SimSun" pitchFamily="2" charset="-122"/>
                <a:cs typeface="Times New Roman" pitchFamily="18" charset="0"/>
              </a:rPr>
              <a:t>h¬n</a:t>
            </a:r>
            <a:r>
              <a:rPr kumimoji="0" lang="en-US" sz="2200" b="0" i="0" u="none" strike="noStrike" cap="none" normalizeH="0" baseline="0" dirty="0" smtClean="0">
                <a:ln>
                  <a:noFill/>
                </a:ln>
                <a:solidFill>
                  <a:srgbClr val="0000CC"/>
                </a:solidFill>
                <a:effectLst/>
                <a:latin typeface=".VnTime" pitchFamily="34" charset="0"/>
                <a:ea typeface="SimSun" pitchFamily="2" charset="-122"/>
                <a:cs typeface="Times New Roman" pitchFamily="18" charset="0"/>
              </a:rPr>
              <a:t>.</a:t>
            </a:r>
            <a:endParaRPr kumimoji="0" lang="en-US" sz="2200" b="0" i="0" u="none" strike="noStrike" cap="none" normalizeH="0" baseline="0" dirty="0" smtClean="0">
              <a:ln>
                <a:noFill/>
              </a:ln>
              <a:solidFill>
                <a:srgbClr val="0000CC"/>
              </a:solidFill>
              <a:effectLst/>
              <a:latin typeface=".VnTime"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amond(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amond(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649"/>
                                        </p:tgtEl>
                                        <p:attrNameLst>
                                          <p:attrName>style.visibility</p:attrName>
                                        </p:attrNameLst>
                                      </p:cBhvr>
                                      <p:to>
                                        <p:strVal val="visible"/>
                                      </p:to>
                                    </p:set>
                                    <p:animEffect transition="in" filter="dissolve">
                                      <p:cBhvr>
                                        <p:cTn id="17" dur="500"/>
                                        <p:tgtEl>
                                          <p:spTgt spid="27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639</TotalTime>
  <Words>2850</Words>
  <Application>Microsoft Office PowerPoint</Application>
  <PresentationFormat>On-screen Show (4:3)</PresentationFormat>
  <Paragraphs>276</Paragraphs>
  <Slides>25</Slides>
  <Notes>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8" baseType="lpstr">
      <vt:lpstr>宋体</vt:lpstr>
      <vt:lpstr>宋体</vt:lpstr>
      <vt:lpstr>.VnArial</vt:lpstr>
      <vt:lpstr>.VnTime</vt:lpstr>
      <vt:lpstr>.VnTimeH</vt:lpstr>
      <vt:lpstr>Arial</vt:lpstr>
      <vt:lpstr>Calibri</vt:lpstr>
      <vt:lpstr>Garamond</vt:lpstr>
      <vt:lpstr>Times New Roman</vt:lpstr>
      <vt:lpstr>VNI Times</vt:lpstr>
      <vt:lpstr>Wingdings</vt:lpstr>
      <vt:lpstr>Office Theme</vt: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Hồ Thành Kiệt</cp:lastModifiedBy>
  <cp:revision>80</cp:revision>
  <dcterms:created xsi:type="dcterms:W3CDTF">2012-03-22T14:59:25Z</dcterms:created>
  <dcterms:modified xsi:type="dcterms:W3CDTF">2022-08-06T07:39:24Z</dcterms:modified>
</cp:coreProperties>
</file>