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81" r:id="rId3"/>
    <p:sldId id="282" r:id="rId4"/>
    <p:sldId id="257" r:id="rId5"/>
    <p:sldId id="284" r:id="rId6"/>
    <p:sldId id="283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00FF"/>
    <a:srgbClr val="FFCC00"/>
    <a:srgbClr val="FFC000"/>
    <a:srgbClr val="FF0066"/>
    <a:srgbClr val="00B050"/>
    <a:srgbClr val="FFFF00"/>
    <a:srgbClr val="5B9BD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04/08/2022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8467" y="0"/>
            <a:ext cx="12208933" cy="1344717"/>
            <a:chOff x="0" y="8"/>
            <a:chExt cx="5768" cy="1346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1346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396191" y="3396192"/>
            <a:ext cx="6858000" cy="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31251" y="3397250"/>
            <a:ext cx="685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207433" y="-11430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410633" y="-9906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C00EFC4-7B77-0180-7058-AE1621BAFF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7" y="838694"/>
            <a:ext cx="11843345" cy="45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DFF652-505D-BDBA-F4EC-C404DEB48454}"/>
              </a:ext>
            </a:extLst>
          </p:cNvPr>
          <p:cNvSpPr/>
          <p:nvPr/>
        </p:nvSpPr>
        <p:spPr>
          <a:xfrm>
            <a:off x="125876" y="5554711"/>
            <a:ext cx="11994160" cy="1214882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31345482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6981" y="1787933"/>
            <a:ext cx="8285019" cy="215443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MỘT SỐ YẾU TỐ 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XÁC SUẤT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3962400"/>
            <a:ext cx="8331200" cy="284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81" y="0"/>
            <a:ext cx="12145819" cy="144655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17: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MỘT SỐ YẾU TỐ XÁC SUẤT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123659"/>
            <a:ext cx="3864896" cy="46935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5972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249768" y="2109078"/>
            <a:ext cx="11637433" cy="16674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THỰC HÀNH</a:t>
            </a:r>
          </a:p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TRẢI NGHIỆM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705600" y="98425"/>
            <a:ext cx="51816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Một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yếu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tố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xác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suất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396191" y="3396192"/>
            <a:ext cx="6858000" cy="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31251" y="3397250"/>
            <a:ext cx="6858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12192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C36D72F3-CE6E-D966-06C9-BC1E88BE5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8" y="815660"/>
            <a:ext cx="6019800" cy="11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i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6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732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Châu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807030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</a:t>
              </a:r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113370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 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912393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Lệ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Dương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5735" y="95110"/>
            <a:ext cx="415530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RỦI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D:\DU LIEU QUAN TRONG -HUEBOM\CA VIDEO NEN PPT\6a00d834525fff69e2013480933f66970c-600w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9" y="2390152"/>
            <a:ext cx="32766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41211"/>
            <a:ext cx="11730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An,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Nam,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“VÒNG QUAY MAY MẮN”.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55" y="2827421"/>
            <a:ext cx="11710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1345" y="126518"/>
            <a:ext cx="5425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</p:spTree>
    <p:extLst>
      <p:ext uri="{BB962C8B-B14F-4D97-AF65-F5344CB8AC3E}">
        <p14:creationId xmlns:p14="http://schemas.microsoft.com/office/powerpoint/2010/main" val="8832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207433" y="-11430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410633" y="-990600"/>
            <a:ext cx="254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0"/>
            <a:ext cx="12051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5458" y="2273968"/>
            <a:ext cx="100343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MAY MẮN</a:t>
            </a:r>
          </a:p>
        </p:txBody>
      </p:sp>
    </p:spTree>
    <p:extLst>
      <p:ext uri="{BB962C8B-B14F-4D97-AF65-F5344CB8AC3E}">
        <p14:creationId xmlns:p14="http://schemas.microsoft.com/office/powerpoint/2010/main" val="3801626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181</Words>
  <Application>Microsoft Office PowerPoint</Application>
  <PresentationFormat>Widescreen</PresentationFormat>
  <Paragraphs>31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Tahoma</vt:lpstr>
      <vt:lpstr>Calibri</vt:lpstr>
      <vt:lpstr>Times New Roman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BICHTUYEN</cp:lastModifiedBy>
  <cp:revision>35</cp:revision>
  <dcterms:created xsi:type="dcterms:W3CDTF">2018-07-11T14:54:56Z</dcterms:created>
  <dcterms:modified xsi:type="dcterms:W3CDTF">2022-08-04T11:17:50Z</dcterms:modified>
</cp:coreProperties>
</file>